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32" r:id="rId2"/>
    <p:sldId id="307" r:id="rId3"/>
    <p:sldId id="316" r:id="rId4"/>
    <p:sldId id="259" r:id="rId5"/>
    <p:sldId id="334" r:id="rId6"/>
    <p:sldId id="294" r:id="rId7"/>
    <p:sldId id="335" r:id="rId8"/>
    <p:sldId id="337" r:id="rId9"/>
    <p:sldId id="336" r:id="rId10"/>
    <p:sldId id="344" r:id="rId11"/>
    <p:sldId id="349" r:id="rId12"/>
    <p:sldId id="345" r:id="rId13"/>
    <p:sldId id="346" r:id="rId14"/>
    <p:sldId id="347" r:id="rId15"/>
    <p:sldId id="348" r:id="rId16"/>
    <p:sldId id="322" r:id="rId17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04" y="52"/>
      </p:cViewPr>
      <p:guideLst>
        <p:guide orient="horz" pos="384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005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892" cy="4990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167" y="0"/>
            <a:ext cx="2948892" cy="4990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405B5-9FA0-4C29-B08D-AA94F55E462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015"/>
            <a:ext cx="2948892" cy="4990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167" y="9445015"/>
            <a:ext cx="2948892" cy="4990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74E1B-2006-4183-A682-11B9EA1A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2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099" cy="498931"/>
          </a:xfrm>
          <a:prstGeom prst="rect">
            <a:avLst/>
          </a:prstGeom>
        </p:spPr>
        <p:txBody>
          <a:bodyPr vert="horz" lIns="93867" tIns="46934" rIns="93867" bIns="469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9" cy="498931"/>
          </a:xfrm>
          <a:prstGeom prst="rect">
            <a:avLst/>
          </a:prstGeom>
        </p:spPr>
        <p:txBody>
          <a:bodyPr vert="horz" lIns="93867" tIns="46934" rIns="93867" bIns="46934" rtlCol="0"/>
          <a:lstStyle>
            <a:lvl1pPr algn="r">
              <a:defRPr sz="1200"/>
            </a:lvl1pPr>
          </a:lstStyle>
          <a:p>
            <a:fld id="{763450B3-85CB-4640-AD90-D05A36A48A34}" type="datetimeFigureOut">
              <a:rPr lang="en-US" smtClean="0"/>
              <a:t>7/24/2017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67" tIns="46934" rIns="93867" bIns="469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3" y="4785601"/>
            <a:ext cx="5444490" cy="3915490"/>
          </a:xfrm>
          <a:prstGeom prst="rect">
            <a:avLst/>
          </a:prstGeom>
        </p:spPr>
        <p:txBody>
          <a:bodyPr vert="horz" lIns="93867" tIns="46934" rIns="93867" bIns="469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2"/>
            <a:ext cx="2949099" cy="498930"/>
          </a:xfrm>
          <a:prstGeom prst="rect">
            <a:avLst/>
          </a:prstGeom>
        </p:spPr>
        <p:txBody>
          <a:bodyPr vert="horz" lIns="93867" tIns="46934" rIns="93867" bIns="469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2"/>
            <a:ext cx="2949099" cy="498930"/>
          </a:xfrm>
          <a:prstGeom prst="rect">
            <a:avLst/>
          </a:prstGeom>
        </p:spPr>
        <p:txBody>
          <a:bodyPr vert="horz" lIns="93867" tIns="46934" rIns="93867" bIns="46934" rtlCol="0" anchor="b"/>
          <a:lstStyle>
            <a:lvl1pPr algn="r">
              <a:defRPr sz="1200"/>
            </a:lvl1pPr>
          </a:lstStyle>
          <a:p>
            <a:fld id="{B32CEC54-B0A8-47D8-B817-ECD99F9DB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2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3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96" y="4620383"/>
            <a:ext cx="5620978" cy="5040418"/>
          </a:xfrm>
        </p:spPr>
        <p:txBody>
          <a:bodyPr>
            <a:normAutofit/>
          </a:bodyPr>
          <a:lstStyle/>
          <a:p>
            <a:pPr algn="just"/>
            <a:endParaRPr lang="en-GB" sz="15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01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96" y="4620383"/>
            <a:ext cx="5620978" cy="5040418"/>
          </a:xfrm>
        </p:spPr>
        <p:txBody>
          <a:bodyPr>
            <a:normAutofit/>
          </a:bodyPr>
          <a:lstStyle/>
          <a:p>
            <a:pPr algn="just"/>
            <a:endParaRPr lang="en-GB" sz="15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11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96" y="4620383"/>
            <a:ext cx="5620978" cy="5040418"/>
          </a:xfrm>
        </p:spPr>
        <p:txBody>
          <a:bodyPr>
            <a:normAutofit/>
          </a:bodyPr>
          <a:lstStyle/>
          <a:p>
            <a:pPr algn="just"/>
            <a:endParaRPr lang="en-GB" sz="15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93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96" y="4620383"/>
            <a:ext cx="5620978" cy="5040418"/>
          </a:xfrm>
        </p:spPr>
        <p:txBody>
          <a:bodyPr>
            <a:normAutofit/>
          </a:bodyPr>
          <a:lstStyle/>
          <a:p>
            <a:pPr algn="just"/>
            <a:endParaRPr lang="en-GB" sz="15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08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96" y="4620383"/>
            <a:ext cx="5620978" cy="5040418"/>
          </a:xfrm>
        </p:spPr>
        <p:txBody>
          <a:bodyPr>
            <a:normAutofit/>
          </a:bodyPr>
          <a:lstStyle/>
          <a:p>
            <a:pPr algn="just"/>
            <a:endParaRPr lang="en-GB" sz="15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07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96" y="4620383"/>
            <a:ext cx="5620978" cy="5040418"/>
          </a:xfrm>
        </p:spPr>
        <p:txBody>
          <a:bodyPr>
            <a:normAutofit/>
          </a:bodyPr>
          <a:lstStyle/>
          <a:p>
            <a:pPr algn="just"/>
            <a:endParaRPr lang="en-GB" sz="15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80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1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EC54-B0A8-47D8-B817-ECD99F9DB50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7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7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8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EC54-B0A8-47D8-B817-ECD99F9DB5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3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EC54-B0A8-47D8-B817-ECD99F9DB50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75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EC54-B0A8-47D8-B817-ECD99F9DB50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13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EC54-B0A8-47D8-B817-ECD99F9DB5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39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EC54-B0A8-47D8-B817-ECD99F9DB5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2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fac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1598615"/>
            <a:ext cx="12192000" cy="5266944"/>
          </a:xfrm>
          <a:prstGeom prst="rect">
            <a:avLst/>
          </a:prstGeom>
          <a:gradFill rotWithShape="0">
            <a:gsLst>
              <a:gs pos="0">
                <a:srgbClr val="18276E"/>
              </a:gs>
              <a:gs pos="100000">
                <a:srgbClr val="0092D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1" name="Picture 6" descr="Ribbon_green_1.25in_widt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598615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9600" y="1865315"/>
            <a:ext cx="6197600" cy="9906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689600" y="3313113"/>
            <a:ext cx="4080933" cy="1752600"/>
          </a:xfrm>
        </p:spPr>
        <p:txBody>
          <a:bodyPr lIns="0" tIns="0" rIns="0" bIns="0"/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461217"/>
            <a:ext cx="2767584" cy="902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933" y="647603"/>
            <a:ext cx="3757267" cy="5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3141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100814" y="5105401"/>
            <a:ext cx="1930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hlinkClick r:id="rId2"/>
              </a:rPr>
              <a:t>www.ifac.org</a:t>
            </a: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494" y="2151380"/>
            <a:ext cx="3535015" cy="115316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 flipH="1">
            <a:off x="512234" y="6096000"/>
            <a:ext cx="11679767" cy="61384"/>
          </a:xfrm>
          <a:prstGeom prst="rect">
            <a:avLst/>
          </a:prstGeom>
          <a:gradFill rotWithShape="1">
            <a:gsLst>
              <a:gs pos="0">
                <a:srgbClr val="168136"/>
              </a:gs>
              <a:gs pos="999">
                <a:srgbClr val="168136"/>
              </a:gs>
              <a:gs pos="100000">
                <a:srgbClr val="68B1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119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1035"/>
              </a:spcBef>
              <a:defRPr/>
            </a:lvl2pPr>
            <a:lvl3pPr>
              <a:spcBef>
                <a:spcPts val="1035"/>
              </a:spcBef>
              <a:defRPr/>
            </a:lvl3pPr>
            <a:lvl4pPr>
              <a:spcBef>
                <a:spcPts val="1035"/>
              </a:spcBef>
              <a:defRPr/>
            </a:lvl4pPr>
            <a:lvl5pPr>
              <a:spcBef>
                <a:spcPts val="1035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508000" y="7620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50907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11144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8771"/>
            <a:ext cx="7721600" cy="641349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99166"/>
            <a:ext cx="6815667" cy="409363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9" y="1799169"/>
            <a:ext cx="4112684" cy="409363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12847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9" y="4406903"/>
            <a:ext cx="10818284" cy="1362076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9" y="2906713"/>
            <a:ext cx="10818284" cy="1500187"/>
          </a:xfrm>
        </p:spPr>
        <p:txBody>
          <a:bodyPr anchor="b"/>
          <a:lstStyle>
            <a:lvl1pPr marL="0" indent="0">
              <a:buNone/>
              <a:defRPr sz="3200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38298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99168"/>
            <a:ext cx="5486400" cy="409363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99168"/>
            <a:ext cx="5486400" cy="409363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1005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508000" y="18288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1516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1005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508000" y="18288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6530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08301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00" y="1799168"/>
            <a:ext cx="11277600" cy="4093633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6889443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40" y="3"/>
            <a:ext cx="12187961" cy="167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 flipH="1">
            <a:off x="512234" y="6096000"/>
            <a:ext cx="11679767" cy="61384"/>
          </a:xfrm>
          <a:prstGeom prst="rect">
            <a:avLst/>
          </a:prstGeom>
          <a:gradFill rotWithShape="1">
            <a:gsLst>
              <a:gs pos="0">
                <a:srgbClr val="168136"/>
              </a:gs>
              <a:gs pos="999">
                <a:srgbClr val="168136"/>
              </a:gs>
              <a:gs pos="100000">
                <a:srgbClr val="68B1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615907"/>
            <a:ext cx="1005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94501"/>
            <a:ext cx="11277600" cy="408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6294383"/>
            <a:ext cx="1383792" cy="451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325" y="6350922"/>
            <a:ext cx="2398275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457189" indent="-457189" algn="l" rtl="0" eaLnBrk="1" fontAlgn="base" hangingPunct="1">
        <a:spcBef>
          <a:spcPts val="1035"/>
        </a:spcBef>
        <a:spcAft>
          <a:spcPct val="0"/>
        </a:spcAft>
        <a:buChar char="•"/>
        <a:defRPr sz="3200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ＭＳ Ｐゴシック" charset="0"/>
        </a:defRPr>
      </a:lvl1pPr>
      <a:lvl2pPr marL="926569" indent="-463284" algn="l" rtl="0" eaLnBrk="1" fontAlgn="base" hangingPunct="1">
        <a:spcBef>
          <a:spcPts val="1035"/>
        </a:spcBef>
        <a:spcAft>
          <a:spcPct val="0"/>
        </a:spcAft>
        <a:buChar char="–"/>
        <a:defRPr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2pPr>
      <a:lvl3pPr marL="1389853" indent="-463284" algn="l" rtl="0" eaLnBrk="1" fontAlgn="base" hangingPunct="1">
        <a:spcBef>
          <a:spcPts val="1035"/>
        </a:spcBef>
        <a:spcAft>
          <a:spcPct val="0"/>
        </a:spcAft>
        <a:buChar char="•"/>
        <a:defRPr sz="2133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3pPr>
      <a:lvl4pPr marL="1853138" indent="-463284" algn="l" rtl="0" eaLnBrk="1" fontAlgn="base" hangingPunct="1">
        <a:spcBef>
          <a:spcPts val="1035"/>
        </a:spcBef>
        <a:spcAft>
          <a:spcPct val="0"/>
        </a:spcAft>
        <a:buChar char="–"/>
        <a:defRPr sz="1867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4pPr>
      <a:lvl5pPr marL="2316422" indent="-463284" algn="l" rtl="0" eaLnBrk="1" fontAlgn="base" hangingPunct="1">
        <a:spcBef>
          <a:spcPts val="1035"/>
        </a:spcBef>
        <a:spcAft>
          <a:spcPct val="0"/>
        </a:spcAft>
        <a:buChar char="»"/>
        <a:defRPr sz="1600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5676899" y="1866900"/>
            <a:ext cx="6124575" cy="742950"/>
          </a:xfrm>
        </p:spPr>
        <p:txBody>
          <a:bodyPr/>
          <a:lstStyle/>
          <a:p>
            <a:r>
              <a:rPr lang="en-ZW" sz="2400" dirty="0"/>
              <a:t>Accountability. Now.</a:t>
            </a:r>
            <a:br>
              <a:rPr lang="en-ZW" sz="2400" dirty="0"/>
            </a:br>
            <a:r>
              <a:rPr lang="ru-RU" sz="2400" b="0" dirty="0"/>
              <a:t>Повышение эффективности управления  государственными финансами</a:t>
            </a:r>
            <a:endParaRPr lang="en-US" sz="2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3810003"/>
            <a:ext cx="4980264" cy="22804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Винсент </a:t>
            </a:r>
            <a:r>
              <a:rPr lang="ru-RU" dirty="0" err="1"/>
              <a:t>Топхофф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ru-RU" dirty="0"/>
              <a:t>Руководитель инициативы </a:t>
            </a:r>
            <a:r>
              <a:rPr lang="en-US" dirty="0"/>
              <a:t>IFAC Accountability. Now. </a:t>
            </a:r>
            <a:endParaRPr lang="ru-RU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13</a:t>
            </a:r>
            <a:r>
              <a:rPr lang="ru-RU" dirty="0"/>
              <a:t>-е</a:t>
            </a:r>
            <a:r>
              <a:rPr lang="en-US" dirty="0"/>
              <a:t> </a:t>
            </a:r>
            <a:r>
              <a:rPr lang="ru-RU" dirty="0"/>
              <a:t>совещание ОЭСР старших должностных лиц, ответственных за бюджет, из стран ЦВЮВЕ (</a:t>
            </a:r>
            <a:r>
              <a:rPr lang="en-US" dirty="0"/>
              <a:t>CESEE SBO</a:t>
            </a:r>
            <a:r>
              <a:rPr lang="ru-RU" dirty="0"/>
              <a:t>)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ru-RU" dirty="0"/>
              <a:t>Париж</a:t>
            </a:r>
            <a:r>
              <a:rPr lang="en-US" dirty="0"/>
              <a:t>, 6-7</a:t>
            </a:r>
            <a:r>
              <a:rPr lang="ru-RU" dirty="0"/>
              <a:t> июля</a:t>
            </a:r>
            <a:r>
              <a:rPr lang="en-US" dirty="0"/>
              <a:t> 2017</a:t>
            </a:r>
            <a:r>
              <a:rPr lang="ru-RU" dirty="0"/>
              <a:t>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50529"/>
            <a:ext cx="11092069" cy="37072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Качественная система бухгалтерского учёта и отчётности в государственном секторе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Индекс финансовой подотчётности в государственном секторе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609600"/>
            <a:ext cx="10058400" cy="539707"/>
          </a:xfrm>
        </p:spPr>
        <p:txBody>
          <a:bodyPr/>
          <a:lstStyle/>
          <a:p>
            <a:r>
              <a:rPr lang="ru-RU" dirty="0"/>
              <a:t>Хорошая основа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50529"/>
            <a:ext cx="6308436" cy="40965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Выводится </a:t>
            </a:r>
            <a:r>
              <a:rPr lang="en-US" sz="2200" dirty="0"/>
              <a:t>IFAC</a:t>
            </a:r>
            <a:r>
              <a:rPr lang="ru-RU" sz="2200" dirty="0"/>
              <a:t> и</a:t>
            </a:r>
            <a:r>
              <a:rPr lang="en-US" sz="2200" dirty="0"/>
              <a:t> </a:t>
            </a:r>
            <a:r>
              <a:rPr lang="ru-RU" sz="2200" dirty="0"/>
              <a:t>Институтом государственных финансов и бухучёта (</a:t>
            </a:r>
            <a:r>
              <a:rPr lang="en-US" sz="2200" dirty="0"/>
              <a:t>CIPFA) c</a:t>
            </a:r>
            <a:r>
              <a:rPr lang="ru-RU" sz="2200" dirty="0" err="1"/>
              <a:t>овместно</a:t>
            </a:r>
            <a:r>
              <a:rPr lang="ru-RU" sz="2200" dirty="0"/>
              <a:t> с </a:t>
            </a:r>
            <a:r>
              <a:rPr lang="ru-RU" sz="2200" dirty="0" err="1"/>
              <a:t>Цюрихским</a:t>
            </a:r>
            <a:r>
              <a:rPr lang="ru-RU" sz="2200" dirty="0"/>
              <a:t> университетом прикладных наук </a:t>
            </a:r>
            <a:r>
              <a:rPr lang="en-US" sz="2200" dirty="0"/>
              <a:t>(ZHAW) </a:t>
            </a:r>
            <a:r>
              <a:rPr lang="ru-RU" sz="2200" dirty="0"/>
              <a:t>в качестве академического партнёра</a:t>
            </a:r>
            <a:r>
              <a:rPr lang="en-US" sz="2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Цель – стимулировать реформы в сфере УГФ, особенно с акцентом на совершенствование бухучёта и отчётности в государственном секторе</a:t>
            </a:r>
            <a:endParaRPr lang="en-GB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609600"/>
            <a:ext cx="10058400" cy="539707"/>
          </a:xfrm>
        </p:spPr>
        <p:txBody>
          <a:bodyPr/>
          <a:lstStyle/>
          <a:p>
            <a:r>
              <a:rPr lang="ru-RU" dirty="0"/>
              <a:t>Индекс финансовой подотчётности в государственном секторе: цели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312" y="3655629"/>
            <a:ext cx="3603757" cy="656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342" y="2257883"/>
            <a:ext cx="2139696" cy="697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8231" y="4720296"/>
            <a:ext cx="3119918" cy="9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50529"/>
            <a:ext cx="11194642" cy="37072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Индекс обеспечивает точное и актуальное представление о </a:t>
            </a:r>
            <a:r>
              <a:rPr lang="ru-RU" sz="2400" b="1" i="1" u="sng" dirty="0"/>
              <a:t>качестве</a:t>
            </a:r>
            <a:r>
              <a:rPr lang="ru-RU" sz="2400" dirty="0"/>
              <a:t> финансовой отчётности в государственном секторе по всему миру 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В частности, - о том, насколько широко применяется </a:t>
            </a:r>
            <a:r>
              <a:rPr lang="ru-RU" sz="2400" b="1" i="1" u="sng" dirty="0"/>
              <a:t>учёт по методу начисления</a:t>
            </a:r>
            <a:r>
              <a:rPr lang="ru-RU" sz="2400" dirty="0"/>
              <a:t> и приняты </a:t>
            </a:r>
            <a:r>
              <a:rPr lang="ru-RU" sz="2400" b="1" i="1" u="sng" dirty="0"/>
              <a:t>стандарты </a:t>
            </a:r>
            <a:r>
              <a:rPr lang="en-US" sz="2400" b="1" i="1" u="sng" dirty="0"/>
              <a:t>IPSAS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Кроме того, Индекс призван обеспечить лучшее понимание </a:t>
            </a:r>
            <a:r>
              <a:rPr lang="ru-RU" sz="2400" b="1" i="1" u="sng" dirty="0"/>
              <a:t>реформ в сфере УГФ</a:t>
            </a:r>
            <a:endParaRPr lang="en-GB" sz="2400" b="1" i="1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615907"/>
            <a:ext cx="10058400" cy="533400"/>
          </a:xfrm>
        </p:spPr>
        <p:txBody>
          <a:bodyPr/>
          <a:lstStyle/>
          <a:p>
            <a:r>
              <a:rPr lang="ru-RU" dirty="0"/>
              <a:t>Индекс финансовой подотчётности в государственном секторе: содержание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37856"/>
            <a:ext cx="11092069" cy="42673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Наш Индекс сосредоточен на </a:t>
            </a:r>
            <a:r>
              <a:rPr lang="ru-RU" sz="2400" b="1" i="1" u="sng" dirty="0"/>
              <a:t>качестве</a:t>
            </a:r>
            <a:r>
              <a:rPr lang="ru-RU" sz="2400" dirty="0"/>
              <a:t> публикуемой государственной финансовой информации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Обзор открытости бюджета, который готовит Международное бюджетное партнёрство, главным образом показывает степень </a:t>
            </a:r>
            <a:r>
              <a:rPr lang="ru-RU" sz="2400" b="1" i="1" u="sng" dirty="0"/>
              <a:t>прозрачности</a:t>
            </a:r>
            <a:r>
              <a:rPr lang="ru-RU" sz="2400" dirty="0"/>
              <a:t> государственной финансовой информации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В планируемом на перспективу «индексе полезности» также будут учитываться мнения пользователей о том, насколько </a:t>
            </a:r>
            <a:r>
              <a:rPr lang="ru-RU" sz="2400" b="1" i="1" u="sng" dirty="0"/>
              <a:t>полезна</a:t>
            </a:r>
            <a:r>
              <a:rPr lang="ru-RU" sz="2400" dirty="0"/>
              <a:t> получаемая ими государственная финансовая информация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615907"/>
            <a:ext cx="10058400" cy="533400"/>
          </a:xfrm>
        </p:spPr>
        <p:txBody>
          <a:bodyPr/>
          <a:lstStyle/>
          <a:p>
            <a:r>
              <a:rPr lang="ru-RU" dirty="0"/>
              <a:t>Индекс финансовой подотчётности в государственном секторе: охват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37" y="1657010"/>
            <a:ext cx="6122404" cy="4331489"/>
          </a:xfrm>
        </p:spPr>
        <p:txBody>
          <a:bodyPr/>
          <a:lstStyle/>
          <a:p>
            <a:pPr marL="0" indent="0">
              <a:buNone/>
            </a:pPr>
            <a:r>
              <a:rPr lang="ru-RU" sz="2400" b="1" kern="1200" dirty="0"/>
              <a:t>Упорядоченный процесс:</a:t>
            </a:r>
            <a:endParaRPr lang="en-GB" sz="2400" b="1" kern="1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kern="1200" dirty="0"/>
              <a:t>В основе – существующие данные / отчёты</a:t>
            </a:r>
            <a:endParaRPr lang="en-GB" sz="1800" kern="1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kern="1200" dirty="0"/>
              <a:t>Органам, ответственным за разработку национальных стандартов, предлагают заполнить опросник</a:t>
            </a:r>
            <a:endParaRPr lang="en-GB" sz="1800" kern="1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kern="1200" dirty="0"/>
              <a:t>Специалисты</a:t>
            </a:r>
            <a:r>
              <a:rPr lang="en-GB" sz="1800" kern="1200" dirty="0"/>
              <a:t> IFAC/CIPFA/ZHAW</a:t>
            </a:r>
            <a:r>
              <a:rPr lang="ru-RU" sz="1800" kern="1200" dirty="0"/>
              <a:t> анализируют ответы</a:t>
            </a:r>
            <a:r>
              <a:rPr lang="en-GB" sz="1800" kern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kern="1200" dirty="0"/>
              <a:t>Органы, ответственные за разработку национальных стандартов, высказывают замечания по расхождениям</a:t>
            </a:r>
            <a:endParaRPr lang="en-GB" sz="1800" kern="1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kern="1200" dirty="0"/>
              <a:t>Специалисты </a:t>
            </a:r>
            <a:r>
              <a:rPr lang="en-GB" sz="1800" kern="1200" dirty="0"/>
              <a:t>IFAC/CIPFA/ZHAW </a:t>
            </a:r>
            <a:r>
              <a:rPr lang="ru-RU" sz="1800" kern="1200" dirty="0"/>
              <a:t>принимают решение о публикации</a:t>
            </a:r>
            <a:endParaRPr lang="en-GB" sz="1800" kern="1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kern="1200" dirty="0"/>
              <a:t>Возможны коррективы на промежуточных </a:t>
            </a:r>
            <a:r>
              <a:rPr lang="ru-RU" sz="2000" kern="1200" dirty="0"/>
              <a:t>этапах</a:t>
            </a:r>
            <a:endParaRPr lang="en-GB" sz="2000" kern="1200" dirty="0"/>
          </a:p>
          <a:p>
            <a:pPr marL="0" indent="0">
              <a:buNone/>
            </a:pPr>
            <a:endParaRPr lang="en-GB" sz="2400" kern="1200" dirty="0"/>
          </a:p>
          <a:p>
            <a:pPr>
              <a:buFont typeface="Arial" panose="020B0604020202020204" pitchFamily="34" charset="0"/>
              <a:buChar char="•"/>
            </a:pPr>
            <a:endParaRPr lang="en-GB" sz="2400" kern="1200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615907"/>
            <a:ext cx="10328442" cy="533400"/>
          </a:xfrm>
        </p:spPr>
        <p:txBody>
          <a:bodyPr/>
          <a:lstStyle/>
          <a:p>
            <a:r>
              <a:rPr lang="ru-RU" dirty="0"/>
              <a:t>Индекс финансовой подотчётности в государственном секторе: обеспечение качества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"/>
          <a:stretch/>
        </p:blipFill>
        <p:spPr>
          <a:xfrm>
            <a:off x="9479560" y="2376094"/>
            <a:ext cx="2712440" cy="3705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305" y="1750529"/>
            <a:ext cx="2553355" cy="341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23555"/>
            <a:ext cx="11358418" cy="40342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Главным результатом является </a:t>
            </a:r>
            <a:r>
              <a:rPr lang="ru-RU" sz="2400" b="1" i="1" u="sng" dirty="0"/>
              <a:t>база данных в открытом доступе</a:t>
            </a:r>
            <a:r>
              <a:rPr lang="ru-RU" sz="2400" dirty="0"/>
              <a:t>; в ней содержится информация в разбивке по странам, которая регулярно актуализируется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Также планируется публикация </a:t>
            </a:r>
            <a:r>
              <a:rPr lang="ru-RU" sz="2400" b="1" i="1" u="sng" dirty="0"/>
              <a:t>регулярных сводных докладов </a:t>
            </a:r>
            <a:r>
              <a:rPr lang="ru-RU" sz="2400" dirty="0"/>
              <a:t>с промежуточными обновлениями</a:t>
            </a:r>
            <a:r>
              <a:rPr lang="en-US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Первоначально основное внимание будет направлено на </a:t>
            </a:r>
            <a:r>
              <a:rPr lang="ru-RU" sz="2400" b="1" i="1" u="sng" dirty="0"/>
              <a:t>уровень центрального правительства</a:t>
            </a:r>
            <a:r>
              <a:rPr lang="ru-RU" sz="2400" dirty="0"/>
              <a:t>; впоследствии предполагается охватить уровни провинций/штатов и местный уровень.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615907"/>
            <a:ext cx="10058400" cy="533400"/>
          </a:xfrm>
        </p:spPr>
        <p:txBody>
          <a:bodyPr/>
          <a:lstStyle/>
          <a:p>
            <a:r>
              <a:rPr lang="ru-RU" dirty="0"/>
              <a:t>Индекс финансовой подотчётности в государственном секторе: итоговые результаты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9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95300" y="609600"/>
            <a:ext cx="7543800" cy="533400"/>
          </a:xfrm>
        </p:spPr>
        <p:txBody>
          <a:bodyPr/>
          <a:lstStyle/>
          <a:p>
            <a:r>
              <a:rPr lang="ru-RU" dirty="0"/>
              <a:t>Присоединяйтесь!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4650" y="2917353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А вы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8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99" y="1809749"/>
            <a:ext cx="4124325" cy="4124325"/>
          </a:xfrm>
        </p:spPr>
      </p:pic>
      <p:sp>
        <p:nvSpPr>
          <p:cNvPr id="2" name="TextBox 1"/>
          <p:cNvSpPr txBox="1"/>
          <p:nvPr/>
        </p:nvSpPr>
        <p:spPr>
          <a:xfrm>
            <a:off x="4114799" y="4218709"/>
            <a:ext cx="124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Я уже!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Box 363"/>
          <p:cNvSpPr txBox="1"/>
          <p:nvPr/>
        </p:nvSpPr>
        <p:spPr>
          <a:xfrm>
            <a:off x="474250" y="2049115"/>
            <a:ext cx="5435539" cy="35804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189" indent="-457189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Основана в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 1977</a:t>
            </a:r>
            <a:r>
              <a:rPr lang="ru-RU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 году</a:t>
            </a: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marL="457189" indent="-457189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175+ </a:t>
            </a:r>
            <a:r>
              <a:rPr lang="ru-RU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организаций-членов</a:t>
            </a: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marL="457189" indent="-457189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130+ </a:t>
            </a:r>
            <a:r>
              <a:rPr lang="ru-RU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стран и юрисдикций</a:t>
            </a: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marL="457189" indent="-457189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ru-RU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,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84 </a:t>
            </a:r>
            <a:r>
              <a:rPr lang="ru-RU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млн профессиональных бухгалтеров, - публично практикующих, занятых в сфере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торговли и промышленности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государственном секторе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ru-RU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сфере образования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и некоммерческом секторе</a:t>
            </a: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marL="457189" indent="-457189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Акцент - на общественных интересах</a:t>
            </a: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297557" y="1952317"/>
            <a:ext cx="6672470" cy="3377997"/>
            <a:chOff x="288925" y="1028700"/>
            <a:chExt cx="8702675" cy="4656138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88925" y="1028700"/>
              <a:ext cx="8702675" cy="465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295275" y="1068388"/>
              <a:ext cx="8693150" cy="4313238"/>
              <a:chOff x="143" y="673"/>
              <a:chExt cx="5476" cy="2717"/>
            </a:xfrm>
          </p:grpSpPr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3104" y="2709"/>
                <a:ext cx="132" cy="151"/>
              </a:xfrm>
              <a:custGeom>
                <a:avLst/>
                <a:gdLst>
                  <a:gd name="T0" fmla="*/ 4 w 132"/>
                  <a:gd name="T1" fmla="*/ 64 h 151"/>
                  <a:gd name="T2" fmla="*/ 8 w 132"/>
                  <a:gd name="T3" fmla="*/ 66 h 151"/>
                  <a:gd name="T4" fmla="*/ 12 w 132"/>
                  <a:gd name="T5" fmla="*/ 75 h 151"/>
                  <a:gd name="T6" fmla="*/ 16 w 132"/>
                  <a:gd name="T7" fmla="*/ 91 h 151"/>
                  <a:gd name="T8" fmla="*/ 25 w 132"/>
                  <a:gd name="T9" fmla="*/ 97 h 151"/>
                  <a:gd name="T10" fmla="*/ 33 w 132"/>
                  <a:gd name="T11" fmla="*/ 99 h 151"/>
                  <a:gd name="T12" fmla="*/ 39 w 132"/>
                  <a:gd name="T13" fmla="*/ 108 h 151"/>
                  <a:gd name="T14" fmla="*/ 39 w 132"/>
                  <a:gd name="T15" fmla="*/ 116 h 151"/>
                  <a:gd name="T16" fmla="*/ 43 w 132"/>
                  <a:gd name="T17" fmla="*/ 124 h 151"/>
                  <a:gd name="T18" fmla="*/ 47 w 132"/>
                  <a:gd name="T19" fmla="*/ 133 h 151"/>
                  <a:gd name="T20" fmla="*/ 54 w 132"/>
                  <a:gd name="T21" fmla="*/ 135 h 151"/>
                  <a:gd name="T22" fmla="*/ 64 w 132"/>
                  <a:gd name="T23" fmla="*/ 141 h 151"/>
                  <a:gd name="T24" fmla="*/ 64 w 132"/>
                  <a:gd name="T25" fmla="*/ 145 h 151"/>
                  <a:gd name="T26" fmla="*/ 74 w 132"/>
                  <a:gd name="T27" fmla="*/ 145 h 151"/>
                  <a:gd name="T28" fmla="*/ 78 w 132"/>
                  <a:gd name="T29" fmla="*/ 147 h 151"/>
                  <a:gd name="T30" fmla="*/ 97 w 132"/>
                  <a:gd name="T31" fmla="*/ 149 h 151"/>
                  <a:gd name="T32" fmla="*/ 116 w 132"/>
                  <a:gd name="T33" fmla="*/ 128 h 151"/>
                  <a:gd name="T34" fmla="*/ 118 w 132"/>
                  <a:gd name="T35" fmla="*/ 122 h 151"/>
                  <a:gd name="T36" fmla="*/ 120 w 132"/>
                  <a:gd name="T37" fmla="*/ 110 h 151"/>
                  <a:gd name="T38" fmla="*/ 126 w 132"/>
                  <a:gd name="T39" fmla="*/ 106 h 151"/>
                  <a:gd name="T40" fmla="*/ 130 w 132"/>
                  <a:gd name="T41" fmla="*/ 99 h 151"/>
                  <a:gd name="T42" fmla="*/ 130 w 132"/>
                  <a:gd name="T43" fmla="*/ 93 h 151"/>
                  <a:gd name="T44" fmla="*/ 126 w 132"/>
                  <a:gd name="T45" fmla="*/ 85 h 151"/>
                  <a:gd name="T46" fmla="*/ 126 w 132"/>
                  <a:gd name="T47" fmla="*/ 72 h 151"/>
                  <a:gd name="T48" fmla="*/ 130 w 132"/>
                  <a:gd name="T49" fmla="*/ 66 h 151"/>
                  <a:gd name="T50" fmla="*/ 130 w 132"/>
                  <a:gd name="T51" fmla="*/ 64 h 151"/>
                  <a:gd name="T52" fmla="*/ 132 w 132"/>
                  <a:gd name="T53" fmla="*/ 60 h 151"/>
                  <a:gd name="T54" fmla="*/ 130 w 132"/>
                  <a:gd name="T55" fmla="*/ 50 h 151"/>
                  <a:gd name="T56" fmla="*/ 130 w 132"/>
                  <a:gd name="T57" fmla="*/ 46 h 151"/>
                  <a:gd name="T58" fmla="*/ 130 w 132"/>
                  <a:gd name="T59" fmla="*/ 41 h 151"/>
                  <a:gd name="T60" fmla="*/ 130 w 132"/>
                  <a:gd name="T61" fmla="*/ 33 h 151"/>
                  <a:gd name="T62" fmla="*/ 132 w 132"/>
                  <a:gd name="T63" fmla="*/ 29 h 151"/>
                  <a:gd name="T64" fmla="*/ 130 w 132"/>
                  <a:gd name="T65" fmla="*/ 23 h 151"/>
                  <a:gd name="T66" fmla="*/ 122 w 132"/>
                  <a:gd name="T67" fmla="*/ 19 h 151"/>
                  <a:gd name="T68" fmla="*/ 116 w 132"/>
                  <a:gd name="T69" fmla="*/ 21 h 151"/>
                  <a:gd name="T70" fmla="*/ 112 w 132"/>
                  <a:gd name="T71" fmla="*/ 14 h 151"/>
                  <a:gd name="T72" fmla="*/ 103 w 132"/>
                  <a:gd name="T73" fmla="*/ 8 h 151"/>
                  <a:gd name="T74" fmla="*/ 87 w 132"/>
                  <a:gd name="T75" fmla="*/ 0 h 151"/>
                  <a:gd name="T76" fmla="*/ 70 w 132"/>
                  <a:gd name="T77" fmla="*/ 4 h 151"/>
                  <a:gd name="T78" fmla="*/ 62 w 132"/>
                  <a:gd name="T79" fmla="*/ 10 h 151"/>
                  <a:gd name="T80" fmla="*/ 60 w 132"/>
                  <a:gd name="T81" fmla="*/ 23 h 151"/>
                  <a:gd name="T82" fmla="*/ 54 w 132"/>
                  <a:gd name="T83" fmla="*/ 23 h 151"/>
                  <a:gd name="T84" fmla="*/ 47 w 132"/>
                  <a:gd name="T85" fmla="*/ 27 h 151"/>
                  <a:gd name="T86" fmla="*/ 43 w 132"/>
                  <a:gd name="T87" fmla="*/ 35 h 151"/>
                  <a:gd name="T88" fmla="*/ 41 w 132"/>
                  <a:gd name="T89" fmla="*/ 39 h 151"/>
                  <a:gd name="T90" fmla="*/ 39 w 132"/>
                  <a:gd name="T91" fmla="*/ 43 h 151"/>
                  <a:gd name="T92" fmla="*/ 25 w 132"/>
                  <a:gd name="T93" fmla="*/ 54 h 151"/>
                  <a:gd name="T94" fmla="*/ 20 w 132"/>
                  <a:gd name="T95" fmla="*/ 54 h 151"/>
                  <a:gd name="T96" fmla="*/ 14 w 132"/>
                  <a:gd name="T97" fmla="*/ 50 h 151"/>
                  <a:gd name="T98" fmla="*/ 12 w 132"/>
                  <a:gd name="T99" fmla="*/ 54 h 151"/>
                  <a:gd name="T100" fmla="*/ 10 w 132"/>
                  <a:gd name="T101" fmla="*/ 48 h 151"/>
                  <a:gd name="T102" fmla="*/ 0 w 132"/>
                  <a:gd name="T103" fmla="*/ 54 h 151"/>
                  <a:gd name="T104" fmla="*/ 4 w 132"/>
                  <a:gd name="T105" fmla="*/ 5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" h="151">
                    <a:moveTo>
                      <a:pt x="4" y="56"/>
                    </a:move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81"/>
                    </a:lnTo>
                    <a:lnTo>
                      <a:pt x="16" y="91"/>
                    </a:lnTo>
                    <a:lnTo>
                      <a:pt x="20" y="93"/>
                    </a:lnTo>
                    <a:lnTo>
                      <a:pt x="25" y="97"/>
                    </a:lnTo>
                    <a:lnTo>
                      <a:pt x="31" y="97"/>
                    </a:lnTo>
                    <a:lnTo>
                      <a:pt x="33" y="99"/>
                    </a:lnTo>
                    <a:lnTo>
                      <a:pt x="33" y="108"/>
                    </a:lnTo>
                    <a:lnTo>
                      <a:pt x="39" y="108"/>
                    </a:lnTo>
                    <a:lnTo>
                      <a:pt x="41" y="114"/>
                    </a:lnTo>
                    <a:lnTo>
                      <a:pt x="39" y="116"/>
                    </a:lnTo>
                    <a:lnTo>
                      <a:pt x="39" y="124"/>
                    </a:lnTo>
                    <a:lnTo>
                      <a:pt x="43" y="124"/>
                    </a:lnTo>
                    <a:lnTo>
                      <a:pt x="43" y="133"/>
                    </a:lnTo>
                    <a:lnTo>
                      <a:pt x="47" y="133"/>
                    </a:lnTo>
                    <a:lnTo>
                      <a:pt x="52" y="135"/>
                    </a:lnTo>
                    <a:lnTo>
                      <a:pt x="54" y="135"/>
                    </a:lnTo>
                    <a:lnTo>
                      <a:pt x="58" y="135"/>
                    </a:lnTo>
                    <a:lnTo>
                      <a:pt x="64" y="141"/>
                    </a:lnTo>
                    <a:lnTo>
                      <a:pt x="64" y="143"/>
                    </a:lnTo>
                    <a:lnTo>
                      <a:pt x="64" y="145"/>
                    </a:lnTo>
                    <a:lnTo>
                      <a:pt x="60" y="145"/>
                    </a:lnTo>
                    <a:lnTo>
                      <a:pt x="74" y="145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83" y="149"/>
                    </a:lnTo>
                    <a:lnTo>
                      <a:pt x="97" y="149"/>
                    </a:lnTo>
                    <a:lnTo>
                      <a:pt x="101" y="151"/>
                    </a:lnTo>
                    <a:lnTo>
                      <a:pt x="116" y="128"/>
                    </a:lnTo>
                    <a:lnTo>
                      <a:pt x="120" y="126"/>
                    </a:lnTo>
                    <a:lnTo>
                      <a:pt x="118" y="122"/>
                    </a:lnTo>
                    <a:lnTo>
                      <a:pt x="120" y="118"/>
                    </a:lnTo>
                    <a:lnTo>
                      <a:pt x="120" y="110"/>
                    </a:lnTo>
                    <a:lnTo>
                      <a:pt x="124" y="110"/>
                    </a:lnTo>
                    <a:lnTo>
                      <a:pt x="126" y="106"/>
                    </a:lnTo>
                    <a:lnTo>
                      <a:pt x="126" y="101"/>
                    </a:lnTo>
                    <a:lnTo>
                      <a:pt x="130" y="99"/>
                    </a:lnTo>
                    <a:lnTo>
                      <a:pt x="130" y="95"/>
                    </a:lnTo>
                    <a:lnTo>
                      <a:pt x="130" y="93"/>
                    </a:lnTo>
                    <a:lnTo>
                      <a:pt x="126" y="87"/>
                    </a:lnTo>
                    <a:lnTo>
                      <a:pt x="126" y="85"/>
                    </a:lnTo>
                    <a:lnTo>
                      <a:pt x="130" y="79"/>
                    </a:lnTo>
                    <a:lnTo>
                      <a:pt x="126" y="72"/>
                    </a:lnTo>
                    <a:lnTo>
                      <a:pt x="130" y="70"/>
                    </a:lnTo>
                    <a:lnTo>
                      <a:pt x="130" y="66"/>
                    </a:lnTo>
                    <a:lnTo>
                      <a:pt x="130" y="66"/>
                    </a:lnTo>
                    <a:lnTo>
                      <a:pt x="130" y="64"/>
                    </a:lnTo>
                    <a:lnTo>
                      <a:pt x="132" y="62"/>
                    </a:lnTo>
                    <a:lnTo>
                      <a:pt x="132" y="60"/>
                    </a:lnTo>
                    <a:lnTo>
                      <a:pt x="130" y="54"/>
                    </a:lnTo>
                    <a:lnTo>
                      <a:pt x="130" y="50"/>
                    </a:lnTo>
                    <a:lnTo>
                      <a:pt x="130" y="48"/>
                    </a:lnTo>
                    <a:lnTo>
                      <a:pt x="130" y="46"/>
                    </a:lnTo>
                    <a:lnTo>
                      <a:pt x="132" y="46"/>
                    </a:lnTo>
                    <a:lnTo>
                      <a:pt x="130" y="41"/>
                    </a:lnTo>
                    <a:lnTo>
                      <a:pt x="132" y="39"/>
                    </a:lnTo>
                    <a:lnTo>
                      <a:pt x="130" y="33"/>
                    </a:lnTo>
                    <a:lnTo>
                      <a:pt x="130" y="31"/>
                    </a:lnTo>
                    <a:lnTo>
                      <a:pt x="132" y="29"/>
                    </a:lnTo>
                    <a:lnTo>
                      <a:pt x="132" y="27"/>
                    </a:lnTo>
                    <a:lnTo>
                      <a:pt x="130" y="23"/>
                    </a:lnTo>
                    <a:lnTo>
                      <a:pt x="126" y="23"/>
                    </a:lnTo>
                    <a:lnTo>
                      <a:pt x="122" y="19"/>
                    </a:lnTo>
                    <a:lnTo>
                      <a:pt x="120" y="19"/>
                    </a:lnTo>
                    <a:lnTo>
                      <a:pt x="116" y="21"/>
                    </a:lnTo>
                    <a:lnTo>
                      <a:pt x="116" y="21"/>
                    </a:lnTo>
                    <a:lnTo>
                      <a:pt x="112" y="14"/>
                    </a:lnTo>
                    <a:lnTo>
                      <a:pt x="105" y="14"/>
                    </a:lnTo>
                    <a:lnTo>
                      <a:pt x="103" y="8"/>
                    </a:lnTo>
                    <a:lnTo>
                      <a:pt x="89" y="8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10"/>
                    </a:lnTo>
                    <a:lnTo>
                      <a:pt x="62" y="21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4" y="23"/>
                    </a:lnTo>
                    <a:lnTo>
                      <a:pt x="49" y="25"/>
                    </a:lnTo>
                    <a:lnTo>
                      <a:pt x="47" y="27"/>
                    </a:lnTo>
                    <a:lnTo>
                      <a:pt x="45" y="29"/>
                    </a:lnTo>
                    <a:lnTo>
                      <a:pt x="43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9" y="43"/>
                    </a:lnTo>
                    <a:lnTo>
                      <a:pt x="31" y="52"/>
                    </a:lnTo>
                    <a:lnTo>
                      <a:pt x="25" y="54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3104" y="2709"/>
                <a:ext cx="132" cy="151"/>
              </a:xfrm>
              <a:custGeom>
                <a:avLst/>
                <a:gdLst>
                  <a:gd name="T0" fmla="*/ 4 w 132"/>
                  <a:gd name="T1" fmla="*/ 64 h 151"/>
                  <a:gd name="T2" fmla="*/ 8 w 132"/>
                  <a:gd name="T3" fmla="*/ 66 h 151"/>
                  <a:gd name="T4" fmla="*/ 12 w 132"/>
                  <a:gd name="T5" fmla="*/ 75 h 151"/>
                  <a:gd name="T6" fmla="*/ 16 w 132"/>
                  <a:gd name="T7" fmla="*/ 91 h 151"/>
                  <a:gd name="T8" fmla="*/ 25 w 132"/>
                  <a:gd name="T9" fmla="*/ 97 h 151"/>
                  <a:gd name="T10" fmla="*/ 33 w 132"/>
                  <a:gd name="T11" fmla="*/ 99 h 151"/>
                  <a:gd name="T12" fmla="*/ 39 w 132"/>
                  <a:gd name="T13" fmla="*/ 108 h 151"/>
                  <a:gd name="T14" fmla="*/ 39 w 132"/>
                  <a:gd name="T15" fmla="*/ 116 h 151"/>
                  <a:gd name="T16" fmla="*/ 43 w 132"/>
                  <a:gd name="T17" fmla="*/ 124 h 151"/>
                  <a:gd name="T18" fmla="*/ 47 w 132"/>
                  <a:gd name="T19" fmla="*/ 133 h 151"/>
                  <a:gd name="T20" fmla="*/ 54 w 132"/>
                  <a:gd name="T21" fmla="*/ 135 h 151"/>
                  <a:gd name="T22" fmla="*/ 64 w 132"/>
                  <a:gd name="T23" fmla="*/ 141 h 151"/>
                  <a:gd name="T24" fmla="*/ 64 w 132"/>
                  <a:gd name="T25" fmla="*/ 145 h 151"/>
                  <a:gd name="T26" fmla="*/ 74 w 132"/>
                  <a:gd name="T27" fmla="*/ 145 h 151"/>
                  <a:gd name="T28" fmla="*/ 78 w 132"/>
                  <a:gd name="T29" fmla="*/ 147 h 151"/>
                  <a:gd name="T30" fmla="*/ 97 w 132"/>
                  <a:gd name="T31" fmla="*/ 149 h 151"/>
                  <a:gd name="T32" fmla="*/ 116 w 132"/>
                  <a:gd name="T33" fmla="*/ 128 h 151"/>
                  <a:gd name="T34" fmla="*/ 118 w 132"/>
                  <a:gd name="T35" fmla="*/ 122 h 151"/>
                  <a:gd name="T36" fmla="*/ 120 w 132"/>
                  <a:gd name="T37" fmla="*/ 110 h 151"/>
                  <a:gd name="T38" fmla="*/ 126 w 132"/>
                  <a:gd name="T39" fmla="*/ 106 h 151"/>
                  <a:gd name="T40" fmla="*/ 130 w 132"/>
                  <a:gd name="T41" fmla="*/ 99 h 151"/>
                  <a:gd name="T42" fmla="*/ 130 w 132"/>
                  <a:gd name="T43" fmla="*/ 93 h 151"/>
                  <a:gd name="T44" fmla="*/ 126 w 132"/>
                  <a:gd name="T45" fmla="*/ 85 h 151"/>
                  <a:gd name="T46" fmla="*/ 126 w 132"/>
                  <a:gd name="T47" fmla="*/ 72 h 151"/>
                  <a:gd name="T48" fmla="*/ 130 w 132"/>
                  <a:gd name="T49" fmla="*/ 66 h 151"/>
                  <a:gd name="T50" fmla="*/ 130 w 132"/>
                  <a:gd name="T51" fmla="*/ 64 h 151"/>
                  <a:gd name="T52" fmla="*/ 132 w 132"/>
                  <a:gd name="T53" fmla="*/ 60 h 151"/>
                  <a:gd name="T54" fmla="*/ 130 w 132"/>
                  <a:gd name="T55" fmla="*/ 50 h 151"/>
                  <a:gd name="T56" fmla="*/ 130 w 132"/>
                  <a:gd name="T57" fmla="*/ 46 h 151"/>
                  <a:gd name="T58" fmla="*/ 130 w 132"/>
                  <a:gd name="T59" fmla="*/ 41 h 151"/>
                  <a:gd name="T60" fmla="*/ 130 w 132"/>
                  <a:gd name="T61" fmla="*/ 33 h 151"/>
                  <a:gd name="T62" fmla="*/ 132 w 132"/>
                  <a:gd name="T63" fmla="*/ 29 h 151"/>
                  <a:gd name="T64" fmla="*/ 130 w 132"/>
                  <a:gd name="T65" fmla="*/ 23 h 151"/>
                  <a:gd name="T66" fmla="*/ 122 w 132"/>
                  <a:gd name="T67" fmla="*/ 19 h 151"/>
                  <a:gd name="T68" fmla="*/ 116 w 132"/>
                  <a:gd name="T69" fmla="*/ 21 h 151"/>
                  <a:gd name="T70" fmla="*/ 112 w 132"/>
                  <a:gd name="T71" fmla="*/ 14 h 151"/>
                  <a:gd name="T72" fmla="*/ 103 w 132"/>
                  <a:gd name="T73" fmla="*/ 8 h 151"/>
                  <a:gd name="T74" fmla="*/ 87 w 132"/>
                  <a:gd name="T75" fmla="*/ 0 h 151"/>
                  <a:gd name="T76" fmla="*/ 70 w 132"/>
                  <a:gd name="T77" fmla="*/ 4 h 151"/>
                  <a:gd name="T78" fmla="*/ 62 w 132"/>
                  <a:gd name="T79" fmla="*/ 10 h 151"/>
                  <a:gd name="T80" fmla="*/ 60 w 132"/>
                  <a:gd name="T81" fmla="*/ 23 h 151"/>
                  <a:gd name="T82" fmla="*/ 54 w 132"/>
                  <a:gd name="T83" fmla="*/ 23 h 151"/>
                  <a:gd name="T84" fmla="*/ 47 w 132"/>
                  <a:gd name="T85" fmla="*/ 27 h 151"/>
                  <a:gd name="T86" fmla="*/ 43 w 132"/>
                  <a:gd name="T87" fmla="*/ 35 h 151"/>
                  <a:gd name="T88" fmla="*/ 41 w 132"/>
                  <a:gd name="T89" fmla="*/ 39 h 151"/>
                  <a:gd name="T90" fmla="*/ 39 w 132"/>
                  <a:gd name="T91" fmla="*/ 43 h 151"/>
                  <a:gd name="T92" fmla="*/ 25 w 132"/>
                  <a:gd name="T93" fmla="*/ 54 h 151"/>
                  <a:gd name="T94" fmla="*/ 20 w 132"/>
                  <a:gd name="T95" fmla="*/ 54 h 151"/>
                  <a:gd name="T96" fmla="*/ 14 w 132"/>
                  <a:gd name="T97" fmla="*/ 50 h 151"/>
                  <a:gd name="T98" fmla="*/ 12 w 132"/>
                  <a:gd name="T99" fmla="*/ 54 h 151"/>
                  <a:gd name="T100" fmla="*/ 10 w 132"/>
                  <a:gd name="T101" fmla="*/ 48 h 151"/>
                  <a:gd name="T102" fmla="*/ 0 w 132"/>
                  <a:gd name="T103" fmla="*/ 54 h 151"/>
                  <a:gd name="T104" fmla="*/ 4 w 132"/>
                  <a:gd name="T105" fmla="*/ 5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" h="151">
                    <a:moveTo>
                      <a:pt x="4" y="56"/>
                    </a:move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81"/>
                    </a:lnTo>
                    <a:lnTo>
                      <a:pt x="16" y="91"/>
                    </a:lnTo>
                    <a:lnTo>
                      <a:pt x="20" y="93"/>
                    </a:lnTo>
                    <a:lnTo>
                      <a:pt x="25" y="97"/>
                    </a:lnTo>
                    <a:lnTo>
                      <a:pt x="31" y="97"/>
                    </a:lnTo>
                    <a:lnTo>
                      <a:pt x="33" y="99"/>
                    </a:lnTo>
                    <a:lnTo>
                      <a:pt x="33" y="108"/>
                    </a:lnTo>
                    <a:lnTo>
                      <a:pt x="39" y="108"/>
                    </a:lnTo>
                    <a:lnTo>
                      <a:pt x="41" y="114"/>
                    </a:lnTo>
                    <a:lnTo>
                      <a:pt x="39" y="116"/>
                    </a:lnTo>
                    <a:lnTo>
                      <a:pt x="39" y="124"/>
                    </a:lnTo>
                    <a:lnTo>
                      <a:pt x="43" y="124"/>
                    </a:lnTo>
                    <a:lnTo>
                      <a:pt x="43" y="133"/>
                    </a:lnTo>
                    <a:lnTo>
                      <a:pt x="47" y="133"/>
                    </a:lnTo>
                    <a:lnTo>
                      <a:pt x="52" y="135"/>
                    </a:lnTo>
                    <a:lnTo>
                      <a:pt x="54" y="135"/>
                    </a:lnTo>
                    <a:lnTo>
                      <a:pt x="58" y="135"/>
                    </a:lnTo>
                    <a:lnTo>
                      <a:pt x="64" y="141"/>
                    </a:lnTo>
                    <a:lnTo>
                      <a:pt x="64" y="143"/>
                    </a:lnTo>
                    <a:lnTo>
                      <a:pt x="64" y="145"/>
                    </a:lnTo>
                    <a:lnTo>
                      <a:pt x="60" y="145"/>
                    </a:lnTo>
                    <a:lnTo>
                      <a:pt x="74" y="145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83" y="149"/>
                    </a:lnTo>
                    <a:lnTo>
                      <a:pt x="97" y="149"/>
                    </a:lnTo>
                    <a:lnTo>
                      <a:pt x="101" y="151"/>
                    </a:lnTo>
                    <a:lnTo>
                      <a:pt x="116" y="128"/>
                    </a:lnTo>
                    <a:lnTo>
                      <a:pt x="120" y="126"/>
                    </a:lnTo>
                    <a:lnTo>
                      <a:pt x="118" y="122"/>
                    </a:lnTo>
                    <a:lnTo>
                      <a:pt x="120" y="118"/>
                    </a:lnTo>
                    <a:lnTo>
                      <a:pt x="120" y="110"/>
                    </a:lnTo>
                    <a:lnTo>
                      <a:pt x="124" y="110"/>
                    </a:lnTo>
                    <a:lnTo>
                      <a:pt x="126" y="106"/>
                    </a:lnTo>
                    <a:lnTo>
                      <a:pt x="126" y="101"/>
                    </a:lnTo>
                    <a:lnTo>
                      <a:pt x="130" y="99"/>
                    </a:lnTo>
                    <a:lnTo>
                      <a:pt x="130" y="95"/>
                    </a:lnTo>
                    <a:lnTo>
                      <a:pt x="130" y="93"/>
                    </a:lnTo>
                    <a:lnTo>
                      <a:pt x="126" y="87"/>
                    </a:lnTo>
                    <a:lnTo>
                      <a:pt x="126" y="85"/>
                    </a:lnTo>
                    <a:lnTo>
                      <a:pt x="130" y="79"/>
                    </a:lnTo>
                    <a:lnTo>
                      <a:pt x="126" y="72"/>
                    </a:lnTo>
                    <a:lnTo>
                      <a:pt x="130" y="70"/>
                    </a:lnTo>
                    <a:lnTo>
                      <a:pt x="130" y="66"/>
                    </a:lnTo>
                    <a:lnTo>
                      <a:pt x="130" y="66"/>
                    </a:lnTo>
                    <a:lnTo>
                      <a:pt x="130" y="64"/>
                    </a:lnTo>
                    <a:lnTo>
                      <a:pt x="132" y="62"/>
                    </a:lnTo>
                    <a:lnTo>
                      <a:pt x="132" y="60"/>
                    </a:lnTo>
                    <a:lnTo>
                      <a:pt x="130" y="54"/>
                    </a:lnTo>
                    <a:lnTo>
                      <a:pt x="130" y="50"/>
                    </a:lnTo>
                    <a:lnTo>
                      <a:pt x="130" y="48"/>
                    </a:lnTo>
                    <a:lnTo>
                      <a:pt x="130" y="46"/>
                    </a:lnTo>
                    <a:lnTo>
                      <a:pt x="132" y="46"/>
                    </a:lnTo>
                    <a:lnTo>
                      <a:pt x="130" y="41"/>
                    </a:lnTo>
                    <a:lnTo>
                      <a:pt x="132" y="39"/>
                    </a:lnTo>
                    <a:lnTo>
                      <a:pt x="130" y="33"/>
                    </a:lnTo>
                    <a:lnTo>
                      <a:pt x="130" y="31"/>
                    </a:lnTo>
                    <a:lnTo>
                      <a:pt x="132" y="29"/>
                    </a:lnTo>
                    <a:lnTo>
                      <a:pt x="132" y="27"/>
                    </a:lnTo>
                    <a:lnTo>
                      <a:pt x="130" y="23"/>
                    </a:lnTo>
                    <a:lnTo>
                      <a:pt x="126" y="23"/>
                    </a:lnTo>
                    <a:lnTo>
                      <a:pt x="122" y="19"/>
                    </a:lnTo>
                    <a:lnTo>
                      <a:pt x="120" y="19"/>
                    </a:lnTo>
                    <a:lnTo>
                      <a:pt x="116" y="21"/>
                    </a:lnTo>
                    <a:lnTo>
                      <a:pt x="116" y="21"/>
                    </a:lnTo>
                    <a:lnTo>
                      <a:pt x="112" y="14"/>
                    </a:lnTo>
                    <a:lnTo>
                      <a:pt x="105" y="14"/>
                    </a:lnTo>
                    <a:lnTo>
                      <a:pt x="103" y="8"/>
                    </a:lnTo>
                    <a:lnTo>
                      <a:pt x="89" y="8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10"/>
                    </a:lnTo>
                    <a:lnTo>
                      <a:pt x="62" y="21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4" y="23"/>
                    </a:lnTo>
                    <a:lnTo>
                      <a:pt x="49" y="25"/>
                    </a:lnTo>
                    <a:lnTo>
                      <a:pt x="47" y="27"/>
                    </a:lnTo>
                    <a:lnTo>
                      <a:pt x="45" y="29"/>
                    </a:lnTo>
                    <a:lnTo>
                      <a:pt x="43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9" y="43"/>
                    </a:lnTo>
                    <a:lnTo>
                      <a:pt x="31" y="52"/>
                    </a:lnTo>
                    <a:lnTo>
                      <a:pt x="25" y="54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3048" y="2545"/>
                <a:ext cx="211" cy="222"/>
              </a:xfrm>
              <a:custGeom>
                <a:avLst/>
                <a:gdLst>
                  <a:gd name="T0" fmla="*/ 205 w 211"/>
                  <a:gd name="T1" fmla="*/ 48 h 222"/>
                  <a:gd name="T2" fmla="*/ 199 w 211"/>
                  <a:gd name="T3" fmla="*/ 29 h 222"/>
                  <a:gd name="T4" fmla="*/ 186 w 211"/>
                  <a:gd name="T5" fmla="*/ 23 h 222"/>
                  <a:gd name="T6" fmla="*/ 174 w 211"/>
                  <a:gd name="T7" fmla="*/ 15 h 222"/>
                  <a:gd name="T8" fmla="*/ 163 w 211"/>
                  <a:gd name="T9" fmla="*/ 15 h 222"/>
                  <a:gd name="T10" fmla="*/ 157 w 211"/>
                  <a:gd name="T11" fmla="*/ 11 h 222"/>
                  <a:gd name="T12" fmla="*/ 151 w 211"/>
                  <a:gd name="T13" fmla="*/ 7 h 222"/>
                  <a:gd name="T14" fmla="*/ 141 w 211"/>
                  <a:gd name="T15" fmla="*/ 4 h 222"/>
                  <a:gd name="T16" fmla="*/ 126 w 211"/>
                  <a:gd name="T17" fmla="*/ 7 h 222"/>
                  <a:gd name="T18" fmla="*/ 118 w 211"/>
                  <a:gd name="T19" fmla="*/ 23 h 222"/>
                  <a:gd name="T20" fmla="*/ 120 w 211"/>
                  <a:gd name="T21" fmla="*/ 31 h 222"/>
                  <a:gd name="T22" fmla="*/ 122 w 211"/>
                  <a:gd name="T23" fmla="*/ 46 h 222"/>
                  <a:gd name="T24" fmla="*/ 118 w 211"/>
                  <a:gd name="T25" fmla="*/ 73 h 222"/>
                  <a:gd name="T26" fmla="*/ 120 w 211"/>
                  <a:gd name="T27" fmla="*/ 85 h 222"/>
                  <a:gd name="T28" fmla="*/ 132 w 211"/>
                  <a:gd name="T29" fmla="*/ 98 h 222"/>
                  <a:gd name="T30" fmla="*/ 141 w 211"/>
                  <a:gd name="T31" fmla="*/ 91 h 222"/>
                  <a:gd name="T32" fmla="*/ 137 w 211"/>
                  <a:gd name="T33" fmla="*/ 118 h 222"/>
                  <a:gd name="T34" fmla="*/ 126 w 211"/>
                  <a:gd name="T35" fmla="*/ 116 h 222"/>
                  <a:gd name="T36" fmla="*/ 122 w 211"/>
                  <a:gd name="T37" fmla="*/ 104 h 222"/>
                  <a:gd name="T38" fmla="*/ 116 w 211"/>
                  <a:gd name="T39" fmla="*/ 96 h 222"/>
                  <a:gd name="T40" fmla="*/ 108 w 211"/>
                  <a:gd name="T41" fmla="*/ 96 h 222"/>
                  <a:gd name="T42" fmla="*/ 99 w 211"/>
                  <a:gd name="T43" fmla="*/ 87 h 222"/>
                  <a:gd name="T44" fmla="*/ 95 w 211"/>
                  <a:gd name="T45" fmla="*/ 83 h 222"/>
                  <a:gd name="T46" fmla="*/ 89 w 211"/>
                  <a:gd name="T47" fmla="*/ 77 h 222"/>
                  <a:gd name="T48" fmla="*/ 83 w 211"/>
                  <a:gd name="T49" fmla="*/ 85 h 222"/>
                  <a:gd name="T50" fmla="*/ 60 w 211"/>
                  <a:gd name="T51" fmla="*/ 77 h 222"/>
                  <a:gd name="T52" fmla="*/ 50 w 211"/>
                  <a:gd name="T53" fmla="*/ 73 h 222"/>
                  <a:gd name="T54" fmla="*/ 43 w 211"/>
                  <a:gd name="T55" fmla="*/ 65 h 222"/>
                  <a:gd name="T56" fmla="*/ 37 w 211"/>
                  <a:gd name="T57" fmla="*/ 67 h 222"/>
                  <a:gd name="T58" fmla="*/ 37 w 211"/>
                  <a:gd name="T59" fmla="*/ 77 h 222"/>
                  <a:gd name="T60" fmla="*/ 35 w 211"/>
                  <a:gd name="T61" fmla="*/ 100 h 222"/>
                  <a:gd name="T62" fmla="*/ 31 w 211"/>
                  <a:gd name="T63" fmla="*/ 110 h 222"/>
                  <a:gd name="T64" fmla="*/ 2 w 211"/>
                  <a:gd name="T65" fmla="*/ 187 h 222"/>
                  <a:gd name="T66" fmla="*/ 37 w 211"/>
                  <a:gd name="T67" fmla="*/ 210 h 222"/>
                  <a:gd name="T68" fmla="*/ 43 w 211"/>
                  <a:gd name="T69" fmla="*/ 212 h 222"/>
                  <a:gd name="T70" fmla="*/ 66 w 211"/>
                  <a:gd name="T71" fmla="*/ 218 h 222"/>
                  <a:gd name="T72" fmla="*/ 76 w 211"/>
                  <a:gd name="T73" fmla="*/ 218 h 222"/>
                  <a:gd name="T74" fmla="*/ 89 w 211"/>
                  <a:gd name="T75" fmla="*/ 218 h 222"/>
                  <a:gd name="T76" fmla="*/ 99 w 211"/>
                  <a:gd name="T77" fmla="*/ 203 h 222"/>
                  <a:gd name="T78" fmla="*/ 110 w 211"/>
                  <a:gd name="T79" fmla="*/ 193 h 222"/>
                  <a:gd name="T80" fmla="*/ 122 w 211"/>
                  <a:gd name="T81" fmla="*/ 187 h 222"/>
                  <a:gd name="T82" fmla="*/ 141 w 211"/>
                  <a:gd name="T83" fmla="*/ 168 h 222"/>
                  <a:gd name="T84" fmla="*/ 147 w 211"/>
                  <a:gd name="T85" fmla="*/ 152 h 222"/>
                  <a:gd name="T86" fmla="*/ 166 w 211"/>
                  <a:gd name="T87" fmla="*/ 145 h 222"/>
                  <a:gd name="T88" fmla="*/ 180 w 211"/>
                  <a:gd name="T89" fmla="*/ 141 h 222"/>
                  <a:gd name="T90" fmla="*/ 197 w 211"/>
                  <a:gd name="T91" fmla="*/ 133 h 222"/>
                  <a:gd name="T92" fmla="*/ 195 w 211"/>
                  <a:gd name="T93" fmla="*/ 125 h 222"/>
                  <a:gd name="T94" fmla="*/ 195 w 211"/>
                  <a:gd name="T95" fmla="*/ 116 h 222"/>
                  <a:gd name="T96" fmla="*/ 197 w 211"/>
                  <a:gd name="T97" fmla="*/ 102 h 222"/>
                  <a:gd name="T98" fmla="*/ 207 w 211"/>
                  <a:gd name="T99" fmla="*/ 91 h 222"/>
                  <a:gd name="T100" fmla="*/ 203 w 211"/>
                  <a:gd name="T101" fmla="*/ 65 h 222"/>
                  <a:gd name="T102" fmla="*/ 211 w 211"/>
                  <a:gd name="T103" fmla="*/ 56 h 222"/>
                  <a:gd name="T104" fmla="*/ 209 w 211"/>
                  <a:gd name="T105" fmla="*/ 5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1" h="222">
                    <a:moveTo>
                      <a:pt x="209" y="52"/>
                    </a:moveTo>
                    <a:lnTo>
                      <a:pt x="209" y="46"/>
                    </a:lnTo>
                    <a:lnTo>
                      <a:pt x="207" y="48"/>
                    </a:lnTo>
                    <a:lnTo>
                      <a:pt x="205" y="48"/>
                    </a:lnTo>
                    <a:lnTo>
                      <a:pt x="205" y="36"/>
                    </a:lnTo>
                    <a:lnTo>
                      <a:pt x="203" y="31"/>
                    </a:lnTo>
                    <a:lnTo>
                      <a:pt x="199" y="31"/>
                    </a:lnTo>
                    <a:lnTo>
                      <a:pt x="199" y="29"/>
                    </a:lnTo>
                    <a:lnTo>
                      <a:pt x="195" y="25"/>
                    </a:lnTo>
                    <a:lnTo>
                      <a:pt x="190" y="25"/>
                    </a:lnTo>
                    <a:lnTo>
                      <a:pt x="190" y="21"/>
                    </a:lnTo>
                    <a:lnTo>
                      <a:pt x="186" y="23"/>
                    </a:lnTo>
                    <a:lnTo>
                      <a:pt x="184" y="23"/>
                    </a:lnTo>
                    <a:lnTo>
                      <a:pt x="180" y="17"/>
                    </a:lnTo>
                    <a:lnTo>
                      <a:pt x="174" y="17"/>
                    </a:lnTo>
                    <a:lnTo>
                      <a:pt x="174" y="15"/>
                    </a:lnTo>
                    <a:lnTo>
                      <a:pt x="174" y="11"/>
                    </a:lnTo>
                    <a:lnTo>
                      <a:pt x="170" y="13"/>
                    </a:lnTo>
                    <a:lnTo>
                      <a:pt x="166" y="13"/>
                    </a:lnTo>
                    <a:lnTo>
                      <a:pt x="163" y="15"/>
                    </a:lnTo>
                    <a:lnTo>
                      <a:pt x="163" y="17"/>
                    </a:lnTo>
                    <a:lnTo>
                      <a:pt x="161" y="17"/>
                    </a:lnTo>
                    <a:lnTo>
                      <a:pt x="157" y="15"/>
                    </a:lnTo>
                    <a:lnTo>
                      <a:pt x="157" y="11"/>
                    </a:lnTo>
                    <a:lnTo>
                      <a:pt x="157" y="9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2"/>
                    </a:lnTo>
                    <a:lnTo>
                      <a:pt x="151" y="0"/>
                    </a:lnTo>
                    <a:lnTo>
                      <a:pt x="145" y="4"/>
                    </a:lnTo>
                    <a:lnTo>
                      <a:pt x="141" y="4"/>
                    </a:lnTo>
                    <a:lnTo>
                      <a:pt x="139" y="4"/>
                    </a:lnTo>
                    <a:lnTo>
                      <a:pt x="134" y="4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6" y="15"/>
                    </a:lnTo>
                    <a:lnTo>
                      <a:pt x="122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6" y="23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20" y="31"/>
                    </a:lnTo>
                    <a:lnTo>
                      <a:pt x="120" y="31"/>
                    </a:lnTo>
                    <a:lnTo>
                      <a:pt x="122" y="33"/>
                    </a:lnTo>
                    <a:lnTo>
                      <a:pt x="122" y="40"/>
                    </a:lnTo>
                    <a:lnTo>
                      <a:pt x="122" y="46"/>
                    </a:lnTo>
                    <a:lnTo>
                      <a:pt x="122" y="60"/>
                    </a:lnTo>
                    <a:lnTo>
                      <a:pt x="120" y="65"/>
                    </a:lnTo>
                    <a:lnTo>
                      <a:pt x="118" y="67"/>
                    </a:lnTo>
                    <a:lnTo>
                      <a:pt x="118" y="73"/>
                    </a:lnTo>
                    <a:lnTo>
                      <a:pt x="116" y="75"/>
                    </a:lnTo>
                    <a:lnTo>
                      <a:pt x="116" y="83"/>
                    </a:lnTo>
                    <a:lnTo>
                      <a:pt x="118" y="85"/>
                    </a:lnTo>
                    <a:lnTo>
                      <a:pt x="120" y="85"/>
                    </a:lnTo>
                    <a:lnTo>
                      <a:pt x="120" y="87"/>
                    </a:lnTo>
                    <a:lnTo>
                      <a:pt x="122" y="87"/>
                    </a:lnTo>
                    <a:lnTo>
                      <a:pt x="128" y="96"/>
                    </a:lnTo>
                    <a:lnTo>
                      <a:pt x="132" y="98"/>
                    </a:lnTo>
                    <a:lnTo>
                      <a:pt x="134" y="98"/>
                    </a:lnTo>
                    <a:lnTo>
                      <a:pt x="134" y="96"/>
                    </a:lnTo>
                    <a:lnTo>
                      <a:pt x="134" y="91"/>
                    </a:lnTo>
                    <a:lnTo>
                      <a:pt x="141" y="91"/>
                    </a:lnTo>
                    <a:lnTo>
                      <a:pt x="141" y="104"/>
                    </a:lnTo>
                    <a:lnTo>
                      <a:pt x="141" y="114"/>
                    </a:lnTo>
                    <a:lnTo>
                      <a:pt x="139" y="118"/>
                    </a:lnTo>
                    <a:lnTo>
                      <a:pt x="137" y="118"/>
                    </a:lnTo>
                    <a:lnTo>
                      <a:pt x="137" y="116"/>
                    </a:lnTo>
                    <a:lnTo>
                      <a:pt x="134" y="114"/>
                    </a:lnTo>
                    <a:lnTo>
                      <a:pt x="130" y="116"/>
                    </a:lnTo>
                    <a:lnTo>
                      <a:pt x="126" y="116"/>
                    </a:lnTo>
                    <a:lnTo>
                      <a:pt x="126" y="114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4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8" y="100"/>
                    </a:lnTo>
                    <a:lnTo>
                      <a:pt x="116" y="96"/>
                    </a:lnTo>
                    <a:lnTo>
                      <a:pt x="114" y="94"/>
                    </a:lnTo>
                    <a:lnTo>
                      <a:pt x="112" y="94"/>
                    </a:lnTo>
                    <a:lnTo>
                      <a:pt x="112" y="96"/>
                    </a:lnTo>
                    <a:lnTo>
                      <a:pt x="108" y="96"/>
                    </a:lnTo>
                    <a:lnTo>
                      <a:pt x="108" y="91"/>
                    </a:lnTo>
                    <a:lnTo>
                      <a:pt x="105" y="91"/>
                    </a:lnTo>
                    <a:lnTo>
                      <a:pt x="99" y="91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99" y="83"/>
                    </a:lnTo>
                    <a:lnTo>
                      <a:pt x="97" y="83"/>
                    </a:lnTo>
                    <a:lnTo>
                      <a:pt x="95" y="83"/>
                    </a:lnTo>
                    <a:lnTo>
                      <a:pt x="95" y="79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7"/>
                    </a:lnTo>
                    <a:lnTo>
                      <a:pt x="89" y="83"/>
                    </a:lnTo>
                    <a:lnTo>
                      <a:pt x="89" y="83"/>
                    </a:lnTo>
                    <a:lnTo>
                      <a:pt x="89" y="85"/>
                    </a:lnTo>
                    <a:lnTo>
                      <a:pt x="83" y="85"/>
                    </a:lnTo>
                    <a:lnTo>
                      <a:pt x="76" y="83"/>
                    </a:lnTo>
                    <a:lnTo>
                      <a:pt x="66" y="83"/>
                    </a:lnTo>
                    <a:lnTo>
                      <a:pt x="62" y="79"/>
                    </a:lnTo>
                    <a:lnTo>
                      <a:pt x="60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47" y="71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45" y="73"/>
                    </a:lnTo>
                    <a:lnTo>
                      <a:pt x="43" y="73"/>
                    </a:lnTo>
                    <a:lnTo>
                      <a:pt x="43" y="65"/>
                    </a:lnTo>
                    <a:lnTo>
                      <a:pt x="39" y="65"/>
                    </a:lnTo>
                    <a:lnTo>
                      <a:pt x="37" y="60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9" y="71"/>
                    </a:lnTo>
                    <a:lnTo>
                      <a:pt x="39" y="75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7" y="91"/>
                    </a:lnTo>
                    <a:lnTo>
                      <a:pt x="39" y="96"/>
                    </a:lnTo>
                    <a:lnTo>
                      <a:pt x="35" y="98"/>
                    </a:lnTo>
                    <a:lnTo>
                      <a:pt x="35" y="100"/>
                    </a:lnTo>
                    <a:lnTo>
                      <a:pt x="37" y="100"/>
                    </a:lnTo>
                    <a:lnTo>
                      <a:pt x="37" y="108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0" y="108"/>
                    </a:lnTo>
                    <a:lnTo>
                      <a:pt x="0" y="178"/>
                    </a:lnTo>
                    <a:lnTo>
                      <a:pt x="2" y="183"/>
                    </a:lnTo>
                    <a:lnTo>
                      <a:pt x="2" y="187"/>
                    </a:lnTo>
                    <a:lnTo>
                      <a:pt x="25" y="212"/>
                    </a:lnTo>
                    <a:lnTo>
                      <a:pt x="29" y="214"/>
                    </a:lnTo>
                    <a:lnTo>
                      <a:pt x="35" y="210"/>
                    </a:lnTo>
                    <a:lnTo>
                      <a:pt x="37" y="210"/>
                    </a:lnTo>
                    <a:lnTo>
                      <a:pt x="37" y="210"/>
                    </a:lnTo>
                    <a:lnTo>
                      <a:pt x="41" y="210"/>
                    </a:lnTo>
                    <a:lnTo>
                      <a:pt x="43" y="210"/>
                    </a:lnTo>
                    <a:lnTo>
                      <a:pt x="43" y="212"/>
                    </a:lnTo>
                    <a:lnTo>
                      <a:pt x="52" y="210"/>
                    </a:lnTo>
                    <a:lnTo>
                      <a:pt x="56" y="216"/>
                    </a:lnTo>
                    <a:lnTo>
                      <a:pt x="66" y="216"/>
                    </a:lnTo>
                    <a:lnTo>
                      <a:pt x="66" y="218"/>
                    </a:lnTo>
                    <a:lnTo>
                      <a:pt x="70" y="220"/>
                    </a:lnTo>
                    <a:lnTo>
                      <a:pt x="72" y="220"/>
                    </a:lnTo>
                    <a:lnTo>
                      <a:pt x="72" y="218"/>
                    </a:lnTo>
                    <a:lnTo>
                      <a:pt x="76" y="218"/>
                    </a:lnTo>
                    <a:lnTo>
                      <a:pt x="79" y="220"/>
                    </a:lnTo>
                    <a:lnTo>
                      <a:pt x="79" y="222"/>
                    </a:lnTo>
                    <a:lnTo>
                      <a:pt x="83" y="222"/>
                    </a:lnTo>
                    <a:lnTo>
                      <a:pt x="89" y="218"/>
                    </a:lnTo>
                    <a:lnTo>
                      <a:pt x="97" y="210"/>
                    </a:lnTo>
                    <a:lnTo>
                      <a:pt x="99" y="207"/>
                    </a:lnTo>
                    <a:lnTo>
                      <a:pt x="99" y="205"/>
                    </a:lnTo>
                    <a:lnTo>
                      <a:pt x="99" y="203"/>
                    </a:lnTo>
                    <a:lnTo>
                      <a:pt x="101" y="201"/>
                    </a:lnTo>
                    <a:lnTo>
                      <a:pt x="105" y="195"/>
                    </a:lnTo>
                    <a:lnTo>
                      <a:pt x="105" y="193"/>
                    </a:lnTo>
                    <a:lnTo>
                      <a:pt x="110" y="193"/>
                    </a:lnTo>
                    <a:lnTo>
                      <a:pt x="114" y="191"/>
                    </a:lnTo>
                    <a:lnTo>
                      <a:pt x="118" y="189"/>
                    </a:lnTo>
                    <a:lnTo>
                      <a:pt x="120" y="189"/>
                    </a:lnTo>
                    <a:lnTo>
                      <a:pt x="122" y="187"/>
                    </a:lnTo>
                    <a:lnTo>
                      <a:pt x="122" y="176"/>
                    </a:lnTo>
                    <a:lnTo>
                      <a:pt x="128" y="174"/>
                    </a:lnTo>
                    <a:lnTo>
                      <a:pt x="130" y="170"/>
                    </a:lnTo>
                    <a:lnTo>
                      <a:pt x="141" y="168"/>
                    </a:lnTo>
                    <a:lnTo>
                      <a:pt x="149" y="168"/>
                    </a:lnTo>
                    <a:lnTo>
                      <a:pt x="149" y="160"/>
                    </a:lnTo>
                    <a:lnTo>
                      <a:pt x="145" y="156"/>
                    </a:lnTo>
                    <a:lnTo>
                      <a:pt x="147" y="152"/>
                    </a:lnTo>
                    <a:lnTo>
                      <a:pt x="155" y="152"/>
                    </a:lnTo>
                    <a:lnTo>
                      <a:pt x="159" y="147"/>
                    </a:lnTo>
                    <a:lnTo>
                      <a:pt x="163" y="147"/>
                    </a:lnTo>
                    <a:lnTo>
                      <a:pt x="166" y="145"/>
                    </a:lnTo>
                    <a:lnTo>
                      <a:pt x="170" y="145"/>
                    </a:lnTo>
                    <a:lnTo>
                      <a:pt x="174" y="143"/>
                    </a:lnTo>
                    <a:lnTo>
                      <a:pt x="178" y="141"/>
                    </a:lnTo>
                    <a:lnTo>
                      <a:pt x="180" y="141"/>
                    </a:lnTo>
                    <a:lnTo>
                      <a:pt x="186" y="139"/>
                    </a:lnTo>
                    <a:lnTo>
                      <a:pt x="190" y="135"/>
                    </a:lnTo>
                    <a:lnTo>
                      <a:pt x="192" y="133"/>
                    </a:lnTo>
                    <a:lnTo>
                      <a:pt x="197" y="133"/>
                    </a:lnTo>
                    <a:lnTo>
                      <a:pt x="199" y="131"/>
                    </a:lnTo>
                    <a:lnTo>
                      <a:pt x="201" y="131"/>
                    </a:lnTo>
                    <a:lnTo>
                      <a:pt x="197" y="129"/>
                    </a:lnTo>
                    <a:lnTo>
                      <a:pt x="195" y="125"/>
                    </a:lnTo>
                    <a:lnTo>
                      <a:pt x="192" y="125"/>
                    </a:lnTo>
                    <a:lnTo>
                      <a:pt x="192" y="123"/>
                    </a:lnTo>
                    <a:lnTo>
                      <a:pt x="192" y="120"/>
                    </a:lnTo>
                    <a:lnTo>
                      <a:pt x="195" y="116"/>
                    </a:lnTo>
                    <a:lnTo>
                      <a:pt x="197" y="116"/>
                    </a:lnTo>
                    <a:lnTo>
                      <a:pt x="197" y="112"/>
                    </a:lnTo>
                    <a:lnTo>
                      <a:pt x="197" y="102"/>
                    </a:lnTo>
                    <a:lnTo>
                      <a:pt x="197" y="102"/>
                    </a:lnTo>
                    <a:lnTo>
                      <a:pt x="199" y="100"/>
                    </a:lnTo>
                    <a:lnTo>
                      <a:pt x="203" y="100"/>
                    </a:lnTo>
                    <a:lnTo>
                      <a:pt x="207" y="94"/>
                    </a:lnTo>
                    <a:lnTo>
                      <a:pt x="207" y="91"/>
                    </a:lnTo>
                    <a:lnTo>
                      <a:pt x="203" y="91"/>
                    </a:lnTo>
                    <a:lnTo>
                      <a:pt x="203" y="73"/>
                    </a:lnTo>
                    <a:lnTo>
                      <a:pt x="205" y="67"/>
                    </a:lnTo>
                    <a:lnTo>
                      <a:pt x="203" y="65"/>
                    </a:lnTo>
                    <a:lnTo>
                      <a:pt x="203" y="60"/>
                    </a:lnTo>
                    <a:lnTo>
                      <a:pt x="203" y="60"/>
                    </a:lnTo>
                    <a:lnTo>
                      <a:pt x="205" y="58"/>
                    </a:lnTo>
                    <a:lnTo>
                      <a:pt x="211" y="56"/>
                    </a:lnTo>
                    <a:lnTo>
                      <a:pt x="211" y="52"/>
                    </a:lnTo>
                    <a:lnTo>
                      <a:pt x="209" y="52"/>
                    </a:lnTo>
                    <a:lnTo>
                      <a:pt x="209" y="52"/>
                    </a:lnTo>
                    <a:lnTo>
                      <a:pt x="209" y="52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3048" y="2545"/>
                <a:ext cx="211" cy="222"/>
              </a:xfrm>
              <a:custGeom>
                <a:avLst/>
                <a:gdLst>
                  <a:gd name="T0" fmla="*/ 205 w 211"/>
                  <a:gd name="T1" fmla="*/ 48 h 222"/>
                  <a:gd name="T2" fmla="*/ 199 w 211"/>
                  <a:gd name="T3" fmla="*/ 29 h 222"/>
                  <a:gd name="T4" fmla="*/ 186 w 211"/>
                  <a:gd name="T5" fmla="*/ 23 h 222"/>
                  <a:gd name="T6" fmla="*/ 174 w 211"/>
                  <a:gd name="T7" fmla="*/ 15 h 222"/>
                  <a:gd name="T8" fmla="*/ 163 w 211"/>
                  <a:gd name="T9" fmla="*/ 15 h 222"/>
                  <a:gd name="T10" fmla="*/ 157 w 211"/>
                  <a:gd name="T11" fmla="*/ 11 h 222"/>
                  <a:gd name="T12" fmla="*/ 151 w 211"/>
                  <a:gd name="T13" fmla="*/ 7 h 222"/>
                  <a:gd name="T14" fmla="*/ 141 w 211"/>
                  <a:gd name="T15" fmla="*/ 4 h 222"/>
                  <a:gd name="T16" fmla="*/ 126 w 211"/>
                  <a:gd name="T17" fmla="*/ 7 h 222"/>
                  <a:gd name="T18" fmla="*/ 118 w 211"/>
                  <a:gd name="T19" fmla="*/ 23 h 222"/>
                  <a:gd name="T20" fmla="*/ 120 w 211"/>
                  <a:gd name="T21" fmla="*/ 31 h 222"/>
                  <a:gd name="T22" fmla="*/ 122 w 211"/>
                  <a:gd name="T23" fmla="*/ 46 h 222"/>
                  <a:gd name="T24" fmla="*/ 118 w 211"/>
                  <a:gd name="T25" fmla="*/ 73 h 222"/>
                  <a:gd name="T26" fmla="*/ 120 w 211"/>
                  <a:gd name="T27" fmla="*/ 85 h 222"/>
                  <a:gd name="T28" fmla="*/ 132 w 211"/>
                  <a:gd name="T29" fmla="*/ 98 h 222"/>
                  <a:gd name="T30" fmla="*/ 141 w 211"/>
                  <a:gd name="T31" fmla="*/ 91 h 222"/>
                  <a:gd name="T32" fmla="*/ 137 w 211"/>
                  <a:gd name="T33" fmla="*/ 118 h 222"/>
                  <a:gd name="T34" fmla="*/ 126 w 211"/>
                  <a:gd name="T35" fmla="*/ 116 h 222"/>
                  <a:gd name="T36" fmla="*/ 122 w 211"/>
                  <a:gd name="T37" fmla="*/ 104 h 222"/>
                  <a:gd name="T38" fmla="*/ 116 w 211"/>
                  <a:gd name="T39" fmla="*/ 96 h 222"/>
                  <a:gd name="T40" fmla="*/ 108 w 211"/>
                  <a:gd name="T41" fmla="*/ 96 h 222"/>
                  <a:gd name="T42" fmla="*/ 99 w 211"/>
                  <a:gd name="T43" fmla="*/ 87 h 222"/>
                  <a:gd name="T44" fmla="*/ 95 w 211"/>
                  <a:gd name="T45" fmla="*/ 83 h 222"/>
                  <a:gd name="T46" fmla="*/ 89 w 211"/>
                  <a:gd name="T47" fmla="*/ 77 h 222"/>
                  <a:gd name="T48" fmla="*/ 83 w 211"/>
                  <a:gd name="T49" fmla="*/ 85 h 222"/>
                  <a:gd name="T50" fmla="*/ 60 w 211"/>
                  <a:gd name="T51" fmla="*/ 77 h 222"/>
                  <a:gd name="T52" fmla="*/ 50 w 211"/>
                  <a:gd name="T53" fmla="*/ 73 h 222"/>
                  <a:gd name="T54" fmla="*/ 43 w 211"/>
                  <a:gd name="T55" fmla="*/ 65 h 222"/>
                  <a:gd name="T56" fmla="*/ 37 w 211"/>
                  <a:gd name="T57" fmla="*/ 67 h 222"/>
                  <a:gd name="T58" fmla="*/ 37 w 211"/>
                  <a:gd name="T59" fmla="*/ 77 h 222"/>
                  <a:gd name="T60" fmla="*/ 35 w 211"/>
                  <a:gd name="T61" fmla="*/ 100 h 222"/>
                  <a:gd name="T62" fmla="*/ 31 w 211"/>
                  <a:gd name="T63" fmla="*/ 110 h 222"/>
                  <a:gd name="T64" fmla="*/ 2 w 211"/>
                  <a:gd name="T65" fmla="*/ 187 h 222"/>
                  <a:gd name="T66" fmla="*/ 37 w 211"/>
                  <a:gd name="T67" fmla="*/ 210 h 222"/>
                  <a:gd name="T68" fmla="*/ 43 w 211"/>
                  <a:gd name="T69" fmla="*/ 212 h 222"/>
                  <a:gd name="T70" fmla="*/ 66 w 211"/>
                  <a:gd name="T71" fmla="*/ 218 h 222"/>
                  <a:gd name="T72" fmla="*/ 76 w 211"/>
                  <a:gd name="T73" fmla="*/ 218 h 222"/>
                  <a:gd name="T74" fmla="*/ 89 w 211"/>
                  <a:gd name="T75" fmla="*/ 218 h 222"/>
                  <a:gd name="T76" fmla="*/ 99 w 211"/>
                  <a:gd name="T77" fmla="*/ 203 h 222"/>
                  <a:gd name="T78" fmla="*/ 110 w 211"/>
                  <a:gd name="T79" fmla="*/ 193 h 222"/>
                  <a:gd name="T80" fmla="*/ 122 w 211"/>
                  <a:gd name="T81" fmla="*/ 187 h 222"/>
                  <a:gd name="T82" fmla="*/ 141 w 211"/>
                  <a:gd name="T83" fmla="*/ 168 h 222"/>
                  <a:gd name="T84" fmla="*/ 147 w 211"/>
                  <a:gd name="T85" fmla="*/ 152 h 222"/>
                  <a:gd name="T86" fmla="*/ 166 w 211"/>
                  <a:gd name="T87" fmla="*/ 145 h 222"/>
                  <a:gd name="T88" fmla="*/ 180 w 211"/>
                  <a:gd name="T89" fmla="*/ 141 h 222"/>
                  <a:gd name="T90" fmla="*/ 197 w 211"/>
                  <a:gd name="T91" fmla="*/ 133 h 222"/>
                  <a:gd name="T92" fmla="*/ 195 w 211"/>
                  <a:gd name="T93" fmla="*/ 125 h 222"/>
                  <a:gd name="T94" fmla="*/ 195 w 211"/>
                  <a:gd name="T95" fmla="*/ 116 h 222"/>
                  <a:gd name="T96" fmla="*/ 197 w 211"/>
                  <a:gd name="T97" fmla="*/ 102 h 222"/>
                  <a:gd name="T98" fmla="*/ 207 w 211"/>
                  <a:gd name="T99" fmla="*/ 91 h 222"/>
                  <a:gd name="T100" fmla="*/ 203 w 211"/>
                  <a:gd name="T101" fmla="*/ 65 h 222"/>
                  <a:gd name="T102" fmla="*/ 211 w 211"/>
                  <a:gd name="T103" fmla="*/ 56 h 222"/>
                  <a:gd name="T104" fmla="*/ 209 w 211"/>
                  <a:gd name="T105" fmla="*/ 5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1" h="222">
                    <a:moveTo>
                      <a:pt x="209" y="52"/>
                    </a:moveTo>
                    <a:lnTo>
                      <a:pt x="209" y="46"/>
                    </a:lnTo>
                    <a:lnTo>
                      <a:pt x="207" y="48"/>
                    </a:lnTo>
                    <a:lnTo>
                      <a:pt x="205" y="48"/>
                    </a:lnTo>
                    <a:lnTo>
                      <a:pt x="205" y="36"/>
                    </a:lnTo>
                    <a:lnTo>
                      <a:pt x="203" y="31"/>
                    </a:lnTo>
                    <a:lnTo>
                      <a:pt x="199" y="31"/>
                    </a:lnTo>
                    <a:lnTo>
                      <a:pt x="199" y="29"/>
                    </a:lnTo>
                    <a:lnTo>
                      <a:pt x="195" y="25"/>
                    </a:lnTo>
                    <a:lnTo>
                      <a:pt x="190" y="25"/>
                    </a:lnTo>
                    <a:lnTo>
                      <a:pt x="190" y="21"/>
                    </a:lnTo>
                    <a:lnTo>
                      <a:pt x="186" y="23"/>
                    </a:lnTo>
                    <a:lnTo>
                      <a:pt x="184" y="23"/>
                    </a:lnTo>
                    <a:lnTo>
                      <a:pt x="180" y="17"/>
                    </a:lnTo>
                    <a:lnTo>
                      <a:pt x="174" y="17"/>
                    </a:lnTo>
                    <a:lnTo>
                      <a:pt x="174" y="15"/>
                    </a:lnTo>
                    <a:lnTo>
                      <a:pt x="174" y="11"/>
                    </a:lnTo>
                    <a:lnTo>
                      <a:pt x="170" y="13"/>
                    </a:lnTo>
                    <a:lnTo>
                      <a:pt x="166" y="13"/>
                    </a:lnTo>
                    <a:lnTo>
                      <a:pt x="163" y="15"/>
                    </a:lnTo>
                    <a:lnTo>
                      <a:pt x="163" y="17"/>
                    </a:lnTo>
                    <a:lnTo>
                      <a:pt x="161" y="17"/>
                    </a:lnTo>
                    <a:lnTo>
                      <a:pt x="157" y="15"/>
                    </a:lnTo>
                    <a:lnTo>
                      <a:pt x="157" y="11"/>
                    </a:lnTo>
                    <a:lnTo>
                      <a:pt x="157" y="9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2"/>
                    </a:lnTo>
                    <a:lnTo>
                      <a:pt x="151" y="0"/>
                    </a:lnTo>
                    <a:lnTo>
                      <a:pt x="145" y="4"/>
                    </a:lnTo>
                    <a:lnTo>
                      <a:pt x="141" y="4"/>
                    </a:lnTo>
                    <a:lnTo>
                      <a:pt x="139" y="4"/>
                    </a:lnTo>
                    <a:lnTo>
                      <a:pt x="134" y="4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6" y="15"/>
                    </a:lnTo>
                    <a:lnTo>
                      <a:pt x="122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6" y="23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20" y="31"/>
                    </a:lnTo>
                    <a:lnTo>
                      <a:pt x="120" y="31"/>
                    </a:lnTo>
                    <a:lnTo>
                      <a:pt x="122" y="33"/>
                    </a:lnTo>
                    <a:lnTo>
                      <a:pt x="122" y="40"/>
                    </a:lnTo>
                    <a:lnTo>
                      <a:pt x="122" y="46"/>
                    </a:lnTo>
                    <a:lnTo>
                      <a:pt x="122" y="60"/>
                    </a:lnTo>
                    <a:lnTo>
                      <a:pt x="120" y="65"/>
                    </a:lnTo>
                    <a:lnTo>
                      <a:pt x="118" y="67"/>
                    </a:lnTo>
                    <a:lnTo>
                      <a:pt x="118" y="73"/>
                    </a:lnTo>
                    <a:lnTo>
                      <a:pt x="116" y="75"/>
                    </a:lnTo>
                    <a:lnTo>
                      <a:pt x="116" y="83"/>
                    </a:lnTo>
                    <a:lnTo>
                      <a:pt x="118" y="85"/>
                    </a:lnTo>
                    <a:lnTo>
                      <a:pt x="120" y="85"/>
                    </a:lnTo>
                    <a:lnTo>
                      <a:pt x="120" y="87"/>
                    </a:lnTo>
                    <a:lnTo>
                      <a:pt x="122" y="87"/>
                    </a:lnTo>
                    <a:lnTo>
                      <a:pt x="128" y="96"/>
                    </a:lnTo>
                    <a:lnTo>
                      <a:pt x="132" y="98"/>
                    </a:lnTo>
                    <a:lnTo>
                      <a:pt x="134" y="98"/>
                    </a:lnTo>
                    <a:lnTo>
                      <a:pt x="134" y="96"/>
                    </a:lnTo>
                    <a:lnTo>
                      <a:pt x="134" y="91"/>
                    </a:lnTo>
                    <a:lnTo>
                      <a:pt x="141" y="91"/>
                    </a:lnTo>
                    <a:lnTo>
                      <a:pt x="141" y="104"/>
                    </a:lnTo>
                    <a:lnTo>
                      <a:pt x="141" y="114"/>
                    </a:lnTo>
                    <a:lnTo>
                      <a:pt x="139" y="118"/>
                    </a:lnTo>
                    <a:lnTo>
                      <a:pt x="137" y="118"/>
                    </a:lnTo>
                    <a:lnTo>
                      <a:pt x="137" y="116"/>
                    </a:lnTo>
                    <a:lnTo>
                      <a:pt x="134" y="114"/>
                    </a:lnTo>
                    <a:lnTo>
                      <a:pt x="130" y="116"/>
                    </a:lnTo>
                    <a:lnTo>
                      <a:pt x="126" y="116"/>
                    </a:lnTo>
                    <a:lnTo>
                      <a:pt x="126" y="114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4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8" y="100"/>
                    </a:lnTo>
                    <a:lnTo>
                      <a:pt x="116" y="96"/>
                    </a:lnTo>
                    <a:lnTo>
                      <a:pt x="114" y="94"/>
                    </a:lnTo>
                    <a:lnTo>
                      <a:pt x="112" y="94"/>
                    </a:lnTo>
                    <a:lnTo>
                      <a:pt x="112" y="96"/>
                    </a:lnTo>
                    <a:lnTo>
                      <a:pt x="108" y="96"/>
                    </a:lnTo>
                    <a:lnTo>
                      <a:pt x="108" y="91"/>
                    </a:lnTo>
                    <a:lnTo>
                      <a:pt x="105" y="91"/>
                    </a:lnTo>
                    <a:lnTo>
                      <a:pt x="99" y="91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99" y="83"/>
                    </a:lnTo>
                    <a:lnTo>
                      <a:pt x="97" y="83"/>
                    </a:lnTo>
                    <a:lnTo>
                      <a:pt x="95" y="83"/>
                    </a:lnTo>
                    <a:lnTo>
                      <a:pt x="95" y="79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7"/>
                    </a:lnTo>
                    <a:lnTo>
                      <a:pt x="89" y="83"/>
                    </a:lnTo>
                    <a:lnTo>
                      <a:pt x="89" y="83"/>
                    </a:lnTo>
                    <a:lnTo>
                      <a:pt x="89" y="85"/>
                    </a:lnTo>
                    <a:lnTo>
                      <a:pt x="83" y="85"/>
                    </a:lnTo>
                    <a:lnTo>
                      <a:pt x="76" y="83"/>
                    </a:lnTo>
                    <a:lnTo>
                      <a:pt x="66" y="83"/>
                    </a:lnTo>
                    <a:lnTo>
                      <a:pt x="62" y="79"/>
                    </a:lnTo>
                    <a:lnTo>
                      <a:pt x="60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47" y="71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45" y="73"/>
                    </a:lnTo>
                    <a:lnTo>
                      <a:pt x="43" y="73"/>
                    </a:lnTo>
                    <a:lnTo>
                      <a:pt x="43" y="65"/>
                    </a:lnTo>
                    <a:lnTo>
                      <a:pt x="39" y="65"/>
                    </a:lnTo>
                    <a:lnTo>
                      <a:pt x="37" y="60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9" y="71"/>
                    </a:lnTo>
                    <a:lnTo>
                      <a:pt x="39" y="75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7" y="91"/>
                    </a:lnTo>
                    <a:lnTo>
                      <a:pt x="39" y="96"/>
                    </a:lnTo>
                    <a:lnTo>
                      <a:pt x="35" y="98"/>
                    </a:lnTo>
                    <a:lnTo>
                      <a:pt x="35" y="100"/>
                    </a:lnTo>
                    <a:lnTo>
                      <a:pt x="37" y="100"/>
                    </a:lnTo>
                    <a:lnTo>
                      <a:pt x="37" y="108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0" y="108"/>
                    </a:lnTo>
                    <a:lnTo>
                      <a:pt x="0" y="178"/>
                    </a:lnTo>
                    <a:lnTo>
                      <a:pt x="2" y="183"/>
                    </a:lnTo>
                    <a:lnTo>
                      <a:pt x="2" y="187"/>
                    </a:lnTo>
                    <a:lnTo>
                      <a:pt x="25" y="212"/>
                    </a:lnTo>
                    <a:lnTo>
                      <a:pt x="29" y="214"/>
                    </a:lnTo>
                    <a:lnTo>
                      <a:pt x="35" y="210"/>
                    </a:lnTo>
                    <a:lnTo>
                      <a:pt x="37" y="210"/>
                    </a:lnTo>
                    <a:lnTo>
                      <a:pt x="37" y="210"/>
                    </a:lnTo>
                    <a:lnTo>
                      <a:pt x="41" y="210"/>
                    </a:lnTo>
                    <a:lnTo>
                      <a:pt x="43" y="210"/>
                    </a:lnTo>
                    <a:lnTo>
                      <a:pt x="43" y="212"/>
                    </a:lnTo>
                    <a:lnTo>
                      <a:pt x="52" y="210"/>
                    </a:lnTo>
                    <a:lnTo>
                      <a:pt x="56" y="216"/>
                    </a:lnTo>
                    <a:lnTo>
                      <a:pt x="66" y="216"/>
                    </a:lnTo>
                    <a:lnTo>
                      <a:pt x="66" y="218"/>
                    </a:lnTo>
                    <a:lnTo>
                      <a:pt x="70" y="220"/>
                    </a:lnTo>
                    <a:lnTo>
                      <a:pt x="72" y="220"/>
                    </a:lnTo>
                    <a:lnTo>
                      <a:pt x="72" y="218"/>
                    </a:lnTo>
                    <a:lnTo>
                      <a:pt x="76" y="218"/>
                    </a:lnTo>
                    <a:lnTo>
                      <a:pt x="79" y="220"/>
                    </a:lnTo>
                    <a:lnTo>
                      <a:pt x="79" y="222"/>
                    </a:lnTo>
                    <a:lnTo>
                      <a:pt x="83" y="222"/>
                    </a:lnTo>
                    <a:lnTo>
                      <a:pt x="89" y="218"/>
                    </a:lnTo>
                    <a:lnTo>
                      <a:pt x="97" y="210"/>
                    </a:lnTo>
                    <a:lnTo>
                      <a:pt x="99" y="207"/>
                    </a:lnTo>
                    <a:lnTo>
                      <a:pt x="99" y="205"/>
                    </a:lnTo>
                    <a:lnTo>
                      <a:pt x="99" y="203"/>
                    </a:lnTo>
                    <a:lnTo>
                      <a:pt x="101" y="201"/>
                    </a:lnTo>
                    <a:lnTo>
                      <a:pt x="105" y="195"/>
                    </a:lnTo>
                    <a:lnTo>
                      <a:pt x="105" y="193"/>
                    </a:lnTo>
                    <a:lnTo>
                      <a:pt x="110" y="193"/>
                    </a:lnTo>
                    <a:lnTo>
                      <a:pt x="114" y="191"/>
                    </a:lnTo>
                    <a:lnTo>
                      <a:pt x="118" y="189"/>
                    </a:lnTo>
                    <a:lnTo>
                      <a:pt x="120" y="189"/>
                    </a:lnTo>
                    <a:lnTo>
                      <a:pt x="122" y="187"/>
                    </a:lnTo>
                    <a:lnTo>
                      <a:pt x="122" y="176"/>
                    </a:lnTo>
                    <a:lnTo>
                      <a:pt x="128" y="174"/>
                    </a:lnTo>
                    <a:lnTo>
                      <a:pt x="130" y="170"/>
                    </a:lnTo>
                    <a:lnTo>
                      <a:pt x="141" y="168"/>
                    </a:lnTo>
                    <a:lnTo>
                      <a:pt x="149" y="168"/>
                    </a:lnTo>
                    <a:lnTo>
                      <a:pt x="149" y="160"/>
                    </a:lnTo>
                    <a:lnTo>
                      <a:pt x="145" y="156"/>
                    </a:lnTo>
                    <a:lnTo>
                      <a:pt x="147" y="152"/>
                    </a:lnTo>
                    <a:lnTo>
                      <a:pt x="155" y="152"/>
                    </a:lnTo>
                    <a:lnTo>
                      <a:pt x="159" y="147"/>
                    </a:lnTo>
                    <a:lnTo>
                      <a:pt x="163" y="147"/>
                    </a:lnTo>
                    <a:lnTo>
                      <a:pt x="166" y="145"/>
                    </a:lnTo>
                    <a:lnTo>
                      <a:pt x="170" y="145"/>
                    </a:lnTo>
                    <a:lnTo>
                      <a:pt x="174" y="143"/>
                    </a:lnTo>
                    <a:lnTo>
                      <a:pt x="178" y="141"/>
                    </a:lnTo>
                    <a:lnTo>
                      <a:pt x="180" y="141"/>
                    </a:lnTo>
                    <a:lnTo>
                      <a:pt x="186" y="139"/>
                    </a:lnTo>
                    <a:lnTo>
                      <a:pt x="190" y="135"/>
                    </a:lnTo>
                    <a:lnTo>
                      <a:pt x="192" y="133"/>
                    </a:lnTo>
                    <a:lnTo>
                      <a:pt x="197" y="133"/>
                    </a:lnTo>
                    <a:lnTo>
                      <a:pt x="199" y="131"/>
                    </a:lnTo>
                    <a:lnTo>
                      <a:pt x="201" y="131"/>
                    </a:lnTo>
                    <a:lnTo>
                      <a:pt x="197" y="129"/>
                    </a:lnTo>
                    <a:lnTo>
                      <a:pt x="195" y="125"/>
                    </a:lnTo>
                    <a:lnTo>
                      <a:pt x="192" y="125"/>
                    </a:lnTo>
                    <a:lnTo>
                      <a:pt x="192" y="123"/>
                    </a:lnTo>
                    <a:lnTo>
                      <a:pt x="192" y="120"/>
                    </a:lnTo>
                    <a:lnTo>
                      <a:pt x="195" y="116"/>
                    </a:lnTo>
                    <a:lnTo>
                      <a:pt x="197" y="116"/>
                    </a:lnTo>
                    <a:lnTo>
                      <a:pt x="197" y="112"/>
                    </a:lnTo>
                    <a:lnTo>
                      <a:pt x="197" y="102"/>
                    </a:lnTo>
                    <a:lnTo>
                      <a:pt x="197" y="102"/>
                    </a:lnTo>
                    <a:lnTo>
                      <a:pt x="199" y="100"/>
                    </a:lnTo>
                    <a:lnTo>
                      <a:pt x="203" y="100"/>
                    </a:lnTo>
                    <a:lnTo>
                      <a:pt x="207" y="94"/>
                    </a:lnTo>
                    <a:lnTo>
                      <a:pt x="207" y="91"/>
                    </a:lnTo>
                    <a:lnTo>
                      <a:pt x="203" y="91"/>
                    </a:lnTo>
                    <a:lnTo>
                      <a:pt x="203" y="73"/>
                    </a:lnTo>
                    <a:lnTo>
                      <a:pt x="205" y="67"/>
                    </a:lnTo>
                    <a:lnTo>
                      <a:pt x="203" y="65"/>
                    </a:lnTo>
                    <a:lnTo>
                      <a:pt x="203" y="60"/>
                    </a:lnTo>
                    <a:lnTo>
                      <a:pt x="203" y="60"/>
                    </a:lnTo>
                    <a:lnTo>
                      <a:pt x="205" y="58"/>
                    </a:lnTo>
                    <a:lnTo>
                      <a:pt x="211" y="56"/>
                    </a:lnTo>
                    <a:lnTo>
                      <a:pt x="211" y="52"/>
                    </a:lnTo>
                    <a:lnTo>
                      <a:pt x="209" y="52"/>
                    </a:lnTo>
                    <a:lnTo>
                      <a:pt x="209" y="52"/>
                    </a:lnTo>
                    <a:lnTo>
                      <a:pt x="209" y="5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10"/>
              <p:cNvSpPr>
                <a:spLocks/>
              </p:cNvSpPr>
              <p:nvPr/>
            </p:nvSpPr>
            <p:spPr bwMode="auto">
              <a:xfrm>
                <a:off x="3408" y="1947"/>
                <a:ext cx="183" cy="136"/>
              </a:xfrm>
              <a:custGeom>
                <a:avLst/>
                <a:gdLst>
                  <a:gd name="T0" fmla="*/ 112 w 183"/>
                  <a:gd name="T1" fmla="*/ 8 h 136"/>
                  <a:gd name="T2" fmla="*/ 98 w 183"/>
                  <a:gd name="T3" fmla="*/ 14 h 136"/>
                  <a:gd name="T4" fmla="*/ 91 w 183"/>
                  <a:gd name="T5" fmla="*/ 22 h 136"/>
                  <a:gd name="T6" fmla="*/ 87 w 183"/>
                  <a:gd name="T7" fmla="*/ 29 h 136"/>
                  <a:gd name="T8" fmla="*/ 83 w 183"/>
                  <a:gd name="T9" fmla="*/ 35 h 136"/>
                  <a:gd name="T10" fmla="*/ 83 w 183"/>
                  <a:gd name="T11" fmla="*/ 41 h 136"/>
                  <a:gd name="T12" fmla="*/ 79 w 183"/>
                  <a:gd name="T13" fmla="*/ 45 h 136"/>
                  <a:gd name="T14" fmla="*/ 73 w 183"/>
                  <a:gd name="T15" fmla="*/ 39 h 136"/>
                  <a:gd name="T16" fmla="*/ 52 w 183"/>
                  <a:gd name="T17" fmla="*/ 37 h 136"/>
                  <a:gd name="T18" fmla="*/ 48 w 183"/>
                  <a:gd name="T19" fmla="*/ 35 h 136"/>
                  <a:gd name="T20" fmla="*/ 25 w 183"/>
                  <a:gd name="T21" fmla="*/ 37 h 136"/>
                  <a:gd name="T22" fmla="*/ 15 w 183"/>
                  <a:gd name="T23" fmla="*/ 33 h 136"/>
                  <a:gd name="T24" fmla="*/ 11 w 183"/>
                  <a:gd name="T25" fmla="*/ 35 h 136"/>
                  <a:gd name="T26" fmla="*/ 9 w 183"/>
                  <a:gd name="T27" fmla="*/ 51 h 136"/>
                  <a:gd name="T28" fmla="*/ 7 w 183"/>
                  <a:gd name="T29" fmla="*/ 56 h 136"/>
                  <a:gd name="T30" fmla="*/ 0 w 183"/>
                  <a:gd name="T31" fmla="*/ 70 h 136"/>
                  <a:gd name="T32" fmla="*/ 4 w 183"/>
                  <a:gd name="T33" fmla="*/ 76 h 136"/>
                  <a:gd name="T34" fmla="*/ 9 w 183"/>
                  <a:gd name="T35" fmla="*/ 80 h 136"/>
                  <a:gd name="T36" fmla="*/ 15 w 183"/>
                  <a:gd name="T37" fmla="*/ 122 h 136"/>
                  <a:gd name="T38" fmla="*/ 15 w 183"/>
                  <a:gd name="T39" fmla="*/ 128 h 136"/>
                  <a:gd name="T40" fmla="*/ 23 w 183"/>
                  <a:gd name="T41" fmla="*/ 136 h 136"/>
                  <a:gd name="T42" fmla="*/ 33 w 183"/>
                  <a:gd name="T43" fmla="*/ 136 h 136"/>
                  <a:gd name="T44" fmla="*/ 42 w 183"/>
                  <a:gd name="T45" fmla="*/ 134 h 136"/>
                  <a:gd name="T46" fmla="*/ 46 w 183"/>
                  <a:gd name="T47" fmla="*/ 122 h 136"/>
                  <a:gd name="T48" fmla="*/ 52 w 183"/>
                  <a:gd name="T49" fmla="*/ 120 h 136"/>
                  <a:gd name="T50" fmla="*/ 69 w 183"/>
                  <a:gd name="T51" fmla="*/ 120 h 136"/>
                  <a:gd name="T52" fmla="*/ 91 w 183"/>
                  <a:gd name="T53" fmla="*/ 118 h 136"/>
                  <a:gd name="T54" fmla="*/ 100 w 183"/>
                  <a:gd name="T55" fmla="*/ 112 h 136"/>
                  <a:gd name="T56" fmla="*/ 106 w 183"/>
                  <a:gd name="T57" fmla="*/ 103 h 136"/>
                  <a:gd name="T58" fmla="*/ 116 w 183"/>
                  <a:gd name="T59" fmla="*/ 95 h 136"/>
                  <a:gd name="T60" fmla="*/ 120 w 183"/>
                  <a:gd name="T61" fmla="*/ 91 h 136"/>
                  <a:gd name="T62" fmla="*/ 131 w 183"/>
                  <a:gd name="T63" fmla="*/ 87 h 136"/>
                  <a:gd name="T64" fmla="*/ 139 w 183"/>
                  <a:gd name="T65" fmla="*/ 80 h 136"/>
                  <a:gd name="T66" fmla="*/ 166 w 183"/>
                  <a:gd name="T67" fmla="*/ 76 h 136"/>
                  <a:gd name="T68" fmla="*/ 168 w 183"/>
                  <a:gd name="T69" fmla="*/ 72 h 136"/>
                  <a:gd name="T70" fmla="*/ 172 w 183"/>
                  <a:gd name="T71" fmla="*/ 62 h 136"/>
                  <a:gd name="T72" fmla="*/ 176 w 183"/>
                  <a:gd name="T73" fmla="*/ 54 h 136"/>
                  <a:gd name="T74" fmla="*/ 181 w 183"/>
                  <a:gd name="T75" fmla="*/ 51 h 136"/>
                  <a:gd name="T76" fmla="*/ 162 w 183"/>
                  <a:gd name="T77" fmla="*/ 0 h 136"/>
                  <a:gd name="T78" fmla="*/ 147 w 183"/>
                  <a:gd name="T79" fmla="*/ 2 h 136"/>
                  <a:gd name="T80" fmla="*/ 123 w 183"/>
                  <a:gd name="T81" fmla="*/ 6 h 136"/>
                  <a:gd name="T82" fmla="*/ 116 w 183"/>
                  <a:gd name="T83" fmla="*/ 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3" h="136">
                    <a:moveTo>
                      <a:pt x="116" y="6"/>
                    </a:moveTo>
                    <a:lnTo>
                      <a:pt x="112" y="8"/>
                    </a:lnTo>
                    <a:lnTo>
                      <a:pt x="106" y="10"/>
                    </a:lnTo>
                    <a:lnTo>
                      <a:pt x="98" y="14"/>
                    </a:lnTo>
                    <a:lnTo>
                      <a:pt x="94" y="20"/>
                    </a:lnTo>
                    <a:lnTo>
                      <a:pt x="91" y="22"/>
                    </a:lnTo>
                    <a:lnTo>
                      <a:pt x="89" y="27"/>
                    </a:lnTo>
                    <a:lnTo>
                      <a:pt x="87" y="29"/>
                    </a:lnTo>
                    <a:lnTo>
                      <a:pt x="85" y="31"/>
                    </a:lnTo>
                    <a:lnTo>
                      <a:pt x="83" y="35"/>
                    </a:lnTo>
                    <a:lnTo>
                      <a:pt x="83" y="39"/>
                    </a:lnTo>
                    <a:lnTo>
                      <a:pt x="83" y="41"/>
                    </a:lnTo>
                    <a:lnTo>
                      <a:pt x="81" y="45"/>
                    </a:lnTo>
                    <a:lnTo>
                      <a:pt x="79" y="45"/>
                    </a:lnTo>
                    <a:lnTo>
                      <a:pt x="75" y="43"/>
                    </a:lnTo>
                    <a:lnTo>
                      <a:pt x="73" y="39"/>
                    </a:lnTo>
                    <a:lnTo>
                      <a:pt x="73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48" y="35"/>
                    </a:lnTo>
                    <a:lnTo>
                      <a:pt x="25" y="35"/>
                    </a:lnTo>
                    <a:lnTo>
                      <a:pt x="25" y="37"/>
                    </a:lnTo>
                    <a:lnTo>
                      <a:pt x="19" y="37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1" y="35"/>
                    </a:lnTo>
                    <a:lnTo>
                      <a:pt x="9" y="37"/>
                    </a:lnTo>
                    <a:lnTo>
                      <a:pt x="9" y="51"/>
                    </a:lnTo>
                    <a:lnTo>
                      <a:pt x="9" y="54"/>
                    </a:lnTo>
                    <a:lnTo>
                      <a:pt x="7" y="56"/>
                    </a:lnTo>
                    <a:lnTo>
                      <a:pt x="4" y="6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76"/>
                    </a:lnTo>
                    <a:lnTo>
                      <a:pt x="7" y="78"/>
                    </a:lnTo>
                    <a:lnTo>
                      <a:pt x="9" y="80"/>
                    </a:lnTo>
                    <a:lnTo>
                      <a:pt x="7" y="112"/>
                    </a:lnTo>
                    <a:lnTo>
                      <a:pt x="15" y="122"/>
                    </a:lnTo>
                    <a:lnTo>
                      <a:pt x="15" y="126"/>
                    </a:lnTo>
                    <a:lnTo>
                      <a:pt x="15" y="128"/>
                    </a:lnTo>
                    <a:lnTo>
                      <a:pt x="19" y="134"/>
                    </a:lnTo>
                    <a:lnTo>
                      <a:pt x="23" y="136"/>
                    </a:lnTo>
                    <a:lnTo>
                      <a:pt x="29" y="136"/>
                    </a:lnTo>
                    <a:lnTo>
                      <a:pt x="33" y="136"/>
                    </a:lnTo>
                    <a:lnTo>
                      <a:pt x="38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46" y="122"/>
                    </a:lnTo>
                    <a:lnTo>
                      <a:pt x="50" y="120"/>
                    </a:lnTo>
                    <a:lnTo>
                      <a:pt x="52" y="120"/>
                    </a:lnTo>
                    <a:lnTo>
                      <a:pt x="56" y="120"/>
                    </a:lnTo>
                    <a:lnTo>
                      <a:pt x="69" y="120"/>
                    </a:lnTo>
                    <a:lnTo>
                      <a:pt x="81" y="120"/>
                    </a:lnTo>
                    <a:lnTo>
                      <a:pt x="91" y="118"/>
                    </a:lnTo>
                    <a:lnTo>
                      <a:pt x="98" y="114"/>
                    </a:lnTo>
                    <a:lnTo>
                      <a:pt x="100" y="112"/>
                    </a:lnTo>
                    <a:lnTo>
                      <a:pt x="104" y="105"/>
                    </a:lnTo>
                    <a:lnTo>
                      <a:pt x="106" y="103"/>
                    </a:lnTo>
                    <a:lnTo>
                      <a:pt x="112" y="99"/>
                    </a:lnTo>
                    <a:lnTo>
                      <a:pt x="116" y="95"/>
                    </a:lnTo>
                    <a:lnTo>
                      <a:pt x="118" y="95"/>
                    </a:lnTo>
                    <a:lnTo>
                      <a:pt x="120" y="91"/>
                    </a:lnTo>
                    <a:lnTo>
                      <a:pt x="127" y="89"/>
                    </a:lnTo>
                    <a:lnTo>
                      <a:pt x="131" y="87"/>
                    </a:lnTo>
                    <a:lnTo>
                      <a:pt x="137" y="85"/>
                    </a:lnTo>
                    <a:lnTo>
                      <a:pt x="139" y="80"/>
                    </a:lnTo>
                    <a:lnTo>
                      <a:pt x="147" y="76"/>
                    </a:lnTo>
                    <a:lnTo>
                      <a:pt x="166" y="76"/>
                    </a:lnTo>
                    <a:lnTo>
                      <a:pt x="166" y="74"/>
                    </a:lnTo>
                    <a:lnTo>
                      <a:pt x="168" y="72"/>
                    </a:lnTo>
                    <a:lnTo>
                      <a:pt x="170" y="66"/>
                    </a:lnTo>
                    <a:lnTo>
                      <a:pt x="172" y="62"/>
                    </a:lnTo>
                    <a:lnTo>
                      <a:pt x="174" y="58"/>
                    </a:lnTo>
                    <a:lnTo>
                      <a:pt x="176" y="54"/>
                    </a:lnTo>
                    <a:lnTo>
                      <a:pt x="181" y="54"/>
                    </a:lnTo>
                    <a:lnTo>
                      <a:pt x="181" y="51"/>
                    </a:lnTo>
                    <a:lnTo>
                      <a:pt x="183" y="51"/>
                    </a:lnTo>
                    <a:lnTo>
                      <a:pt x="162" y="0"/>
                    </a:lnTo>
                    <a:lnTo>
                      <a:pt x="158" y="0"/>
                    </a:lnTo>
                    <a:lnTo>
                      <a:pt x="147" y="2"/>
                    </a:lnTo>
                    <a:lnTo>
                      <a:pt x="135" y="4"/>
                    </a:lnTo>
                    <a:lnTo>
                      <a:pt x="123" y="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6" y="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11"/>
              <p:cNvSpPr>
                <a:spLocks/>
              </p:cNvSpPr>
              <p:nvPr/>
            </p:nvSpPr>
            <p:spPr bwMode="auto">
              <a:xfrm>
                <a:off x="3408" y="1947"/>
                <a:ext cx="183" cy="136"/>
              </a:xfrm>
              <a:custGeom>
                <a:avLst/>
                <a:gdLst>
                  <a:gd name="T0" fmla="*/ 112 w 183"/>
                  <a:gd name="T1" fmla="*/ 8 h 136"/>
                  <a:gd name="T2" fmla="*/ 98 w 183"/>
                  <a:gd name="T3" fmla="*/ 14 h 136"/>
                  <a:gd name="T4" fmla="*/ 91 w 183"/>
                  <a:gd name="T5" fmla="*/ 22 h 136"/>
                  <a:gd name="T6" fmla="*/ 87 w 183"/>
                  <a:gd name="T7" fmla="*/ 29 h 136"/>
                  <a:gd name="T8" fmla="*/ 83 w 183"/>
                  <a:gd name="T9" fmla="*/ 35 h 136"/>
                  <a:gd name="T10" fmla="*/ 83 w 183"/>
                  <a:gd name="T11" fmla="*/ 41 h 136"/>
                  <a:gd name="T12" fmla="*/ 79 w 183"/>
                  <a:gd name="T13" fmla="*/ 45 h 136"/>
                  <a:gd name="T14" fmla="*/ 73 w 183"/>
                  <a:gd name="T15" fmla="*/ 39 h 136"/>
                  <a:gd name="T16" fmla="*/ 52 w 183"/>
                  <a:gd name="T17" fmla="*/ 37 h 136"/>
                  <a:gd name="T18" fmla="*/ 48 w 183"/>
                  <a:gd name="T19" fmla="*/ 35 h 136"/>
                  <a:gd name="T20" fmla="*/ 25 w 183"/>
                  <a:gd name="T21" fmla="*/ 37 h 136"/>
                  <a:gd name="T22" fmla="*/ 15 w 183"/>
                  <a:gd name="T23" fmla="*/ 33 h 136"/>
                  <a:gd name="T24" fmla="*/ 11 w 183"/>
                  <a:gd name="T25" fmla="*/ 35 h 136"/>
                  <a:gd name="T26" fmla="*/ 9 w 183"/>
                  <a:gd name="T27" fmla="*/ 51 h 136"/>
                  <a:gd name="T28" fmla="*/ 7 w 183"/>
                  <a:gd name="T29" fmla="*/ 56 h 136"/>
                  <a:gd name="T30" fmla="*/ 0 w 183"/>
                  <a:gd name="T31" fmla="*/ 70 h 136"/>
                  <a:gd name="T32" fmla="*/ 4 w 183"/>
                  <a:gd name="T33" fmla="*/ 76 h 136"/>
                  <a:gd name="T34" fmla="*/ 9 w 183"/>
                  <a:gd name="T35" fmla="*/ 80 h 136"/>
                  <a:gd name="T36" fmla="*/ 15 w 183"/>
                  <a:gd name="T37" fmla="*/ 122 h 136"/>
                  <a:gd name="T38" fmla="*/ 15 w 183"/>
                  <a:gd name="T39" fmla="*/ 128 h 136"/>
                  <a:gd name="T40" fmla="*/ 23 w 183"/>
                  <a:gd name="T41" fmla="*/ 136 h 136"/>
                  <a:gd name="T42" fmla="*/ 33 w 183"/>
                  <a:gd name="T43" fmla="*/ 136 h 136"/>
                  <a:gd name="T44" fmla="*/ 42 w 183"/>
                  <a:gd name="T45" fmla="*/ 134 h 136"/>
                  <a:gd name="T46" fmla="*/ 46 w 183"/>
                  <a:gd name="T47" fmla="*/ 122 h 136"/>
                  <a:gd name="T48" fmla="*/ 52 w 183"/>
                  <a:gd name="T49" fmla="*/ 120 h 136"/>
                  <a:gd name="T50" fmla="*/ 69 w 183"/>
                  <a:gd name="T51" fmla="*/ 120 h 136"/>
                  <a:gd name="T52" fmla="*/ 91 w 183"/>
                  <a:gd name="T53" fmla="*/ 118 h 136"/>
                  <a:gd name="T54" fmla="*/ 100 w 183"/>
                  <a:gd name="T55" fmla="*/ 112 h 136"/>
                  <a:gd name="T56" fmla="*/ 106 w 183"/>
                  <a:gd name="T57" fmla="*/ 103 h 136"/>
                  <a:gd name="T58" fmla="*/ 116 w 183"/>
                  <a:gd name="T59" fmla="*/ 95 h 136"/>
                  <a:gd name="T60" fmla="*/ 120 w 183"/>
                  <a:gd name="T61" fmla="*/ 91 h 136"/>
                  <a:gd name="T62" fmla="*/ 131 w 183"/>
                  <a:gd name="T63" fmla="*/ 87 h 136"/>
                  <a:gd name="T64" fmla="*/ 139 w 183"/>
                  <a:gd name="T65" fmla="*/ 80 h 136"/>
                  <a:gd name="T66" fmla="*/ 166 w 183"/>
                  <a:gd name="T67" fmla="*/ 76 h 136"/>
                  <a:gd name="T68" fmla="*/ 168 w 183"/>
                  <a:gd name="T69" fmla="*/ 72 h 136"/>
                  <a:gd name="T70" fmla="*/ 172 w 183"/>
                  <a:gd name="T71" fmla="*/ 62 h 136"/>
                  <a:gd name="T72" fmla="*/ 176 w 183"/>
                  <a:gd name="T73" fmla="*/ 54 h 136"/>
                  <a:gd name="T74" fmla="*/ 181 w 183"/>
                  <a:gd name="T75" fmla="*/ 51 h 136"/>
                  <a:gd name="T76" fmla="*/ 162 w 183"/>
                  <a:gd name="T77" fmla="*/ 0 h 136"/>
                  <a:gd name="T78" fmla="*/ 147 w 183"/>
                  <a:gd name="T79" fmla="*/ 2 h 136"/>
                  <a:gd name="T80" fmla="*/ 123 w 183"/>
                  <a:gd name="T81" fmla="*/ 6 h 136"/>
                  <a:gd name="T82" fmla="*/ 116 w 183"/>
                  <a:gd name="T83" fmla="*/ 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3" h="136">
                    <a:moveTo>
                      <a:pt x="116" y="6"/>
                    </a:moveTo>
                    <a:lnTo>
                      <a:pt x="112" y="8"/>
                    </a:lnTo>
                    <a:lnTo>
                      <a:pt x="106" y="10"/>
                    </a:lnTo>
                    <a:lnTo>
                      <a:pt x="98" y="14"/>
                    </a:lnTo>
                    <a:lnTo>
                      <a:pt x="94" y="20"/>
                    </a:lnTo>
                    <a:lnTo>
                      <a:pt x="91" y="22"/>
                    </a:lnTo>
                    <a:lnTo>
                      <a:pt x="89" y="27"/>
                    </a:lnTo>
                    <a:lnTo>
                      <a:pt x="87" y="29"/>
                    </a:lnTo>
                    <a:lnTo>
                      <a:pt x="85" y="31"/>
                    </a:lnTo>
                    <a:lnTo>
                      <a:pt x="83" y="35"/>
                    </a:lnTo>
                    <a:lnTo>
                      <a:pt x="83" y="39"/>
                    </a:lnTo>
                    <a:lnTo>
                      <a:pt x="83" y="41"/>
                    </a:lnTo>
                    <a:lnTo>
                      <a:pt x="81" y="45"/>
                    </a:lnTo>
                    <a:lnTo>
                      <a:pt x="79" y="45"/>
                    </a:lnTo>
                    <a:lnTo>
                      <a:pt x="75" y="43"/>
                    </a:lnTo>
                    <a:lnTo>
                      <a:pt x="73" y="39"/>
                    </a:lnTo>
                    <a:lnTo>
                      <a:pt x="73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48" y="35"/>
                    </a:lnTo>
                    <a:lnTo>
                      <a:pt x="25" y="35"/>
                    </a:lnTo>
                    <a:lnTo>
                      <a:pt x="25" y="37"/>
                    </a:lnTo>
                    <a:lnTo>
                      <a:pt x="19" y="37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1" y="35"/>
                    </a:lnTo>
                    <a:lnTo>
                      <a:pt x="9" y="37"/>
                    </a:lnTo>
                    <a:lnTo>
                      <a:pt x="9" y="51"/>
                    </a:lnTo>
                    <a:lnTo>
                      <a:pt x="9" y="54"/>
                    </a:lnTo>
                    <a:lnTo>
                      <a:pt x="7" y="56"/>
                    </a:lnTo>
                    <a:lnTo>
                      <a:pt x="4" y="6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76"/>
                    </a:lnTo>
                    <a:lnTo>
                      <a:pt x="7" y="78"/>
                    </a:lnTo>
                    <a:lnTo>
                      <a:pt x="9" y="80"/>
                    </a:lnTo>
                    <a:lnTo>
                      <a:pt x="7" y="112"/>
                    </a:lnTo>
                    <a:lnTo>
                      <a:pt x="15" y="122"/>
                    </a:lnTo>
                    <a:lnTo>
                      <a:pt x="15" y="126"/>
                    </a:lnTo>
                    <a:lnTo>
                      <a:pt x="15" y="128"/>
                    </a:lnTo>
                    <a:lnTo>
                      <a:pt x="19" y="134"/>
                    </a:lnTo>
                    <a:lnTo>
                      <a:pt x="23" y="136"/>
                    </a:lnTo>
                    <a:lnTo>
                      <a:pt x="29" y="136"/>
                    </a:lnTo>
                    <a:lnTo>
                      <a:pt x="33" y="136"/>
                    </a:lnTo>
                    <a:lnTo>
                      <a:pt x="38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46" y="122"/>
                    </a:lnTo>
                    <a:lnTo>
                      <a:pt x="50" y="120"/>
                    </a:lnTo>
                    <a:lnTo>
                      <a:pt x="52" y="120"/>
                    </a:lnTo>
                    <a:lnTo>
                      <a:pt x="56" y="120"/>
                    </a:lnTo>
                    <a:lnTo>
                      <a:pt x="69" y="120"/>
                    </a:lnTo>
                    <a:lnTo>
                      <a:pt x="81" y="120"/>
                    </a:lnTo>
                    <a:lnTo>
                      <a:pt x="91" y="118"/>
                    </a:lnTo>
                    <a:lnTo>
                      <a:pt x="98" y="114"/>
                    </a:lnTo>
                    <a:lnTo>
                      <a:pt x="100" y="112"/>
                    </a:lnTo>
                    <a:lnTo>
                      <a:pt x="104" y="105"/>
                    </a:lnTo>
                    <a:lnTo>
                      <a:pt x="106" y="103"/>
                    </a:lnTo>
                    <a:lnTo>
                      <a:pt x="112" y="99"/>
                    </a:lnTo>
                    <a:lnTo>
                      <a:pt x="116" y="95"/>
                    </a:lnTo>
                    <a:lnTo>
                      <a:pt x="118" y="95"/>
                    </a:lnTo>
                    <a:lnTo>
                      <a:pt x="120" y="91"/>
                    </a:lnTo>
                    <a:lnTo>
                      <a:pt x="127" y="89"/>
                    </a:lnTo>
                    <a:lnTo>
                      <a:pt x="131" y="87"/>
                    </a:lnTo>
                    <a:lnTo>
                      <a:pt x="137" y="85"/>
                    </a:lnTo>
                    <a:lnTo>
                      <a:pt x="139" y="80"/>
                    </a:lnTo>
                    <a:lnTo>
                      <a:pt x="147" y="76"/>
                    </a:lnTo>
                    <a:lnTo>
                      <a:pt x="166" y="76"/>
                    </a:lnTo>
                    <a:lnTo>
                      <a:pt x="166" y="74"/>
                    </a:lnTo>
                    <a:lnTo>
                      <a:pt x="168" y="72"/>
                    </a:lnTo>
                    <a:lnTo>
                      <a:pt x="170" y="66"/>
                    </a:lnTo>
                    <a:lnTo>
                      <a:pt x="172" y="62"/>
                    </a:lnTo>
                    <a:lnTo>
                      <a:pt x="174" y="58"/>
                    </a:lnTo>
                    <a:lnTo>
                      <a:pt x="176" y="54"/>
                    </a:lnTo>
                    <a:lnTo>
                      <a:pt x="181" y="54"/>
                    </a:lnTo>
                    <a:lnTo>
                      <a:pt x="181" y="51"/>
                    </a:lnTo>
                    <a:lnTo>
                      <a:pt x="183" y="51"/>
                    </a:lnTo>
                    <a:lnTo>
                      <a:pt x="162" y="0"/>
                    </a:lnTo>
                    <a:lnTo>
                      <a:pt x="158" y="0"/>
                    </a:lnTo>
                    <a:lnTo>
                      <a:pt x="147" y="2"/>
                    </a:lnTo>
                    <a:lnTo>
                      <a:pt x="135" y="4"/>
                    </a:lnTo>
                    <a:lnTo>
                      <a:pt x="123" y="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6" y="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12"/>
              <p:cNvSpPr>
                <a:spLocks/>
              </p:cNvSpPr>
              <p:nvPr/>
            </p:nvSpPr>
            <p:spPr bwMode="auto">
              <a:xfrm>
                <a:off x="2370" y="1756"/>
                <a:ext cx="147" cy="141"/>
              </a:xfrm>
              <a:custGeom>
                <a:avLst/>
                <a:gdLst>
                  <a:gd name="T0" fmla="*/ 135 w 147"/>
                  <a:gd name="T1" fmla="*/ 0 h 141"/>
                  <a:gd name="T2" fmla="*/ 71 w 147"/>
                  <a:gd name="T3" fmla="*/ 0 h 141"/>
                  <a:gd name="T4" fmla="*/ 69 w 147"/>
                  <a:gd name="T5" fmla="*/ 2 h 141"/>
                  <a:gd name="T6" fmla="*/ 67 w 147"/>
                  <a:gd name="T7" fmla="*/ 8 h 141"/>
                  <a:gd name="T8" fmla="*/ 67 w 147"/>
                  <a:gd name="T9" fmla="*/ 13 h 141"/>
                  <a:gd name="T10" fmla="*/ 65 w 147"/>
                  <a:gd name="T11" fmla="*/ 17 h 141"/>
                  <a:gd name="T12" fmla="*/ 65 w 147"/>
                  <a:gd name="T13" fmla="*/ 19 h 141"/>
                  <a:gd name="T14" fmla="*/ 56 w 147"/>
                  <a:gd name="T15" fmla="*/ 27 h 141"/>
                  <a:gd name="T16" fmla="*/ 48 w 147"/>
                  <a:gd name="T17" fmla="*/ 27 h 141"/>
                  <a:gd name="T18" fmla="*/ 46 w 147"/>
                  <a:gd name="T19" fmla="*/ 31 h 141"/>
                  <a:gd name="T20" fmla="*/ 46 w 147"/>
                  <a:gd name="T21" fmla="*/ 42 h 141"/>
                  <a:gd name="T22" fmla="*/ 38 w 147"/>
                  <a:gd name="T23" fmla="*/ 50 h 141"/>
                  <a:gd name="T24" fmla="*/ 38 w 147"/>
                  <a:gd name="T25" fmla="*/ 52 h 141"/>
                  <a:gd name="T26" fmla="*/ 42 w 147"/>
                  <a:gd name="T27" fmla="*/ 58 h 141"/>
                  <a:gd name="T28" fmla="*/ 42 w 147"/>
                  <a:gd name="T29" fmla="*/ 62 h 141"/>
                  <a:gd name="T30" fmla="*/ 38 w 147"/>
                  <a:gd name="T31" fmla="*/ 69 h 141"/>
                  <a:gd name="T32" fmla="*/ 36 w 147"/>
                  <a:gd name="T33" fmla="*/ 71 h 141"/>
                  <a:gd name="T34" fmla="*/ 33 w 147"/>
                  <a:gd name="T35" fmla="*/ 71 h 141"/>
                  <a:gd name="T36" fmla="*/ 31 w 147"/>
                  <a:gd name="T37" fmla="*/ 73 h 141"/>
                  <a:gd name="T38" fmla="*/ 31 w 147"/>
                  <a:gd name="T39" fmla="*/ 75 h 141"/>
                  <a:gd name="T40" fmla="*/ 27 w 147"/>
                  <a:gd name="T41" fmla="*/ 79 h 141"/>
                  <a:gd name="T42" fmla="*/ 25 w 147"/>
                  <a:gd name="T43" fmla="*/ 81 h 141"/>
                  <a:gd name="T44" fmla="*/ 23 w 147"/>
                  <a:gd name="T45" fmla="*/ 81 h 141"/>
                  <a:gd name="T46" fmla="*/ 21 w 147"/>
                  <a:gd name="T47" fmla="*/ 83 h 141"/>
                  <a:gd name="T48" fmla="*/ 19 w 147"/>
                  <a:gd name="T49" fmla="*/ 85 h 141"/>
                  <a:gd name="T50" fmla="*/ 19 w 147"/>
                  <a:gd name="T51" fmla="*/ 89 h 141"/>
                  <a:gd name="T52" fmla="*/ 21 w 147"/>
                  <a:gd name="T53" fmla="*/ 89 h 141"/>
                  <a:gd name="T54" fmla="*/ 19 w 147"/>
                  <a:gd name="T55" fmla="*/ 91 h 141"/>
                  <a:gd name="T56" fmla="*/ 15 w 147"/>
                  <a:gd name="T57" fmla="*/ 102 h 141"/>
                  <a:gd name="T58" fmla="*/ 15 w 147"/>
                  <a:gd name="T59" fmla="*/ 106 h 141"/>
                  <a:gd name="T60" fmla="*/ 11 w 147"/>
                  <a:gd name="T61" fmla="*/ 106 h 141"/>
                  <a:gd name="T62" fmla="*/ 11 w 147"/>
                  <a:gd name="T63" fmla="*/ 108 h 141"/>
                  <a:gd name="T64" fmla="*/ 13 w 147"/>
                  <a:gd name="T65" fmla="*/ 110 h 141"/>
                  <a:gd name="T66" fmla="*/ 13 w 147"/>
                  <a:gd name="T67" fmla="*/ 114 h 141"/>
                  <a:gd name="T68" fmla="*/ 11 w 147"/>
                  <a:gd name="T69" fmla="*/ 116 h 141"/>
                  <a:gd name="T70" fmla="*/ 9 w 147"/>
                  <a:gd name="T71" fmla="*/ 118 h 141"/>
                  <a:gd name="T72" fmla="*/ 4 w 147"/>
                  <a:gd name="T73" fmla="*/ 118 h 141"/>
                  <a:gd name="T74" fmla="*/ 4 w 147"/>
                  <a:gd name="T75" fmla="*/ 120 h 141"/>
                  <a:gd name="T76" fmla="*/ 0 w 147"/>
                  <a:gd name="T77" fmla="*/ 127 h 141"/>
                  <a:gd name="T78" fmla="*/ 0 w 147"/>
                  <a:gd name="T79" fmla="*/ 129 h 141"/>
                  <a:gd name="T80" fmla="*/ 0 w 147"/>
                  <a:gd name="T81" fmla="*/ 141 h 141"/>
                  <a:gd name="T82" fmla="*/ 67 w 147"/>
                  <a:gd name="T83" fmla="*/ 141 h 141"/>
                  <a:gd name="T84" fmla="*/ 69 w 147"/>
                  <a:gd name="T85" fmla="*/ 114 h 141"/>
                  <a:gd name="T86" fmla="*/ 67 w 147"/>
                  <a:gd name="T87" fmla="*/ 110 h 141"/>
                  <a:gd name="T88" fmla="*/ 67 w 147"/>
                  <a:gd name="T89" fmla="*/ 106 h 141"/>
                  <a:gd name="T90" fmla="*/ 69 w 147"/>
                  <a:gd name="T91" fmla="*/ 102 h 141"/>
                  <a:gd name="T92" fmla="*/ 75 w 147"/>
                  <a:gd name="T93" fmla="*/ 98 h 141"/>
                  <a:gd name="T94" fmla="*/ 83 w 147"/>
                  <a:gd name="T95" fmla="*/ 98 h 141"/>
                  <a:gd name="T96" fmla="*/ 85 w 147"/>
                  <a:gd name="T97" fmla="*/ 98 h 141"/>
                  <a:gd name="T98" fmla="*/ 87 w 147"/>
                  <a:gd name="T99" fmla="*/ 95 h 141"/>
                  <a:gd name="T100" fmla="*/ 87 w 147"/>
                  <a:gd name="T101" fmla="*/ 42 h 141"/>
                  <a:gd name="T102" fmla="*/ 89 w 147"/>
                  <a:gd name="T103" fmla="*/ 42 h 141"/>
                  <a:gd name="T104" fmla="*/ 89 w 147"/>
                  <a:gd name="T105" fmla="*/ 37 h 141"/>
                  <a:gd name="T106" fmla="*/ 145 w 147"/>
                  <a:gd name="T107" fmla="*/ 35 h 141"/>
                  <a:gd name="T108" fmla="*/ 145 w 147"/>
                  <a:gd name="T109" fmla="*/ 25 h 141"/>
                  <a:gd name="T110" fmla="*/ 145 w 147"/>
                  <a:gd name="T111" fmla="*/ 25 h 141"/>
                  <a:gd name="T112" fmla="*/ 147 w 147"/>
                  <a:gd name="T113" fmla="*/ 0 h 141"/>
                  <a:gd name="T114" fmla="*/ 135 w 147"/>
                  <a:gd name="T115" fmla="*/ 0 h 141"/>
                  <a:gd name="T116" fmla="*/ 135 w 147"/>
                  <a:gd name="T117" fmla="*/ 0 h 141"/>
                  <a:gd name="T118" fmla="*/ 135 w 147"/>
                  <a:gd name="T11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141">
                    <a:moveTo>
                      <a:pt x="135" y="0"/>
                    </a:moveTo>
                    <a:lnTo>
                      <a:pt x="71" y="0"/>
                    </a:lnTo>
                    <a:lnTo>
                      <a:pt x="69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5" y="17"/>
                    </a:lnTo>
                    <a:lnTo>
                      <a:pt x="65" y="19"/>
                    </a:lnTo>
                    <a:lnTo>
                      <a:pt x="56" y="27"/>
                    </a:lnTo>
                    <a:lnTo>
                      <a:pt x="48" y="27"/>
                    </a:lnTo>
                    <a:lnTo>
                      <a:pt x="46" y="31"/>
                    </a:lnTo>
                    <a:lnTo>
                      <a:pt x="46" y="42"/>
                    </a:lnTo>
                    <a:lnTo>
                      <a:pt x="38" y="50"/>
                    </a:lnTo>
                    <a:lnTo>
                      <a:pt x="38" y="52"/>
                    </a:lnTo>
                    <a:lnTo>
                      <a:pt x="42" y="58"/>
                    </a:lnTo>
                    <a:lnTo>
                      <a:pt x="42" y="62"/>
                    </a:lnTo>
                    <a:lnTo>
                      <a:pt x="38" y="69"/>
                    </a:lnTo>
                    <a:lnTo>
                      <a:pt x="36" y="71"/>
                    </a:lnTo>
                    <a:lnTo>
                      <a:pt x="33" y="71"/>
                    </a:lnTo>
                    <a:lnTo>
                      <a:pt x="31" y="73"/>
                    </a:lnTo>
                    <a:lnTo>
                      <a:pt x="31" y="75"/>
                    </a:lnTo>
                    <a:lnTo>
                      <a:pt x="27" y="79"/>
                    </a:lnTo>
                    <a:lnTo>
                      <a:pt x="25" y="81"/>
                    </a:lnTo>
                    <a:lnTo>
                      <a:pt x="23" y="81"/>
                    </a:lnTo>
                    <a:lnTo>
                      <a:pt x="21" y="83"/>
                    </a:lnTo>
                    <a:lnTo>
                      <a:pt x="19" y="85"/>
                    </a:lnTo>
                    <a:lnTo>
                      <a:pt x="19" y="89"/>
                    </a:lnTo>
                    <a:lnTo>
                      <a:pt x="21" y="89"/>
                    </a:lnTo>
                    <a:lnTo>
                      <a:pt x="19" y="91"/>
                    </a:lnTo>
                    <a:lnTo>
                      <a:pt x="15" y="102"/>
                    </a:lnTo>
                    <a:lnTo>
                      <a:pt x="15" y="106"/>
                    </a:lnTo>
                    <a:lnTo>
                      <a:pt x="11" y="106"/>
                    </a:lnTo>
                    <a:lnTo>
                      <a:pt x="11" y="108"/>
                    </a:lnTo>
                    <a:lnTo>
                      <a:pt x="13" y="110"/>
                    </a:lnTo>
                    <a:lnTo>
                      <a:pt x="13" y="114"/>
                    </a:lnTo>
                    <a:lnTo>
                      <a:pt x="11" y="116"/>
                    </a:lnTo>
                    <a:lnTo>
                      <a:pt x="9" y="118"/>
                    </a:lnTo>
                    <a:lnTo>
                      <a:pt x="4" y="118"/>
                    </a:lnTo>
                    <a:lnTo>
                      <a:pt x="4" y="120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0" y="141"/>
                    </a:lnTo>
                    <a:lnTo>
                      <a:pt x="67" y="141"/>
                    </a:lnTo>
                    <a:lnTo>
                      <a:pt x="69" y="114"/>
                    </a:lnTo>
                    <a:lnTo>
                      <a:pt x="67" y="110"/>
                    </a:lnTo>
                    <a:lnTo>
                      <a:pt x="67" y="106"/>
                    </a:lnTo>
                    <a:lnTo>
                      <a:pt x="69" y="102"/>
                    </a:lnTo>
                    <a:lnTo>
                      <a:pt x="75" y="98"/>
                    </a:lnTo>
                    <a:lnTo>
                      <a:pt x="83" y="98"/>
                    </a:lnTo>
                    <a:lnTo>
                      <a:pt x="85" y="98"/>
                    </a:lnTo>
                    <a:lnTo>
                      <a:pt x="87" y="95"/>
                    </a:lnTo>
                    <a:lnTo>
                      <a:pt x="87" y="42"/>
                    </a:lnTo>
                    <a:lnTo>
                      <a:pt x="89" y="42"/>
                    </a:lnTo>
                    <a:lnTo>
                      <a:pt x="89" y="37"/>
                    </a:lnTo>
                    <a:lnTo>
                      <a:pt x="145" y="35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7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13"/>
              <p:cNvSpPr>
                <a:spLocks/>
              </p:cNvSpPr>
              <p:nvPr/>
            </p:nvSpPr>
            <p:spPr bwMode="auto">
              <a:xfrm>
                <a:off x="2370" y="1756"/>
                <a:ext cx="147" cy="141"/>
              </a:xfrm>
              <a:custGeom>
                <a:avLst/>
                <a:gdLst>
                  <a:gd name="T0" fmla="*/ 135 w 147"/>
                  <a:gd name="T1" fmla="*/ 0 h 141"/>
                  <a:gd name="T2" fmla="*/ 71 w 147"/>
                  <a:gd name="T3" fmla="*/ 0 h 141"/>
                  <a:gd name="T4" fmla="*/ 69 w 147"/>
                  <a:gd name="T5" fmla="*/ 2 h 141"/>
                  <a:gd name="T6" fmla="*/ 67 w 147"/>
                  <a:gd name="T7" fmla="*/ 8 h 141"/>
                  <a:gd name="T8" fmla="*/ 67 w 147"/>
                  <a:gd name="T9" fmla="*/ 13 h 141"/>
                  <a:gd name="T10" fmla="*/ 65 w 147"/>
                  <a:gd name="T11" fmla="*/ 17 h 141"/>
                  <a:gd name="T12" fmla="*/ 65 w 147"/>
                  <a:gd name="T13" fmla="*/ 19 h 141"/>
                  <a:gd name="T14" fmla="*/ 56 w 147"/>
                  <a:gd name="T15" fmla="*/ 27 h 141"/>
                  <a:gd name="T16" fmla="*/ 48 w 147"/>
                  <a:gd name="T17" fmla="*/ 27 h 141"/>
                  <a:gd name="T18" fmla="*/ 46 w 147"/>
                  <a:gd name="T19" fmla="*/ 31 h 141"/>
                  <a:gd name="T20" fmla="*/ 46 w 147"/>
                  <a:gd name="T21" fmla="*/ 42 h 141"/>
                  <a:gd name="T22" fmla="*/ 38 w 147"/>
                  <a:gd name="T23" fmla="*/ 50 h 141"/>
                  <a:gd name="T24" fmla="*/ 38 w 147"/>
                  <a:gd name="T25" fmla="*/ 52 h 141"/>
                  <a:gd name="T26" fmla="*/ 42 w 147"/>
                  <a:gd name="T27" fmla="*/ 58 h 141"/>
                  <a:gd name="T28" fmla="*/ 42 w 147"/>
                  <a:gd name="T29" fmla="*/ 62 h 141"/>
                  <a:gd name="T30" fmla="*/ 38 w 147"/>
                  <a:gd name="T31" fmla="*/ 69 h 141"/>
                  <a:gd name="T32" fmla="*/ 36 w 147"/>
                  <a:gd name="T33" fmla="*/ 71 h 141"/>
                  <a:gd name="T34" fmla="*/ 33 w 147"/>
                  <a:gd name="T35" fmla="*/ 71 h 141"/>
                  <a:gd name="T36" fmla="*/ 31 w 147"/>
                  <a:gd name="T37" fmla="*/ 73 h 141"/>
                  <a:gd name="T38" fmla="*/ 31 w 147"/>
                  <a:gd name="T39" fmla="*/ 75 h 141"/>
                  <a:gd name="T40" fmla="*/ 27 w 147"/>
                  <a:gd name="T41" fmla="*/ 79 h 141"/>
                  <a:gd name="T42" fmla="*/ 25 w 147"/>
                  <a:gd name="T43" fmla="*/ 81 h 141"/>
                  <a:gd name="T44" fmla="*/ 23 w 147"/>
                  <a:gd name="T45" fmla="*/ 81 h 141"/>
                  <a:gd name="T46" fmla="*/ 21 w 147"/>
                  <a:gd name="T47" fmla="*/ 83 h 141"/>
                  <a:gd name="T48" fmla="*/ 19 w 147"/>
                  <a:gd name="T49" fmla="*/ 85 h 141"/>
                  <a:gd name="T50" fmla="*/ 19 w 147"/>
                  <a:gd name="T51" fmla="*/ 89 h 141"/>
                  <a:gd name="T52" fmla="*/ 21 w 147"/>
                  <a:gd name="T53" fmla="*/ 89 h 141"/>
                  <a:gd name="T54" fmla="*/ 19 w 147"/>
                  <a:gd name="T55" fmla="*/ 91 h 141"/>
                  <a:gd name="T56" fmla="*/ 15 w 147"/>
                  <a:gd name="T57" fmla="*/ 102 h 141"/>
                  <a:gd name="T58" fmla="*/ 15 w 147"/>
                  <a:gd name="T59" fmla="*/ 106 h 141"/>
                  <a:gd name="T60" fmla="*/ 11 w 147"/>
                  <a:gd name="T61" fmla="*/ 106 h 141"/>
                  <a:gd name="T62" fmla="*/ 11 w 147"/>
                  <a:gd name="T63" fmla="*/ 108 h 141"/>
                  <a:gd name="T64" fmla="*/ 13 w 147"/>
                  <a:gd name="T65" fmla="*/ 110 h 141"/>
                  <a:gd name="T66" fmla="*/ 13 w 147"/>
                  <a:gd name="T67" fmla="*/ 114 h 141"/>
                  <a:gd name="T68" fmla="*/ 11 w 147"/>
                  <a:gd name="T69" fmla="*/ 116 h 141"/>
                  <a:gd name="T70" fmla="*/ 9 w 147"/>
                  <a:gd name="T71" fmla="*/ 118 h 141"/>
                  <a:gd name="T72" fmla="*/ 4 w 147"/>
                  <a:gd name="T73" fmla="*/ 118 h 141"/>
                  <a:gd name="T74" fmla="*/ 4 w 147"/>
                  <a:gd name="T75" fmla="*/ 120 h 141"/>
                  <a:gd name="T76" fmla="*/ 0 w 147"/>
                  <a:gd name="T77" fmla="*/ 127 h 141"/>
                  <a:gd name="T78" fmla="*/ 0 w 147"/>
                  <a:gd name="T79" fmla="*/ 129 h 141"/>
                  <a:gd name="T80" fmla="*/ 0 w 147"/>
                  <a:gd name="T81" fmla="*/ 141 h 141"/>
                  <a:gd name="T82" fmla="*/ 67 w 147"/>
                  <a:gd name="T83" fmla="*/ 141 h 141"/>
                  <a:gd name="T84" fmla="*/ 69 w 147"/>
                  <a:gd name="T85" fmla="*/ 114 h 141"/>
                  <a:gd name="T86" fmla="*/ 67 w 147"/>
                  <a:gd name="T87" fmla="*/ 110 h 141"/>
                  <a:gd name="T88" fmla="*/ 67 w 147"/>
                  <a:gd name="T89" fmla="*/ 106 h 141"/>
                  <a:gd name="T90" fmla="*/ 69 w 147"/>
                  <a:gd name="T91" fmla="*/ 102 h 141"/>
                  <a:gd name="T92" fmla="*/ 75 w 147"/>
                  <a:gd name="T93" fmla="*/ 98 h 141"/>
                  <a:gd name="T94" fmla="*/ 83 w 147"/>
                  <a:gd name="T95" fmla="*/ 98 h 141"/>
                  <a:gd name="T96" fmla="*/ 85 w 147"/>
                  <a:gd name="T97" fmla="*/ 98 h 141"/>
                  <a:gd name="T98" fmla="*/ 87 w 147"/>
                  <a:gd name="T99" fmla="*/ 95 h 141"/>
                  <a:gd name="T100" fmla="*/ 87 w 147"/>
                  <a:gd name="T101" fmla="*/ 42 h 141"/>
                  <a:gd name="T102" fmla="*/ 89 w 147"/>
                  <a:gd name="T103" fmla="*/ 42 h 141"/>
                  <a:gd name="T104" fmla="*/ 89 w 147"/>
                  <a:gd name="T105" fmla="*/ 37 h 141"/>
                  <a:gd name="T106" fmla="*/ 145 w 147"/>
                  <a:gd name="T107" fmla="*/ 35 h 141"/>
                  <a:gd name="T108" fmla="*/ 145 w 147"/>
                  <a:gd name="T109" fmla="*/ 25 h 141"/>
                  <a:gd name="T110" fmla="*/ 145 w 147"/>
                  <a:gd name="T111" fmla="*/ 25 h 141"/>
                  <a:gd name="T112" fmla="*/ 147 w 147"/>
                  <a:gd name="T113" fmla="*/ 0 h 141"/>
                  <a:gd name="T114" fmla="*/ 135 w 147"/>
                  <a:gd name="T115" fmla="*/ 0 h 141"/>
                  <a:gd name="T116" fmla="*/ 135 w 147"/>
                  <a:gd name="T117" fmla="*/ 0 h 141"/>
                  <a:gd name="T118" fmla="*/ 135 w 147"/>
                  <a:gd name="T11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141">
                    <a:moveTo>
                      <a:pt x="135" y="0"/>
                    </a:moveTo>
                    <a:lnTo>
                      <a:pt x="71" y="0"/>
                    </a:lnTo>
                    <a:lnTo>
                      <a:pt x="69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5" y="17"/>
                    </a:lnTo>
                    <a:lnTo>
                      <a:pt x="65" y="19"/>
                    </a:lnTo>
                    <a:lnTo>
                      <a:pt x="56" y="27"/>
                    </a:lnTo>
                    <a:lnTo>
                      <a:pt x="48" y="27"/>
                    </a:lnTo>
                    <a:lnTo>
                      <a:pt x="46" y="31"/>
                    </a:lnTo>
                    <a:lnTo>
                      <a:pt x="46" y="42"/>
                    </a:lnTo>
                    <a:lnTo>
                      <a:pt x="38" y="50"/>
                    </a:lnTo>
                    <a:lnTo>
                      <a:pt x="38" y="52"/>
                    </a:lnTo>
                    <a:lnTo>
                      <a:pt x="42" y="58"/>
                    </a:lnTo>
                    <a:lnTo>
                      <a:pt x="42" y="62"/>
                    </a:lnTo>
                    <a:lnTo>
                      <a:pt x="38" y="69"/>
                    </a:lnTo>
                    <a:lnTo>
                      <a:pt x="36" y="71"/>
                    </a:lnTo>
                    <a:lnTo>
                      <a:pt x="33" y="71"/>
                    </a:lnTo>
                    <a:lnTo>
                      <a:pt x="31" y="73"/>
                    </a:lnTo>
                    <a:lnTo>
                      <a:pt x="31" y="75"/>
                    </a:lnTo>
                    <a:lnTo>
                      <a:pt x="27" y="79"/>
                    </a:lnTo>
                    <a:lnTo>
                      <a:pt x="25" y="81"/>
                    </a:lnTo>
                    <a:lnTo>
                      <a:pt x="23" y="81"/>
                    </a:lnTo>
                    <a:lnTo>
                      <a:pt x="21" y="83"/>
                    </a:lnTo>
                    <a:lnTo>
                      <a:pt x="19" y="85"/>
                    </a:lnTo>
                    <a:lnTo>
                      <a:pt x="19" y="89"/>
                    </a:lnTo>
                    <a:lnTo>
                      <a:pt x="21" y="89"/>
                    </a:lnTo>
                    <a:lnTo>
                      <a:pt x="19" y="91"/>
                    </a:lnTo>
                    <a:lnTo>
                      <a:pt x="15" y="102"/>
                    </a:lnTo>
                    <a:lnTo>
                      <a:pt x="15" y="106"/>
                    </a:lnTo>
                    <a:lnTo>
                      <a:pt x="11" y="106"/>
                    </a:lnTo>
                    <a:lnTo>
                      <a:pt x="11" y="108"/>
                    </a:lnTo>
                    <a:lnTo>
                      <a:pt x="13" y="110"/>
                    </a:lnTo>
                    <a:lnTo>
                      <a:pt x="13" y="114"/>
                    </a:lnTo>
                    <a:lnTo>
                      <a:pt x="11" y="116"/>
                    </a:lnTo>
                    <a:lnTo>
                      <a:pt x="9" y="118"/>
                    </a:lnTo>
                    <a:lnTo>
                      <a:pt x="4" y="118"/>
                    </a:lnTo>
                    <a:lnTo>
                      <a:pt x="4" y="120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0" y="141"/>
                    </a:lnTo>
                    <a:lnTo>
                      <a:pt x="67" y="141"/>
                    </a:lnTo>
                    <a:lnTo>
                      <a:pt x="69" y="114"/>
                    </a:lnTo>
                    <a:lnTo>
                      <a:pt x="67" y="110"/>
                    </a:lnTo>
                    <a:lnTo>
                      <a:pt x="67" y="106"/>
                    </a:lnTo>
                    <a:lnTo>
                      <a:pt x="69" y="102"/>
                    </a:lnTo>
                    <a:lnTo>
                      <a:pt x="75" y="98"/>
                    </a:lnTo>
                    <a:lnTo>
                      <a:pt x="83" y="98"/>
                    </a:lnTo>
                    <a:lnTo>
                      <a:pt x="85" y="98"/>
                    </a:lnTo>
                    <a:lnTo>
                      <a:pt x="87" y="95"/>
                    </a:lnTo>
                    <a:lnTo>
                      <a:pt x="87" y="42"/>
                    </a:lnTo>
                    <a:lnTo>
                      <a:pt x="89" y="42"/>
                    </a:lnTo>
                    <a:lnTo>
                      <a:pt x="89" y="37"/>
                    </a:lnTo>
                    <a:lnTo>
                      <a:pt x="145" y="35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7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14"/>
              <p:cNvSpPr>
                <a:spLocks/>
              </p:cNvSpPr>
              <p:nvPr/>
            </p:nvSpPr>
            <p:spPr bwMode="auto">
              <a:xfrm>
                <a:off x="3261" y="1653"/>
                <a:ext cx="8" cy="29"/>
              </a:xfrm>
              <a:custGeom>
                <a:avLst/>
                <a:gdLst>
                  <a:gd name="T0" fmla="*/ 4 w 8"/>
                  <a:gd name="T1" fmla="*/ 22 h 29"/>
                  <a:gd name="T2" fmla="*/ 6 w 8"/>
                  <a:gd name="T3" fmla="*/ 24 h 29"/>
                  <a:gd name="T4" fmla="*/ 8 w 8"/>
                  <a:gd name="T5" fmla="*/ 20 h 29"/>
                  <a:gd name="T6" fmla="*/ 8 w 8"/>
                  <a:gd name="T7" fmla="*/ 0 h 29"/>
                  <a:gd name="T8" fmla="*/ 4 w 8"/>
                  <a:gd name="T9" fmla="*/ 0 h 29"/>
                  <a:gd name="T10" fmla="*/ 0 w 8"/>
                  <a:gd name="T11" fmla="*/ 4 h 29"/>
                  <a:gd name="T12" fmla="*/ 0 w 8"/>
                  <a:gd name="T13" fmla="*/ 27 h 29"/>
                  <a:gd name="T14" fmla="*/ 0 w 8"/>
                  <a:gd name="T15" fmla="*/ 29 h 29"/>
                  <a:gd name="T16" fmla="*/ 2 w 8"/>
                  <a:gd name="T17" fmla="*/ 27 h 29"/>
                  <a:gd name="T18" fmla="*/ 4 w 8"/>
                  <a:gd name="T19" fmla="*/ 27 h 29"/>
                  <a:gd name="T20" fmla="*/ 4 w 8"/>
                  <a:gd name="T21" fmla="*/ 24 h 29"/>
                  <a:gd name="T22" fmla="*/ 4 w 8"/>
                  <a:gd name="T23" fmla="*/ 22 h 29"/>
                  <a:gd name="T24" fmla="*/ 4 w 8"/>
                  <a:gd name="T25" fmla="*/ 22 h 29"/>
                  <a:gd name="T26" fmla="*/ 4 w 8"/>
                  <a:gd name="T2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29">
                    <a:moveTo>
                      <a:pt x="4" y="22"/>
                    </a:moveTo>
                    <a:lnTo>
                      <a:pt x="6" y="24"/>
                    </a:lnTo>
                    <a:lnTo>
                      <a:pt x="8" y="2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15"/>
              <p:cNvSpPr>
                <a:spLocks/>
              </p:cNvSpPr>
              <p:nvPr/>
            </p:nvSpPr>
            <p:spPr bwMode="auto">
              <a:xfrm>
                <a:off x="3261" y="1653"/>
                <a:ext cx="8" cy="29"/>
              </a:xfrm>
              <a:custGeom>
                <a:avLst/>
                <a:gdLst>
                  <a:gd name="T0" fmla="*/ 4 w 8"/>
                  <a:gd name="T1" fmla="*/ 22 h 29"/>
                  <a:gd name="T2" fmla="*/ 6 w 8"/>
                  <a:gd name="T3" fmla="*/ 24 h 29"/>
                  <a:gd name="T4" fmla="*/ 8 w 8"/>
                  <a:gd name="T5" fmla="*/ 20 h 29"/>
                  <a:gd name="T6" fmla="*/ 8 w 8"/>
                  <a:gd name="T7" fmla="*/ 0 h 29"/>
                  <a:gd name="T8" fmla="*/ 4 w 8"/>
                  <a:gd name="T9" fmla="*/ 0 h 29"/>
                  <a:gd name="T10" fmla="*/ 0 w 8"/>
                  <a:gd name="T11" fmla="*/ 4 h 29"/>
                  <a:gd name="T12" fmla="*/ 0 w 8"/>
                  <a:gd name="T13" fmla="*/ 27 h 29"/>
                  <a:gd name="T14" fmla="*/ 0 w 8"/>
                  <a:gd name="T15" fmla="*/ 29 h 29"/>
                  <a:gd name="T16" fmla="*/ 2 w 8"/>
                  <a:gd name="T17" fmla="*/ 27 h 29"/>
                  <a:gd name="T18" fmla="*/ 4 w 8"/>
                  <a:gd name="T19" fmla="*/ 27 h 29"/>
                  <a:gd name="T20" fmla="*/ 4 w 8"/>
                  <a:gd name="T21" fmla="*/ 24 h 29"/>
                  <a:gd name="T22" fmla="*/ 4 w 8"/>
                  <a:gd name="T23" fmla="*/ 22 h 29"/>
                  <a:gd name="T24" fmla="*/ 4 w 8"/>
                  <a:gd name="T25" fmla="*/ 22 h 29"/>
                  <a:gd name="T26" fmla="*/ 4 w 8"/>
                  <a:gd name="T2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29">
                    <a:moveTo>
                      <a:pt x="4" y="22"/>
                    </a:moveTo>
                    <a:lnTo>
                      <a:pt x="6" y="24"/>
                    </a:lnTo>
                    <a:lnTo>
                      <a:pt x="8" y="2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16"/>
              <p:cNvSpPr>
                <a:spLocks/>
              </p:cNvSpPr>
              <p:nvPr/>
            </p:nvSpPr>
            <p:spPr bwMode="auto">
              <a:xfrm>
                <a:off x="3568" y="1367"/>
                <a:ext cx="294" cy="180"/>
              </a:xfrm>
              <a:custGeom>
                <a:avLst/>
                <a:gdLst>
                  <a:gd name="T0" fmla="*/ 280 w 294"/>
                  <a:gd name="T1" fmla="*/ 93 h 180"/>
                  <a:gd name="T2" fmla="*/ 267 w 294"/>
                  <a:gd name="T3" fmla="*/ 89 h 180"/>
                  <a:gd name="T4" fmla="*/ 246 w 294"/>
                  <a:gd name="T5" fmla="*/ 85 h 180"/>
                  <a:gd name="T6" fmla="*/ 257 w 294"/>
                  <a:gd name="T7" fmla="*/ 70 h 180"/>
                  <a:gd name="T8" fmla="*/ 240 w 294"/>
                  <a:gd name="T9" fmla="*/ 81 h 180"/>
                  <a:gd name="T10" fmla="*/ 230 w 294"/>
                  <a:gd name="T11" fmla="*/ 87 h 180"/>
                  <a:gd name="T12" fmla="*/ 224 w 294"/>
                  <a:gd name="T13" fmla="*/ 95 h 180"/>
                  <a:gd name="T14" fmla="*/ 222 w 294"/>
                  <a:gd name="T15" fmla="*/ 107 h 180"/>
                  <a:gd name="T16" fmla="*/ 213 w 294"/>
                  <a:gd name="T17" fmla="*/ 103 h 180"/>
                  <a:gd name="T18" fmla="*/ 209 w 294"/>
                  <a:gd name="T19" fmla="*/ 93 h 180"/>
                  <a:gd name="T20" fmla="*/ 178 w 294"/>
                  <a:gd name="T21" fmla="*/ 74 h 180"/>
                  <a:gd name="T22" fmla="*/ 174 w 294"/>
                  <a:gd name="T23" fmla="*/ 62 h 180"/>
                  <a:gd name="T24" fmla="*/ 164 w 294"/>
                  <a:gd name="T25" fmla="*/ 52 h 180"/>
                  <a:gd name="T26" fmla="*/ 153 w 294"/>
                  <a:gd name="T27" fmla="*/ 37 h 180"/>
                  <a:gd name="T28" fmla="*/ 139 w 294"/>
                  <a:gd name="T29" fmla="*/ 41 h 180"/>
                  <a:gd name="T30" fmla="*/ 106 w 294"/>
                  <a:gd name="T31" fmla="*/ 41 h 180"/>
                  <a:gd name="T32" fmla="*/ 66 w 294"/>
                  <a:gd name="T33" fmla="*/ 14 h 180"/>
                  <a:gd name="T34" fmla="*/ 64 w 294"/>
                  <a:gd name="T35" fmla="*/ 29 h 180"/>
                  <a:gd name="T36" fmla="*/ 56 w 294"/>
                  <a:gd name="T37" fmla="*/ 20 h 180"/>
                  <a:gd name="T38" fmla="*/ 39 w 294"/>
                  <a:gd name="T39" fmla="*/ 8 h 180"/>
                  <a:gd name="T40" fmla="*/ 43 w 294"/>
                  <a:gd name="T41" fmla="*/ 20 h 180"/>
                  <a:gd name="T42" fmla="*/ 37 w 294"/>
                  <a:gd name="T43" fmla="*/ 16 h 180"/>
                  <a:gd name="T44" fmla="*/ 37 w 294"/>
                  <a:gd name="T45" fmla="*/ 2 h 180"/>
                  <a:gd name="T46" fmla="*/ 16 w 294"/>
                  <a:gd name="T47" fmla="*/ 87 h 180"/>
                  <a:gd name="T48" fmla="*/ 31 w 294"/>
                  <a:gd name="T49" fmla="*/ 85 h 180"/>
                  <a:gd name="T50" fmla="*/ 37 w 294"/>
                  <a:gd name="T51" fmla="*/ 70 h 180"/>
                  <a:gd name="T52" fmla="*/ 43 w 294"/>
                  <a:gd name="T53" fmla="*/ 66 h 180"/>
                  <a:gd name="T54" fmla="*/ 50 w 294"/>
                  <a:gd name="T55" fmla="*/ 66 h 180"/>
                  <a:gd name="T56" fmla="*/ 54 w 294"/>
                  <a:gd name="T57" fmla="*/ 58 h 180"/>
                  <a:gd name="T58" fmla="*/ 66 w 294"/>
                  <a:gd name="T59" fmla="*/ 70 h 180"/>
                  <a:gd name="T60" fmla="*/ 79 w 294"/>
                  <a:gd name="T61" fmla="*/ 78 h 180"/>
                  <a:gd name="T62" fmla="*/ 83 w 294"/>
                  <a:gd name="T63" fmla="*/ 91 h 180"/>
                  <a:gd name="T64" fmla="*/ 112 w 294"/>
                  <a:gd name="T65" fmla="*/ 95 h 180"/>
                  <a:gd name="T66" fmla="*/ 124 w 294"/>
                  <a:gd name="T67" fmla="*/ 112 h 180"/>
                  <a:gd name="T68" fmla="*/ 139 w 294"/>
                  <a:gd name="T69" fmla="*/ 126 h 180"/>
                  <a:gd name="T70" fmla="*/ 147 w 294"/>
                  <a:gd name="T71" fmla="*/ 134 h 180"/>
                  <a:gd name="T72" fmla="*/ 166 w 294"/>
                  <a:gd name="T73" fmla="*/ 145 h 180"/>
                  <a:gd name="T74" fmla="*/ 180 w 294"/>
                  <a:gd name="T75" fmla="*/ 155 h 180"/>
                  <a:gd name="T76" fmla="*/ 193 w 294"/>
                  <a:gd name="T77" fmla="*/ 155 h 180"/>
                  <a:gd name="T78" fmla="*/ 207 w 294"/>
                  <a:gd name="T79" fmla="*/ 174 h 180"/>
                  <a:gd name="T80" fmla="*/ 217 w 294"/>
                  <a:gd name="T81" fmla="*/ 180 h 180"/>
                  <a:gd name="T82" fmla="*/ 226 w 294"/>
                  <a:gd name="T83" fmla="*/ 180 h 180"/>
                  <a:gd name="T84" fmla="*/ 228 w 294"/>
                  <a:gd name="T85" fmla="*/ 170 h 180"/>
                  <a:gd name="T86" fmla="*/ 230 w 294"/>
                  <a:gd name="T87" fmla="*/ 155 h 180"/>
                  <a:gd name="T88" fmla="*/ 226 w 294"/>
                  <a:gd name="T89" fmla="*/ 147 h 180"/>
                  <a:gd name="T90" fmla="*/ 219 w 294"/>
                  <a:gd name="T91" fmla="*/ 139 h 180"/>
                  <a:gd name="T92" fmla="*/ 209 w 294"/>
                  <a:gd name="T93" fmla="*/ 132 h 180"/>
                  <a:gd name="T94" fmla="*/ 230 w 294"/>
                  <a:gd name="T95" fmla="*/ 124 h 180"/>
                  <a:gd name="T96" fmla="*/ 236 w 294"/>
                  <a:gd name="T97" fmla="*/ 114 h 180"/>
                  <a:gd name="T98" fmla="*/ 236 w 294"/>
                  <a:gd name="T99" fmla="*/ 103 h 180"/>
                  <a:gd name="T100" fmla="*/ 244 w 294"/>
                  <a:gd name="T101" fmla="*/ 105 h 180"/>
                  <a:gd name="T102" fmla="*/ 255 w 294"/>
                  <a:gd name="T103" fmla="*/ 97 h 180"/>
                  <a:gd name="T104" fmla="*/ 257 w 294"/>
                  <a:gd name="T105" fmla="*/ 110 h 180"/>
                  <a:gd name="T106" fmla="*/ 263 w 294"/>
                  <a:gd name="T107" fmla="*/ 114 h 180"/>
                  <a:gd name="T108" fmla="*/ 273 w 294"/>
                  <a:gd name="T109" fmla="*/ 114 h 180"/>
                  <a:gd name="T110" fmla="*/ 286 w 294"/>
                  <a:gd name="T111" fmla="*/ 110 h 180"/>
                  <a:gd name="T112" fmla="*/ 294 w 294"/>
                  <a:gd name="T113" fmla="*/ 101 h 180"/>
                  <a:gd name="T114" fmla="*/ 288 w 294"/>
                  <a:gd name="T115" fmla="*/ 10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4" h="180">
                    <a:moveTo>
                      <a:pt x="288" y="101"/>
                    </a:moveTo>
                    <a:lnTo>
                      <a:pt x="286" y="97"/>
                    </a:lnTo>
                    <a:lnTo>
                      <a:pt x="280" y="97"/>
                    </a:lnTo>
                    <a:lnTo>
                      <a:pt x="280" y="93"/>
                    </a:lnTo>
                    <a:lnTo>
                      <a:pt x="273" y="93"/>
                    </a:lnTo>
                    <a:lnTo>
                      <a:pt x="269" y="85"/>
                    </a:lnTo>
                    <a:lnTo>
                      <a:pt x="269" y="89"/>
                    </a:lnTo>
                    <a:lnTo>
                      <a:pt x="267" y="89"/>
                    </a:lnTo>
                    <a:lnTo>
                      <a:pt x="267" y="93"/>
                    </a:lnTo>
                    <a:lnTo>
                      <a:pt x="257" y="93"/>
                    </a:lnTo>
                    <a:lnTo>
                      <a:pt x="255" y="89"/>
                    </a:lnTo>
                    <a:lnTo>
                      <a:pt x="246" y="85"/>
                    </a:lnTo>
                    <a:lnTo>
                      <a:pt x="259" y="72"/>
                    </a:lnTo>
                    <a:lnTo>
                      <a:pt x="259" y="70"/>
                    </a:lnTo>
                    <a:lnTo>
                      <a:pt x="257" y="70"/>
                    </a:lnTo>
                    <a:lnTo>
                      <a:pt x="257" y="70"/>
                    </a:lnTo>
                    <a:lnTo>
                      <a:pt x="251" y="74"/>
                    </a:lnTo>
                    <a:lnTo>
                      <a:pt x="244" y="74"/>
                    </a:lnTo>
                    <a:lnTo>
                      <a:pt x="242" y="81"/>
                    </a:lnTo>
                    <a:lnTo>
                      <a:pt x="240" y="81"/>
                    </a:lnTo>
                    <a:lnTo>
                      <a:pt x="238" y="83"/>
                    </a:lnTo>
                    <a:lnTo>
                      <a:pt x="236" y="83"/>
                    </a:lnTo>
                    <a:lnTo>
                      <a:pt x="232" y="85"/>
                    </a:lnTo>
                    <a:lnTo>
                      <a:pt x="230" y="87"/>
                    </a:lnTo>
                    <a:lnTo>
                      <a:pt x="230" y="93"/>
                    </a:lnTo>
                    <a:lnTo>
                      <a:pt x="228" y="93"/>
                    </a:lnTo>
                    <a:lnTo>
                      <a:pt x="226" y="93"/>
                    </a:lnTo>
                    <a:lnTo>
                      <a:pt x="224" y="95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22" y="103"/>
                    </a:lnTo>
                    <a:lnTo>
                      <a:pt x="222" y="107"/>
                    </a:lnTo>
                    <a:lnTo>
                      <a:pt x="219" y="105"/>
                    </a:lnTo>
                    <a:lnTo>
                      <a:pt x="217" y="105"/>
                    </a:lnTo>
                    <a:lnTo>
                      <a:pt x="215" y="103"/>
                    </a:lnTo>
                    <a:lnTo>
                      <a:pt x="213" y="103"/>
                    </a:lnTo>
                    <a:lnTo>
                      <a:pt x="213" y="101"/>
                    </a:lnTo>
                    <a:lnTo>
                      <a:pt x="215" y="99"/>
                    </a:lnTo>
                    <a:lnTo>
                      <a:pt x="215" y="93"/>
                    </a:lnTo>
                    <a:lnTo>
                      <a:pt x="209" y="93"/>
                    </a:lnTo>
                    <a:lnTo>
                      <a:pt x="190" y="93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78" y="74"/>
                    </a:lnTo>
                    <a:lnTo>
                      <a:pt x="176" y="76"/>
                    </a:lnTo>
                    <a:lnTo>
                      <a:pt x="176" y="76"/>
                    </a:lnTo>
                    <a:lnTo>
                      <a:pt x="174" y="74"/>
                    </a:lnTo>
                    <a:lnTo>
                      <a:pt x="174" y="62"/>
                    </a:lnTo>
                    <a:lnTo>
                      <a:pt x="172" y="58"/>
                    </a:lnTo>
                    <a:lnTo>
                      <a:pt x="172" y="56"/>
                    </a:lnTo>
                    <a:lnTo>
                      <a:pt x="166" y="56"/>
                    </a:lnTo>
                    <a:lnTo>
                      <a:pt x="164" y="52"/>
                    </a:lnTo>
                    <a:lnTo>
                      <a:pt x="161" y="49"/>
                    </a:lnTo>
                    <a:lnTo>
                      <a:pt x="159" y="45"/>
                    </a:lnTo>
                    <a:lnTo>
                      <a:pt x="155" y="39"/>
                    </a:lnTo>
                    <a:lnTo>
                      <a:pt x="153" y="37"/>
                    </a:lnTo>
                    <a:lnTo>
                      <a:pt x="151" y="37"/>
                    </a:lnTo>
                    <a:lnTo>
                      <a:pt x="145" y="39"/>
                    </a:lnTo>
                    <a:lnTo>
                      <a:pt x="143" y="41"/>
                    </a:lnTo>
                    <a:lnTo>
                      <a:pt x="139" y="41"/>
                    </a:lnTo>
                    <a:lnTo>
                      <a:pt x="135" y="39"/>
                    </a:lnTo>
                    <a:lnTo>
                      <a:pt x="118" y="39"/>
                    </a:lnTo>
                    <a:lnTo>
                      <a:pt x="114" y="41"/>
                    </a:lnTo>
                    <a:lnTo>
                      <a:pt x="106" y="41"/>
                    </a:lnTo>
                    <a:lnTo>
                      <a:pt x="103" y="43"/>
                    </a:lnTo>
                    <a:lnTo>
                      <a:pt x="101" y="43"/>
                    </a:lnTo>
                    <a:lnTo>
                      <a:pt x="83" y="25"/>
                    </a:lnTo>
                    <a:lnTo>
                      <a:pt x="66" y="14"/>
                    </a:lnTo>
                    <a:lnTo>
                      <a:pt x="68" y="16"/>
                    </a:lnTo>
                    <a:lnTo>
                      <a:pt x="68" y="25"/>
                    </a:lnTo>
                    <a:lnTo>
                      <a:pt x="66" y="27"/>
                    </a:lnTo>
                    <a:lnTo>
                      <a:pt x="64" y="29"/>
                    </a:lnTo>
                    <a:lnTo>
                      <a:pt x="60" y="29"/>
                    </a:lnTo>
                    <a:lnTo>
                      <a:pt x="58" y="27"/>
                    </a:lnTo>
                    <a:lnTo>
                      <a:pt x="56" y="25"/>
                    </a:lnTo>
                    <a:lnTo>
                      <a:pt x="56" y="20"/>
                    </a:lnTo>
                    <a:lnTo>
                      <a:pt x="54" y="14"/>
                    </a:lnTo>
                    <a:lnTo>
                      <a:pt x="54" y="10"/>
                    </a:lnTo>
                    <a:lnTo>
                      <a:pt x="41" y="2"/>
                    </a:lnTo>
                    <a:lnTo>
                      <a:pt x="39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7" y="20"/>
                    </a:lnTo>
                    <a:lnTo>
                      <a:pt x="37" y="16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7" y="8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12" y="87"/>
                    </a:lnTo>
                    <a:lnTo>
                      <a:pt x="16" y="87"/>
                    </a:lnTo>
                    <a:lnTo>
                      <a:pt x="18" y="91"/>
                    </a:lnTo>
                    <a:lnTo>
                      <a:pt x="35" y="91"/>
                    </a:lnTo>
                    <a:lnTo>
                      <a:pt x="33" y="87"/>
                    </a:lnTo>
                    <a:lnTo>
                      <a:pt x="31" y="85"/>
                    </a:lnTo>
                    <a:lnTo>
                      <a:pt x="29" y="81"/>
                    </a:lnTo>
                    <a:lnTo>
                      <a:pt x="29" y="78"/>
                    </a:lnTo>
                    <a:lnTo>
                      <a:pt x="33" y="72"/>
                    </a:lnTo>
                    <a:lnTo>
                      <a:pt x="37" y="70"/>
                    </a:lnTo>
                    <a:lnTo>
                      <a:pt x="39" y="70"/>
                    </a:lnTo>
                    <a:lnTo>
                      <a:pt x="41" y="70"/>
                    </a:lnTo>
                    <a:lnTo>
                      <a:pt x="43" y="70"/>
                    </a:lnTo>
                    <a:lnTo>
                      <a:pt x="43" y="66"/>
                    </a:lnTo>
                    <a:lnTo>
                      <a:pt x="43" y="64"/>
                    </a:lnTo>
                    <a:lnTo>
                      <a:pt x="45" y="64"/>
                    </a:lnTo>
                    <a:lnTo>
                      <a:pt x="47" y="66"/>
                    </a:lnTo>
                    <a:lnTo>
                      <a:pt x="50" y="66"/>
                    </a:lnTo>
                    <a:lnTo>
                      <a:pt x="52" y="68"/>
                    </a:lnTo>
                    <a:lnTo>
                      <a:pt x="43" y="60"/>
                    </a:lnTo>
                    <a:lnTo>
                      <a:pt x="52" y="62"/>
                    </a:lnTo>
                    <a:lnTo>
                      <a:pt x="54" y="58"/>
                    </a:lnTo>
                    <a:lnTo>
                      <a:pt x="58" y="64"/>
                    </a:lnTo>
                    <a:lnTo>
                      <a:pt x="64" y="64"/>
                    </a:lnTo>
                    <a:lnTo>
                      <a:pt x="64" y="68"/>
                    </a:lnTo>
                    <a:lnTo>
                      <a:pt x="66" y="70"/>
                    </a:lnTo>
                    <a:lnTo>
                      <a:pt x="74" y="70"/>
                    </a:lnTo>
                    <a:lnTo>
                      <a:pt x="76" y="70"/>
                    </a:lnTo>
                    <a:lnTo>
                      <a:pt x="79" y="74"/>
                    </a:lnTo>
                    <a:lnTo>
                      <a:pt x="79" y="78"/>
                    </a:lnTo>
                    <a:lnTo>
                      <a:pt x="81" y="78"/>
                    </a:lnTo>
                    <a:lnTo>
                      <a:pt x="79" y="83"/>
                    </a:lnTo>
                    <a:lnTo>
                      <a:pt x="79" y="85"/>
                    </a:lnTo>
                    <a:lnTo>
                      <a:pt x="83" y="91"/>
                    </a:lnTo>
                    <a:lnTo>
                      <a:pt x="91" y="91"/>
                    </a:lnTo>
                    <a:lnTo>
                      <a:pt x="103" y="93"/>
                    </a:lnTo>
                    <a:lnTo>
                      <a:pt x="103" y="91"/>
                    </a:lnTo>
                    <a:lnTo>
                      <a:pt x="112" y="95"/>
                    </a:lnTo>
                    <a:lnTo>
                      <a:pt x="118" y="103"/>
                    </a:lnTo>
                    <a:lnTo>
                      <a:pt x="122" y="110"/>
                    </a:lnTo>
                    <a:lnTo>
                      <a:pt x="122" y="110"/>
                    </a:lnTo>
                    <a:lnTo>
                      <a:pt x="124" y="112"/>
                    </a:lnTo>
                    <a:lnTo>
                      <a:pt x="128" y="122"/>
                    </a:lnTo>
                    <a:lnTo>
                      <a:pt x="130" y="124"/>
                    </a:lnTo>
                    <a:lnTo>
                      <a:pt x="135" y="126"/>
                    </a:lnTo>
                    <a:lnTo>
                      <a:pt x="139" y="126"/>
                    </a:lnTo>
                    <a:lnTo>
                      <a:pt x="141" y="128"/>
                    </a:lnTo>
                    <a:lnTo>
                      <a:pt x="143" y="128"/>
                    </a:lnTo>
                    <a:lnTo>
                      <a:pt x="145" y="132"/>
                    </a:lnTo>
                    <a:lnTo>
                      <a:pt x="147" y="134"/>
                    </a:lnTo>
                    <a:lnTo>
                      <a:pt x="149" y="136"/>
                    </a:lnTo>
                    <a:lnTo>
                      <a:pt x="155" y="141"/>
                    </a:lnTo>
                    <a:lnTo>
                      <a:pt x="161" y="141"/>
                    </a:lnTo>
                    <a:lnTo>
                      <a:pt x="166" y="145"/>
                    </a:lnTo>
                    <a:lnTo>
                      <a:pt x="172" y="147"/>
                    </a:lnTo>
                    <a:lnTo>
                      <a:pt x="174" y="149"/>
                    </a:lnTo>
                    <a:lnTo>
                      <a:pt x="176" y="151"/>
                    </a:lnTo>
                    <a:lnTo>
                      <a:pt x="180" y="155"/>
                    </a:lnTo>
                    <a:lnTo>
                      <a:pt x="182" y="155"/>
                    </a:lnTo>
                    <a:lnTo>
                      <a:pt x="186" y="157"/>
                    </a:lnTo>
                    <a:lnTo>
                      <a:pt x="188" y="157"/>
                    </a:lnTo>
                    <a:lnTo>
                      <a:pt x="193" y="155"/>
                    </a:lnTo>
                    <a:lnTo>
                      <a:pt x="205" y="163"/>
                    </a:lnTo>
                    <a:lnTo>
                      <a:pt x="203" y="165"/>
                    </a:lnTo>
                    <a:lnTo>
                      <a:pt x="203" y="170"/>
                    </a:lnTo>
                    <a:lnTo>
                      <a:pt x="207" y="174"/>
                    </a:lnTo>
                    <a:lnTo>
                      <a:pt x="207" y="178"/>
                    </a:lnTo>
                    <a:lnTo>
                      <a:pt x="209" y="178"/>
                    </a:lnTo>
                    <a:lnTo>
                      <a:pt x="213" y="174"/>
                    </a:lnTo>
                    <a:lnTo>
                      <a:pt x="217" y="180"/>
                    </a:lnTo>
                    <a:lnTo>
                      <a:pt x="219" y="178"/>
                    </a:lnTo>
                    <a:lnTo>
                      <a:pt x="224" y="178"/>
                    </a:lnTo>
                    <a:lnTo>
                      <a:pt x="226" y="180"/>
                    </a:lnTo>
                    <a:lnTo>
                      <a:pt x="226" y="180"/>
                    </a:lnTo>
                    <a:lnTo>
                      <a:pt x="226" y="180"/>
                    </a:lnTo>
                    <a:lnTo>
                      <a:pt x="226" y="174"/>
                    </a:lnTo>
                    <a:lnTo>
                      <a:pt x="226" y="172"/>
                    </a:lnTo>
                    <a:lnTo>
                      <a:pt x="228" y="170"/>
                    </a:lnTo>
                    <a:lnTo>
                      <a:pt x="230" y="168"/>
                    </a:lnTo>
                    <a:lnTo>
                      <a:pt x="232" y="163"/>
                    </a:lnTo>
                    <a:lnTo>
                      <a:pt x="232" y="159"/>
                    </a:lnTo>
                    <a:lnTo>
                      <a:pt x="230" y="155"/>
                    </a:lnTo>
                    <a:lnTo>
                      <a:pt x="226" y="155"/>
                    </a:lnTo>
                    <a:lnTo>
                      <a:pt x="226" y="153"/>
                    </a:lnTo>
                    <a:lnTo>
                      <a:pt x="226" y="147"/>
                    </a:lnTo>
                    <a:lnTo>
                      <a:pt x="226" y="147"/>
                    </a:lnTo>
                    <a:lnTo>
                      <a:pt x="226" y="145"/>
                    </a:lnTo>
                    <a:lnTo>
                      <a:pt x="224" y="141"/>
                    </a:lnTo>
                    <a:lnTo>
                      <a:pt x="219" y="141"/>
                    </a:lnTo>
                    <a:lnTo>
                      <a:pt x="219" y="139"/>
                    </a:lnTo>
                    <a:lnTo>
                      <a:pt x="217" y="139"/>
                    </a:lnTo>
                    <a:lnTo>
                      <a:pt x="215" y="136"/>
                    </a:lnTo>
                    <a:lnTo>
                      <a:pt x="209" y="136"/>
                    </a:lnTo>
                    <a:lnTo>
                      <a:pt x="209" y="132"/>
                    </a:lnTo>
                    <a:lnTo>
                      <a:pt x="211" y="130"/>
                    </a:lnTo>
                    <a:lnTo>
                      <a:pt x="224" y="130"/>
                    </a:lnTo>
                    <a:lnTo>
                      <a:pt x="230" y="126"/>
                    </a:lnTo>
                    <a:lnTo>
                      <a:pt x="230" y="124"/>
                    </a:lnTo>
                    <a:lnTo>
                      <a:pt x="228" y="124"/>
                    </a:lnTo>
                    <a:lnTo>
                      <a:pt x="232" y="120"/>
                    </a:lnTo>
                    <a:lnTo>
                      <a:pt x="226" y="114"/>
                    </a:lnTo>
                    <a:lnTo>
                      <a:pt x="236" y="114"/>
                    </a:lnTo>
                    <a:lnTo>
                      <a:pt x="236" y="112"/>
                    </a:lnTo>
                    <a:lnTo>
                      <a:pt x="234" y="110"/>
                    </a:lnTo>
                    <a:lnTo>
                      <a:pt x="234" y="105"/>
                    </a:lnTo>
                    <a:lnTo>
                      <a:pt x="236" y="103"/>
                    </a:lnTo>
                    <a:lnTo>
                      <a:pt x="236" y="101"/>
                    </a:lnTo>
                    <a:lnTo>
                      <a:pt x="238" y="101"/>
                    </a:lnTo>
                    <a:lnTo>
                      <a:pt x="242" y="105"/>
                    </a:lnTo>
                    <a:lnTo>
                      <a:pt x="244" y="105"/>
                    </a:lnTo>
                    <a:lnTo>
                      <a:pt x="246" y="101"/>
                    </a:lnTo>
                    <a:lnTo>
                      <a:pt x="248" y="101"/>
                    </a:lnTo>
                    <a:lnTo>
                      <a:pt x="251" y="97"/>
                    </a:lnTo>
                    <a:lnTo>
                      <a:pt x="255" y="97"/>
                    </a:lnTo>
                    <a:lnTo>
                      <a:pt x="257" y="99"/>
                    </a:lnTo>
                    <a:lnTo>
                      <a:pt x="259" y="101"/>
                    </a:lnTo>
                    <a:lnTo>
                      <a:pt x="253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61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7" y="112"/>
                    </a:lnTo>
                    <a:lnTo>
                      <a:pt x="271" y="112"/>
                    </a:lnTo>
                    <a:lnTo>
                      <a:pt x="273" y="114"/>
                    </a:lnTo>
                    <a:lnTo>
                      <a:pt x="273" y="114"/>
                    </a:lnTo>
                    <a:lnTo>
                      <a:pt x="275" y="116"/>
                    </a:lnTo>
                    <a:lnTo>
                      <a:pt x="277" y="116"/>
                    </a:lnTo>
                    <a:lnTo>
                      <a:pt x="282" y="110"/>
                    </a:lnTo>
                    <a:lnTo>
                      <a:pt x="286" y="110"/>
                    </a:lnTo>
                    <a:lnTo>
                      <a:pt x="286" y="107"/>
                    </a:lnTo>
                    <a:lnTo>
                      <a:pt x="290" y="107"/>
                    </a:lnTo>
                    <a:lnTo>
                      <a:pt x="292" y="105"/>
                    </a:lnTo>
                    <a:lnTo>
                      <a:pt x="294" y="101"/>
                    </a:lnTo>
                    <a:lnTo>
                      <a:pt x="294" y="99"/>
                    </a:lnTo>
                    <a:lnTo>
                      <a:pt x="292" y="99"/>
                    </a:lnTo>
                    <a:lnTo>
                      <a:pt x="290" y="101"/>
                    </a:lnTo>
                    <a:lnTo>
                      <a:pt x="288" y="101"/>
                    </a:lnTo>
                    <a:lnTo>
                      <a:pt x="288" y="101"/>
                    </a:lnTo>
                    <a:lnTo>
                      <a:pt x="288" y="10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17"/>
              <p:cNvSpPr>
                <a:spLocks/>
              </p:cNvSpPr>
              <p:nvPr/>
            </p:nvSpPr>
            <p:spPr bwMode="auto">
              <a:xfrm>
                <a:off x="3568" y="1367"/>
                <a:ext cx="294" cy="180"/>
              </a:xfrm>
              <a:custGeom>
                <a:avLst/>
                <a:gdLst>
                  <a:gd name="T0" fmla="*/ 280 w 294"/>
                  <a:gd name="T1" fmla="*/ 93 h 180"/>
                  <a:gd name="T2" fmla="*/ 267 w 294"/>
                  <a:gd name="T3" fmla="*/ 89 h 180"/>
                  <a:gd name="T4" fmla="*/ 246 w 294"/>
                  <a:gd name="T5" fmla="*/ 85 h 180"/>
                  <a:gd name="T6" fmla="*/ 257 w 294"/>
                  <a:gd name="T7" fmla="*/ 70 h 180"/>
                  <a:gd name="T8" fmla="*/ 240 w 294"/>
                  <a:gd name="T9" fmla="*/ 81 h 180"/>
                  <a:gd name="T10" fmla="*/ 230 w 294"/>
                  <a:gd name="T11" fmla="*/ 87 h 180"/>
                  <a:gd name="T12" fmla="*/ 224 w 294"/>
                  <a:gd name="T13" fmla="*/ 95 h 180"/>
                  <a:gd name="T14" fmla="*/ 222 w 294"/>
                  <a:gd name="T15" fmla="*/ 107 h 180"/>
                  <a:gd name="T16" fmla="*/ 213 w 294"/>
                  <a:gd name="T17" fmla="*/ 103 h 180"/>
                  <a:gd name="T18" fmla="*/ 209 w 294"/>
                  <a:gd name="T19" fmla="*/ 93 h 180"/>
                  <a:gd name="T20" fmla="*/ 178 w 294"/>
                  <a:gd name="T21" fmla="*/ 74 h 180"/>
                  <a:gd name="T22" fmla="*/ 174 w 294"/>
                  <a:gd name="T23" fmla="*/ 62 h 180"/>
                  <a:gd name="T24" fmla="*/ 164 w 294"/>
                  <a:gd name="T25" fmla="*/ 52 h 180"/>
                  <a:gd name="T26" fmla="*/ 153 w 294"/>
                  <a:gd name="T27" fmla="*/ 37 h 180"/>
                  <a:gd name="T28" fmla="*/ 139 w 294"/>
                  <a:gd name="T29" fmla="*/ 41 h 180"/>
                  <a:gd name="T30" fmla="*/ 106 w 294"/>
                  <a:gd name="T31" fmla="*/ 41 h 180"/>
                  <a:gd name="T32" fmla="*/ 66 w 294"/>
                  <a:gd name="T33" fmla="*/ 14 h 180"/>
                  <a:gd name="T34" fmla="*/ 64 w 294"/>
                  <a:gd name="T35" fmla="*/ 29 h 180"/>
                  <a:gd name="T36" fmla="*/ 56 w 294"/>
                  <a:gd name="T37" fmla="*/ 20 h 180"/>
                  <a:gd name="T38" fmla="*/ 39 w 294"/>
                  <a:gd name="T39" fmla="*/ 8 h 180"/>
                  <a:gd name="T40" fmla="*/ 43 w 294"/>
                  <a:gd name="T41" fmla="*/ 20 h 180"/>
                  <a:gd name="T42" fmla="*/ 37 w 294"/>
                  <a:gd name="T43" fmla="*/ 16 h 180"/>
                  <a:gd name="T44" fmla="*/ 37 w 294"/>
                  <a:gd name="T45" fmla="*/ 2 h 180"/>
                  <a:gd name="T46" fmla="*/ 16 w 294"/>
                  <a:gd name="T47" fmla="*/ 87 h 180"/>
                  <a:gd name="T48" fmla="*/ 31 w 294"/>
                  <a:gd name="T49" fmla="*/ 85 h 180"/>
                  <a:gd name="T50" fmla="*/ 37 w 294"/>
                  <a:gd name="T51" fmla="*/ 70 h 180"/>
                  <a:gd name="T52" fmla="*/ 43 w 294"/>
                  <a:gd name="T53" fmla="*/ 66 h 180"/>
                  <a:gd name="T54" fmla="*/ 50 w 294"/>
                  <a:gd name="T55" fmla="*/ 66 h 180"/>
                  <a:gd name="T56" fmla="*/ 54 w 294"/>
                  <a:gd name="T57" fmla="*/ 58 h 180"/>
                  <a:gd name="T58" fmla="*/ 66 w 294"/>
                  <a:gd name="T59" fmla="*/ 70 h 180"/>
                  <a:gd name="T60" fmla="*/ 79 w 294"/>
                  <a:gd name="T61" fmla="*/ 78 h 180"/>
                  <a:gd name="T62" fmla="*/ 83 w 294"/>
                  <a:gd name="T63" fmla="*/ 91 h 180"/>
                  <a:gd name="T64" fmla="*/ 112 w 294"/>
                  <a:gd name="T65" fmla="*/ 95 h 180"/>
                  <a:gd name="T66" fmla="*/ 124 w 294"/>
                  <a:gd name="T67" fmla="*/ 112 h 180"/>
                  <a:gd name="T68" fmla="*/ 139 w 294"/>
                  <a:gd name="T69" fmla="*/ 126 h 180"/>
                  <a:gd name="T70" fmla="*/ 147 w 294"/>
                  <a:gd name="T71" fmla="*/ 134 h 180"/>
                  <a:gd name="T72" fmla="*/ 166 w 294"/>
                  <a:gd name="T73" fmla="*/ 145 h 180"/>
                  <a:gd name="T74" fmla="*/ 180 w 294"/>
                  <a:gd name="T75" fmla="*/ 155 h 180"/>
                  <a:gd name="T76" fmla="*/ 193 w 294"/>
                  <a:gd name="T77" fmla="*/ 155 h 180"/>
                  <a:gd name="T78" fmla="*/ 207 w 294"/>
                  <a:gd name="T79" fmla="*/ 174 h 180"/>
                  <a:gd name="T80" fmla="*/ 217 w 294"/>
                  <a:gd name="T81" fmla="*/ 180 h 180"/>
                  <a:gd name="T82" fmla="*/ 226 w 294"/>
                  <a:gd name="T83" fmla="*/ 180 h 180"/>
                  <a:gd name="T84" fmla="*/ 228 w 294"/>
                  <a:gd name="T85" fmla="*/ 170 h 180"/>
                  <a:gd name="T86" fmla="*/ 230 w 294"/>
                  <a:gd name="T87" fmla="*/ 155 h 180"/>
                  <a:gd name="T88" fmla="*/ 226 w 294"/>
                  <a:gd name="T89" fmla="*/ 147 h 180"/>
                  <a:gd name="T90" fmla="*/ 219 w 294"/>
                  <a:gd name="T91" fmla="*/ 139 h 180"/>
                  <a:gd name="T92" fmla="*/ 209 w 294"/>
                  <a:gd name="T93" fmla="*/ 132 h 180"/>
                  <a:gd name="T94" fmla="*/ 230 w 294"/>
                  <a:gd name="T95" fmla="*/ 124 h 180"/>
                  <a:gd name="T96" fmla="*/ 236 w 294"/>
                  <a:gd name="T97" fmla="*/ 114 h 180"/>
                  <a:gd name="T98" fmla="*/ 236 w 294"/>
                  <a:gd name="T99" fmla="*/ 103 h 180"/>
                  <a:gd name="T100" fmla="*/ 244 w 294"/>
                  <a:gd name="T101" fmla="*/ 105 h 180"/>
                  <a:gd name="T102" fmla="*/ 255 w 294"/>
                  <a:gd name="T103" fmla="*/ 97 h 180"/>
                  <a:gd name="T104" fmla="*/ 257 w 294"/>
                  <a:gd name="T105" fmla="*/ 110 h 180"/>
                  <a:gd name="T106" fmla="*/ 263 w 294"/>
                  <a:gd name="T107" fmla="*/ 114 h 180"/>
                  <a:gd name="T108" fmla="*/ 273 w 294"/>
                  <a:gd name="T109" fmla="*/ 114 h 180"/>
                  <a:gd name="T110" fmla="*/ 286 w 294"/>
                  <a:gd name="T111" fmla="*/ 110 h 180"/>
                  <a:gd name="T112" fmla="*/ 294 w 294"/>
                  <a:gd name="T113" fmla="*/ 101 h 180"/>
                  <a:gd name="T114" fmla="*/ 288 w 294"/>
                  <a:gd name="T115" fmla="*/ 10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4" h="180">
                    <a:moveTo>
                      <a:pt x="288" y="101"/>
                    </a:moveTo>
                    <a:lnTo>
                      <a:pt x="286" y="97"/>
                    </a:lnTo>
                    <a:lnTo>
                      <a:pt x="280" y="97"/>
                    </a:lnTo>
                    <a:lnTo>
                      <a:pt x="280" y="93"/>
                    </a:lnTo>
                    <a:lnTo>
                      <a:pt x="273" y="93"/>
                    </a:lnTo>
                    <a:lnTo>
                      <a:pt x="269" y="85"/>
                    </a:lnTo>
                    <a:lnTo>
                      <a:pt x="269" y="89"/>
                    </a:lnTo>
                    <a:lnTo>
                      <a:pt x="267" y="89"/>
                    </a:lnTo>
                    <a:lnTo>
                      <a:pt x="267" y="93"/>
                    </a:lnTo>
                    <a:lnTo>
                      <a:pt x="257" y="93"/>
                    </a:lnTo>
                    <a:lnTo>
                      <a:pt x="255" y="89"/>
                    </a:lnTo>
                    <a:lnTo>
                      <a:pt x="246" y="85"/>
                    </a:lnTo>
                    <a:lnTo>
                      <a:pt x="259" y="72"/>
                    </a:lnTo>
                    <a:lnTo>
                      <a:pt x="259" y="70"/>
                    </a:lnTo>
                    <a:lnTo>
                      <a:pt x="257" y="70"/>
                    </a:lnTo>
                    <a:lnTo>
                      <a:pt x="257" y="70"/>
                    </a:lnTo>
                    <a:lnTo>
                      <a:pt x="251" y="74"/>
                    </a:lnTo>
                    <a:lnTo>
                      <a:pt x="244" y="74"/>
                    </a:lnTo>
                    <a:lnTo>
                      <a:pt x="242" y="81"/>
                    </a:lnTo>
                    <a:lnTo>
                      <a:pt x="240" y="81"/>
                    </a:lnTo>
                    <a:lnTo>
                      <a:pt x="238" y="83"/>
                    </a:lnTo>
                    <a:lnTo>
                      <a:pt x="236" y="83"/>
                    </a:lnTo>
                    <a:lnTo>
                      <a:pt x="232" y="85"/>
                    </a:lnTo>
                    <a:lnTo>
                      <a:pt x="230" y="87"/>
                    </a:lnTo>
                    <a:lnTo>
                      <a:pt x="230" y="93"/>
                    </a:lnTo>
                    <a:lnTo>
                      <a:pt x="228" y="93"/>
                    </a:lnTo>
                    <a:lnTo>
                      <a:pt x="226" y="93"/>
                    </a:lnTo>
                    <a:lnTo>
                      <a:pt x="224" y="95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22" y="103"/>
                    </a:lnTo>
                    <a:lnTo>
                      <a:pt x="222" y="107"/>
                    </a:lnTo>
                    <a:lnTo>
                      <a:pt x="219" y="105"/>
                    </a:lnTo>
                    <a:lnTo>
                      <a:pt x="217" y="105"/>
                    </a:lnTo>
                    <a:lnTo>
                      <a:pt x="215" y="103"/>
                    </a:lnTo>
                    <a:lnTo>
                      <a:pt x="213" y="103"/>
                    </a:lnTo>
                    <a:lnTo>
                      <a:pt x="213" y="101"/>
                    </a:lnTo>
                    <a:lnTo>
                      <a:pt x="215" y="99"/>
                    </a:lnTo>
                    <a:lnTo>
                      <a:pt x="215" y="93"/>
                    </a:lnTo>
                    <a:lnTo>
                      <a:pt x="209" y="93"/>
                    </a:lnTo>
                    <a:lnTo>
                      <a:pt x="190" y="93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78" y="74"/>
                    </a:lnTo>
                    <a:lnTo>
                      <a:pt x="176" y="76"/>
                    </a:lnTo>
                    <a:lnTo>
                      <a:pt x="176" y="76"/>
                    </a:lnTo>
                    <a:lnTo>
                      <a:pt x="174" y="74"/>
                    </a:lnTo>
                    <a:lnTo>
                      <a:pt x="174" y="62"/>
                    </a:lnTo>
                    <a:lnTo>
                      <a:pt x="172" y="58"/>
                    </a:lnTo>
                    <a:lnTo>
                      <a:pt x="172" y="56"/>
                    </a:lnTo>
                    <a:lnTo>
                      <a:pt x="166" y="56"/>
                    </a:lnTo>
                    <a:lnTo>
                      <a:pt x="164" y="52"/>
                    </a:lnTo>
                    <a:lnTo>
                      <a:pt x="161" y="49"/>
                    </a:lnTo>
                    <a:lnTo>
                      <a:pt x="159" y="45"/>
                    </a:lnTo>
                    <a:lnTo>
                      <a:pt x="155" y="39"/>
                    </a:lnTo>
                    <a:lnTo>
                      <a:pt x="153" y="37"/>
                    </a:lnTo>
                    <a:lnTo>
                      <a:pt x="151" y="37"/>
                    </a:lnTo>
                    <a:lnTo>
                      <a:pt x="145" y="39"/>
                    </a:lnTo>
                    <a:lnTo>
                      <a:pt x="143" y="41"/>
                    </a:lnTo>
                    <a:lnTo>
                      <a:pt x="139" y="41"/>
                    </a:lnTo>
                    <a:lnTo>
                      <a:pt x="135" y="39"/>
                    </a:lnTo>
                    <a:lnTo>
                      <a:pt x="118" y="39"/>
                    </a:lnTo>
                    <a:lnTo>
                      <a:pt x="114" y="41"/>
                    </a:lnTo>
                    <a:lnTo>
                      <a:pt x="106" y="41"/>
                    </a:lnTo>
                    <a:lnTo>
                      <a:pt x="103" y="43"/>
                    </a:lnTo>
                    <a:lnTo>
                      <a:pt x="101" y="43"/>
                    </a:lnTo>
                    <a:lnTo>
                      <a:pt x="83" y="25"/>
                    </a:lnTo>
                    <a:lnTo>
                      <a:pt x="66" y="14"/>
                    </a:lnTo>
                    <a:lnTo>
                      <a:pt x="68" y="16"/>
                    </a:lnTo>
                    <a:lnTo>
                      <a:pt x="68" y="25"/>
                    </a:lnTo>
                    <a:lnTo>
                      <a:pt x="66" y="27"/>
                    </a:lnTo>
                    <a:lnTo>
                      <a:pt x="64" y="29"/>
                    </a:lnTo>
                    <a:lnTo>
                      <a:pt x="60" y="29"/>
                    </a:lnTo>
                    <a:lnTo>
                      <a:pt x="58" y="27"/>
                    </a:lnTo>
                    <a:lnTo>
                      <a:pt x="56" y="25"/>
                    </a:lnTo>
                    <a:lnTo>
                      <a:pt x="56" y="20"/>
                    </a:lnTo>
                    <a:lnTo>
                      <a:pt x="54" y="14"/>
                    </a:lnTo>
                    <a:lnTo>
                      <a:pt x="54" y="10"/>
                    </a:lnTo>
                    <a:lnTo>
                      <a:pt x="41" y="2"/>
                    </a:lnTo>
                    <a:lnTo>
                      <a:pt x="39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7" y="20"/>
                    </a:lnTo>
                    <a:lnTo>
                      <a:pt x="37" y="16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7" y="8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0" y="10"/>
                    </a:lnTo>
                    <a:lnTo>
                      <a:pt x="12" y="87"/>
                    </a:lnTo>
                    <a:lnTo>
                      <a:pt x="16" y="87"/>
                    </a:lnTo>
                    <a:lnTo>
                      <a:pt x="18" y="91"/>
                    </a:lnTo>
                    <a:lnTo>
                      <a:pt x="35" y="91"/>
                    </a:lnTo>
                    <a:lnTo>
                      <a:pt x="33" y="87"/>
                    </a:lnTo>
                    <a:lnTo>
                      <a:pt x="31" y="85"/>
                    </a:lnTo>
                    <a:lnTo>
                      <a:pt x="29" y="81"/>
                    </a:lnTo>
                    <a:lnTo>
                      <a:pt x="29" y="78"/>
                    </a:lnTo>
                    <a:lnTo>
                      <a:pt x="33" y="72"/>
                    </a:lnTo>
                    <a:lnTo>
                      <a:pt x="37" y="70"/>
                    </a:lnTo>
                    <a:lnTo>
                      <a:pt x="39" y="70"/>
                    </a:lnTo>
                    <a:lnTo>
                      <a:pt x="41" y="70"/>
                    </a:lnTo>
                    <a:lnTo>
                      <a:pt x="43" y="70"/>
                    </a:lnTo>
                    <a:lnTo>
                      <a:pt x="43" y="66"/>
                    </a:lnTo>
                    <a:lnTo>
                      <a:pt x="43" y="64"/>
                    </a:lnTo>
                    <a:lnTo>
                      <a:pt x="45" y="64"/>
                    </a:lnTo>
                    <a:lnTo>
                      <a:pt x="47" y="66"/>
                    </a:lnTo>
                    <a:lnTo>
                      <a:pt x="50" y="66"/>
                    </a:lnTo>
                    <a:lnTo>
                      <a:pt x="52" y="68"/>
                    </a:lnTo>
                    <a:lnTo>
                      <a:pt x="43" y="60"/>
                    </a:lnTo>
                    <a:lnTo>
                      <a:pt x="52" y="62"/>
                    </a:lnTo>
                    <a:lnTo>
                      <a:pt x="54" y="58"/>
                    </a:lnTo>
                    <a:lnTo>
                      <a:pt x="58" y="64"/>
                    </a:lnTo>
                    <a:lnTo>
                      <a:pt x="64" y="64"/>
                    </a:lnTo>
                    <a:lnTo>
                      <a:pt x="64" y="68"/>
                    </a:lnTo>
                    <a:lnTo>
                      <a:pt x="66" y="70"/>
                    </a:lnTo>
                    <a:lnTo>
                      <a:pt x="74" y="70"/>
                    </a:lnTo>
                    <a:lnTo>
                      <a:pt x="76" y="70"/>
                    </a:lnTo>
                    <a:lnTo>
                      <a:pt x="79" y="74"/>
                    </a:lnTo>
                    <a:lnTo>
                      <a:pt x="79" y="78"/>
                    </a:lnTo>
                    <a:lnTo>
                      <a:pt x="81" y="78"/>
                    </a:lnTo>
                    <a:lnTo>
                      <a:pt x="79" y="83"/>
                    </a:lnTo>
                    <a:lnTo>
                      <a:pt x="79" y="85"/>
                    </a:lnTo>
                    <a:lnTo>
                      <a:pt x="83" y="91"/>
                    </a:lnTo>
                    <a:lnTo>
                      <a:pt x="91" y="91"/>
                    </a:lnTo>
                    <a:lnTo>
                      <a:pt x="103" y="93"/>
                    </a:lnTo>
                    <a:lnTo>
                      <a:pt x="103" y="91"/>
                    </a:lnTo>
                    <a:lnTo>
                      <a:pt x="112" y="95"/>
                    </a:lnTo>
                    <a:lnTo>
                      <a:pt x="118" y="103"/>
                    </a:lnTo>
                    <a:lnTo>
                      <a:pt x="122" y="110"/>
                    </a:lnTo>
                    <a:lnTo>
                      <a:pt x="122" y="110"/>
                    </a:lnTo>
                    <a:lnTo>
                      <a:pt x="124" y="112"/>
                    </a:lnTo>
                    <a:lnTo>
                      <a:pt x="128" y="122"/>
                    </a:lnTo>
                    <a:lnTo>
                      <a:pt x="130" y="124"/>
                    </a:lnTo>
                    <a:lnTo>
                      <a:pt x="135" y="126"/>
                    </a:lnTo>
                    <a:lnTo>
                      <a:pt x="139" y="126"/>
                    </a:lnTo>
                    <a:lnTo>
                      <a:pt x="141" y="128"/>
                    </a:lnTo>
                    <a:lnTo>
                      <a:pt x="143" y="128"/>
                    </a:lnTo>
                    <a:lnTo>
                      <a:pt x="145" y="132"/>
                    </a:lnTo>
                    <a:lnTo>
                      <a:pt x="147" y="134"/>
                    </a:lnTo>
                    <a:lnTo>
                      <a:pt x="149" y="136"/>
                    </a:lnTo>
                    <a:lnTo>
                      <a:pt x="155" y="141"/>
                    </a:lnTo>
                    <a:lnTo>
                      <a:pt x="161" y="141"/>
                    </a:lnTo>
                    <a:lnTo>
                      <a:pt x="166" y="145"/>
                    </a:lnTo>
                    <a:lnTo>
                      <a:pt x="172" y="147"/>
                    </a:lnTo>
                    <a:lnTo>
                      <a:pt x="174" y="149"/>
                    </a:lnTo>
                    <a:lnTo>
                      <a:pt x="176" y="151"/>
                    </a:lnTo>
                    <a:lnTo>
                      <a:pt x="180" y="155"/>
                    </a:lnTo>
                    <a:lnTo>
                      <a:pt x="182" y="155"/>
                    </a:lnTo>
                    <a:lnTo>
                      <a:pt x="186" y="157"/>
                    </a:lnTo>
                    <a:lnTo>
                      <a:pt x="188" y="157"/>
                    </a:lnTo>
                    <a:lnTo>
                      <a:pt x="193" y="155"/>
                    </a:lnTo>
                    <a:lnTo>
                      <a:pt x="205" y="163"/>
                    </a:lnTo>
                    <a:lnTo>
                      <a:pt x="203" y="165"/>
                    </a:lnTo>
                    <a:lnTo>
                      <a:pt x="203" y="170"/>
                    </a:lnTo>
                    <a:lnTo>
                      <a:pt x="207" y="174"/>
                    </a:lnTo>
                    <a:lnTo>
                      <a:pt x="207" y="178"/>
                    </a:lnTo>
                    <a:lnTo>
                      <a:pt x="209" y="178"/>
                    </a:lnTo>
                    <a:lnTo>
                      <a:pt x="213" y="174"/>
                    </a:lnTo>
                    <a:lnTo>
                      <a:pt x="217" y="180"/>
                    </a:lnTo>
                    <a:lnTo>
                      <a:pt x="219" y="178"/>
                    </a:lnTo>
                    <a:lnTo>
                      <a:pt x="224" y="178"/>
                    </a:lnTo>
                    <a:lnTo>
                      <a:pt x="226" y="180"/>
                    </a:lnTo>
                    <a:lnTo>
                      <a:pt x="226" y="180"/>
                    </a:lnTo>
                    <a:lnTo>
                      <a:pt x="226" y="180"/>
                    </a:lnTo>
                    <a:lnTo>
                      <a:pt x="226" y="174"/>
                    </a:lnTo>
                    <a:lnTo>
                      <a:pt x="226" y="172"/>
                    </a:lnTo>
                    <a:lnTo>
                      <a:pt x="228" y="170"/>
                    </a:lnTo>
                    <a:lnTo>
                      <a:pt x="230" y="168"/>
                    </a:lnTo>
                    <a:lnTo>
                      <a:pt x="232" y="163"/>
                    </a:lnTo>
                    <a:lnTo>
                      <a:pt x="232" y="159"/>
                    </a:lnTo>
                    <a:lnTo>
                      <a:pt x="230" y="155"/>
                    </a:lnTo>
                    <a:lnTo>
                      <a:pt x="226" y="155"/>
                    </a:lnTo>
                    <a:lnTo>
                      <a:pt x="226" y="153"/>
                    </a:lnTo>
                    <a:lnTo>
                      <a:pt x="226" y="147"/>
                    </a:lnTo>
                    <a:lnTo>
                      <a:pt x="226" y="147"/>
                    </a:lnTo>
                    <a:lnTo>
                      <a:pt x="226" y="145"/>
                    </a:lnTo>
                    <a:lnTo>
                      <a:pt x="224" y="141"/>
                    </a:lnTo>
                    <a:lnTo>
                      <a:pt x="219" y="141"/>
                    </a:lnTo>
                    <a:lnTo>
                      <a:pt x="219" y="139"/>
                    </a:lnTo>
                    <a:lnTo>
                      <a:pt x="217" y="139"/>
                    </a:lnTo>
                    <a:lnTo>
                      <a:pt x="215" y="136"/>
                    </a:lnTo>
                    <a:lnTo>
                      <a:pt x="209" y="136"/>
                    </a:lnTo>
                    <a:lnTo>
                      <a:pt x="209" y="132"/>
                    </a:lnTo>
                    <a:lnTo>
                      <a:pt x="211" y="130"/>
                    </a:lnTo>
                    <a:lnTo>
                      <a:pt x="224" y="130"/>
                    </a:lnTo>
                    <a:lnTo>
                      <a:pt x="230" y="126"/>
                    </a:lnTo>
                    <a:lnTo>
                      <a:pt x="230" y="124"/>
                    </a:lnTo>
                    <a:lnTo>
                      <a:pt x="228" y="124"/>
                    </a:lnTo>
                    <a:lnTo>
                      <a:pt x="232" y="120"/>
                    </a:lnTo>
                    <a:lnTo>
                      <a:pt x="226" y="114"/>
                    </a:lnTo>
                    <a:lnTo>
                      <a:pt x="236" y="114"/>
                    </a:lnTo>
                    <a:lnTo>
                      <a:pt x="236" y="112"/>
                    </a:lnTo>
                    <a:lnTo>
                      <a:pt x="234" y="110"/>
                    </a:lnTo>
                    <a:lnTo>
                      <a:pt x="234" y="105"/>
                    </a:lnTo>
                    <a:lnTo>
                      <a:pt x="236" y="103"/>
                    </a:lnTo>
                    <a:lnTo>
                      <a:pt x="236" y="101"/>
                    </a:lnTo>
                    <a:lnTo>
                      <a:pt x="238" y="101"/>
                    </a:lnTo>
                    <a:lnTo>
                      <a:pt x="242" y="105"/>
                    </a:lnTo>
                    <a:lnTo>
                      <a:pt x="244" y="105"/>
                    </a:lnTo>
                    <a:lnTo>
                      <a:pt x="246" y="101"/>
                    </a:lnTo>
                    <a:lnTo>
                      <a:pt x="248" y="101"/>
                    </a:lnTo>
                    <a:lnTo>
                      <a:pt x="251" y="97"/>
                    </a:lnTo>
                    <a:lnTo>
                      <a:pt x="255" y="97"/>
                    </a:lnTo>
                    <a:lnTo>
                      <a:pt x="257" y="99"/>
                    </a:lnTo>
                    <a:lnTo>
                      <a:pt x="259" y="101"/>
                    </a:lnTo>
                    <a:lnTo>
                      <a:pt x="253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61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7" y="112"/>
                    </a:lnTo>
                    <a:lnTo>
                      <a:pt x="271" y="112"/>
                    </a:lnTo>
                    <a:lnTo>
                      <a:pt x="273" y="114"/>
                    </a:lnTo>
                    <a:lnTo>
                      <a:pt x="273" y="114"/>
                    </a:lnTo>
                    <a:lnTo>
                      <a:pt x="275" y="116"/>
                    </a:lnTo>
                    <a:lnTo>
                      <a:pt x="277" y="116"/>
                    </a:lnTo>
                    <a:lnTo>
                      <a:pt x="282" y="110"/>
                    </a:lnTo>
                    <a:lnTo>
                      <a:pt x="286" y="110"/>
                    </a:lnTo>
                    <a:lnTo>
                      <a:pt x="286" y="107"/>
                    </a:lnTo>
                    <a:lnTo>
                      <a:pt x="290" y="107"/>
                    </a:lnTo>
                    <a:lnTo>
                      <a:pt x="292" y="105"/>
                    </a:lnTo>
                    <a:lnTo>
                      <a:pt x="294" y="101"/>
                    </a:lnTo>
                    <a:lnTo>
                      <a:pt x="294" y="99"/>
                    </a:lnTo>
                    <a:lnTo>
                      <a:pt x="292" y="99"/>
                    </a:lnTo>
                    <a:lnTo>
                      <a:pt x="290" y="101"/>
                    </a:lnTo>
                    <a:lnTo>
                      <a:pt x="288" y="101"/>
                    </a:lnTo>
                    <a:lnTo>
                      <a:pt x="288" y="101"/>
                    </a:lnTo>
                    <a:lnTo>
                      <a:pt x="288" y="10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18"/>
              <p:cNvSpPr>
                <a:spLocks/>
              </p:cNvSpPr>
              <p:nvPr/>
            </p:nvSpPr>
            <p:spPr bwMode="auto">
              <a:xfrm>
                <a:off x="4436" y="1851"/>
                <a:ext cx="151" cy="326"/>
              </a:xfrm>
              <a:custGeom>
                <a:avLst/>
                <a:gdLst>
                  <a:gd name="T0" fmla="*/ 4 w 151"/>
                  <a:gd name="T1" fmla="*/ 27 h 326"/>
                  <a:gd name="T2" fmla="*/ 10 w 151"/>
                  <a:gd name="T3" fmla="*/ 36 h 326"/>
                  <a:gd name="T4" fmla="*/ 17 w 151"/>
                  <a:gd name="T5" fmla="*/ 50 h 326"/>
                  <a:gd name="T6" fmla="*/ 27 w 151"/>
                  <a:gd name="T7" fmla="*/ 58 h 326"/>
                  <a:gd name="T8" fmla="*/ 33 w 151"/>
                  <a:gd name="T9" fmla="*/ 56 h 326"/>
                  <a:gd name="T10" fmla="*/ 48 w 151"/>
                  <a:gd name="T11" fmla="*/ 61 h 326"/>
                  <a:gd name="T12" fmla="*/ 50 w 151"/>
                  <a:gd name="T13" fmla="*/ 67 h 326"/>
                  <a:gd name="T14" fmla="*/ 56 w 151"/>
                  <a:gd name="T15" fmla="*/ 77 h 326"/>
                  <a:gd name="T16" fmla="*/ 46 w 151"/>
                  <a:gd name="T17" fmla="*/ 83 h 326"/>
                  <a:gd name="T18" fmla="*/ 39 w 151"/>
                  <a:gd name="T19" fmla="*/ 90 h 326"/>
                  <a:gd name="T20" fmla="*/ 56 w 151"/>
                  <a:gd name="T21" fmla="*/ 100 h 326"/>
                  <a:gd name="T22" fmla="*/ 64 w 151"/>
                  <a:gd name="T23" fmla="*/ 112 h 326"/>
                  <a:gd name="T24" fmla="*/ 72 w 151"/>
                  <a:gd name="T25" fmla="*/ 116 h 326"/>
                  <a:gd name="T26" fmla="*/ 81 w 151"/>
                  <a:gd name="T27" fmla="*/ 133 h 326"/>
                  <a:gd name="T28" fmla="*/ 91 w 151"/>
                  <a:gd name="T29" fmla="*/ 143 h 326"/>
                  <a:gd name="T30" fmla="*/ 101 w 151"/>
                  <a:gd name="T31" fmla="*/ 156 h 326"/>
                  <a:gd name="T32" fmla="*/ 108 w 151"/>
                  <a:gd name="T33" fmla="*/ 164 h 326"/>
                  <a:gd name="T34" fmla="*/ 101 w 151"/>
                  <a:gd name="T35" fmla="*/ 166 h 326"/>
                  <a:gd name="T36" fmla="*/ 116 w 151"/>
                  <a:gd name="T37" fmla="*/ 179 h 326"/>
                  <a:gd name="T38" fmla="*/ 116 w 151"/>
                  <a:gd name="T39" fmla="*/ 193 h 326"/>
                  <a:gd name="T40" fmla="*/ 114 w 151"/>
                  <a:gd name="T41" fmla="*/ 208 h 326"/>
                  <a:gd name="T42" fmla="*/ 116 w 151"/>
                  <a:gd name="T43" fmla="*/ 222 h 326"/>
                  <a:gd name="T44" fmla="*/ 116 w 151"/>
                  <a:gd name="T45" fmla="*/ 237 h 326"/>
                  <a:gd name="T46" fmla="*/ 112 w 151"/>
                  <a:gd name="T47" fmla="*/ 245 h 326"/>
                  <a:gd name="T48" fmla="*/ 101 w 151"/>
                  <a:gd name="T49" fmla="*/ 257 h 326"/>
                  <a:gd name="T50" fmla="*/ 99 w 151"/>
                  <a:gd name="T51" fmla="*/ 276 h 326"/>
                  <a:gd name="T52" fmla="*/ 93 w 151"/>
                  <a:gd name="T53" fmla="*/ 274 h 326"/>
                  <a:gd name="T54" fmla="*/ 85 w 151"/>
                  <a:gd name="T55" fmla="*/ 276 h 326"/>
                  <a:gd name="T56" fmla="*/ 81 w 151"/>
                  <a:gd name="T57" fmla="*/ 278 h 326"/>
                  <a:gd name="T58" fmla="*/ 68 w 151"/>
                  <a:gd name="T59" fmla="*/ 282 h 326"/>
                  <a:gd name="T60" fmla="*/ 75 w 151"/>
                  <a:gd name="T61" fmla="*/ 295 h 326"/>
                  <a:gd name="T62" fmla="*/ 75 w 151"/>
                  <a:gd name="T63" fmla="*/ 303 h 326"/>
                  <a:gd name="T64" fmla="*/ 77 w 151"/>
                  <a:gd name="T65" fmla="*/ 313 h 326"/>
                  <a:gd name="T66" fmla="*/ 77 w 151"/>
                  <a:gd name="T67" fmla="*/ 326 h 326"/>
                  <a:gd name="T68" fmla="*/ 91 w 151"/>
                  <a:gd name="T69" fmla="*/ 315 h 326"/>
                  <a:gd name="T70" fmla="*/ 99 w 151"/>
                  <a:gd name="T71" fmla="*/ 303 h 326"/>
                  <a:gd name="T72" fmla="*/ 106 w 151"/>
                  <a:gd name="T73" fmla="*/ 299 h 326"/>
                  <a:gd name="T74" fmla="*/ 101 w 151"/>
                  <a:gd name="T75" fmla="*/ 290 h 326"/>
                  <a:gd name="T76" fmla="*/ 112 w 151"/>
                  <a:gd name="T77" fmla="*/ 284 h 326"/>
                  <a:gd name="T78" fmla="*/ 120 w 151"/>
                  <a:gd name="T79" fmla="*/ 284 h 326"/>
                  <a:gd name="T80" fmla="*/ 147 w 151"/>
                  <a:gd name="T81" fmla="*/ 261 h 326"/>
                  <a:gd name="T82" fmla="*/ 149 w 151"/>
                  <a:gd name="T83" fmla="*/ 228 h 326"/>
                  <a:gd name="T84" fmla="*/ 147 w 151"/>
                  <a:gd name="T85" fmla="*/ 205 h 326"/>
                  <a:gd name="T86" fmla="*/ 139 w 151"/>
                  <a:gd name="T87" fmla="*/ 187 h 326"/>
                  <a:gd name="T88" fmla="*/ 130 w 151"/>
                  <a:gd name="T89" fmla="*/ 166 h 326"/>
                  <a:gd name="T90" fmla="*/ 106 w 151"/>
                  <a:gd name="T91" fmla="*/ 143 h 326"/>
                  <a:gd name="T92" fmla="*/ 95 w 151"/>
                  <a:gd name="T93" fmla="*/ 129 h 326"/>
                  <a:gd name="T94" fmla="*/ 70 w 151"/>
                  <a:gd name="T95" fmla="*/ 92 h 326"/>
                  <a:gd name="T96" fmla="*/ 70 w 151"/>
                  <a:gd name="T97" fmla="*/ 75 h 326"/>
                  <a:gd name="T98" fmla="*/ 79 w 151"/>
                  <a:gd name="T99" fmla="*/ 63 h 326"/>
                  <a:gd name="T100" fmla="*/ 85 w 151"/>
                  <a:gd name="T101" fmla="*/ 54 h 326"/>
                  <a:gd name="T102" fmla="*/ 97 w 151"/>
                  <a:gd name="T103" fmla="*/ 44 h 326"/>
                  <a:gd name="T104" fmla="*/ 89 w 151"/>
                  <a:gd name="T105" fmla="*/ 38 h 326"/>
                  <a:gd name="T106" fmla="*/ 79 w 151"/>
                  <a:gd name="T107" fmla="*/ 32 h 326"/>
                  <a:gd name="T108" fmla="*/ 79 w 151"/>
                  <a:gd name="T109" fmla="*/ 15 h 326"/>
                  <a:gd name="T110" fmla="*/ 66 w 151"/>
                  <a:gd name="T111" fmla="*/ 9 h 326"/>
                  <a:gd name="T112" fmla="*/ 48 w 151"/>
                  <a:gd name="T113" fmla="*/ 3 h 326"/>
                  <a:gd name="T114" fmla="*/ 43 w 151"/>
                  <a:gd name="T115" fmla="*/ 13 h 326"/>
                  <a:gd name="T116" fmla="*/ 35 w 151"/>
                  <a:gd name="T117" fmla="*/ 13 h 326"/>
                  <a:gd name="T118" fmla="*/ 29 w 151"/>
                  <a:gd name="T119" fmla="*/ 19 h 326"/>
                  <a:gd name="T120" fmla="*/ 23 w 151"/>
                  <a:gd name="T121" fmla="*/ 19 h 326"/>
                  <a:gd name="T122" fmla="*/ 14 w 151"/>
                  <a:gd name="T123" fmla="*/ 19 h 326"/>
                  <a:gd name="T124" fmla="*/ 2 w 151"/>
                  <a:gd name="T125" fmla="*/ 13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326">
                    <a:moveTo>
                      <a:pt x="2" y="13"/>
                    </a:moveTo>
                    <a:lnTo>
                      <a:pt x="0" y="17"/>
                    </a:lnTo>
                    <a:lnTo>
                      <a:pt x="0" y="19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44"/>
                    </a:lnTo>
                    <a:lnTo>
                      <a:pt x="17" y="50"/>
                    </a:lnTo>
                    <a:lnTo>
                      <a:pt x="21" y="54"/>
                    </a:lnTo>
                    <a:lnTo>
                      <a:pt x="23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33" y="58"/>
                    </a:lnTo>
                    <a:lnTo>
                      <a:pt x="33" y="56"/>
                    </a:lnTo>
                    <a:lnTo>
                      <a:pt x="35" y="52"/>
                    </a:lnTo>
                    <a:lnTo>
                      <a:pt x="37" y="52"/>
                    </a:lnTo>
                    <a:lnTo>
                      <a:pt x="41" y="54"/>
                    </a:lnTo>
                    <a:lnTo>
                      <a:pt x="48" y="61"/>
                    </a:lnTo>
                    <a:lnTo>
                      <a:pt x="46" y="61"/>
                    </a:lnTo>
                    <a:lnTo>
                      <a:pt x="43" y="63"/>
                    </a:lnTo>
                    <a:lnTo>
                      <a:pt x="43" y="65"/>
                    </a:lnTo>
                    <a:lnTo>
                      <a:pt x="50" y="67"/>
                    </a:lnTo>
                    <a:lnTo>
                      <a:pt x="54" y="69"/>
                    </a:lnTo>
                    <a:lnTo>
                      <a:pt x="58" y="71"/>
                    </a:lnTo>
                    <a:lnTo>
                      <a:pt x="58" y="75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52" y="81"/>
                    </a:lnTo>
                    <a:lnTo>
                      <a:pt x="50" y="83"/>
                    </a:lnTo>
                    <a:lnTo>
                      <a:pt x="46" y="83"/>
                    </a:lnTo>
                    <a:lnTo>
                      <a:pt x="43" y="81"/>
                    </a:lnTo>
                    <a:lnTo>
                      <a:pt x="37" y="81"/>
                    </a:lnTo>
                    <a:lnTo>
                      <a:pt x="39" y="83"/>
                    </a:lnTo>
                    <a:lnTo>
                      <a:pt x="39" y="90"/>
                    </a:lnTo>
                    <a:lnTo>
                      <a:pt x="43" y="90"/>
                    </a:lnTo>
                    <a:lnTo>
                      <a:pt x="43" y="92"/>
                    </a:lnTo>
                    <a:lnTo>
                      <a:pt x="54" y="98"/>
                    </a:lnTo>
                    <a:lnTo>
                      <a:pt x="56" y="100"/>
                    </a:lnTo>
                    <a:lnTo>
                      <a:pt x="58" y="102"/>
                    </a:lnTo>
                    <a:lnTo>
                      <a:pt x="60" y="104"/>
                    </a:lnTo>
                    <a:lnTo>
                      <a:pt x="64" y="104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68" y="112"/>
                    </a:lnTo>
                    <a:lnTo>
                      <a:pt x="70" y="114"/>
                    </a:lnTo>
                    <a:lnTo>
                      <a:pt x="72" y="116"/>
                    </a:lnTo>
                    <a:lnTo>
                      <a:pt x="75" y="116"/>
                    </a:lnTo>
                    <a:lnTo>
                      <a:pt x="75" y="123"/>
                    </a:lnTo>
                    <a:lnTo>
                      <a:pt x="77" y="129"/>
                    </a:lnTo>
                    <a:lnTo>
                      <a:pt x="81" y="133"/>
                    </a:lnTo>
                    <a:lnTo>
                      <a:pt x="85" y="137"/>
                    </a:lnTo>
                    <a:lnTo>
                      <a:pt x="87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3" y="145"/>
                    </a:lnTo>
                    <a:lnTo>
                      <a:pt x="95" y="152"/>
                    </a:lnTo>
                    <a:lnTo>
                      <a:pt x="99" y="156"/>
                    </a:lnTo>
                    <a:lnTo>
                      <a:pt x="101" y="156"/>
                    </a:lnTo>
                    <a:lnTo>
                      <a:pt x="104" y="158"/>
                    </a:lnTo>
                    <a:lnTo>
                      <a:pt x="106" y="160"/>
                    </a:lnTo>
                    <a:lnTo>
                      <a:pt x="108" y="160"/>
                    </a:lnTo>
                    <a:lnTo>
                      <a:pt x="108" y="164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4" y="166"/>
                    </a:lnTo>
                    <a:lnTo>
                      <a:pt x="101" y="166"/>
                    </a:lnTo>
                    <a:lnTo>
                      <a:pt x="108" y="174"/>
                    </a:lnTo>
                    <a:lnTo>
                      <a:pt x="114" y="176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12" y="189"/>
                    </a:lnTo>
                    <a:lnTo>
                      <a:pt x="114" y="189"/>
                    </a:lnTo>
                    <a:lnTo>
                      <a:pt x="116" y="191"/>
                    </a:lnTo>
                    <a:lnTo>
                      <a:pt x="116" y="193"/>
                    </a:lnTo>
                    <a:lnTo>
                      <a:pt x="114" y="197"/>
                    </a:lnTo>
                    <a:lnTo>
                      <a:pt x="112" y="197"/>
                    </a:lnTo>
                    <a:lnTo>
                      <a:pt x="112" y="208"/>
                    </a:lnTo>
                    <a:lnTo>
                      <a:pt x="114" y="208"/>
                    </a:lnTo>
                    <a:lnTo>
                      <a:pt x="116" y="212"/>
                    </a:lnTo>
                    <a:lnTo>
                      <a:pt x="120" y="218"/>
                    </a:lnTo>
                    <a:lnTo>
                      <a:pt x="120" y="220"/>
                    </a:lnTo>
                    <a:lnTo>
                      <a:pt x="116" y="222"/>
                    </a:lnTo>
                    <a:lnTo>
                      <a:pt x="116" y="222"/>
                    </a:lnTo>
                    <a:lnTo>
                      <a:pt x="116" y="226"/>
                    </a:lnTo>
                    <a:lnTo>
                      <a:pt x="116" y="228"/>
                    </a:lnTo>
                    <a:lnTo>
                      <a:pt x="116" y="237"/>
                    </a:lnTo>
                    <a:lnTo>
                      <a:pt x="118" y="237"/>
                    </a:lnTo>
                    <a:lnTo>
                      <a:pt x="118" y="245"/>
                    </a:lnTo>
                    <a:lnTo>
                      <a:pt x="116" y="245"/>
                    </a:lnTo>
                    <a:lnTo>
                      <a:pt x="112" y="245"/>
                    </a:lnTo>
                    <a:lnTo>
                      <a:pt x="110" y="245"/>
                    </a:lnTo>
                    <a:lnTo>
                      <a:pt x="110" y="251"/>
                    </a:lnTo>
                    <a:lnTo>
                      <a:pt x="101" y="251"/>
                    </a:lnTo>
                    <a:lnTo>
                      <a:pt x="101" y="257"/>
                    </a:lnTo>
                    <a:lnTo>
                      <a:pt x="91" y="257"/>
                    </a:lnTo>
                    <a:lnTo>
                      <a:pt x="91" y="263"/>
                    </a:lnTo>
                    <a:lnTo>
                      <a:pt x="95" y="270"/>
                    </a:lnTo>
                    <a:lnTo>
                      <a:pt x="99" y="276"/>
                    </a:lnTo>
                    <a:lnTo>
                      <a:pt x="99" y="278"/>
                    </a:lnTo>
                    <a:lnTo>
                      <a:pt x="97" y="276"/>
                    </a:lnTo>
                    <a:lnTo>
                      <a:pt x="95" y="276"/>
                    </a:lnTo>
                    <a:lnTo>
                      <a:pt x="93" y="274"/>
                    </a:lnTo>
                    <a:lnTo>
                      <a:pt x="89" y="272"/>
                    </a:lnTo>
                    <a:lnTo>
                      <a:pt x="87" y="272"/>
                    </a:lnTo>
                    <a:lnTo>
                      <a:pt x="85" y="274"/>
                    </a:lnTo>
                    <a:lnTo>
                      <a:pt x="85" y="276"/>
                    </a:lnTo>
                    <a:lnTo>
                      <a:pt x="77" y="276"/>
                    </a:lnTo>
                    <a:lnTo>
                      <a:pt x="79" y="276"/>
                    </a:lnTo>
                    <a:lnTo>
                      <a:pt x="79" y="276"/>
                    </a:lnTo>
                    <a:lnTo>
                      <a:pt x="81" y="278"/>
                    </a:lnTo>
                    <a:lnTo>
                      <a:pt x="81" y="280"/>
                    </a:lnTo>
                    <a:lnTo>
                      <a:pt x="79" y="282"/>
                    </a:lnTo>
                    <a:lnTo>
                      <a:pt x="75" y="282"/>
                    </a:lnTo>
                    <a:lnTo>
                      <a:pt x="68" y="282"/>
                    </a:lnTo>
                    <a:lnTo>
                      <a:pt x="68" y="286"/>
                    </a:lnTo>
                    <a:lnTo>
                      <a:pt x="68" y="288"/>
                    </a:lnTo>
                    <a:lnTo>
                      <a:pt x="72" y="292"/>
                    </a:lnTo>
                    <a:lnTo>
                      <a:pt x="75" y="295"/>
                    </a:lnTo>
                    <a:lnTo>
                      <a:pt x="77" y="297"/>
                    </a:lnTo>
                    <a:lnTo>
                      <a:pt x="79" y="297"/>
                    </a:lnTo>
                    <a:lnTo>
                      <a:pt x="75" y="301"/>
                    </a:lnTo>
                    <a:lnTo>
                      <a:pt x="75" y="303"/>
                    </a:lnTo>
                    <a:lnTo>
                      <a:pt x="75" y="305"/>
                    </a:lnTo>
                    <a:lnTo>
                      <a:pt x="75" y="307"/>
                    </a:lnTo>
                    <a:lnTo>
                      <a:pt x="77" y="311"/>
                    </a:lnTo>
                    <a:lnTo>
                      <a:pt x="77" y="313"/>
                    </a:lnTo>
                    <a:lnTo>
                      <a:pt x="79" y="315"/>
                    </a:lnTo>
                    <a:lnTo>
                      <a:pt x="75" y="321"/>
                    </a:lnTo>
                    <a:lnTo>
                      <a:pt x="75" y="324"/>
                    </a:lnTo>
                    <a:lnTo>
                      <a:pt x="77" y="326"/>
                    </a:lnTo>
                    <a:lnTo>
                      <a:pt x="79" y="326"/>
                    </a:lnTo>
                    <a:lnTo>
                      <a:pt x="83" y="324"/>
                    </a:lnTo>
                    <a:lnTo>
                      <a:pt x="89" y="317"/>
                    </a:lnTo>
                    <a:lnTo>
                      <a:pt x="91" y="315"/>
                    </a:lnTo>
                    <a:lnTo>
                      <a:pt x="95" y="315"/>
                    </a:lnTo>
                    <a:lnTo>
                      <a:pt x="95" y="309"/>
                    </a:lnTo>
                    <a:lnTo>
                      <a:pt x="95" y="303"/>
                    </a:lnTo>
                    <a:lnTo>
                      <a:pt x="99" y="303"/>
                    </a:lnTo>
                    <a:lnTo>
                      <a:pt x="101" y="305"/>
                    </a:lnTo>
                    <a:lnTo>
                      <a:pt x="104" y="305"/>
                    </a:lnTo>
                    <a:lnTo>
                      <a:pt x="106" y="301"/>
                    </a:lnTo>
                    <a:lnTo>
                      <a:pt x="106" y="299"/>
                    </a:lnTo>
                    <a:lnTo>
                      <a:pt x="106" y="297"/>
                    </a:lnTo>
                    <a:lnTo>
                      <a:pt x="104" y="292"/>
                    </a:lnTo>
                    <a:lnTo>
                      <a:pt x="101" y="290"/>
                    </a:lnTo>
                    <a:lnTo>
                      <a:pt x="101" y="290"/>
                    </a:lnTo>
                    <a:lnTo>
                      <a:pt x="104" y="288"/>
                    </a:lnTo>
                    <a:lnTo>
                      <a:pt x="106" y="288"/>
                    </a:lnTo>
                    <a:lnTo>
                      <a:pt x="110" y="286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4" y="286"/>
                    </a:lnTo>
                    <a:lnTo>
                      <a:pt x="116" y="286"/>
                    </a:lnTo>
                    <a:lnTo>
                      <a:pt x="120" y="284"/>
                    </a:lnTo>
                    <a:lnTo>
                      <a:pt x="124" y="282"/>
                    </a:lnTo>
                    <a:lnTo>
                      <a:pt x="137" y="276"/>
                    </a:lnTo>
                    <a:lnTo>
                      <a:pt x="145" y="268"/>
                    </a:lnTo>
                    <a:lnTo>
                      <a:pt x="147" y="261"/>
                    </a:lnTo>
                    <a:lnTo>
                      <a:pt x="147" y="255"/>
                    </a:lnTo>
                    <a:lnTo>
                      <a:pt x="151" y="239"/>
                    </a:lnTo>
                    <a:lnTo>
                      <a:pt x="151" y="230"/>
                    </a:lnTo>
                    <a:lnTo>
                      <a:pt x="149" y="228"/>
                    </a:lnTo>
                    <a:lnTo>
                      <a:pt x="143" y="222"/>
                    </a:lnTo>
                    <a:lnTo>
                      <a:pt x="147" y="220"/>
                    </a:lnTo>
                    <a:lnTo>
                      <a:pt x="147" y="212"/>
                    </a:lnTo>
                    <a:lnTo>
                      <a:pt x="147" y="205"/>
                    </a:lnTo>
                    <a:lnTo>
                      <a:pt x="147" y="203"/>
                    </a:lnTo>
                    <a:lnTo>
                      <a:pt x="143" y="193"/>
                    </a:lnTo>
                    <a:lnTo>
                      <a:pt x="141" y="189"/>
                    </a:lnTo>
                    <a:lnTo>
                      <a:pt x="139" y="187"/>
                    </a:lnTo>
                    <a:lnTo>
                      <a:pt x="137" y="183"/>
                    </a:lnTo>
                    <a:lnTo>
                      <a:pt x="139" y="183"/>
                    </a:lnTo>
                    <a:lnTo>
                      <a:pt x="139" y="174"/>
                    </a:lnTo>
                    <a:lnTo>
                      <a:pt x="130" y="166"/>
                    </a:lnTo>
                    <a:lnTo>
                      <a:pt x="122" y="158"/>
                    </a:lnTo>
                    <a:lnTo>
                      <a:pt x="114" y="152"/>
                    </a:lnTo>
                    <a:lnTo>
                      <a:pt x="108" y="145"/>
                    </a:lnTo>
                    <a:lnTo>
                      <a:pt x="106" y="143"/>
                    </a:lnTo>
                    <a:lnTo>
                      <a:pt x="101" y="141"/>
                    </a:lnTo>
                    <a:lnTo>
                      <a:pt x="97" y="139"/>
                    </a:lnTo>
                    <a:lnTo>
                      <a:pt x="95" y="137"/>
                    </a:lnTo>
                    <a:lnTo>
                      <a:pt x="95" y="129"/>
                    </a:lnTo>
                    <a:lnTo>
                      <a:pt x="85" y="114"/>
                    </a:lnTo>
                    <a:lnTo>
                      <a:pt x="77" y="106"/>
                    </a:lnTo>
                    <a:lnTo>
                      <a:pt x="72" y="98"/>
                    </a:lnTo>
                    <a:lnTo>
                      <a:pt x="70" y="92"/>
                    </a:lnTo>
                    <a:lnTo>
                      <a:pt x="70" y="87"/>
                    </a:lnTo>
                    <a:lnTo>
                      <a:pt x="68" y="83"/>
                    </a:lnTo>
                    <a:lnTo>
                      <a:pt x="68" y="77"/>
                    </a:lnTo>
                    <a:lnTo>
                      <a:pt x="70" y="75"/>
                    </a:lnTo>
                    <a:lnTo>
                      <a:pt x="75" y="69"/>
                    </a:lnTo>
                    <a:lnTo>
                      <a:pt x="75" y="67"/>
                    </a:lnTo>
                    <a:lnTo>
                      <a:pt x="75" y="67"/>
                    </a:lnTo>
                    <a:lnTo>
                      <a:pt x="79" y="63"/>
                    </a:lnTo>
                    <a:lnTo>
                      <a:pt x="81" y="61"/>
                    </a:lnTo>
                    <a:lnTo>
                      <a:pt x="85" y="58"/>
                    </a:lnTo>
                    <a:lnTo>
                      <a:pt x="85" y="56"/>
                    </a:lnTo>
                    <a:lnTo>
                      <a:pt x="85" y="54"/>
                    </a:lnTo>
                    <a:lnTo>
                      <a:pt x="93" y="54"/>
                    </a:lnTo>
                    <a:lnTo>
                      <a:pt x="95" y="50"/>
                    </a:lnTo>
                    <a:lnTo>
                      <a:pt x="97" y="48"/>
                    </a:lnTo>
                    <a:lnTo>
                      <a:pt x="97" y="44"/>
                    </a:lnTo>
                    <a:lnTo>
                      <a:pt x="99" y="40"/>
                    </a:lnTo>
                    <a:lnTo>
                      <a:pt x="97" y="40"/>
                    </a:lnTo>
                    <a:lnTo>
                      <a:pt x="95" y="38"/>
                    </a:lnTo>
                    <a:lnTo>
                      <a:pt x="89" y="38"/>
                    </a:lnTo>
                    <a:lnTo>
                      <a:pt x="85" y="36"/>
                    </a:lnTo>
                    <a:lnTo>
                      <a:pt x="85" y="34"/>
                    </a:lnTo>
                    <a:lnTo>
                      <a:pt x="83" y="32"/>
                    </a:lnTo>
                    <a:lnTo>
                      <a:pt x="79" y="32"/>
                    </a:lnTo>
                    <a:lnTo>
                      <a:pt x="79" y="27"/>
                    </a:lnTo>
                    <a:lnTo>
                      <a:pt x="75" y="25"/>
                    </a:lnTo>
                    <a:lnTo>
                      <a:pt x="75" y="19"/>
                    </a:lnTo>
                    <a:lnTo>
                      <a:pt x="79" y="15"/>
                    </a:lnTo>
                    <a:lnTo>
                      <a:pt x="79" y="13"/>
                    </a:lnTo>
                    <a:lnTo>
                      <a:pt x="77" y="13"/>
                    </a:lnTo>
                    <a:lnTo>
                      <a:pt x="68" y="13"/>
                    </a:lnTo>
                    <a:lnTo>
                      <a:pt x="66" y="9"/>
                    </a:lnTo>
                    <a:lnTo>
                      <a:pt x="58" y="11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3"/>
                    </a:lnTo>
                    <a:lnTo>
                      <a:pt x="46" y="5"/>
                    </a:lnTo>
                    <a:lnTo>
                      <a:pt x="43" y="5"/>
                    </a:lnTo>
                    <a:lnTo>
                      <a:pt x="43" y="9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37" y="13"/>
                    </a:lnTo>
                    <a:lnTo>
                      <a:pt x="37" y="15"/>
                    </a:lnTo>
                    <a:lnTo>
                      <a:pt x="35" y="13"/>
                    </a:lnTo>
                    <a:lnTo>
                      <a:pt x="31" y="13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9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0" y="19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19"/>
              <p:cNvSpPr>
                <a:spLocks/>
              </p:cNvSpPr>
              <p:nvPr/>
            </p:nvSpPr>
            <p:spPr bwMode="auto">
              <a:xfrm>
                <a:off x="4436" y="1851"/>
                <a:ext cx="151" cy="326"/>
              </a:xfrm>
              <a:custGeom>
                <a:avLst/>
                <a:gdLst>
                  <a:gd name="T0" fmla="*/ 4 w 151"/>
                  <a:gd name="T1" fmla="*/ 27 h 326"/>
                  <a:gd name="T2" fmla="*/ 10 w 151"/>
                  <a:gd name="T3" fmla="*/ 36 h 326"/>
                  <a:gd name="T4" fmla="*/ 17 w 151"/>
                  <a:gd name="T5" fmla="*/ 50 h 326"/>
                  <a:gd name="T6" fmla="*/ 27 w 151"/>
                  <a:gd name="T7" fmla="*/ 58 h 326"/>
                  <a:gd name="T8" fmla="*/ 33 w 151"/>
                  <a:gd name="T9" fmla="*/ 56 h 326"/>
                  <a:gd name="T10" fmla="*/ 48 w 151"/>
                  <a:gd name="T11" fmla="*/ 61 h 326"/>
                  <a:gd name="T12" fmla="*/ 50 w 151"/>
                  <a:gd name="T13" fmla="*/ 67 h 326"/>
                  <a:gd name="T14" fmla="*/ 56 w 151"/>
                  <a:gd name="T15" fmla="*/ 77 h 326"/>
                  <a:gd name="T16" fmla="*/ 46 w 151"/>
                  <a:gd name="T17" fmla="*/ 83 h 326"/>
                  <a:gd name="T18" fmla="*/ 39 w 151"/>
                  <a:gd name="T19" fmla="*/ 90 h 326"/>
                  <a:gd name="T20" fmla="*/ 56 w 151"/>
                  <a:gd name="T21" fmla="*/ 100 h 326"/>
                  <a:gd name="T22" fmla="*/ 64 w 151"/>
                  <a:gd name="T23" fmla="*/ 112 h 326"/>
                  <a:gd name="T24" fmla="*/ 72 w 151"/>
                  <a:gd name="T25" fmla="*/ 116 h 326"/>
                  <a:gd name="T26" fmla="*/ 81 w 151"/>
                  <a:gd name="T27" fmla="*/ 133 h 326"/>
                  <a:gd name="T28" fmla="*/ 91 w 151"/>
                  <a:gd name="T29" fmla="*/ 143 h 326"/>
                  <a:gd name="T30" fmla="*/ 101 w 151"/>
                  <a:gd name="T31" fmla="*/ 156 h 326"/>
                  <a:gd name="T32" fmla="*/ 108 w 151"/>
                  <a:gd name="T33" fmla="*/ 164 h 326"/>
                  <a:gd name="T34" fmla="*/ 101 w 151"/>
                  <a:gd name="T35" fmla="*/ 166 h 326"/>
                  <a:gd name="T36" fmla="*/ 116 w 151"/>
                  <a:gd name="T37" fmla="*/ 179 h 326"/>
                  <a:gd name="T38" fmla="*/ 116 w 151"/>
                  <a:gd name="T39" fmla="*/ 193 h 326"/>
                  <a:gd name="T40" fmla="*/ 114 w 151"/>
                  <a:gd name="T41" fmla="*/ 208 h 326"/>
                  <a:gd name="T42" fmla="*/ 116 w 151"/>
                  <a:gd name="T43" fmla="*/ 222 h 326"/>
                  <a:gd name="T44" fmla="*/ 116 w 151"/>
                  <a:gd name="T45" fmla="*/ 237 h 326"/>
                  <a:gd name="T46" fmla="*/ 112 w 151"/>
                  <a:gd name="T47" fmla="*/ 245 h 326"/>
                  <a:gd name="T48" fmla="*/ 101 w 151"/>
                  <a:gd name="T49" fmla="*/ 257 h 326"/>
                  <a:gd name="T50" fmla="*/ 99 w 151"/>
                  <a:gd name="T51" fmla="*/ 276 h 326"/>
                  <a:gd name="T52" fmla="*/ 93 w 151"/>
                  <a:gd name="T53" fmla="*/ 274 h 326"/>
                  <a:gd name="T54" fmla="*/ 85 w 151"/>
                  <a:gd name="T55" fmla="*/ 276 h 326"/>
                  <a:gd name="T56" fmla="*/ 81 w 151"/>
                  <a:gd name="T57" fmla="*/ 278 h 326"/>
                  <a:gd name="T58" fmla="*/ 68 w 151"/>
                  <a:gd name="T59" fmla="*/ 282 h 326"/>
                  <a:gd name="T60" fmla="*/ 75 w 151"/>
                  <a:gd name="T61" fmla="*/ 295 h 326"/>
                  <a:gd name="T62" fmla="*/ 75 w 151"/>
                  <a:gd name="T63" fmla="*/ 303 h 326"/>
                  <a:gd name="T64" fmla="*/ 77 w 151"/>
                  <a:gd name="T65" fmla="*/ 313 h 326"/>
                  <a:gd name="T66" fmla="*/ 77 w 151"/>
                  <a:gd name="T67" fmla="*/ 326 h 326"/>
                  <a:gd name="T68" fmla="*/ 91 w 151"/>
                  <a:gd name="T69" fmla="*/ 315 h 326"/>
                  <a:gd name="T70" fmla="*/ 99 w 151"/>
                  <a:gd name="T71" fmla="*/ 303 h 326"/>
                  <a:gd name="T72" fmla="*/ 106 w 151"/>
                  <a:gd name="T73" fmla="*/ 299 h 326"/>
                  <a:gd name="T74" fmla="*/ 101 w 151"/>
                  <a:gd name="T75" fmla="*/ 290 h 326"/>
                  <a:gd name="T76" fmla="*/ 112 w 151"/>
                  <a:gd name="T77" fmla="*/ 284 h 326"/>
                  <a:gd name="T78" fmla="*/ 120 w 151"/>
                  <a:gd name="T79" fmla="*/ 284 h 326"/>
                  <a:gd name="T80" fmla="*/ 147 w 151"/>
                  <a:gd name="T81" fmla="*/ 261 h 326"/>
                  <a:gd name="T82" fmla="*/ 149 w 151"/>
                  <a:gd name="T83" fmla="*/ 228 h 326"/>
                  <a:gd name="T84" fmla="*/ 147 w 151"/>
                  <a:gd name="T85" fmla="*/ 205 h 326"/>
                  <a:gd name="T86" fmla="*/ 139 w 151"/>
                  <a:gd name="T87" fmla="*/ 187 h 326"/>
                  <a:gd name="T88" fmla="*/ 130 w 151"/>
                  <a:gd name="T89" fmla="*/ 166 h 326"/>
                  <a:gd name="T90" fmla="*/ 106 w 151"/>
                  <a:gd name="T91" fmla="*/ 143 h 326"/>
                  <a:gd name="T92" fmla="*/ 95 w 151"/>
                  <a:gd name="T93" fmla="*/ 129 h 326"/>
                  <a:gd name="T94" fmla="*/ 70 w 151"/>
                  <a:gd name="T95" fmla="*/ 92 h 326"/>
                  <a:gd name="T96" fmla="*/ 70 w 151"/>
                  <a:gd name="T97" fmla="*/ 75 h 326"/>
                  <a:gd name="T98" fmla="*/ 79 w 151"/>
                  <a:gd name="T99" fmla="*/ 63 h 326"/>
                  <a:gd name="T100" fmla="*/ 85 w 151"/>
                  <a:gd name="T101" fmla="*/ 54 h 326"/>
                  <a:gd name="T102" fmla="*/ 97 w 151"/>
                  <a:gd name="T103" fmla="*/ 44 h 326"/>
                  <a:gd name="T104" fmla="*/ 89 w 151"/>
                  <a:gd name="T105" fmla="*/ 38 h 326"/>
                  <a:gd name="T106" fmla="*/ 79 w 151"/>
                  <a:gd name="T107" fmla="*/ 32 h 326"/>
                  <a:gd name="T108" fmla="*/ 79 w 151"/>
                  <a:gd name="T109" fmla="*/ 15 h 326"/>
                  <a:gd name="T110" fmla="*/ 66 w 151"/>
                  <a:gd name="T111" fmla="*/ 9 h 326"/>
                  <a:gd name="T112" fmla="*/ 48 w 151"/>
                  <a:gd name="T113" fmla="*/ 3 h 326"/>
                  <a:gd name="T114" fmla="*/ 43 w 151"/>
                  <a:gd name="T115" fmla="*/ 13 h 326"/>
                  <a:gd name="T116" fmla="*/ 35 w 151"/>
                  <a:gd name="T117" fmla="*/ 13 h 326"/>
                  <a:gd name="T118" fmla="*/ 29 w 151"/>
                  <a:gd name="T119" fmla="*/ 19 h 326"/>
                  <a:gd name="T120" fmla="*/ 23 w 151"/>
                  <a:gd name="T121" fmla="*/ 19 h 326"/>
                  <a:gd name="T122" fmla="*/ 14 w 151"/>
                  <a:gd name="T123" fmla="*/ 19 h 326"/>
                  <a:gd name="T124" fmla="*/ 2 w 151"/>
                  <a:gd name="T125" fmla="*/ 13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326">
                    <a:moveTo>
                      <a:pt x="2" y="13"/>
                    </a:moveTo>
                    <a:lnTo>
                      <a:pt x="0" y="17"/>
                    </a:lnTo>
                    <a:lnTo>
                      <a:pt x="0" y="19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44"/>
                    </a:lnTo>
                    <a:lnTo>
                      <a:pt x="17" y="50"/>
                    </a:lnTo>
                    <a:lnTo>
                      <a:pt x="21" y="54"/>
                    </a:lnTo>
                    <a:lnTo>
                      <a:pt x="23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33" y="58"/>
                    </a:lnTo>
                    <a:lnTo>
                      <a:pt x="33" y="56"/>
                    </a:lnTo>
                    <a:lnTo>
                      <a:pt x="35" y="52"/>
                    </a:lnTo>
                    <a:lnTo>
                      <a:pt x="37" y="52"/>
                    </a:lnTo>
                    <a:lnTo>
                      <a:pt x="41" y="54"/>
                    </a:lnTo>
                    <a:lnTo>
                      <a:pt x="48" y="61"/>
                    </a:lnTo>
                    <a:lnTo>
                      <a:pt x="46" y="61"/>
                    </a:lnTo>
                    <a:lnTo>
                      <a:pt x="43" y="63"/>
                    </a:lnTo>
                    <a:lnTo>
                      <a:pt x="43" y="65"/>
                    </a:lnTo>
                    <a:lnTo>
                      <a:pt x="50" y="67"/>
                    </a:lnTo>
                    <a:lnTo>
                      <a:pt x="54" y="69"/>
                    </a:lnTo>
                    <a:lnTo>
                      <a:pt x="58" y="71"/>
                    </a:lnTo>
                    <a:lnTo>
                      <a:pt x="58" y="75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52" y="81"/>
                    </a:lnTo>
                    <a:lnTo>
                      <a:pt x="50" y="83"/>
                    </a:lnTo>
                    <a:lnTo>
                      <a:pt x="46" y="83"/>
                    </a:lnTo>
                    <a:lnTo>
                      <a:pt x="43" y="81"/>
                    </a:lnTo>
                    <a:lnTo>
                      <a:pt x="37" y="81"/>
                    </a:lnTo>
                    <a:lnTo>
                      <a:pt x="39" y="83"/>
                    </a:lnTo>
                    <a:lnTo>
                      <a:pt x="39" y="90"/>
                    </a:lnTo>
                    <a:lnTo>
                      <a:pt x="43" y="90"/>
                    </a:lnTo>
                    <a:lnTo>
                      <a:pt x="43" y="92"/>
                    </a:lnTo>
                    <a:lnTo>
                      <a:pt x="54" y="98"/>
                    </a:lnTo>
                    <a:lnTo>
                      <a:pt x="56" y="100"/>
                    </a:lnTo>
                    <a:lnTo>
                      <a:pt x="58" y="102"/>
                    </a:lnTo>
                    <a:lnTo>
                      <a:pt x="60" y="104"/>
                    </a:lnTo>
                    <a:lnTo>
                      <a:pt x="64" y="104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68" y="112"/>
                    </a:lnTo>
                    <a:lnTo>
                      <a:pt x="70" y="114"/>
                    </a:lnTo>
                    <a:lnTo>
                      <a:pt x="72" y="116"/>
                    </a:lnTo>
                    <a:lnTo>
                      <a:pt x="75" y="116"/>
                    </a:lnTo>
                    <a:lnTo>
                      <a:pt x="75" y="123"/>
                    </a:lnTo>
                    <a:lnTo>
                      <a:pt x="77" y="129"/>
                    </a:lnTo>
                    <a:lnTo>
                      <a:pt x="81" y="133"/>
                    </a:lnTo>
                    <a:lnTo>
                      <a:pt x="85" y="137"/>
                    </a:lnTo>
                    <a:lnTo>
                      <a:pt x="87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3" y="145"/>
                    </a:lnTo>
                    <a:lnTo>
                      <a:pt x="95" y="152"/>
                    </a:lnTo>
                    <a:lnTo>
                      <a:pt x="99" y="156"/>
                    </a:lnTo>
                    <a:lnTo>
                      <a:pt x="101" y="156"/>
                    </a:lnTo>
                    <a:lnTo>
                      <a:pt x="104" y="158"/>
                    </a:lnTo>
                    <a:lnTo>
                      <a:pt x="106" y="160"/>
                    </a:lnTo>
                    <a:lnTo>
                      <a:pt x="108" y="160"/>
                    </a:lnTo>
                    <a:lnTo>
                      <a:pt x="108" y="164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4" y="166"/>
                    </a:lnTo>
                    <a:lnTo>
                      <a:pt x="101" y="166"/>
                    </a:lnTo>
                    <a:lnTo>
                      <a:pt x="108" y="174"/>
                    </a:lnTo>
                    <a:lnTo>
                      <a:pt x="114" y="176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12" y="189"/>
                    </a:lnTo>
                    <a:lnTo>
                      <a:pt x="114" y="189"/>
                    </a:lnTo>
                    <a:lnTo>
                      <a:pt x="116" y="191"/>
                    </a:lnTo>
                    <a:lnTo>
                      <a:pt x="116" y="193"/>
                    </a:lnTo>
                    <a:lnTo>
                      <a:pt x="114" y="197"/>
                    </a:lnTo>
                    <a:lnTo>
                      <a:pt x="112" y="197"/>
                    </a:lnTo>
                    <a:lnTo>
                      <a:pt x="112" y="208"/>
                    </a:lnTo>
                    <a:lnTo>
                      <a:pt x="114" y="208"/>
                    </a:lnTo>
                    <a:lnTo>
                      <a:pt x="116" y="212"/>
                    </a:lnTo>
                    <a:lnTo>
                      <a:pt x="120" y="218"/>
                    </a:lnTo>
                    <a:lnTo>
                      <a:pt x="120" y="220"/>
                    </a:lnTo>
                    <a:lnTo>
                      <a:pt x="116" y="222"/>
                    </a:lnTo>
                    <a:lnTo>
                      <a:pt x="116" y="222"/>
                    </a:lnTo>
                    <a:lnTo>
                      <a:pt x="116" y="226"/>
                    </a:lnTo>
                    <a:lnTo>
                      <a:pt x="116" y="228"/>
                    </a:lnTo>
                    <a:lnTo>
                      <a:pt x="116" y="237"/>
                    </a:lnTo>
                    <a:lnTo>
                      <a:pt x="118" y="237"/>
                    </a:lnTo>
                    <a:lnTo>
                      <a:pt x="118" y="245"/>
                    </a:lnTo>
                    <a:lnTo>
                      <a:pt x="116" y="245"/>
                    </a:lnTo>
                    <a:lnTo>
                      <a:pt x="112" y="245"/>
                    </a:lnTo>
                    <a:lnTo>
                      <a:pt x="110" y="245"/>
                    </a:lnTo>
                    <a:lnTo>
                      <a:pt x="110" y="251"/>
                    </a:lnTo>
                    <a:lnTo>
                      <a:pt x="101" y="251"/>
                    </a:lnTo>
                    <a:lnTo>
                      <a:pt x="101" y="257"/>
                    </a:lnTo>
                    <a:lnTo>
                      <a:pt x="91" y="257"/>
                    </a:lnTo>
                    <a:lnTo>
                      <a:pt x="91" y="263"/>
                    </a:lnTo>
                    <a:lnTo>
                      <a:pt x="95" y="270"/>
                    </a:lnTo>
                    <a:lnTo>
                      <a:pt x="99" y="276"/>
                    </a:lnTo>
                    <a:lnTo>
                      <a:pt x="99" y="278"/>
                    </a:lnTo>
                    <a:lnTo>
                      <a:pt x="97" y="276"/>
                    </a:lnTo>
                    <a:lnTo>
                      <a:pt x="95" y="276"/>
                    </a:lnTo>
                    <a:lnTo>
                      <a:pt x="93" y="274"/>
                    </a:lnTo>
                    <a:lnTo>
                      <a:pt x="89" y="272"/>
                    </a:lnTo>
                    <a:lnTo>
                      <a:pt x="87" y="272"/>
                    </a:lnTo>
                    <a:lnTo>
                      <a:pt x="85" y="274"/>
                    </a:lnTo>
                    <a:lnTo>
                      <a:pt x="85" y="276"/>
                    </a:lnTo>
                    <a:lnTo>
                      <a:pt x="77" y="276"/>
                    </a:lnTo>
                    <a:lnTo>
                      <a:pt x="79" y="276"/>
                    </a:lnTo>
                    <a:lnTo>
                      <a:pt x="79" y="276"/>
                    </a:lnTo>
                    <a:lnTo>
                      <a:pt x="81" y="278"/>
                    </a:lnTo>
                    <a:lnTo>
                      <a:pt x="81" y="280"/>
                    </a:lnTo>
                    <a:lnTo>
                      <a:pt x="79" y="282"/>
                    </a:lnTo>
                    <a:lnTo>
                      <a:pt x="75" y="282"/>
                    </a:lnTo>
                    <a:lnTo>
                      <a:pt x="68" y="282"/>
                    </a:lnTo>
                    <a:lnTo>
                      <a:pt x="68" y="286"/>
                    </a:lnTo>
                    <a:lnTo>
                      <a:pt x="68" y="288"/>
                    </a:lnTo>
                    <a:lnTo>
                      <a:pt x="72" y="292"/>
                    </a:lnTo>
                    <a:lnTo>
                      <a:pt x="75" y="295"/>
                    </a:lnTo>
                    <a:lnTo>
                      <a:pt x="77" y="297"/>
                    </a:lnTo>
                    <a:lnTo>
                      <a:pt x="79" y="297"/>
                    </a:lnTo>
                    <a:lnTo>
                      <a:pt x="75" y="301"/>
                    </a:lnTo>
                    <a:lnTo>
                      <a:pt x="75" y="303"/>
                    </a:lnTo>
                    <a:lnTo>
                      <a:pt x="75" y="305"/>
                    </a:lnTo>
                    <a:lnTo>
                      <a:pt x="75" y="307"/>
                    </a:lnTo>
                    <a:lnTo>
                      <a:pt x="77" y="311"/>
                    </a:lnTo>
                    <a:lnTo>
                      <a:pt x="77" y="313"/>
                    </a:lnTo>
                    <a:lnTo>
                      <a:pt x="79" y="315"/>
                    </a:lnTo>
                    <a:lnTo>
                      <a:pt x="75" y="321"/>
                    </a:lnTo>
                    <a:lnTo>
                      <a:pt x="75" y="324"/>
                    </a:lnTo>
                    <a:lnTo>
                      <a:pt x="77" y="326"/>
                    </a:lnTo>
                    <a:lnTo>
                      <a:pt x="79" y="326"/>
                    </a:lnTo>
                    <a:lnTo>
                      <a:pt x="83" y="324"/>
                    </a:lnTo>
                    <a:lnTo>
                      <a:pt x="89" y="317"/>
                    </a:lnTo>
                    <a:lnTo>
                      <a:pt x="91" y="315"/>
                    </a:lnTo>
                    <a:lnTo>
                      <a:pt x="95" y="315"/>
                    </a:lnTo>
                    <a:lnTo>
                      <a:pt x="95" y="309"/>
                    </a:lnTo>
                    <a:lnTo>
                      <a:pt x="95" y="303"/>
                    </a:lnTo>
                    <a:lnTo>
                      <a:pt x="99" y="303"/>
                    </a:lnTo>
                    <a:lnTo>
                      <a:pt x="101" y="305"/>
                    </a:lnTo>
                    <a:lnTo>
                      <a:pt x="104" y="305"/>
                    </a:lnTo>
                    <a:lnTo>
                      <a:pt x="106" y="301"/>
                    </a:lnTo>
                    <a:lnTo>
                      <a:pt x="106" y="299"/>
                    </a:lnTo>
                    <a:lnTo>
                      <a:pt x="106" y="297"/>
                    </a:lnTo>
                    <a:lnTo>
                      <a:pt x="104" y="292"/>
                    </a:lnTo>
                    <a:lnTo>
                      <a:pt x="101" y="290"/>
                    </a:lnTo>
                    <a:lnTo>
                      <a:pt x="101" y="290"/>
                    </a:lnTo>
                    <a:lnTo>
                      <a:pt x="104" y="288"/>
                    </a:lnTo>
                    <a:lnTo>
                      <a:pt x="106" y="288"/>
                    </a:lnTo>
                    <a:lnTo>
                      <a:pt x="110" y="286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4" y="286"/>
                    </a:lnTo>
                    <a:lnTo>
                      <a:pt x="116" y="286"/>
                    </a:lnTo>
                    <a:lnTo>
                      <a:pt x="120" y="284"/>
                    </a:lnTo>
                    <a:lnTo>
                      <a:pt x="124" y="282"/>
                    </a:lnTo>
                    <a:lnTo>
                      <a:pt x="137" y="276"/>
                    </a:lnTo>
                    <a:lnTo>
                      <a:pt x="145" y="268"/>
                    </a:lnTo>
                    <a:lnTo>
                      <a:pt x="147" y="261"/>
                    </a:lnTo>
                    <a:lnTo>
                      <a:pt x="147" y="255"/>
                    </a:lnTo>
                    <a:lnTo>
                      <a:pt x="151" y="239"/>
                    </a:lnTo>
                    <a:lnTo>
                      <a:pt x="151" y="230"/>
                    </a:lnTo>
                    <a:lnTo>
                      <a:pt x="149" y="228"/>
                    </a:lnTo>
                    <a:lnTo>
                      <a:pt x="143" y="222"/>
                    </a:lnTo>
                    <a:lnTo>
                      <a:pt x="147" y="220"/>
                    </a:lnTo>
                    <a:lnTo>
                      <a:pt x="147" y="212"/>
                    </a:lnTo>
                    <a:lnTo>
                      <a:pt x="147" y="205"/>
                    </a:lnTo>
                    <a:lnTo>
                      <a:pt x="147" y="203"/>
                    </a:lnTo>
                    <a:lnTo>
                      <a:pt x="143" y="193"/>
                    </a:lnTo>
                    <a:lnTo>
                      <a:pt x="141" y="189"/>
                    </a:lnTo>
                    <a:lnTo>
                      <a:pt x="139" y="187"/>
                    </a:lnTo>
                    <a:lnTo>
                      <a:pt x="137" y="183"/>
                    </a:lnTo>
                    <a:lnTo>
                      <a:pt x="139" y="183"/>
                    </a:lnTo>
                    <a:lnTo>
                      <a:pt x="139" y="174"/>
                    </a:lnTo>
                    <a:lnTo>
                      <a:pt x="130" y="166"/>
                    </a:lnTo>
                    <a:lnTo>
                      <a:pt x="122" y="158"/>
                    </a:lnTo>
                    <a:lnTo>
                      <a:pt x="114" y="152"/>
                    </a:lnTo>
                    <a:lnTo>
                      <a:pt x="108" y="145"/>
                    </a:lnTo>
                    <a:lnTo>
                      <a:pt x="106" y="143"/>
                    </a:lnTo>
                    <a:lnTo>
                      <a:pt x="101" y="141"/>
                    </a:lnTo>
                    <a:lnTo>
                      <a:pt x="97" y="139"/>
                    </a:lnTo>
                    <a:lnTo>
                      <a:pt x="95" y="137"/>
                    </a:lnTo>
                    <a:lnTo>
                      <a:pt x="95" y="129"/>
                    </a:lnTo>
                    <a:lnTo>
                      <a:pt x="85" y="114"/>
                    </a:lnTo>
                    <a:lnTo>
                      <a:pt x="77" y="106"/>
                    </a:lnTo>
                    <a:lnTo>
                      <a:pt x="72" y="98"/>
                    </a:lnTo>
                    <a:lnTo>
                      <a:pt x="70" y="92"/>
                    </a:lnTo>
                    <a:lnTo>
                      <a:pt x="70" y="87"/>
                    </a:lnTo>
                    <a:lnTo>
                      <a:pt x="68" y="83"/>
                    </a:lnTo>
                    <a:lnTo>
                      <a:pt x="68" y="77"/>
                    </a:lnTo>
                    <a:lnTo>
                      <a:pt x="70" y="75"/>
                    </a:lnTo>
                    <a:lnTo>
                      <a:pt x="75" y="69"/>
                    </a:lnTo>
                    <a:lnTo>
                      <a:pt x="75" y="67"/>
                    </a:lnTo>
                    <a:lnTo>
                      <a:pt x="75" y="67"/>
                    </a:lnTo>
                    <a:lnTo>
                      <a:pt x="79" y="63"/>
                    </a:lnTo>
                    <a:lnTo>
                      <a:pt x="81" y="61"/>
                    </a:lnTo>
                    <a:lnTo>
                      <a:pt x="85" y="58"/>
                    </a:lnTo>
                    <a:lnTo>
                      <a:pt x="85" y="56"/>
                    </a:lnTo>
                    <a:lnTo>
                      <a:pt x="85" y="54"/>
                    </a:lnTo>
                    <a:lnTo>
                      <a:pt x="93" y="54"/>
                    </a:lnTo>
                    <a:lnTo>
                      <a:pt x="95" y="50"/>
                    </a:lnTo>
                    <a:lnTo>
                      <a:pt x="97" y="48"/>
                    </a:lnTo>
                    <a:lnTo>
                      <a:pt x="97" y="44"/>
                    </a:lnTo>
                    <a:lnTo>
                      <a:pt x="99" y="40"/>
                    </a:lnTo>
                    <a:lnTo>
                      <a:pt x="97" y="40"/>
                    </a:lnTo>
                    <a:lnTo>
                      <a:pt x="95" y="38"/>
                    </a:lnTo>
                    <a:lnTo>
                      <a:pt x="89" y="38"/>
                    </a:lnTo>
                    <a:lnTo>
                      <a:pt x="85" y="36"/>
                    </a:lnTo>
                    <a:lnTo>
                      <a:pt x="85" y="34"/>
                    </a:lnTo>
                    <a:lnTo>
                      <a:pt x="83" y="32"/>
                    </a:lnTo>
                    <a:lnTo>
                      <a:pt x="79" y="32"/>
                    </a:lnTo>
                    <a:lnTo>
                      <a:pt x="79" y="27"/>
                    </a:lnTo>
                    <a:lnTo>
                      <a:pt x="75" y="25"/>
                    </a:lnTo>
                    <a:lnTo>
                      <a:pt x="75" y="19"/>
                    </a:lnTo>
                    <a:lnTo>
                      <a:pt x="79" y="15"/>
                    </a:lnTo>
                    <a:lnTo>
                      <a:pt x="79" y="13"/>
                    </a:lnTo>
                    <a:lnTo>
                      <a:pt x="77" y="13"/>
                    </a:lnTo>
                    <a:lnTo>
                      <a:pt x="68" y="13"/>
                    </a:lnTo>
                    <a:lnTo>
                      <a:pt x="66" y="9"/>
                    </a:lnTo>
                    <a:lnTo>
                      <a:pt x="58" y="11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3"/>
                    </a:lnTo>
                    <a:lnTo>
                      <a:pt x="46" y="5"/>
                    </a:lnTo>
                    <a:lnTo>
                      <a:pt x="43" y="5"/>
                    </a:lnTo>
                    <a:lnTo>
                      <a:pt x="43" y="9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37" y="13"/>
                    </a:lnTo>
                    <a:lnTo>
                      <a:pt x="37" y="15"/>
                    </a:lnTo>
                    <a:lnTo>
                      <a:pt x="35" y="13"/>
                    </a:lnTo>
                    <a:lnTo>
                      <a:pt x="31" y="13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9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0" y="19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20"/>
              <p:cNvSpPr>
                <a:spLocks noEditPoints="1"/>
              </p:cNvSpPr>
              <p:nvPr/>
            </p:nvSpPr>
            <p:spPr bwMode="auto">
              <a:xfrm>
                <a:off x="1368" y="2098"/>
                <a:ext cx="236" cy="253"/>
              </a:xfrm>
              <a:custGeom>
                <a:avLst/>
                <a:gdLst>
                  <a:gd name="T0" fmla="*/ 55 w 236"/>
                  <a:gd name="T1" fmla="*/ 2 h 253"/>
                  <a:gd name="T2" fmla="*/ 64 w 236"/>
                  <a:gd name="T3" fmla="*/ 12 h 253"/>
                  <a:gd name="T4" fmla="*/ 230 w 236"/>
                  <a:gd name="T5" fmla="*/ 77 h 253"/>
                  <a:gd name="T6" fmla="*/ 219 w 236"/>
                  <a:gd name="T7" fmla="*/ 77 h 253"/>
                  <a:gd name="T8" fmla="*/ 213 w 236"/>
                  <a:gd name="T9" fmla="*/ 74 h 253"/>
                  <a:gd name="T10" fmla="*/ 219 w 236"/>
                  <a:gd name="T11" fmla="*/ 60 h 253"/>
                  <a:gd name="T12" fmla="*/ 209 w 236"/>
                  <a:gd name="T13" fmla="*/ 52 h 253"/>
                  <a:gd name="T14" fmla="*/ 203 w 236"/>
                  <a:gd name="T15" fmla="*/ 54 h 253"/>
                  <a:gd name="T16" fmla="*/ 192 w 236"/>
                  <a:gd name="T17" fmla="*/ 52 h 253"/>
                  <a:gd name="T18" fmla="*/ 184 w 236"/>
                  <a:gd name="T19" fmla="*/ 43 h 253"/>
                  <a:gd name="T20" fmla="*/ 184 w 236"/>
                  <a:gd name="T21" fmla="*/ 37 h 253"/>
                  <a:gd name="T22" fmla="*/ 196 w 236"/>
                  <a:gd name="T23" fmla="*/ 33 h 253"/>
                  <a:gd name="T24" fmla="*/ 167 w 236"/>
                  <a:gd name="T25" fmla="*/ 33 h 253"/>
                  <a:gd name="T26" fmla="*/ 159 w 236"/>
                  <a:gd name="T27" fmla="*/ 39 h 253"/>
                  <a:gd name="T28" fmla="*/ 142 w 236"/>
                  <a:gd name="T29" fmla="*/ 48 h 253"/>
                  <a:gd name="T30" fmla="*/ 126 w 236"/>
                  <a:gd name="T31" fmla="*/ 35 h 253"/>
                  <a:gd name="T32" fmla="*/ 87 w 236"/>
                  <a:gd name="T33" fmla="*/ 29 h 253"/>
                  <a:gd name="T34" fmla="*/ 68 w 236"/>
                  <a:gd name="T35" fmla="*/ 14 h 253"/>
                  <a:gd name="T36" fmla="*/ 43 w 236"/>
                  <a:gd name="T37" fmla="*/ 25 h 253"/>
                  <a:gd name="T38" fmla="*/ 37 w 236"/>
                  <a:gd name="T39" fmla="*/ 45 h 253"/>
                  <a:gd name="T40" fmla="*/ 33 w 236"/>
                  <a:gd name="T41" fmla="*/ 64 h 253"/>
                  <a:gd name="T42" fmla="*/ 26 w 236"/>
                  <a:gd name="T43" fmla="*/ 60 h 253"/>
                  <a:gd name="T44" fmla="*/ 22 w 236"/>
                  <a:gd name="T45" fmla="*/ 45 h 253"/>
                  <a:gd name="T46" fmla="*/ 26 w 236"/>
                  <a:gd name="T47" fmla="*/ 14 h 253"/>
                  <a:gd name="T48" fmla="*/ 16 w 236"/>
                  <a:gd name="T49" fmla="*/ 23 h 253"/>
                  <a:gd name="T50" fmla="*/ 6 w 236"/>
                  <a:gd name="T51" fmla="*/ 52 h 253"/>
                  <a:gd name="T52" fmla="*/ 0 w 236"/>
                  <a:gd name="T53" fmla="*/ 66 h 253"/>
                  <a:gd name="T54" fmla="*/ 10 w 236"/>
                  <a:gd name="T55" fmla="*/ 79 h 253"/>
                  <a:gd name="T56" fmla="*/ 12 w 236"/>
                  <a:gd name="T57" fmla="*/ 93 h 253"/>
                  <a:gd name="T58" fmla="*/ 18 w 236"/>
                  <a:gd name="T59" fmla="*/ 114 h 253"/>
                  <a:gd name="T60" fmla="*/ 33 w 236"/>
                  <a:gd name="T61" fmla="*/ 114 h 253"/>
                  <a:gd name="T62" fmla="*/ 43 w 236"/>
                  <a:gd name="T63" fmla="*/ 112 h 253"/>
                  <a:gd name="T64" fmla="*/ 55 w 236"/>
                  <a:gd name="T65" fmla="*/ 118 h 253"/>
                  <a:gd name="T66" fmla="*/ 70 w 236"/>
                  <a:gd name="T67" fmla="*/ 130 h 253"/>
                  <a:gd name="T68" fmla="*/ 91 w 236"/>
                  <a:gd name="T69" fmla="*/ 132 h 253"/>
                  <a:gd name="T70" fmla="*/ 101 w 236"/>
                  <a:gd name="T71" fmla="*/ 135 h 253"/>
                  <a:gd name="T72" fmla="*/ 91 w 236"/>
                  <a:gd name="T73" fmla="*/ 151 h 253"/>
                  <a:gd name="T74" fmla="*/ 91 w 236"/>
                  <a:gd name="T75" fmla="*/ 176 h 253"/>
                  <a:gd name="T76" fmla="*/ 99 w 236"/>
                  <a:gd name="T77" fmla="*/ 188 h 253"/>
                  <a:gd name="T78" fmla="*/ 91 w 236"/>
                  <a:gd name="T79" fmla="*/ 205 h 253"/>
                  <a:gd name="T80" fmla="*/ 103 w 236"/>
                  <a:gd name="T81" fmla="*/ 219 h 253"/>
                  <a:gd name="T82" fmla="*/ 107 w 236"/>
                  <a:gd name="T83" fmla="*/ 238 h 253"/>
                  <a:gd name="T84" fmla="*/ 116 w 236"/>
                  <a:gd name="T85" fmla="*/ 251 h 253"/>
                  <a:gd name="T86" fmla="*/ 128 w 236"/>
                  <a:gd name="T87" fmla="*/ 246 h 253"/>
                  <a:gd name="T88" fmla="*/ 134 w 236"/>
                  <a:gd name="T89" fmla="*/ 251 h 253"/>
                  <a:gd name="T90" fmla="*/ 155 w 236"/>
                  <a:gd name="T91" fmla="*/ 234 h 253"/>
                  <a:gd name="T92" fmla="*/ 172 w 236"/>
                  <a:gd name="T93" fmla="*/ 217 h 253"/>
                  <a:gd name="T94" fmla="*/ 155 w 236"/>
                  <a:gd name="T95" fmla="*/ 201 h 253"/>
                  <a:gd name="T96" fmla="*/ 151 w 236"/>
                  <a:gd name="T97" fmla="*/ 184 h 253"/>
                  <a:gd name="T98" fmla="*/ 157 w 236"/>
                  <a:gd name="T99" fmla="*/ 176 h 253"/>
                  <a:gd name="T100" fmla="*/ 167 w 236"/>
                  <a:gd name="T101" fmla="*/ 182 h 253"/>
                  <a:gd name="T102" fmla="*/ 178 w 236"/>
                  <a:gd name="T103" fmla="*/ 188 h 253"/>
                  <a:gd name="T104" fmla="*/ 184 w 236"/>
                  <a:gd name="T105" fmla="*/ 176 h 253"/>
                  <a:gd name="T106" fmla="*/ 198 w 236"/>
                  <a:gd name="T107" fmla="*/ 176 h 253"/>
                  <a:gd name="T108" fmla="*/ 217 w 236"/>
                  <a:gd name="T109" fmla="*/ 164 h 253"/>
                  <a:gd name="T110" fmla="*/ 207 w 236"/>
                  <a:gd name="T111" fmla="*/ 137 h 253"/>
                  <a:gd name="T112" fmla="*/ 215 w 236"/>
                  <a:gd name="T113" fmla="*/ 126 h 253"/>
                  <a:gd name="T114" fmla="*/ 223 w 236"/>
                  <a:gd name="T115" fmla="*/ 118 h 253"/>
                  <a:gd name="T116" fmla="*/ 221 w 236"/>
                  <a:gd name="T117" fmla="*/ 97 h 253"/>
                  <a:gd name="T118" fmla="*/ 232 w 236"/>
                  <a:gd name="T119" fmla="*/ 91 h 253"/>
                  <a:gd name="T120" fmla="*/ 232 w 236"/>
                  <a:gd name="T121" fmla="*/ 7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6" h="253">
                    <a:moveTo>
                      <a:pt x="64" y="12"/>
                    </a:moveTo>
                    <a:lnTo>
                      <a:pt x="64" y="4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8" y="6"/>
                    </a:lnTo>
                    <a:lnTo>
                      <a:pt x="58" y="10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close/>
                    <a:moveTo>
                      <a:pt x="232" y="74"/>
                    </a:moveTo>
                    <a:lnTo>
                      <a:pt x="232" y="74"/>
                    </a:lnTo>
                    <a:lnTo>
                      <a:pt x="230" y="77"/>
                    </a:lnTo>
                    <a:lnTo>
                      <a:pt x="225" y="79"/>
                    </a:lnTo>
                    <a:lnTo>
                      <a:pt x="225" y="81"/>
                    </a:lnTo>
                    <a:lnTo>
                      <a:pt x="223" y="79"/>
                    </a:lnTo>
                    <a:lnTo>
                      <a:pt x="219" y="79"/>
                    </a:lnTo>
                    <a:lnTo>
                      <a:pt x="219" y="77"/>
                    </a:lnTo>
                    <a:lnTo>
                      <a:pt x="217" y="77"/>
                    </a:lnTo>
                    <a:lnTo>
                      <a:pt x="211" y="83"/>
                    </a:lnTo>
                    <a:lnTo>
                      <a:pt x="205" y="77"/>
                    </a:lnTo>
                    <a:lnTo>
                      <a:pt x="209" y="77"/>
                    </a:lnTo>
                    <a:lnTo>
                      <a:pt x="213" y="74"/>
                    </a:lnTo>
                    <a:lnTo>
                      <a:pt x="215" y="74"/>
                    </a:lnTo>
                    <a:lnTo>
                      <a:pt x="215" y="72"/>
                    </a:lnTo>
                    <a:lnTo>
                      <a:pt x="215" y="66"/>
                    </a:lnTo>
                    <a:lnTo>
                      <a:pt x="219" y="64"/>
                    </a:lnTo>
                    <a:lnTo>
                      <a:pt x="219" y="60"/>
                    </a:lnTo>
                    <a:lnTo>
                      <a:pt x="217" y="58"/>
                    </a:lnTo>
                    <a:lnTo>
                      <a:pt x="209" y="58"/>
                    </a:lnTo>
                    <a:lnTo>
                      <a:pt x="209" y="56"/>
                    </a:lnTo>
                    <a:lnTo>
                      <a:pt x="209" y="54"/>
                    </a:lnTo>
                    <a:lnTo>
                      <a:pt x="209" y="52"/>
                    </a:lnTo>
                    <a:lnTo>
                      <a:pt x="207" y="52"/>
                    </a:lnTo>
                    <a:lnTo>
                      <a:pt x="205" y="52"/>
                    </a:lnTo>
                    <a:lnTo>
                      <a:pt x="205" y="52"/>
                    </a:lnTo>
                    <a:lnTo>
                      <a:pt x="205" y="58"/>
                    </a:lnTo>
                    <a:lnTo>
                      <a:pt x="203" y="54"/>
                    </a:lnTo>
                    <a:lnTo>
                      <a:pt x="203" y="50"/>
                    </a:lnTo>
                    <a:lnTo>
                      <a:pt x="196" y="50"/>
                    </a:lnTo>
                    <a:lnTo>
                      <a:pt x="194" y="58"/>
                    </a:lnTo>
                    <a:lnTo>
                      <a:pt x="192" y="56"/>
                    </a:lnTo>
                    <a:lnTo>
                      <a:pt x="192" y="52"/>
                    </a:lnTo>
                    <a:lnTo>
                      <a:pt x="192" y="52"/>
                    </a:lnTo>
                    <a:lnTo>
                      <a:pt x="190" y="50"/>
                    </a:lnTo>
                    <a:lnTo>
                      <a:pt x="190" y="43"/>
                    </a:lnTo>
                    <a:lnTo>
                      <a:pt x="182" y="45"/>
                    </a:lnTo>
                    <a:lnTo>
                      <a:pt x="184" y="43"/>
                    </a:lnTo>
                    <a:lnTo>
                      <a:pt x="188" y="43"/>
                    </a:lnTo>
                    <a:lnTo>
                      <a:pt x="188" y="43"/>
                    </a:lnTo>
                    <a:lnTo>
                      <a:pt x="188" y="39"/>
                    </a:lnTo>
                    <a:lnTo>
                      <a:pt x="186" y="37"/>
                    </a:lnTo>
                    <a:lnTo>
                      <a:pt x="184" y="37"/>
                    </a:lnTo>
                    <a:lnTo>
                      <a:pt x="184" y="35"/>
                    </a:lnTo>
                    <a:lnTo>
                      <a:pt x="186" y="35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6" y="33"/>
                    </a:lnTo>
                    <a:lnTo>
                      <a:pt x="198" y="33"/>
                    </a:lnTo>
                    <a:lnTo>
                      <a:pt x="201" y="31"/>
                    </a:lnTo>
                    <a:lnTo>
                      <a:pt x="180" y="31"/>
                    </a:lnTo>
                    <a:lnTo>
                      <a:pt x="172" y="33"/>
                    </a:lnTo>
                    <a:lnTo>
                      <a:pt x="167" y="33"/>
                    </a:lnTo>
                    <a:lnTo>
                      <a:pt x="172" y="35"/>
                    </a:lnTo>
                    <a:lnTo>
                      <a:pt x="167" y="35"/>
                    </a:lnTo>
                    <a:lnTo>
                      <a:pt x="165" y="37"/>
                    </a:lnTo>
                    <a:lnTo>
                      <a:pt x="161" y="37"/>
                    </a:lnTo>
                    <a:lnTo>
                      <a:pt x="159" y="39"/>
                    </a:lnTo>
                    <a:lnTo>
                      <a:pt x="157" y="39"/>
                    </a:lnTo>
                    <a:lnTo>
                      <a:pt x="155" y="41"/>
                    </a:lnTo>
                    <a:lnTo>
                      <a:pt x="151" y="45"/>
                    </a:lnTo>
                    <a:lnTo>
                      <a:pt x="147" y="48"/>
                    </a:lnTo>
                    <a:lnTo>
                      <a:pt x="142" y="48"/>
                    </a:lnTo>
                    <a:lnTo>
                      <a:pt x="138" y="43"/>
                    </a:lnTo>
                    <a:lnTo>
                      <a:pt x="134" y="43"/>
                    </a:lnTo>
                    <a:lnTo>
                      <a:pt x="132" y="39"/>
                    </a:lnTo>
                    <a:lnTo>
                      <a:pt x="128" y="37"/>
                    </a:lnTo>
                    <a:lnTo>
                      <a:pt x="126" y="35"/>
                    </a:lnTo>
                    <a:lnTo>
                      <a:pt x="122" y="35"/>
                    </a:lnTo>
                    <a:lnTo>
                      <a:pt x="111" y="35"/>
                    </a:lnTo>
                    <a:lnTo>
                      <a:pt x="91" y="35"/>
                    </a:lnTo>
                    <a:lnTo>
                      <a:pt x="89" y="33"/>
                    </a:lnTo>
                    <a:lnTo>
                      <a:pt x="87" y="29"/>
                    </a:lnTo>
                    <a:lnTo>
                      <a:pt x="87" y="23"/>
                    </a:lnTo>
                    <a:lnTo>
                      <a:pt x="87" y="21"/>
                    </a:lnTo>
                    <a:lnTo>
                      <a:pt x="82" y="16"/>
                    </a:lnTo>
                    <a:lnTo>
                      <a:pt x="80" y="14"/>
                    </a:lnTo>
                    <a:lnTo>
                      <a:pt x="68" y="14"/>
                    </a:lnTo>
                    <a:lnTo>
                      <a:pt x="60" y="16"/>
                    </a:lnTo>
                    <a:lnTo>
                      <a:pt x="53" y="21"/>
                    </a:lnTo>
                    <a:lnTo>
                      <a:pt x="51" y="21"/>
                    </a:lnTo>
                    <a:lnTo>
                      <a:pt x="49" y="21"/>
                    </a:lnTo>
                    <a:lnTo>
                      <a:pt x="43" y="25"/>
                    </a:lnTo>
                    <a:lnTo>
                      <a:pt x="39" y="27"/>
                    </a:lnTo>
                    <a:lnTo>
                      <a:pt x="35" y="29"/>
                    </a:lnTo>
                    <a:lnTo>
                      <a:pt x="33" y="33"/>
                    </a:lnTo>
                    <a:lnTo>
                      <a:pt x="33" y="39"/>
                    </a:lnTo>
                    <a:lnTo>
                      <a:pt x="37" y="45"/>
                    </a:lnTo>
                    <a:lnTo>
                      <a:pt x="37" y="52"/>
                    </a:lnTo>
                    <a:lnTo>
                      <a:pt x="39" y="54"/>
                    </a:lnTo>
                    <a:lnTo>
                      <a:pt x="37" y="58"/>
                    </a:lnTo>
                    <a:lnTo>
                      <a:pt x="37" y="62"/>
                    </a:lnTo>
                    <a:lnTo>
                      <a:pt x="33" y="64"/>
                    </a:lnTo>
                    <a:lnTo>
                      <a:pt x="33" y="66"/>
                    </a:lnTo>
                    <a:lnTo>
                      <a:pt x="31" y="68"/>
                    </a:lnTo>
                    <a:lnTo>
                      <a:pt x="29" y="68"/>
                    </a:lnTo>
                    <a:lnTo>
                      <a:pt x="31" y="60"/>
                    </a:lnTo>
                    <a:lnTo>
                      <a:pt x="26" y="60"/>
                    </a:lnTo>
                    <a:lnTo>
                      <a:pt x="26" y="58"/>
                    </a:lnTo>
                    <a:lnTo>
                      <a:pt x="22" y="58"/>
                    </a:lnTo>
                    <a:lnTo>
                      <a:pt x="20" y="56"/>
                    </a:lnTo>
                    <a:lnTo>
                      <a:pt x="20" y="52"/>
                    </a:lnTo>
                    <a:lnTo>
                      <a:pt x="22" y="45"/>
                    </a:lnTo>
                    <a:lnTo>
                      <a:pt x="26" y="43"/>
                    </a:lnTo>
                    <a:lnTo>
                      <a:pt x="29" y="35"/>
                    </a:lnTo>
                    <a:lnTo>
                      <a:pt x="29" y="21"/>
                    </a:lnTo>
                    <a:lnTo>
                      <a:pt x="26" y="19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4" y="19"/>
                    </a:lnTo>
                    <a:lnTo>
                      <a:pt x="20" y="21"/>
                    </a:lnTo>
                    <a:lnTo>
                      <a:pt x="16" y="23"/>
                    </a:lnTo>
                    <a:lnTo>
                      <a:pt x="10" y="29"/>
                    </a:lnTo>
                    <a:lnTo>
                      <a:pt x="8" y="39"/>
                    </a:lnTo>
                    <a:lnTo>
                      <a:pt x="8" y="43"/>
                    </a:lnTo>
                    <a:lnTo>
                      <a:pt x="6" y="45"/>
                    </a:lnTo>
                    <a:lnTo>
                      <a:pt x="6" y="52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0" y="68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14" y="83"/>
                    </a:lnTo>
                    <a:lnTo>
                      <a:pt x="16" y="83"/>
                    </a:lnTo>
                    <a:lnTo>
                      <a:pt x="16" y="87"/>
                    </a:lnTo>
                    <a:lnTo>
                      <a:pt x="12" y="93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6" y="108"/>
                    </a:lnTo>
                    <a:lnTo>
                      <a:pt x="16" y="112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26" y="112"/>
                    </a:lnTo>
                    <a:lnTo>
                      <a:pt x="29" y="112"/>
                    </a:lnTo>
                    <a:lnTo>
                      <a:pt x="33" y="114"/>
                    </a:lnTo>
                    <a:lnTo>
                      <a:pt x="33" y="114"/>
                    </a:lnTo>
                    <a:lnTo>
                      <a:pt x="37" y="114"/>
                    </a:lnTo>
                    <a:lnTo>
                      <a:pt x="39" y="114"/>
                    </a:lnTo>
                    <a:lnTo>
                      <a:pt x="41" y="114"/>
                    </a:lnTo>
                    <a:lnTo>
                      <a:pt x="41" y="112"/>
                    </a:lnTo>
                    <a:lnTo>
                      <a:pt x="43" y="112"/>
                    </a:lnTo>
                    <a:lnTo>
                      <a:pt x="45" y="114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3" y="116"/>
                    </a:lnTo>
                    <a:lnTo>
                      <a:pt x="55" y="118"/>
                    </a:lnTo>
                    <a:lnTo>
                      <a:pt x="58" y="122"/>
                    </a:lnTo>
                    <a:lnTo>
                      <a:pt x="60" y="126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0" y="130"/>
                    </a:lnTo>
                    <a:lnTo>
                      <a:pt x="74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4" y="130"/>
                    </a:lnTo>
                    <a:lnTo>
                      <a:pt x="91" y="132"/>
                    </a:lnTo>
                    <a:lnTo>
                      <a:pt x="91" y="130"/>
                    </a:lnTo>
                    <a:lnTo>
                      <a:pt x="95" y="128"/>
                    </a:lnTo>
                    <a:lnTo>
                      <a:pt x="99" y="128"/>
                    </a:lnTo>
                    <a:lnTo>
                      <a:pt x="101" y="130"/>
                    </a:lnTo>
                    <a:lnTo>
                      <a:pt x="101" y="135"/>
                    </a:lnTo>
                    <a:lnTo>
                      <a:pt x="97" y="139"/>
                    </a:lnTo>
                    <a:lnTo>
                      <a:pt x="97" y="145"/>
                    </a:lnTo>
                    <a:lnTo>
                      <a:pt x="95" y="147"/>
                    </a:lnTo>
                    <a:lnTo>
                      <a:pt x="93" y="147"/>
                    </a:lnTo>
                    <a:lnTo>
                      <a:pt x="91" y="151"/>
                    </a:lnTo>
                    <a:lnTo>
                      <a:pt x="91" y="157"/>
                    </a:lnTo>
                    <a:lnTo>
                      <a:pt x="91" y="159"/>
                    </a:lnTo>
                    <a:lnTo>
                      <a:pt x="91" y="168"/>
                    </a:lnTo>
                    <a:lnTo>
                      <a:pt x="91" y="172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5" y="176"/>
                    </a:lnTo>
                    <a:lnTo>
                      <a:pt x="95" y="184"/>
                    </a:lnTo>
                    <a:lnTo>
                      <a:pt x="97" y="186"/>
                    </a:lnTo>
                    <a:lnTo>
                      <a:pt x="99" y="188"/>
                    </a:lnTo>
                    <a:lnTo>
                      <a:pt x="101" y="190"/>
                    </a:lnTo>
                    <a:lnTo>
                      <a:pt x="101" y="193"/>
                    </a:lnTo>
                    <a:lnTo>
                      <a:pt x="99" y="197"/>
                    </a:lnTo>
                    <a:lnTo>
                      <a:pt x="91" y="205"/>
                    </a:lnTo>
                    <a:lnTo>
                      <a:pt x="91" y="205"/>
                    </a:lnTo>
                    <a:lnTo>
                      <a:pt x="97" y="207"/>
                    </a:lnTo>
                    <a:lnTo>
                      <a:pt x="99" y="211"/>
                    </a:lnTo>
                    <a:lnTo>
                      <a:pt x="101" y="211"/>
                    </a:lnTo>
                    <a:lnTo>
                      <a:pt x="101" y="217"/>
                    </a:lnTo>
                    <a:lnTo>
                      <a:pt x="103" y="219"/>
                    </a:lnTo>
                    <a:lnTo>
                      <a:pt x="103" y="224"/>
                    </a:lnTo>
                    <a:lnTo>
                      <a:pt x="105" y="226"/>
                    </a:lnTo>
                    <a:lnTo>
                      <a:pt x="105" y="230"/>
                    </a:lnTo>
                    <a:lnTo>
                      <a:pt x="107" y="234"/>
                    </a:lnTo>
                    <a:lnTo>
                      <a:pt x="107" y="238"/>
                    </a:lnTo>
                    <a:lnTo>
                      <a:pt x="109" y="242"/>
                    </a:lnTo>
                    <a:lnTo>
                      <a:pt x="111" y="246"/>
                    </a:lnTo>
                    <a:lnTo>
                      <a:pt x="111" y="246"/>
                    </a:lnTo>
                    <a:lnTo>
                      <a:pt x="113" y="251"/>
                    </a:lnTo>
                    <a:lnTo>
                      <a:pt x="116" y="251"/>
                    </a:lnTo>
                    <a:lnTo>
                      <a:pt x="118" y="253"/>
                    </a:lnTo>
                    <a:lnTo>
                      <a:pt x="120" y="253"/>
                    </a:lnTo>
                    <a:lnTo>
                      <a:pt x="124" y="251"/>
                    </a:lnTo>
                    <a:lnTo>
                      <a:pt x="124" y="248"/>
                    </a:lnTo>
                    <a:lnTo>
                      <a:pt x="128" y="246"/>
                    </a:lnTo>
                    <a:lnTo>
                      <a:pt x="128" y="246"/>
                    </a:lnTo>
                    <a:lnTo>
                      <a:pt x="130" y="246"/>
                    </a:lnTo>
                    <a:lnTo>
                      <a:pt x="130" y="253"/>
                    </a:lnTo>
                    <a:lnTo>
                      <a:pt x="132" y="253"/>
                    </a:lnTo>
                    <a:lnTo>
                      <a:pt x="134" y="251"/>
                    </a:lnTo>
                    <a:lnTo>
                      <a:pt x="138" y="244"/>
                    </a:lnTo>
                    <a:lnTo>
                      <a:pt x="140" y="240"/>
                    </a:lnTo>
                    <a:lnTo>
                      <a:pt x="145" y="240"/>
                    </a:lnTo>
                    <a:lnTo>
                      <a:pt x="147" y="238"/>
                    </a:lnTo>
                    <a:lnTo>
                      <a:pt x="155" y="234"/>
                    </a:lnTo>
                    <a:lnTo>
                      <a:pt x="157" y="230"/>
                    </a:lnTo>
                    <a:lnTo>
                      <a:pt x="157" y="222"/>
                    </a:lnTo>
                    <a:lnTo>
                      <a:pt x="167" y="222"/>
                    </a:lnTo>
                    <a:lnTo>
                      <a:pt x="169" y="222"/>
                    </a:lnTo>
                    <a:lnTo>
                      <a:pt x="172" y="217"/>
                    </a:lnTo>
                    <a:lnTo>
                      <a:pt x="172" y="215"/>
                    </a:lnTo>
                    <a:lnTo>
                      <a:pt x="169" y="215"/>
                    </a:lnTo>
                    <a:lnTo>
                      <a:pt x="157" y="213"/>
                    </a:lnTo>
                    <a:lnTo>
                      <a:pt x="157" y="205"/>
                    </a:lnTo>
                    <a:lnTo>
                      <a:pt x="155" y="201"/>
                    </a:lnTo>
                    <a:lnTo>
                      <a:pt x="153" y="199"/>
                    </a:lnTo>
                    <a:lnTo>
                      <a:pt x="155" y="197"/>
                    </a:lnTo>
                    <a:lnTo>
                      <a:pt x="155" y="188"/>
                    </a:lnTo>
                    <a:lnTo>
                      <a:pt x="153" y="186"/>
                    </a:lnTo>
                    <a:lnTo>
                      <a:pt x="151" y="184"/>
                    </a:lnTo>
                    <a:lnTo>
                      <a:pt x="145" y="180"/>
                    </a:lnTo>
                    <a:lnTo>
                      <a:pt x="145" y="172"/>
                    </a:lnTo>
                    <a:lnTo>
                      <a:pt x="147" y="174"/>
                    </a:lnTo>
                    <a:lnTo>
                      <a:pt x="147" y="176"/>
                    </a:lnTo>
                    <a:lnTo>
                      <a:pt x="157" y="176"/>
                    </a:lnTo>
                    <a:lnTo>
                      <a:pt x="159" y="176"/>
                    </a:lnTo>
                    <a:lnTo>
                      <a:pt x="159" y="182"/>
                    </a:lnTo>
                    <a:lnTo>
                      <a:pt x="161" y="182"/>
                    </a:lnTo>
                    <a:lnTo>
                      <a:pt x="165" y="180"/>
                    </a:lnTo>
                    <a:lnTo>
                      <a:pt x="167" y="182"/>
                    </a:lnTo>
                    <a:lnTo>
                      <a:pt x="169" y="180"/>
                    </a:lnTo>
                    <a:lnTo>
                      <a:pt x="172" y="180"/>
                    </a:lnTo>
                    <a:lnTo>
                      <a:pt x="174" y="182"/>
                    </a:lnTo>
                    <a:lnTo>
                      <a:pt x="176" y="184"/>
                    </a:lnTo>
                    <a:lnTo>
                      <a:pt x="178" y="188"/>
                    </a:lnTo>
                    <a:lnTo>
                      <a:pt x="182" y="190"/>
                    </a:lnTo>
                    <a:lnTo>
                      <a:pt x="182" y="188"/>
                    </a:lnTo>
                    <a:lnTo>
                      <a:pt x="182" y="184"/>
                    </a:lnTo>
                    <a:lnTo>
                      <a:pt x="184" y="180"/>
                    </a:lnTo>
                    <a:lnTo>
                      <a:pt x="184" y="176"/>
                    </a:lnTo>
                    <a:lnTo>
                      <a:pt x="186" y="176"/>
                    </a:lnTo>
                    <a:lnTo>
                      <a:pt x="190" y="176"/>
                    </a:lnTo>
                    <a:lnTo>
                      <a:pt x="192" y="176"/>
                    </a:lnTo>
                    <a:lnTo>
                      <a:pt x="196" y="176"/>
                    </a:lnTo>
                    <a:lnTo>
                      <a:pt x="198" y="176"/>
                    </a:lnTo>
                    <a:lnTo>
                      <a:pt x="205" y="168"/>
                    </a:lnTo>
                    <a:lnTo>
                      <a:pt x="209" y="168"/>
                    </a:lnTo>
                    <a:lnTo>
                      <a:pt x="215" y="168"/>
                    </a:lnTo>
                    <a:lnTo>
                      <a:pt x="215" y="164"/>
                    </a:lnTo>
                    <a:lnTo>
                      <a:pt x="217" y="164"/>
                    </a:lnTo>
                    <a:lnTo>
                      <a:pt x="219" y="161"/>
                    </a:lnTo>
                    <a:lnTo>
                      <a:pt x="219" y="153"/>
                    </a:lnTo>
                    <a:lnTo>
                      <a:pt x="209" y="143"/>
                    </a:lnTo>
                    <a:lnTo>
                      <a:pt x="209" y="139"/>
                    </a:lnTo>
                    <a:lnTo>
                      <a:pt x="207" y="137"/>
                    </a:lnTo>
                    <a:lnTo>
                      <a:pt x="207" y="135"/>
                    </a:lnTo>
                    <a:lnTo>
                      <a:pt x="209" y="132"/>
                    </a:lnTo>
                    <a:lnTo>
                      <a:pt x="211" y="132"/>
                    </a:lnTo>
                    <a:lnTo>
                      <a:pt x="215" y="130"/>
                    </a:lnTo>
                    <a:lnTo>
                      <a:pt x="215" y="126"/>
                    </a:lnTo>
                    <a:lnTo>
                      <a:pt x="209" y="122"/>
                    </a:lnTo>
                    <a:lnTo>
                      <a:pt x="209" y="120"/>
                    </a:lnTo>
                    <a:lnTo>
                      <a:pt x="217" y="120"/>
                    </a:lnTo>
                    <a:lnTo>
                      <a:pt x="219" y="118"/>
                    </a:lnTo>
                    <a:lnTo>
                      <a:pt x="223" y="118"/>
                    </a:lnTo>
                    <a:lnTo>
                      <a:pt x="225" y="116"/>
                    </a:lnTo>
                    <a:lnTo>
                      <a:pt x="227" y="114"/>
                    </a:lnTo>
                    <a:lnTo>
                      <a:pt x="227" y="110"/>
                    </a:lnTo>
                    <a:lnTo>
                      <a:pt x="221" y="110"/>
                    </a:lnTo>
                    <a:lnTo>
                      <a:pt x="221" y="97"/>
                    </a:lnTo>
                    <a:lnTo>
                      <a:pt x="225" y="95"/>
                    </a:lnTo>
                    <a:lnTo>
                      <a:pt x="227" y="95"/>
                    </a:lnTo>
                    <a:lnTo>
                      <a:pt x="230" y="93"/>
                    </a:lnTo>
                    <a:lnTo>
                      <a:pt x="232" y="93"/>
                    </a:lnTo>
                    <a:lnTo>
                      <a:pt x="232" y="91"/>
                    </a:lnTo>
                    <a:lnTo>
                      <a:pt x="236" y="83"/>
                    </a:lnTo>
                    <a:lnTo>
                      <a:pt x="236" y="81"/>
                    </a:lnTo>
                    <a:lnTo>
                      <a:pt x="234" y="77"/>
                    </a:lnTo>
                    <a:lnTo>
                      <a:pt x="232" y="74"/>
                    </a:lnTo>
                    <a:lnTo>
                      <a:pt x="232" y="74"/>
                    </a:lnTo>
                    <a:lnTo>
                      <a:pt x="232" y="7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21"/>
              <p:cNvSpPr>
                <a:spLocks noEditPoints="1"/>
              </p:cNvSpPr>
              <p:nvPr/>
            </p:nvSpPr>
            <p:spPr bwMode="auto">
              <a:xfrm>
                <a:off x="1368" y="2098"/>
                <a:ext cx="236" cy="253"/>
              </a:xfrm>
              <a:custGeom>
                <a:avLst/>
                <a:gdLst>
                  <a:gd name="T0" fmla="*/ 55 w 236"/>
                  <a:gd name="T1" fmla="*/ 2 h 253"/>
                  <a:gd name="T2" fmla="*/ 64 w 236"/>
                  <a:gd name="T3" fmla="*/ 12 h 253"/>
                  <a:gd name="T4" fmla="*/ 230 w 236"/>
                  <a:gd name="T5" fmla="*/ 77 h 253"/>
                  <a:gd name="T6" fmla="*/ 219 w 236"/>
                  <a:gd name="T7" fmla="*/ 77 h 253"/>
                  <a:gd name="T8" fmla="*/ 213 w 236"/>
                  <a:gd name="T9" fmla="*/ 74 h 253"/>
                  <a:gd name="T10" fmla="*/ 219 w 236"/>
                  <a:gd name="T11" fmla="*/ 60 h 253"/>
                  <a:gd name="T12" fmla="*/ 209 w 236"/>
                  <a:gd name="T13" fmla="*/ 52 h 253"/>
                  <a:gd name="T14" fmla="*/ 203 w 236"/>
                  <a:gd name="T15" fmla="*/ 54 h 253"/>
                  <a:gd name="T16" fmla="*/ 192 w 236"/>
                  <a:gd name="T17" fmla="*/ 52 h 253"/>
                  <a:gd name="T18" fmla="*/ 184 w 236"/>
                  <a:gd name="T19" fmla="*/ 43 h 253"/>
                  <a:gd name="T20" fmla="*/ 184 w 236"/>
                  <a:gd name="T21" fmla="*/ 37 h 253"/>
                  <a:gd name="T22" fmla="*/ 196 w 236"/>
                  <a:gd name="T23" fmla="*/ 33 h 253"/>
                  <a:gd name="T24" fmla="*/ 167 w 236"/>
                  <a:gd name="T25" fmla="*/ 33 h 253"/>
                  <a:gd name="T26" fmla="*/ 159 w 236"/>
                  <a:gd name="T27" fmla="*/ 39 h 253"/>
                  <a:gd name="T28" fmla="*/ 142 w 236"/>
                  <a:gd name="T29" fmla="*/ 48 h 253"/>
                  <a:gd name="T30" fmla="*/ 126 w 236"/>
                  <a:gd name="T31" fmla="*/ 35 h 253"/>
                  <a:gd name="T32" fmla="*/ 87 w 236"/>
                  <a:gd name="T33" fmla="*/ 29 h 253"/>
                  <a:gd name="T34" fmla="*/ 68 w 236"/>
                  <a:gd name="T35" fmla="*/ 14 h 253"/>
                  <a:gd name="T36" fmla="*/ 43 w 236"/>
                  <a:gd name="T37" fmla="*/ 25 h 253"/>
                  <a:gd name="T38" fmla="*/ 37 w 236"/>
                  <a:gd name="T39" fmla="*/ 45 h 253"/>
                  <a:gd name="T40" fmla="*/ 33 w 236"/>
                  <a:gd name="T41" fmla="*/ 64 h 253"/>
                  <a:gd name="T42" fmla="*/ 26 w 236"/>
                  <a:gd name="T43" fmla="*/ 60 h 253"/>
                  <a:gd name="T44" fmla="*/ 22 w 236"/>
                  <a:gd name="T45" fmla="*/ 45 h 253"/>
                  <a:gd name="T46" fmla="*/ 26 w 236"/>
                  <a:gd name="T47" fmla="*/ 14 h 253"/>
                  <a:gd name="T48" fmla="*/ 16 w 236"/>
                  <a:gd name="T49" fmla="*/ 23 h 253"/>
                  <a:gd name="T50" fmla="*/ 6 w 236"/>
                  <a:gd name="T51" fmla="*/ 52 h 253"/>
                  <a:gd name="T52" fmla="*/ 0 w 236"/>
                  <a:gd name="T53" fmla="*/ 66 h 253"/>
                  <a:gd name="T54" fmla="*/ 10 w 236"/>
                  <a:gd name="T55" fmla="*/ 79 h 253"/>
                  <a:gd name="T56" fmla="*/ 12 w 236"/>
                  <a:gd name="T57" fmla="*/ 93 h 253"/>
                  <a:gd name="T58" fmla="*/ 18 w 236"/>
                  <a:gd name="T59" fmla="*/ 114 h 253"/>
                  <a:gd name="T60" fmla="*/ 33 w 236"/>
                  <a:gd name="T61" fmla="*/ 114 h 253"/>
                  <a:gd name="T62" fmla="*/ 43 w 236"/>
                  <a:gd name="T63" fmla="*/ 112 h 253"/>
                  <a:gd name="T64" fmla="*/ 55 w 236"/>
                  <a:gd name="T65" fmla="*/ 118 h 253"/>
                  <a:gd name="T66" fmla="*/ 70 w 236"/>
                  <a:gd name="T67" fmla="*/ 130 h 253"/>
                  <a:gd name="T68" fmla="*/ 91 w 236"/>
                  <a:gd name="T69" fmla="*/ 132 h 253"/>
                  <a:gd name="T70" fmla="*/ 101 w 236"/>
                  <a:gd name="T71" fmla="*/ 135 h 253"/>
                  <a:gd name="T72" fmla="*/ 91 w 236"/>
                  <a:gd name="T73" fmla="*/ 151 h 253"/>
                  <a:gd name="T74" fmla="*/ 91 w 236"/>
                  <a:gd name="T75" fmla="*/ 176 h 253"/>
                  <a:gd name="T76" fmla="*/ 99 w 236"/>
                  <a:gd name="T77" fmla="*/ 188 h 253"/>
                  <a:gd name="T78" fmla="*/ 91 w 236"/>
                  <a:gd name="T79" fmla="*/ 205 h 253"/>
                  <a:gd name="T80" fmla="*/ 103 w 236"/>
                  <a:gd name="T81" fmla="*/ 219 h 253"/>
                  <a:gd name="T82" fmla="*/ 107 w 236"/>
                  <a:gd name="T83" fmla="*/ 238 h 253"/>
                  <a:gd name="T84" fmla="*/ 116 w 236"/>
                  <a:gd name="T85" fmla="*/ 251 h 253"/>
                  <a:gd name="T86" fmla="*/ 128 w 236"/>
                  <a:gd name="T87" fmla="*/ 246 h 253"/>
                  <a:gd name="T88" fmla="*/ 134 w 236"/>
                  <a:gd name="T89" fmla="*/ 251 h 253"/>
                  <a:gd name="T90" fmla="*/ 155 w 236"/>
                  <a:gd name="T91" fmla="*/ 234 h 253"/>
                  <a:gd name="T92" fmla="*/ 172 w 236"/>
                  <a:gd name="T93" fmla="*/ 217 h 253"/>
                  <a:gd name="T94" fmla="*/ 155 w 236"/>
                  <a:gd name="T95" fmla="*/ 201 h 253"/>
                  <a:gd name="T96" fmla="*/ 151 w 236"/>
                  <a:gd name="T97" fmla="*/ 184 h 253"/>
                  <a:gd name="T98" fmla="*/ 157 w 236"/>
                  <a:gd name="T99" fmla="*/ 176 h 253"/>
                  <a:gd name="T100" fmla="*/ 167 w 236"/>
                  <a:gd name="T101" fmla="*/ 182 h 253"/>
                  <a:gd name="T102" fmla="*/ 178 w 236"/>
                  <a:gd name="T103" fmla="*/ 188 h 253"/>
                  <a:gd name="T104" fmla="*/ 184 w 236"/>
                  <a:gd name="T105" fmla="*/ 176 h 253"/>
                  <a:gd name="T106" fmla="*/ 198 w 236"/>
                  <a:gd name="T107" fmla="*/ 176 h 253"/>
                  <a:gd name="T108" fmla="*/ 217 w 236"/>
                  <a:gd name="T109" fmla="*/ 164 h 253"/>
                  <a:gd name="T110" fmla="*/ 207 w 236"/>
                  <a:gd name="T111" fmla="*/ 137 h 253"/>
                  <a:gd name="T112" fmla="*/ 215 w 236"/>
                  <a:gd name="T113" fmla="*/ 126 h 253"/>
                  <a:gd name="T114" fmla="*/ 223 w 236"/>
                  <a:gd name="T115" fmla="*/ 118 h 253"/>
                  <a:gd name="T116" fmla="*/ 221 w 236"/>
                  <a:gd name="T117" fmla="*/ 97 h 253"/>
                  <a:gd name="T118" fmla="*/ 232 w 236"/>
                  <a:gd name="T119" fmla="*/ 91 h 253"/>
                  <a:gd name="T120" fmla="*/ 232 w 236"/>
                  <a:gd name="T121" fmla="*/ 7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6" h="253">
                    <a:moveTo>
                      <a:pt x="64" y="12"/>
                    </a:moveTo>
                    <a:lnTo>
                      <a:pt x="64" y="4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8" y="6"/>
                    </a:lnTo>
                    <a:lnTo>
                      <a:pt x="58" y="10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close/>
                    <a:moveTo>
                      <a:pt x="232" y="74"/>
                    </a:moveTo>
                    <a:lnTo>
                      <a:pt x="232" y="74"/>
                    </a:lnTo>
                    <a:lnTo>
                      <a:pt x="230" y="77"/>
                    </a:lnTo>
                    <a:lnTo>
                      <a:pt x="225" y="79"/>
                    </a:lnTo>
                    <a:lnTo>
                      <a:pt x="225" y="81"/>
                    </a:lnTo>
                    <a:lnTo>
                      <a:pt x="223" y="79"/>
                    </a:lnTo>
                    <a:lnTo>
                      <a:pt x="219" y="79"/>
                    </a:lnTo>
                    <a:lnTo>
                      <a:pt x="219" y="77"/>
                    </a:lnTo>
                    <a:lnTo>
                      <a:pt x="217" y="77"/>
                    </a:lnTo>
                    <a:lnTo>
                      <a:pt x="211" y="83"/>
                    </a:lnTo>
                    <a:lnTo>
                      <a:pt x="205" y="77"/>
                    </a:lnTo>
                    <a:lnTo>
                      <a:pt x="209" y="77"/>
                    </a:lnTo>
                    <a:lnTo>
                      <a:pt x="213" y="74"/>
                    </a:lnTo>
                    <a:lnTo>
                      <a:pt x="215" y="74"/>
                    </a:lnTo>
                    <a:lnTo>
                      <a:pt x="215" y="72"/>
                    </a:lnTo>
                    <a:lnTo>
                      <a:pt x="215" y="66"/>
                    </a:lnTo>
                    <a:lnTo>
                      <a:pt x="219" y="64"/>
                    </a:lnTo>
                    <a:lnTo>
                      <a:pt x="219" y="60"/>
                    </a:lnTo>
                    <a:lnTo>
                      <a:pt x="217" y="58"/>
                    </a:lnTo>
                    <a:lnTo>
                      <a:pt x="209" y="58"/>
                    </a:lnTo>
                    <a:lnTo>
                      <a:pt x="209" y="56"/>
                    </a:lnTo>
                    <a:lnTo>
                      <a:pt x="209" y="54"/>
                    </a:lnTo>
                    <a:lnTo>
                      <a:pt x="209" y="52"/>
                    </a:lnTo>
                    <a:lnTo>
                      <a:pt x="207" y="52"/>
                    </a:lnTo>
                    <a:lnTo>
                      <a:pt x="205" y="52"/>
                    </a:lnTo>
                    <a:lnTo>
                      <a:pt x="205" y="52"/>
                    </a:lnTo>
                    <a:lnTo>
                      <a:pt x="205" y="58"/>
                    </a:lnTo>
                    <a:lnTo>
                      <a:pt x="203" y="54"/>
                    </a:lnTo>
                    <a:lnTo>
                      <a:pt x="203" y="50"/>
                    </a:lnTo>
                    <a:lnTo>
                      <a:pt x="196" y="50"/>
                    </a:lnTo>
                    <a:lnTo>
                      <a:pt x="194" y="58"/>
                    </a:lnTo>
                    <a:lnTo>
                      <a:pt x="192" y="56"/>
                    </a:lnTo>
                    <a:lnTo>
                      <a:pt x="192" y="52"/>
                    </a:lnTo>
                    <a:lnTo>
                      <a:pt x="192" y="52"/>
                    </a:lnTo>
                    <a:lnTo>
                      <a:pt x="190" y="50"/>
                    </a:lnTo>
                    <a:lnTo>
                      <a:pt x="190" y="43"/>
                    </a:lnTo>
                    <a:lnTo>
                      <a:pt x="182" y="45"/>
                    </a:lnTo>
                    <a:lnTo>
                      <a:pt x="184" y="43"/>
                    </a:lnTo>
                    <a:lnTo>
                      <a:pt x="188" y="43"/>
                    </a:lnTo>
                    <a:lnTo>
                      <a:pt x="188" y="43"/>
                    </a:lnTo>
                    <a:lnTo>
                      <a:pt x="188" y="39"/>
                    </a:lnTo>
                    <a:lnTo>
                      <a:pt x="186" y="37"/>
                    </a:lnTo>
                    <a:lnTo>
                      <a:pt x="184" y="37"/>
                    </a:lnTo>
                    <a:lnTo>
                      <a:pt x="184" y="35"/>
                    </a:lnTo>
                    <a:lnTo>
                      <a:pt x="186" y="35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6" y="33"/>
                    </a:lnTo>
                    <a:lnTo>
                      <a:pt x="198" y="33"/>
                    </a:lnTo>
                    <a:lnTo>
                      <a:pt x="201" y="31"/>
                    </a:lnTo>
                    <a:lnTo>
                      <a:pt x="180" y="31"/>
                    </a:lnTo>
                    <a:lnTo>
                      <a:pt x="172" y="33"/>
                    </a:lnTo>
                    <a:lnTo>
                      <a:pt x="167" y="33"/>
                    </a:lnTo>
                    <a:lnTo>
                      <a:pt x="172" y="35"/>
                    </a:lnTo>
                    <a:lnTo>
                      <a:pt x="167" y="35"/>
                    </a:lnTo>
                    <a:lnTo>
                      <a:pt x="165" y="37"/>
                    </a:lnTo>
                    <a:lnTo>
                      <a:pt x="161" y="37"/>
                    </a:lnTo>
                    <a:lnTo>
                      <a:pt x="159" y="39"/>
                    </a:lnTo>
                    <a:lnTo>
                      <a:pt x="157" y="39"/>
                    </a:lnTo>
                    <a:lnTo>
                      <a:pt x="155" y="41"/>
                    </a:lnTo>
                    <a:lnTo>
                      <a:pt x="151" y="45"/>
                    </a:lnTo>
                    <a:lnTo>
                      <a:pt x="147" y="48"/>
                    </a:lnTo>
                    <a:lnTo>
                      <a:pt x="142" y="48"/>
                    </a:lnTo>
                    <a:lnTo>
                      <a:pt x="138" y="43"/>
                    </a:lnTo>
                    <a:lnTo>
                      <a:pt x="134" y="43"/>
                    </a:lnTo>
                    <a:lnTo>
                      <a:pt x="132" y="39"/>
                    </a:lnTo>
                    <a:lnTo>
                      <a:pt x="128" y="37"/>
                    </a:lnTo>
                    <a:lnTo>
                      <a:pt x="126" y="35"/>
                    </a:lnTo>
                    <a:lnTo>
                      <a:pt x="122" y="35"/>
                    </a:lnTo>
                    <a:lnTo>
                      <a:pt x="111" y="35"/>
                    </a:lnTo>
                    <a:lnTo>
                      <a:pt x="91" y="35"/>
                    </a:lnTo>
                    <a:lnTo>
                      <a:pt x="89" y="33"/>
                    </a:lnTo>
                    <a:lnTo>
                      <a:pt x="87" y="29"/>
                    </a:lnTo>
                    <a:lnTo>
                      <a:pt x="87" y="23"/>
                    </a:lnTo>
                    <a:lnTo>
                      <a:pt x="87" y="21"/>
                    </a:lnTo>
                    <a:lnTo>
                      <a:pt x="82" y="16"/>
                    </a:lnTo>
                    <a:lnTo>
                      <a:pt x="80" y="14"/>
                    </a:lnTo>
                    <a:lnTo>
                      <a:pt x="68" y="14"/>
                    </a:lnTo>
                    <a:lnTo>
                      <a:pt x="60" y="16"/>
                    </a:lnTo>
                    <a:lnTo>
                      <a:pt x="53" y="21"/>
                    </a:lnTo>
                    <a:lnTo>
                      <a:pt x="51" y="21"/>
                    </a:lnTo>
                    <a:lnTo>
                      <a:pt x="49" y="21"/>
                    </a:lnTo>
                    <a:lnTo>
                      <a:pt x="43" y="25"/>
                    </a:lnTo>
                    <a:lnTo>
                      <a:pt x="39" y="27"/>
                    </a:lnTo>
                    <a:lnTo>
                      <a:pt x="35" y="29"/>
                    </a:lnTo>
                    <a:lnTo>
                      <a:pt x="33" y="33"/>
                    </a:lnTo>
                    <a:lnTo>
                      <a:pt x="33" y="39"/>
                    </a:lnTo>
                    <a:lnTo>
                      <a:pt x="37" y="45"/>
                    </a:lnTo>
                    <a:lnTo>
                      <a:pt x="37" y="52"/>
                    </a:lnTo>
                    <a:lnTo>
                      <a:pt x="39" y="54"/>
                    </a:lnTo>
                    <a:lnTo>
                      <a:pt x="37" y="58"/>
                    </a:lnTo>
                    <a:lnTo>
                      <a:pt x="37" y="62"/>
                    </a:lnTo>
                    <a:lnTo>
                      <a:pt x="33" y="64"/>
                    </a:lnTo>
                    <a:lnTo>
                      <a:pt x="33" y="66"/>
                    </a:lnTo>
                    <a:lnTo>
                      <a:pt x="31" y="68"/>
                    </a:lnTo>
                    <a:lnTo>
                      <a:pt x="29" y="68"/>
                    </a:lnTo>
                    <a:lnTo>
                      <a:pt x="31" y="60"/>
                    </a:lnTo>
                    <a:lnTo>
                      <a:pt x="26" y="60"/>
                    </a:lnTo>
                    <a:lnTo>
                      <a:pt x="26" y="58"/>
                    </a:lnTo>
                    <a:lnTo>
                      <a:pt x="22" y="58"/>
                    </a:lnTo>
                    <a:lnTo>
                      <a:pt x="20" y="56"/>
                    </a:lnTo>
                    <a:lnTo>
                      <a:pt x="20" y="52"/>
                    </a:lnTo>
                    <a:lnTo>
                      <a:pt x="22" y="45"/>
                    </a:lnTo>
                    <a:lnTo>
                      <a:pt x="26" y="43"/>
                    </a:lnTo>
                    <a:lnTo>
                      <a:pt x="29" y="35"/>
                    </a:lnTo>
                    <a:lnTo>
                      <a:pt x="29" y="21"/>
                    </a:lnTo>
                    <a:lnTo>
                      <a:pt x="26" y="19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4" y="19"/>
                    </a:lnTo>
                    <a:lnTo>
                      <a:pt x="20" y="21"/>
                    </a:lnTo>
                    <a:lnTo>
                      <a:pt x="16" y="23"/>
                    </a:lnTo>
                    <a:lnTo>
                      <a:pt x="10" y="29"/>
                    </a:lnTo>
                    <a:lnTo>
                      <a:pt x="8" y="39"/>
                    </a:lnTo>
                    <a:lnTo>
                      <a:pt x="8" y="43"/>
                    </a:lnTo>
                    <a:lnTo>
                      <a:pt x="6" y="45"/>
                    </a:lnTo>
                    <a:lnTo>
                      <a:pt x="6" y="52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0" y="68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14" y="83"/>
                    </a:lnTo>
                    <a:lnTo>
                      <a:pt x="16" y="83"/>
                    </a:lnTo>
                    <a:lnTo>
                      <a:pt x="16" y="87"/>
                    </a:lnTo>
                    <a:lnTo>
                      <a:pt x="12" y="93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6" y="108"/>
                    </a:lnTo>
                    <a:lnTo>
                      <a:pt x="16" y="112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26" y="112"/>
                    </a:lnTo>
                    <a:lnTo>
                      <a:pt x="29" y="112"/>
                    </a:lnTo>
                    <a:lnTo>
                      <a:pt x="33" y="114"/>
                    </a:lnTo>
                    <a:lnTo>
                      <a:pt x="33" y="114"/>
                    </a:lnTo>
                    <a:lnTo>
                      <a:pt x="37" y="114"/>
                    </a:lnTo>
                    <a:lnTo>
                      <a:pt x="39" y="114"/>
                    </a:lnTo>
                    <a:lnTo>
                      <a:pt x="41" y="114"/>
                    </a:lnTo>
                    <a:lnTo>
                      <a:pt x="41" y="112"/>
                    </a:lnTo>
                    <a:lnTo>
                      <a:pt x="43" y="112"/>
                    </a:lnTo>
                    <a:lnTo>
                      <a:pt x="45" y="114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3" y="116"/>
                    </a:lnTo>
                    <a:lnTo>
                      <a:pt x="55" y="118"/>
                    </a:lnTo>
                    <a:lnTo>
                      <a:pt x="58" y="122"/>
                    </a:lnTo>
                    <a:lnTo>
                      <a:pt x="60" y="126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0" y="130"/>
                    </a:lnTo>
                    <a:lnTo>
                      <a:pt x="74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4" y="130"/>
                    </a:lnTo>
                    <a:lnTo>
                      <a:pt x="91" y="132"/>
                    </a:lnTo>
                    <a:lnTo>
                      <a:pt x="91" y="130"/>
                    </a:lnTo>
                    <a:lnTo>
                      <a:pt x="95" y="128"/>
                    </a:lnTo>
                    <a:lnTo>
                      <a:pt x="99" y="128"/>
                    </a:lnTo>
                    <a:lnTo>
                      <a:pt x="101" y="130"/>
                    </a:lnTo>
                    <a:lnTo>
                      <a:pt x="101" y="135"/>
                    </a:lnTo>
                    <a:lnTo>
                      <a:pt x="97" y="139"/>
                    </a:lnTo>
                    <a:lnTo>
                      <a:pt x="97" y="145"/>
                    </a:lnTo>
                    <a:lnTo>
                      <a:pt x="95" y="147"/>
                    </a:lnTo>
                    <a:lnTo>
                      <a:pt x="93" y="147"/>
                    </a:lnTo>
                    <a:lnTo>
                      <a:pt x="91" y="151"/>
                    </a:lnTo>
                    <a:lnTo>
                      <a:pt x="91" y="157"/>
                    </a:lnTo>
                    <a:lnTo>
                      <a:pt x="91" y="159"/>
                    </a:lnTo>
                    <a:lnTo>
                      <a:pt x="91" y="168"/>
                    </a:lnTo>
                    <a:lnTo>
                      <a:pt x="91" y="172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5" y="176"/>
                    </a:lnTo>
                    <a:lnTo>
                      <a:pt x="95" y="184"/>
                    </a:lnTo>
                    <a:lnTo>
                      <a:pt x="97" y="186"/>
                    </a:lnTo>
                    <a:lnTo>
                      <a:pt x="99" y="188"/>
                    </a:lnTo>
                    <a:lnTo>
                      <a:pt x="101" y="190"/>
                    </a:lnTo>
                    <a:lnTo>
                      <a:pt x="101" y="193"/>
                    </a:lnTo>
                    <a:lnTo>
                      <a:pt x="99" y="197"/>
                    </a:lnTo>
                    <a:lnTo>
                      <a:pt x="91" y="205"/>
                    </a:lnTo>
                    <a:lnTo>
                      <a:pt x="91" y="205"/>
                    </a:lnTo>
                    <a:lnTo>
                      <a:pt x="97" y="207"/>
                    </a:lnTo>
                    <a:lnTo>
                      <a:pt x="99" y="211"/>
                    </a:lnTo>
                    <a:lnTo>
                      <a:pt x="101" y="211"/>
                    </a:lnTo>
                    <a:lnTo>
                      <a:pt x="101" y="217"/>
                    </a:lnTo>
                    <a:lnTo>
                      <a:pt x="103" y="219"/>
                    </a:lnTo>
                    <a:lnTo>
                      <a:pt x="103" y="224"/>
                    </a:lnTo>
                    <a:lnTo>
                      <a:pt x="105" y="226"/>
                    </a:lnTo>
                    <a:lnTo>
                      <a:pt x="105" y="230"/>
                    </a:lnTo>
                    <a:lnTo>
                      <a:pt x="107" y="234"/>
                    </a:lnTo>
                    <a:lnTo>
                      <a:pt x="107" y="238"/>
                    </a:lnTo>
                    <a:lnTo>
                      <a:pt x="109" y="242"/>
                    </a:lnTo>
                    <a:lnTo>
                      <a:pt x="111" y="246"/>
                    </a:lnTo>
                    <a:lnTo>
                      <a:pt x="111" y="246"/>
                    </a:lnTo>
                    <a:lnTo>
                      <a:pt x="113" y="251"/>
                    </a:lnTo>
                    <a:lnTo>
                      <a:pt x="116" y="251"/>
                    </a:lnTo>
                    <a:lnTo>
                      <a:pt x="118" y="253"/>
                    </a:lnTo>
                    <a:lnTo>
                      <a:pt x="120" y="253"/>
                    </a:lnTo>
                    <a:lnTo>
                      <a:pt x="124" y="251"/>
                    </a:lnTo>
                    <a:lnTo>
                      <a:pt x="124" y="248"/>
                    </a:lnTo>
                    <a:lnTo>
                      <a:pt x="128" y="246"/>
                    </a:lnTo>
                    <a:lnTo>
                      <a:pt x="128" y="246"/>
                    </a:lnTo>
                    <a:lnTo>
                      <a:pt x="130" y="246"/>
                    </a:lnTo>
                    <a:lnTo>
                      <a:pt x="130" y="253"/>
                    </a:lnTo>
                    <a:lnTo>
                      <a:pt x="132" y="253"/>
                    </a:lnTo>
                    <a:lnTo>
                      <a:pt x="134" y="251"/>
                    </a:lnTo>
                    <a:lnTo>
                      <a:pt x="138" y="244"/>
                    </a:lnTo>
                    <a:lnTo>
                      <a:pt x="140" y="240"/>
                    </a:lnTo>
                    <a:lnTo>
                      <a:pt x="145" y="240"/>
                    </a:lnTo>
                    <a:lnTo>
                      <a:pt x="147" y="238"/>
                    </a:lnTo>
                    <a:lnTo>
                      <a:pt x="155" y="234"/>
                    </a:lnTo>
                    <a:lnTo>
                      <a:pt x="157" y="230"/>
                    </a:lnTo>
                    <a:lnTo>
                      <a:pt x="157" y="222"/>
                    </a:lnTo>
                    <a:lnTo>
                      <a:pt x="167" y="222"/>
                    </a:lnTo>
                    <a:lnTo>
                      <a:pt x="169" y="222"/>
                    </a:lnTo>
                    <a:lnTo>
                      <a:pt x="172" y="217"/>
                    </a:lnTo>
                    <a:lnTo>
                      <a:pt x="172" y="215"/>
                    </a:lnTo>
                    <a:lnTo>
                      <a:pt x="169" y="215"/>
                    </a:lnTo>
                    <a:lnTo>
                      <a:pt x="157" y="213"/>
                    </a:lnTo>
                    <a:lnTo>
                      <a:pt x="157" y="205"/>
                    </a:lnTo>
                    <a:lnTo>
                      <a:pt x="155" y="201"/>
                    </a:lnTo>
                    <a:lnTo>
                      <a:pt x="153" y="199"/>
                    </a:lnTo>
                    <a:lnTo>
                      <a:pt x="155" y="197"/>
                    </a:lnTo>
                    <a:lnTo>
                      <a:pt x="155" y="188"/>
                    </a:lnTo>
                    <a:lnTo>
                      <a:pt x="153" y="186"/>
                    </a:lnTo>
                    <a:lnTo>
                      <a:pt x="151" y="184"/>
                    </a:lnTo>
                    <a:lnTo>
                      <a:pt x="145" y="180"/>
                    </a:lnTo>
                    <a:lnTo>
                      <a:pt x="145" y="172"/>
                    </a:lnTo>
                    <a:lnTo>
                      <a:pt x="147" y="174"/>
                    </a:lnTo>
                    <a:lnTo>
                      <a:pt x="147" y="176"/>
                    </a:lnTo>
                    <a:lnTo>
                      <a:pt x="157" y="176"/>
                    </a:lnTo>
                    <a:lnTo>
                      <a:pt x="159" y="176"/>
                    </a:lnTo>
                    <a:lnTo>
                      <a:pt x="159" y="182"/>
                    </a:lnTo>
                    <a:lnTo>
                      <a:pt x="161" y="182"/>
                    </a:lnTo>
                    <a:lnTo>
                      <a:pt x="165" y="180"/>
                    </a:lnTo>
                    <a:lnTo>
                      <a:pt x="167" y="182"/>
                    </a:lnTo>
                    <a:lnTo>
                      <a:pt x="169" y="180"/>
                    </a:lnTo>
                    <a:lnTo>
                      <a:pt x="172" y="180"/>
                    </a:lnTo>
                    <a:lnTo>
                      <a:pt x="174" y="182"/>
                    </a:lnTo>
                    <a:lnTo>
                      <a:pt x="176" y="184"/>
                    </a:lnTo>
                    <a:lnTo>
                      <a:pt x="178" y="188"/>
                    </a:lnTo>
                    <a:lnTo>
                      <a:pt x="182" y="190"/>
                    </a:lnTo>
                    <a:lnTo>
                      <a:pt x="182" y="188"/>
                    </a:lnTo>
                    <a:lnTo>
                      <a:pt x="182" y="184"/>
                    </a:lnTo>
                    <a:lnTo>
                      <a:pt x="184" y="180"/>
                    </a:lnTo>
                    <a:lnTo>
                      <a:pt x="184" y="176"/>
                    </a:lnTo>
                    <a:lnTo>
                      <a:pt x="186" y="176"/>
                    </a:lnTo>
                    <a:lnTo>
                      <a:pt x="190" y="176"/>
                    </a:lnTo>
                    <a:lnTo>
                      <a:pt x="192" y="176"/>
                    </a:lnTo>
                    <a:lnTo>
                      <a:pt x="196" y="176"/>
                    </a:lnTo>
                    <a:lnTo>
                      <a:pt x="198" y="176"/>
                    </a:lnTo>
                    <a:lnTo>
                      <a:pt x="205" y="168"/>
                    </a:lnTo>
                    <a:lnTo>
                      <a:pt x="209" y="168"/>
                    </a:lnTo>
                    <a:lnTo>
                      <a:pt x="215" y="168"/>
                    </a:lnTo>
                    <a:lnTo>
                      <a:pt x="215" y="164"/>
                    </a:lnTo>
                    <a:lnTo>
                      <a:pt x="217" y="164"/>
                    </a:lnTo>
                    <a:lnTo>
                      <a:pt x="219" y="161"/>
                    </a:lnTo>
                    <a:lnTo>
                      <a:pt x="219" y="153"/>
                    </a:lnTo>
                    <a:lnTo>
                      <a:pt x="209" y="143"/>
                    </a:lnTo>
                    <a:lnTo>
                      <a:pt x="209" y="139"/>
                    </a:lnTo>
                    <a:lnTo>
                      <a:pt x="207" y="137"/>
                    </a:lnTo>
                    <a:lnTo>
                      <a:pt x="207" y="135"/>
                    </a:lnTo>
                    <a:lnTo>
                      <a:pt x="209" y="132"/>
                    </a:lnTo>
                    <a:lnTo>
                      <a:pt x="211" y="132"/>
                    </a:lnTo>
                    <a:lnTo>
                      <a:pt x="215" y="130"/>
                    </a:lnTo>
                    <a:lnTo>
                      <a:pt x="215" y="126"/>
                    </a:lnTo>
                    <a:lnTo>
                      <a:pt x="209" y="122"/>
                    </a:lnTo>
                    <a:lnTo>
                      <a:pt x="209" y="120"/>
                    </a:lnTo>
                    <a:lnTo>
                      <a:pt x="217" y="120"/>
                    </a:lnTo>
                    <a:lnTo>
                      <a:pt x="219" y="118"/>
                    </a:lnTo>
                    <a:lnTo>
                      <a:pt x="223" y="118"/>
                    </a:lnTo>
                    <a:lnTo>
                      <a:pt x="225" y="116"/>
                    </a:lnTo>
                    <a:lnTo>
                      <a:pt x="227" y="114"/>
                    </a:lnTo>
                    <a:lnTo>
                      <a:pt x="227" y="110"/>
                    </a:lnTo>
                    <a:lnTo>
                      <a:pt x="221" y="110"/>
                    </a:lnTo>
                    <a:lnTo>
                      <a:pt x="221" y="97"/>
                    </a:lnTo>
                    <a:lnTo>
                      <a:pt x="225" y="95"/>
                    </a:lnTo>
                    <a:lnTo>
                      <a:pt x="227" y="95"/>
                    </a:lnTo>
                    <a:lnTo>
                      <a:pt x="230" y="93"/>
                    </a:lnTo>
                    <a:lnTo>
                      <a:pt x="232" y="93"/>
                    </a:lnTo>
                    <a:lnTo>
                      <a:pt x="232" y="91"/>
                    </a:lnTo>
                    <a:lnTo>
                      <a:pt x="236" y="83"/>
                    </a:lnTo>
                    <a:lnTo>
                      <a:pt x="236" y="81"/>
                    </a:lnTo>
                    <a:lnTo>
                      <a:pt x="234" y="77"/>
                    </a:lnTo>
                    <a:lnTo>
                      <a:pt x="232" y="74"/>
                    </a:lnTo>
                    <a:lnTo>
                      <a:pt x="232" y="74"/>
                    </a:lnTo>
                    <a:lnTo>
                      <a:pt x="232" y="7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22"/>
              <p:cNvSpPr>
                <a:spLocks noEditPoints="1"/>
              </p:cNvSpPr>
              <p:nvPr/>
            </p:nvSpPr>
            <p:spPr bwMode="auto">
              <a:xfrm>
                <a:off x="143" y="845"/>
                <a:ext cx="765" cy="366"/>
              </a:xfrm>
              <a:custGeom>
                <a:avLst/>
                <a:gdLst>
                  <a:gd name="T0" fmla="*/ 597 w 765"/>
                  <a:gd name="T1" fmla="*/ 257 h 366"/>
                  <a:gd name="T2" fmla="*/ 597 w 765"/>
                  <a:gd name="T3" fmla="*/ 257 h 366"/>
                  <a:gd name="T4" fmla="*/ 593 w 765"/>
                  <a:gd name="T5" fmla="*/ 304 h 366"/>
                  <a:gd name="T6" fmla="*/ 593 w 765"/>
                  <a:gd name="T7" fmla="*/ 313 h 366"/>
                  <a:gd name="T8" fmla="*/ 628 w 765"/>
                  <a:gd name="T9" fmla="*/ 292 h 366"/>
                  <a:gd name="T10" fmla="*/ 632 w 765"/>
                  <a:gd name="T11" fmla="*/ 230 h 366"/>
                  <a:gd name="T12" fmla="*/ 611 w 765"/>
                  <a:gd name="T13" fmla="*/ 232 h 366"/>
                  <a:gd name="T14" fmla="*/ 591 w 765"/>
                  <a:gd name="T15" fmla="*/ 232 h 366"/>
                  <a:gd name="T16" fmla="*/ 572 w 765"/>
                  <a:gd name="T17" fmla="*/ 205 h 366"/>
                  <a:gd name="T18" fmla="*/ 719 w 765"/>
                  <a:gd name="T19" fmla="*/ 23 h 366"/>
                  <a:gd name="T20" fmla="*/ 634 w 765"/>
                  <a:gd name="T21" fmla="*/ 6 h 366"/>
                  <a:gd name="T22" fmla="*/ 555 w 765"/>
                  <a:gd name="T23" fmla="*/ 8 h 366"/>
                  <a:gd name="T24" fmla="*/ 425 w 765"/>
                  <a:gd name="T25" fmla="*/ 45 h 366"/>
                  <a:gd name="T26" fmla="*/ 414 w 765"/>
                  <a:gd name="T27" fmla="*/ 72 h 366"/>
                  <a:gd name="T28" fmla="*/ 388 w 765"/>
                  <a:gd name="T29" fmla="*/ 97 h 366"/>
                  <a:gd name="T30" fmla="*/ 334 w 765"/>
                  <a:gd name="T31" fmla="*/ 99 h 366"/>
                  <a:gd name="T32" fmla="*/ 338 w 765"/>
                  <a:gd name="T33" fmla="*/ 128 h 366"/>
                  <a:gd name="T34" fmla="*/ 388 w 765"/>
                  <a:gd name="T35" fmla="*/ 120 h 366"/>
                  <a:gd name="T36" fmla="*/ 344 w 765"/>
                  <a:gd name="T37" fmla="*/ 149 h 366"/>
                  <a:gd name="T38" fmla="*/ 280 w 765"/>
                  <a:gd name="T39" fmla="*/ 172 h 366"/>
                  <a:gd name="T40" fmla="*/ 253 w 765"/>
                  <a:gd name="T41" fmla="*/ 188 h 366"/>
                  <a:gd name="T42" fmla="*/ 236 w 765"/>
                  <a:gd name="T43" fmla="*/ 203 h 366"/>
                  <a:gd name="T44" fmla="*/ 259 w 765"/>
                  <a:gd name="T45" fmla="*/ 213 h 366"/>
                  <a:gd name="T46" fmla="*/ 242 w 765"/>
                  <a:gd name="T47" fmla="*/ 236 h 366"/>
                  <a:gd name="T48" fmla="*/ 261 w 765"/>
                  <a:gd name="T49" fmla="*/ 240 h 366"/>
                  <a:gd name="T50" fmla="*/ 290 w 765"/>
                  <a:gd name="T51" fmla="*/ 236 h 366"/>
                  <a:gd name="T52" fmla="*/ 307 w 765"/>
                  <a:gd name="T53" fmla="*/ 242 h 366"/>
                  <a:gd name="T54" fmla="*/ 269 w 765"/>
                  <a:gd name="T55" fmla="*/ 269 h 366"/>
                  <a:gd name="T56" fmla="*/ 205 w 765"/>
                  <a:gd name="T57" fmla="*/ 292 h 366"/>
                  <a:gd name="T58" fmla="*/ 143 w 765"/>
                  <a:gd name="T59" fmla="*/ 317 h 366"/>
                  <a:gd name="T60" fmla="*/ 162 w 765"/>
                  <a:gd name="T61" fmla="*/ 313 h 366"/>
                  <a:gd name="T62" fmla="*/ 207 w 765"/>
                  <a:gd name="T63" fmla="*/ 306 h 366"/>
                  <a:gd name="T64" fmla="*/ 269 w 765"/>
                  <a:gd name="T65" fmla="*/ 281 h 366"/>
                  <a:gd name="T66" fmla="*/ 348 w 765"/>
                  <a:gd name="T67" fmla="*/ 244 h 366"/>
                  <a:gd name="T68" fmla="*/ 375 w 765"/>
                  <a:gd name="T69" fmla="*/ 228 h 366"/>
                  <a:gd name="T70" fmla="*/ 433 w 765"/>
                  <a:gd name="T71" fmla="*/ 199 h 366"/>
                  <a:gd name="T72" fmla="*/ 425 w 765"/>
                  <a:gd name="T73" fmla="*/ 211 h 366"/>
                  <a:gd name="T74" fmla="*/ 408 w 765"/>
                  <a:gd name="T75" fmla="*/ 228 h 366"/>
                  <a:gd name="T76" fmla="*/ 446 w 765"/>
                  <a:gd name="T77" fmla="*/ 219 h 366"/>
                  <a:gd name="T78" fmla="*/ 493 w 765"/>
                  <a:gd name="T79" fmla="*/ 199 h 366"/>
                  <a:gd name="T80" fmla="*/ 510 w 765"/>
                  <a:gd name="T81" fmla="*/ 213 h 366"/>
                  <a:gd name="T82" fmla="*/ 574 w 765"/>
                  <a:gd name="T83" fmla="*/ 223 h 366"/>
                  <a:gd name="T84" fmla="*/ 595 w 765"/>
                  <a:gd name="T85" fmla="*/ 250 h 366"/>
                  <a:gd name="T86" fmla="*/ 611 w 765"/>
                  <a:gd name="T87" fmla="*/ 246 h 366"/>
                  <a:gd name="T88" fmla="*/ 617 w 765"/>
                  <a:gd name="T89" fmla="*/ 281 h 366"/>
                  <a:gd name="T90" fmla="*/ 611 w 765"/>
                  <a:gd name="T91" fmla="*/ 331 h 366"/>
                  <a:gd name="T92" fmla="*/ 638 w 765"/>
                  <a:gd name="T93" fmla="*/ 298 h 366"/>
                  <a:gd name="T94" fmla="*/ 595 w 765"/>
                  <a:gd name="T95" fmla="*/ 290 h 366"/>
                  <a:gd name="T96" fmla="*/ 576 w 765"/>
                  <a:gd name="T97" fmla="*/ 298 h 366"/>
                  <a:gd name="T98" fmla="*/ 207 w 765"/>
                  <a:gd name="T99" fmla="*/ 219 h 366"/>
                  <a:gd name="T100" fmla="*/ 193 w 765"/>
                  <a:gd name="T101" fmla="*/ 223 h 366"/>
                  <a:gd name="T102" fmla="*/ 336 w 765"/>
                  <a:gd name="T103" fmla="*/ 263 h 366"/>
                  <a:gd name="T104" fmla="*/ 303 w 765"/>
                  <a:gd name="T105" fmla="*/ 277 h 366"/>
                  <a:gd name="T106" fmla="*/ 344 w 765"/>
                  <a:gd name="T107" fmla="*/ 265 h 366"/>
                  <a:gd name="T108" fmla="*/ 615 w 765"/>
                  <a:gd name="T109" fmla="*/ 310 h 366"/>
                  <a:gd name="T110" fmla="*/ 613 w 765"/>
                  <a:gd name="T111" fmla="*/ 315 h 366"/>
                  <a:gd name="T112" fmla="*/ 363 w 765"/>
                  <a:gd name="T113" fmla="*/ 252 h 366"/>
                  <a:gd name="T114" fmla="*/ 106 w 765"/>
                  <a:gd name="T115" fmla="*/ 327 h 366"/>
                  <a:gd name="T116" fmla="*/ 124 w 765"/>
                  <a:gd name="T117" fmla="*/ 32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5" h="366">
                    <a:moveTo>
                      <a:pt x="611" y="257"/>
                    </a:moveTo>
                    <a:lnTo>
                      <a:pt x="601" y="267"/>
                    </a:lnTo>
                    <a:lnTo>
                      <a:pt x="597" y="277"/>
                    </a:lnTo>
                    <a:lnTo>
                      <a:pt x="601" y="277"/>
                    </a:lnTo>
                    <a:lnTo>
                      <a:pt x="609" y="271"/>
                    </a:lnTo>
                    <a:lnTo>
                      <a:pt x="611" y="269"/>
                    </a:lnTo>
                    <a:lnTo>
                      <a:pt x="611" y="263"/>
                    </a:lnTo>
                    <a:lnTo>
                      <a:pt x="615" y="261"/>
                    </a:lnTo>
                    <a:lnTo>
                      <a:pt x="611" y="257"/>
                    </a:lnTo>
                    <a:lnTo>
                      <a:pt x="611" y="257"/>
                    </a:lnTo>
                    <a:lnTo>
                      <a:pt x="611" y="257"/>
                    </a:lnTo>
                    <a:lnTo>
                      <a:pt x="611" y="257"/>
                    </a:lnTo>
                    <a:close/>
                    <a:moveTo>
                      <a:pt x="597" y="257"/>
                    </a:moveTo>
                    <a:lnTo>
                      <a:pt x="595" y="257"/>
                    </a:lnTo>
                    <a:lnTo>
                      <a:pt x="591" y="259"/>
                    </a:lnTo>
                    <a:lnTo>
                      <a:pt x="588" y="261"/>
                    </a:lnTo>
                    <a:lnTo>
                      <a:pt x="588" y="263"/>
                    </a:lnTo>
                    <a:lnTo>
                      <a:pt x="591" y="267"/>
                    </a:lnTo>
                    <a:lnTo>
                      <a:pt x="591" y="269"/>
                    </a:lnTo>
                    <a:lnTo>
                      <a:pt x="599" y="269"/>
                    </a:lnTo>
                    <a:lnTo>
                      <a:pt x="601" y="265"/>
                    </a:lnTo>
                    <a:lnTo>
                      <a:pt x="601" y="263"/>
                    </a:lnTo>
                    <a:lnTo>
                      <a:pt x="601" y="261"/>
                    </a:lnTo>
                    <a:lnTo>
                      <a:pt x="599" y="259"/>
                    </a:lnTo>
                    <a:lnTo>
                      <a:pt x="597" y="257"/>
                    </a:lnTo>
                    <a:lnTo>
                      <a:pt x="597" y="257"/>
                    </a:lnTo>
                    <a:lnTo>
                      <a:pt x="597" y="257"/>
                    </a:lnTo>
                    <a:close/>
                    <a:moveTo>
                      <a:pt x="576" y="327"/>
                    </a:moveTo>
                    <a:lnTo>
                      <a:pt x="580" y="327"/>
                    </a:lnTo>
                    <a:lnTo>
                      <a:pt x="582" y="317"/>
                    </a:lnTo>
                    <a:lnTo>
                      <a:pt x="578" y="319"/>
                    </a:lnTo>
                    <a:lnTo>
                      <a:pt x="576" y="327"/>
                    </a:lnTo>
                    <a:lnTo>
                      <a:pt x="576" y="327"/>
                    </a:lnTo>
                    <a:lnTo>
                      <a:pt x="576" y="327"/>
                    </a:lnTo>
                    <a:close/>
                    <a:moveTo>
                      <a:pt x="595" y="296"/>
                    </a:moveTo>
                    <a:lnTo>
                      <a:pt x="591" y="300"/>
                    </a:lnTo>
                    <a:lnTo>
                      <a:pt x="593" y="302"/>
                    </a:lnTo>
                    <a:lnTo>
                      <a:pt x="595" y="302"/>
                    </a:lnTo>
                    <a:lnTo>
                      <a:pt x="593" y="304"/>
                    </a:lnTo>
                    <a:lnTo>
                      <a:pt x="591" y="304"/>
                    </a:lnTo>
                    <a:lnTo>
                      <a:pt x="588" y="308"/>
                    </a:lnTo>
                    <a:lnTo>
                      <a:pt x="586" y="308"/>
                    </a:lnTo>
                    <a:lnTo>
                      <a:pt x="584" y="308"/>
                    </a:lnTo>
                    <a:lnTo>
                      <a:pt x="584" y="317"/>
                    </a:lnTo>
                    <a:lnTo>
                      <a:pt x="586" y="321"/>
                    </a:lnTo>
                    <a:lnTo>
                      <a:pt x="586" y="327"/>
                    </a:lnTo>
                    <a:lnTo>
                      <a:pt x="591" y="325"/>
                    </a:lnTo>
                    <a:lnTo>
                      <a:pt x="591" y="323"/>
                    </a:lnTo>
                    <a:lnTo>
                      <a:pt x="595" y="321"/>
                    </a:lnTo>
                    <a:lnTo>
                      <a:pt x="595" y="319"/>
                    </a:lnTo>
                    <a:lnTo>
                      <a:pt x="595" y="317"/>
                    </a:lnTo>
                    <a:lnTo>
                      <a:pt x="593" y="313"/>
                    </a:lnTo>
                    <a:lnTo>
                      <a:pt x="595" y="313"/>
                    </a:lnTo>
                    <a:lnTo>
                      <a:pt x="601" y="308"/>
                    </a:lnTo>
                    <a:lnTo>
                      <a:pt x="601" y="302"/>
                    </a:lnTo>
                    <a:lnTo>
                      <a:pt x="595" y="296"/>
                    </a:lnTo>
                    <a:lnTo>
                      <a:pt x="595" y="296"/>
                    </a:lnTo>
                    <a:lnTo>
                      <a:pt x="595" y="296"/>
                    </a:lnTo>
                    <a:close/>
                    <a:moveTo>
                      <a:pt x="638" y="298"/>
                    </a:moveTo>
                    <a:lnTo>
                      <a:pt x="634" y="298"/>
                    </a:lnTo>
                    <a:lnTo>
                      <a:pt x="634" y="296"/>
                    </a:lnTo>
                    <a:lnTo>
                      <a:pt x="632" y="294"/>
                    </a:lnTo>
                    <a:lnTo>
                      <a:pt x="632" y="294"/>
                    </a:lnTo>
                    <a:lnTo>
                      <a:pt x="630" y="292"/>
                    </a:lnTo>
                    <a:lnTo>
                      <a:pt x="628" y="292"/>
                    </a:lnTo>
                    <a:lnTo>
                      <a:pt x="626" y="290"/>
                    </a:lnTo>
                    <a:lnTo>
                      <a:pt x="626" y="288"/>
                    </a:lnTo>
                    <a:lnTo>
                      <a:pt x="628" y="284"/>
                    </a:lnTo>
                    <a:lnTo>
                      <a:pt x="628" y="281"/>
                    </a:lnTo>
                    <a:lnTo>
                      <a:pt x="628" y="277"/>
                    </a:lnTo>
                    <a:lnTo>
                      <a:pt x="630" y="277"/>
                    </a:lnTo>
                    <a:lnTo>
                      <a:pt x="630" y="265"/>
                    </a:lnTo>
                    <a:lnTo>
                      <a:pt x="634" y="255"/>
                    </a:lnTo>
                    <a:lnTo>
                      <a:pt x="634" y="250"/>
                    </a:lnTo>
                    <a:lnTo>
                      <a:pt x="632" y="246"/>
                    </a:lnTo>
                    <a:lnTo>
                      <a:pt x="628" y="242"/>
                    </a:lnTo>
                    <a:lnTo>
                      <a:pt x="632" y="238"/>
                    </a:lnTo>
                    <a:lnTo>
                      <a:pt x="632" y="230"/>
                    </a:lnTo>
                    <a:lnTo>
                      <a:pt x="632" y="228"/>
                    </a:lnTo>
                    <a:lnTo>
                      <a:pt x="634" y="228"/>
                    </a:lnTo>
                    <a:lnTo>
                      <a:pt x="636" y="228"/>
                    </a:lnTo>
                    <a:lnTo>
                      <a:pt x="634" y="226"/>
                    </a:lnTo>
                    <a:lnTo>
                      <a:pt x="630" y="223"/>
                    </a:lnTo>
                    <a:lnTo>
                      <a:pt x="628" y="223"/>
                    </a:lnTo>
                    <a:lnTo>
                      <a:pt x="622" y="226"/>
                    </a:lnTo>
                    <a:lnTo>
                      <a:pt x="620" y="226"/>
                    </a:lnTo>
                    <a:lnTo>
                      <a:pt x="617" y="228"/>
                    </a:lnTo>
                    <a:lnTo>
                      <a:pt x="617" y="228"/>
                    </a:lnTo>
                    <a:lnTo>
                      <a:pt x="617" y="230"/>
                    </a:lnTo>
                    <a:lnTo>
                      <a:pt x="611" y="230"/>
                    </a:lnTo>
                    <a:lnTo>
                      <a:pt x="611" y="232"/>
                    </a:lnTo>
                    <a:lnTo>
                      <a:pt x="607" y="234"/>
                    </a:lnTo>
                    <a:lnTo>
                      <a:pt x="605" y="234"/>
                    </a:lnTo>
                    <a:lnTo>
                      <a:pt x="601" y="236"/>
                    </a:lnTo>
                    <a:lnTo>
                      <a:pt x="599" y="236"/>
                    </a:lnTo>
                    <a:lnTo>
                      <a:pt x="597" y="236"/>
                    </a:lnTo>
                    <a:lnTo>
                      <a:pt x="595" y="236"/>
                    </a:lnTo>
                    <a:lnTo>
                      <a:pt x="595" y="238"/>
                    </a:lnTo>
                    <a:lnTo>
                      <a:pt x="591" y="240"/>
                    </a:lnTo>
                    <a:lnTo>
                      <a:pt x="591" y="242"/>
                    </a:lnTo>
                    <a:lnTo>
                      <a:pt x="588" y="242"/>
                    </a:lnTo>
                    <a:lnTo>
                      <a:pt x="588" y="238"/>
                    </a:lnTo>
                    <a:lnTo>
                      <a:pt x="593" y="234"/>
                    </a:lnTo>
                    <a:lnTo>
                      <a:pt x="591" y="232"/>
                    </a:lnTo>
                    <a:lnTo>
                      <a:pt x="588" y="230"/>
                    </a:lnTo>
                    <a:lnTo>
                      <a:pt x="586" y="228"/>
                    </a:lnTo>
                    <a:lnTo>
                      <a:pt x="586" y="223"/>
                    </a:lnTo>
                    <a:lnTo>
                      <a:pt x="584" y="219"/>
                    </a:lnTo>
                    <a:lnTo>
                      <a:pt x="584" y="219"/>
                    </a:lnTo>
                    <a:lnTo>
                      <a:pt x="591" y="211"/>
                    </a:lnTo>
                    <a:lnTo>
                      <a:pt x="582" y="211"/>
                    </a:lnTo>
                    <a:lnTo>
                      <a:pt x="580" y="215"/>
                    </a:lnTo>
                    <a:lnTo>
                      <a:pt x="566" y="215"/>
                    </a:lnTo>
                    <a:lnTo>
                      <a:pt x="566" y="211"/>
                    </a:lnTo>
                    <a:lnTo>
                      <a:pt x="568" y="209"/>
                    </a:lnTo>
                    <a:lnTo>
                      <a:pt x="570" y="207"/>
                    </a:lnTo>
                    <a:lnTo>
                      <a:pt x="572" y="205"/>
                    </a:lnTo>
                    <a:lnTo>
                      <a:pt x="765" y="31"/>
                    </a:lnTo>
                    <a:lnTo>
                      <a:pt x="760" y="31"/>
                    </a:lnTo>
                    <a:lnTo>
                      <a:pt x="760" y="29"/>
                    </a:lnTo>
                    <a:lnTo>
                      <a:pt x="758" y="25"/>
                    </a:lnTo>
                    <a:lnTo>
                      <a:pt x="756" y="23"/>
                    </a:lnTo>
                    <a:lnTo>
                      <a:pt x="754" y="23"/>
                    </a:lnTo>
                    <a:lnTo>
                      <a:pt x="750" y="23"/>
                    </a:lnTo>
                    <a:lnTo>
                      <a:pt x="744" y="23"/>
                    </a:lnTo>
                    <a:lnTo>
                      <a:pt x="738" y="23"/>
                    </a:lnTo>
                    <a:lnTo>
                      <a:pt x="729" y="27"/>
                    </a:lnTo>
                    <a:lnTo>
                      <a:pt x="725" y="27"/>
                    </a:lnTo>
                    <a:lnTo>
                      <a:pt x="719" y="23"/>
                    </a:lnTo>
                    <a:lnTo>
                      <a:pt x="719" y="23"/>
                    </a:lnTo>
                    <a:lnTo>
                      <a:pt x="715" y="20"/>
                    </a:lnTo>
                    <a:lnTo>
                      <a:pt x="692" y="20"/>
                    </a:lnTo>
                    <a:lnTo>
                      <a:pt x="690" y="18"/>
                    </a:lnTo>
                    <a:lnTo>
                      <a:pt x="688" y="16"/>
                    </a:lnTo>
                    <a:lnTo>
                      <a:pt x="684" y="16"/>
                    </a:lnTo>
                    <a:lnTo>
                      <a:pt x="682" y="14"/>
                    </a:lnTo>
                    <a:lnTo>
                      <a:pt x="646" y="14"/>
                    </a:lnTo>
                    <a:lnTo>
                      <a:pt x="646" y="12"/>
                    </a:lnTo>
                    <a:lnTo>
                      <a:pt x="649" y="10"/>
                    </a:lnTo>
                    <a:lnTo>
                      <a:pt x="644" y="10"/>
                    </a:lnTo>
                    <a:lnTo>
                      <a:pt x="640" y="8"/>
                    </a:lnTo>
                    <a:lnTo>
                      <a:pt x="638" y="8"/>
                    </a:lnTo>
                    <a:lnTo>
                      <a:pt x="634" y="6"/>
                    </a:lnTo>
                    <a:lnTo>
                      <a:pt x="630" y="6"/>
                    </a:lnTo>
                    <a:lnTo>
                      <a:pt x="628" y="8"/>
                    </a:lnTo>
                    <a:lnTo>
                      <a:pt x="622" y="8"/>
                    </a:lnTo>
                    <a:lnTo>
                      <a:pt x="620" y="10"/>
                    </a:lnTo>
                    <a:lnTo>
                      <a:pt x="617" y="10"/>
                    </a:lnTo>
                    <a:lnTo>
                      <a:pt x="626" y="0"/>
                    </a:lnTo>
                    <a:lnTo>
                      <a:pt x="605" y="10"/>
                    </a:lnTo>
                    <a:lnTo>
                      <a:pt x="611" y="0"/>
                    </a:lnTo>
                    <a:lnTo>
                      <a:pt x="605" y="0"/>
                    </a:lnTo>
                    <a:lnTo>
                      <a:pt x="601" y="2"/>
                    </a:lnTo>
                    <a:lnTo>
                      <a:pt x="601" y="4"/>
                    </a:lnTo>
                    <a:lnTo>
                      <a:pt x="586" y="8"/>
                    </a:lnTo>
                    <a:lnTo>
                      <a:pt x="555" y="8"/>
                    </a:lnTo>
                    <a:lnTo>
                      <a:pt x="551" y="10"/>
                    </a:lnTo>
                    <a:lnTo>
                      <a:pt x="549" y="12"/>
                    </a:lnTo>
                    <a:lnTo>
                      <a:pt x="543" y="14"/>
                    </a:lnTo>
                    <a:lnTo>
                      <a:pt x="541" y="14"/>
                    </a:lnTo>
                    <a:lnTo>
                      <a:pt x="539" y="16"/>
                    </a:lnTo>
                    <a:lnTo>
                      <a:pt x="510" y="16"/>
                    </a:lnTo>
                    <a:lnTo>
                      <a:pt x="499" y="20"/>
                    </a:lnTo>
                    <a:lnTo>
                      <a:pt x="487" y="29"/>
                    </a:lnTo>
                    <a:lnTo>
                      <a:pt x="472" y="37"/>
                    </a:lnTo>
                    <a:lnTo>
                      <a:pt x="462" y="39"/>
                    </a:lnTo>
                    <a:lnTo>
                      <a:pt x="437" y="43"/>
                    </a:lnTo>
                    <a:lnTo>
                      <a:pt x="429" y="45"/>
                    </a:lnTo>
                    <a:lnTo>
                      <a:pt x="425" y="45"/>
                    </a:lnTo>
                    <a:lnTo>
                      <a:pt x="423" y="47"/>
                    </a:lnTo>
                    <a:lnTo>
                      <a:pt x="408" y="52"/>
                    </a:lnTo>
                    <a:lnTo>
                      <a:pt x="406" y="54"/>
                    </a:lnTo>
                    <a:lnTo>
                      <a:pt x="402" y="54"/>
                    </a:lnTo>
                    <a:lnTo>
                      <a:pt x="402" y="56"/>
                    </a:lnTo>
                    <a:lnTo>
                      <a:pt x="404" y="56"/>
                    </a:lnTo>
                    <a:lnTo>
                      <a:pt x="408" y="58"/>
                    </a:lnTo>
                    <a:lnTo>
                      <a:pt x="410" y="62"/>
                    </a:lnTo>
                    <a:lnTo>
                      <a:pt x="412" y="62"/>
                    </a:lnTo>
                    <a:lnTo>
                      <a:pt x="412" y="64"/>
                    </a:lnTo>
                    <a:lnTo>
                      <a:pt x="412" y="66"/>
                    </a:lnTo>
                    <a:lnTo>
                      <a:pt x="414" y="70"/>
                    </a:lnTo>
                    <a:lnTo>
                      <a:pt x="414" y="72"/>
                    </a:lnTo>
                    <a:lnTo>
                      <a:pt x="412" y="72"/>
                    </a:lnTo>
                    <a:lnTo>
                      <a:pt x="410" y="74"/>
                    </a:lnTo>
                    <a:lnTo>
                      <a:pt x="408" y="78"/>
                    </a:lnTo>
                    <a:lnTo>
                      <a:pt x="431" y="78"/>
                    </a:lnTo>
                    <a:lnTo>
                      <a:pt x="425" y="89"/>
                    </a:lnTo>
                    <a:lnTo>
                      <a:pt x="439" y="89"/>
                    </a:lnTo>
                    <a:lnTo>
                      <a:pt x="439" y="93"/>
                    </a:lnTo>
                    <a:lnTo>
                      <a:pt x="425" y="93"/>
                    </a:lnTo>
                    <a:lnTo>
                      <a:pt x="423" y="97"/>
                    </a:lnTo>
                    <a:lnTo>
                      <a:pt x="406" y="97"/>
                    </a:lnTo>
                    <a:lnTo>
                      <a:pt x="402" y="97"/>
                    </a:lnTo>
                    <a:lnTo>
                      <a:pt x="388" y="97"/>
                    </a:lnTo>
                    <a:lnTo>
                      <a:pt x="388" y="97"/>
                    </a:lnTo>
                    <a:lnTo>
                      <a:pt x="385" y="97"/>
                    </a:lnTo>
                    <a:lnTo>
                      <a:pt x="388" y="95"/>
                    </a:lnTo>
                    <a:lnTo>
                      <a:pt x="388" y="95"/>
                    </a:lnTo>
                    <a:lnTo>
                      <a:pt x="392" y="91"/>
                    </a:lnTo>
                    <a:lnTo>
                      <a:pt x="390" y="89"/>
                    </a:lnTo>
                    <a:lnTo>
                      <a:pt x="363" y="89"/>
                    </a:lnTo>
                    <a:lnTo>
                      <a:pt x="361" y="91"/>
                    </a:lnTo>
                    <a:lnTo>
                      <a:pt x="361" y="97"/>
                    </a:lnTo>
                    <a:lnTo>
                      <a:pt x="356" y="97"/>
                    </a:lnTo>
                    <a:lnTo>
                      <a:pt x="354" y="97"/>
                    </a:lnTo>
                    <a:lnTo>
                      <a:pt x="348" y="97"/>
                    </a:lnTo>
                    <a:lnTo>
                      <a:pt x="344" y="99"/>
                    </a:lnTo>
                    <a:lnTo>
                      <a:pt x="334" y="99"/>
                    </a:lnTo>
                    <a:lnTo>
                      <a:pt x="325" y="101"/>
                    </a:lnTo>
                    <a:lnTo>
                      <a:pt x="311" y="105"/>
                    </a:lnTo>
                    <a:lnTo>
                      <a:pt x="311" y="107"/>
                    </a:lnTo>
                    <a:lnTo>
                      <a:pt x="317" y="110"/>
                    </a:lnTo>
                    <a:lnTo>
                      <a:pt x="319" y="112"/>
                    </a:lnTo>
                    <a:lnTo>
                      <a:pt x="327" y="112"/>
                    </a:lnTo>
                    <a:lnTo>
                      <a:pt x="317" y="116"/>
                    </a:lnTo>
                    <a:lnTo>
                      <a:pt x="313" y="128"/>
                    </a:lnTo>
                    <a:lnTo>
                      <a:pt x="317" y="128"/>
                    </a:lnTo>
                    <a:lnTo>
                      <a:pt x="321" y="128"/>
                    </a:lnTo>
                    <a:lnTo>
                      <a:pt x="334" y="128"/>
                    </a:lnTo>
                    <a:lnTo>
                      <a:pt x="336" y="128"/>
                    </a:lnTo>
                    <a:lnTo>
                      <a:pt x="338" y="128"/>
                    </a:lnTo>
                    <a:lnTo>
                      <a:pt x="350" y="130"/>
                    </a:lnTo>
                    <a:lnTo>
                      <a:pt x="354" y="126"/>
                    </a:lnTo>
                    <a:lnTo>
                      <a:pt x="356" y="130"/>
                    </a:lnTo>
                    <a:lnTo>
                      <a:pt x="361" y="128"/>
                    </a:lnTo>
                    <a:lnTo>
                      <a:pt x="361" y="128"/>
                    </a:lnTo>
                    <a:lnTo>
                      <a:pt x="367" y="124"/>
                    </a:lnTo>
                    <a:lnTo>
                      <a:pt x="369" y="122"/>
                    </a:lnTo>
                    <a:lnTo>
                      <a:pt x="371" y="122"/>
                    </a:lnTo>
                    <a:lnTo>
                      <a:pt x="375" y="124"/>
                    </a:lnTo>
                    <a:lnTo>
                      <a:pt x="379" y="124"/>
                    </a:lnTo>
                    <a:lnTo>
                      <a:pt x="381" y="122"/>
                    </a:lnTo>
                    <a:lnTo>
                      <a:pt x="383" y="122"/>
                    </a:lnTo>
                    <a:lnTo>
                      <a:pt x="388" y="120"/>
                    </a:lnTo>
                    <a:lnTo>
                      <a:pt x="388" y="120"/>
                    </a:lnTo>
                    <a:lnTo>
                      <a:pt x="390" y="118"/>
                    </a:lnTo>
                    <a:lnTo>
                      <a:pt x="390" y="124"/>
                    </a:lnTo>
                    <a:lnTo>
                      <a:pt x="388" y="128"/>
                    </a:lnTo>
                    <a:lnTo>
                      <a:pt x="388" y="128"/>
                    </a:lnTo>
                    <a:lnTo>
                      <a:pt x="373" y="128"/>
                    </a:lnTo>
                    <a:lnTo>
                      <a:pt x="375" y="136"/>
                    </a:lnTo>
                    <a:lnTo>
                      <a:pt x="371" y="139"/>
                    </a:lnTo>
                    <a:lnTo>
                      <a:pt x="371" y="143"/>
                    </a:lnTo>
                    <a:lnTo>
                      <a:pt x="367" y="145"/>
                    </a:lnTo>
                    <a:lnTo>
                      <a:pt x="365" y="147"/>
                    </a:lnTo>
                    <a:lnTo>
                      <a:pt x="361" y="149"/>
                    </a:lnTo>
                    <a:lnTo>
                      <a:pt x="344" y="149"/>
                    </a:lnTo>
                    <a:lnTo>
                      <a:pt x="338" y="145"/>
                    </a:lnTo>
                    <a:lnTo>
                      <a:pt x="334" y="147"/>
                    </a:lnTo>
                    <a:lnTo>
                      <a:pt x="334" y="151"/>
                    </a:lnTo>
                    <a:lnTo>
                      <a:pt x="334" y="151"/>
                    </a:lnTo>
                    <a:lnTo>
                      <a:pt x="332" y="153"/>
                    </a:lnTo>
                    <a:lnTo>
                      <a:pt x="327" y="153"/>
                    </a:lnTo>
                    <a:lnTo>
                      <a:pt x="323" y="155"/>
                    </a:lnTo>
                    <a:lnTo>
                      <a:pt x="321" y="157"/>
                    </a:lnTo>
                    <a:lnTo>
                      <a:pt x="315" y="157"/>
                    </a:lnTo>
                    <a:lnTo>
                      <a:pt x="309" y="153"/>
                    </a:lnTo>
                    <a:lnTo>
                      <a:pt x="307" y="153"/>
                    </a:lnTo>
                    <a:lnTo>
                      <a:pt x="284" y="168"/>
                    </a:lnTo>
                    <a:lnTo>
                      <a:pt x="280" y="172"/>
                    </a:lnTo>
                    <a:lnTo>
                      <a:pt x="278" y="168"/>
                    </a:lnTo>
                    <a:lnTo>
                      <a:pt x="269" y="172"/>
                    </a:lnTo>
                    <a:lnTo>
                      <a:pt x="265" y="172"/>
                    </a:lnTo>
                    <a:lnTo>
                      <a:pt x="259" y="176"/>
                    </a:lnTo>
                    <a:lnTo>
                      <a:pt x="253" y="182"/>
                    </a:lnTo>
                    <a:lnTo>
                      <a:pt x="247" y="178"/>
                    </a:lnTo>
                    <a:lnTo>
                      <a:pt x="247" y="186"/>
                    </a:lnTo>
                    <a:lnTo>
                      <a:pt x="245" y="184"/>
                    </a:lnTo>
                    <a:lnTo>
                      <a:pt x="242" y="184"/>
                    </a:lnTo>
                    <a:lnTo>
                      <a:pt x="240" y="186"/>
                    </a:lnTo>
                    <a:lnTo>
                      <a:pt x="240" y="190"/>
                    </a:lnTo>
                    <a:lnTo>
                      <a:pt x="236" y="194"/>
                    </a:lnTo>
                    <a:lnTo>
                      <a:pt x="253" y="188"/>
                    </a:lnTo>
                    <a:lnTo>
                      <a:pt x="247" y="194"/>
                    </a:lnTo>
                    <a:lnTo>
                      <a:pt x="247" y="197"/>
                    </a:lnTo>
                    <a:lnTo>
                      <a:pt x="242" y="201"/>
                    </a:lnTo>
                    <a:lnTo>
                      <a:pt x="255" y="201"/>
                    </a:lnTo>
                    <a:lnTo>
                      <a:pt x="257" y="203"/>
                    </a:lnTo>
                    <a:lnTo>
                      <a:pt x="257" y="203"/>
                    </a:lnTo>
                    <a:lnTo>
                      <a:pt x="253" y="205"/>
                    </a:lnTo>
                    <a:lnTo>
                      <a:pt x="245" y="205"/>
                    </a:lnTo>
                    <a:lnTo>
                      <a:pt x="238" y="207"/>
                    </a:lnTo>
                    <a:lnTo>
                      <a:pt x="242" y="203"/>
                    </a:lnTo>
                    <a:lnTo>
                      <a:pt x="238" y="203"/>
                    </a:lnTo>
                    <a:lnTo>
                      <a:pt x="236" y="203"/>
                    </a:lnTo>
                    <a:lnTo>
                      <a:pt x="236" y="203"/>
                    </a:lnTo>
                    <a:lnTo>
                      <a:pt x="232" y="205"/>
                    </a:lnTo>
                    <a:lnTo>
                      <a:pt x="232" y="207"/>
                    </a:lnTo>
                    <a:lnTo>
                      <a:pt x="230" y="207"/>
                    </a:lnTo>
                    <a:lnTo>
                      <a:pt x="228" y="209"/>
                    </a:lnTo>
                    <a:lnTo>
                      <a:pt x="230" y="209"/>
                    </a:lnTo>
                    <a:lnTo>
                      <a:pt x="232" y="211"/>
                    </a:lnTo>
                    <a:lnTo>
                      <a:pt x="232" y="211"/>
                    </a:lnTo>
                    <a:lnTo>
                      <a:pt x="230" y="213"/>
                    </a:lnTo>
                    <a:lnTo>
                      <a:pt x="230" y="215"/>
                    </a:lnTo>
                    <a:lnTo>
                      <a:pt x="228" y="219"/>
                    </a:lnTo>
                    <a:lnTo>
                      <a:pt x="228" y="221"/>
                    </a:lnTo>
                    <a:lnTo>
                      <a:pt x="247" y="221"/>
                    </a:lnTo>
                    <a:lnTo>
                      <a:pt x="259" y="213"/>
                    </a:lnTo>
                    <a:lnTo>
                      <a:pt x="274" y="207"/>
                    </a:lnTo>
                    <a:lnTo>
                      <a:pt x="274" y="207"/>
                    </a:lnTo>
                    <a:lnTo>
                      <a:pt x="271" y="209"/>
                    </a:lnTo>
                    <a:lnTo>
                      <a:pt x="269" y="211"/>
                    </a:lnTo>
                    <a:lnTo>
                      <a:pt x="263" y="211"/>
                    </a:lnTo>
                    <a:lnTo>
                      <a:pt x="261" y="215"/>
                    </a:lnTo>
                    <a:lnTo>
                      <a:pt x="259" y="217"/>
                    </a:lnTo>
                    <a:lnTo>
                      <a:pt x="255" y="219"/>
                    </a:lnTo>
                    <a:lnTo>
                      <a:pt x="255" y="226"/>
                    </a:lnTo>
                    <a:lnTo>
                      <a:pt x="253" y="228"/>
                    </a:lnTo>
                    <a:lnTo>
                      <a:pt x="247" y="228"/>
                    </a:lnTo>
                    <a:lnTo>
                      <a:pt x="242" y="230"/>
                    </a:lnTo>
                    <a:lnTo>
                      <a:pt x="242" y="236"/>
                    </a:lnTo>
                    <a:lnTo>
                      <a:pt x="240" y="238"/>
                    </a:lnTo>
                    <a:lnTo>
                      <a:pt x="236" y="240"/>
                    </a:lnTo>
                    <a:lnTo>
                      <a:pt x="234" y="244"/>
                    </a:lnTo>
                    <a:lnTo>
                      <a:pt x="232" y="244"/>
                    </a:lnTo>
                    <a:lnTo>
                      <a:pt x="230" y="246"/>
                    </a:lnTo>
                    <a:lnTo>
                      <a:pt x="242" y="244"/>
                    </a:lnTo>
                    <a:lnTo>
                      <a:pt x="242" y="250"/>
                    </a:lnTo>
                    <a:lnTo>
                      <a:pt x="242" y="246"/>
                    </a:lnTo>
                    <a:lnTo>
                      <a:pt x="247" y="244"/>
                    </a:lnTo>
                    <a:lnTo>
                      <a:pt x="249" y="242"/>
                    </a:lnTo>
                    <a:lnTo>
                      <a:pt x="255" y="238"/>
                    </a:lnTo>
                    <a:lnTo>
                      <a:pt x="259" y="238"/>
                    </a:lnTo>
                    <a:lnTo>
                      <a:pt x="261" y="240"/>
                    </a:lnTo>
                    <a:lnTo>
                      <a:pt x="263" y="240"/>
                    </a:lnTo>
                    <a:lnTo>
                      <a:pt x="263" y="242"/>
                    </a:lnTo>
                    <a:lnTo>
                      <a:pt x="261" y="242"/>
                    </a:lnTo>
                    <a:lnTo>
                      <a:pt x="267" y="240"/>
                    </a:lnTo>
                    <a:lnTo>
                      <a:pt x="265" y="242"/>
                    </a:lnTo>
                    <a:lnTo>
                      <a:pt x="265" y="250"/>
                    </a:lnTo>
                    <a:lnTo>
                      <a:pt x="267" y="252"/>
                    </a:lnTo>
                    <a:lnTo>
                      <a:pt x="271" y="252"/>
                    </a:lnTo>
                    <a:lnTo>
                      <a:pt x="274" y="248"/>
                    </a:lnTo>
                    <a:lnTo>
                      <a:pt x="276" y="246"/>
                    </a:lnTo>
                    <a:lnTo>
                      <a:pt x="278" y="244"/>
                    </a:lnTo>
                    <a:lnTo>
                      <a:pt x="280" y="242"/>
                    </a:lnTo>
                    <a:lnTo>
                      <a:pt x="290" y="236"/>
                    </a:lnTo>
                    <a:lnTo>
                      <a:pt x="292" y="240"/>
                    </a:lnTo>
                    <a:lnTo>
                      <a:pt x="284" y="240"/>
                    </a:lnTo>
                    <a:lnTo>
                      <a:pt x="284" y="242"/>
                    </a:lnTo>
                    <a:lnTo>
                      <a:pt x="284" y="244"/>
                    </a:lnTo>
                    <a:lnTo>
                      <a:pt x="282" y="244"/>
                    </a:lnTo>
                    <a:lnTo>
                      <a:pt x="282" y="246"/>
                    </a:lnTo>
                    <a:lnTo>
                      <a:pt x="286" y="246"/>
                    </a:lnTo>
                    <a:lnTo>
                      <a:pt x="290" y="244"/>
                    </a:lnTo>
                    <a:lnTo>
                      <a:pt x="294" y="244"/>
                    </a:lnTo>
                    <a:lnTo>
                      <a:pt x="298" y="244"/>
                    </a:lnTo>
                    <a:lnTo>
                      <a:pt x="303" y="244"/>
                    </a:lnTo>
                    <a:lnTo>
                      <a:pt x="305" y="242"/>
                    </a:lnTo>
                    <a:lnTo>
                      <a:pt x="307" y="242"/>
                    </a:lnTo>
                    <a:lnTo>
                      <a:pt x="317" y="236"/>
                    </a:lnTo>
                    <a:lnTo>
                      <a:pt x="305" y="244"/>
                    </a:lnTo>
                    <a:lnTo>
                      <a:pt x="305" y="246"/>
                    </a:lnTo>
                    <a:lnTo>
                      <a:pt x="300" y="246"/>
                    </a:lnTo>
                    <a:lnTo>
                      <a:pt x="298" y="248"/>
                    </a:lnTo>
                    <a:lnTo>
                      <a:pt x="296" y="248"/>
                    </a:lnTo>
                    <a:lnTo>
                      <a:pt x="292" y="250"/>
                    </a:lnTo>
                    <a:lnTo>
                      <a:pt x="290" y="252"/>
                    </a:lnTo>
                    <a:lnTo>
                      <a:pt x="288" y="252"/>
                    </a:lnTo>
                    <a:lnTo>
                      <a:pt x="286" y="257"/>
                    </a:lnTo>
                    <a:lnTo>
                      <a:pt x="280" y="257"/>
                    </a:lnTo>
                    <a:lnTo>
                      <a:pt x="269" y="265"/>
                    </a:lnTo>
                    <a:lnTo>
                      <a:pt x="269" y="269"/>
                    </a:lnTo>
                    <a:lnTo>
                      <a:pt x="259" y="269"/>
                    </a:lnTo>
                    <a:lnTo>
                      <a:pt x="257" y="271"/>
                    </a:lnTo>
                    <a:lnTo>
                      <a:pt x="253" y="271"/>
                    </a:lnTo>
                    <a:lnTo>
                      <a:pt x="249" y="273"/>
                    </a:lnTo>
                    <a:lnTo>
                      <a:pt x="247" y="275"/>
                    </a:lnTo>
                    <a:lnTo>
                      <a:pt x="242" y="275"/>
                    </a:lnTo>
                    <a:lnTo>
                      <a:pt x="240" y="277"/>
                    </a:lnTo>
                    <a:lnTo>
                      <a:pt x="240" y="281"/>
                    </a:lnTo>
                    <a:lnTo>
                      <a:pt x="238" y="284"/>
                    </a:lnTo>
                    <a:lnTo>
                      <a:pt x="238" y="286"/>
                    </a:lnTo>
                    <a:lnTo>
                      <a:pt x="218" y="286"/>
                    </a:lnTo>
                    <a:lnTo>
                      <a:pt x="213" y="288"/>
                    </a:lnTo>
                    <a:lnTo>
                      <a:pt x="205" y="292"/>
                    </a:lnTo>
                    <a:lnTo>
                      <a:pt x="199" y="298"/>
                    </a:lnTo>
                    <a:lnTo>
                      <a:pt x="195" y="300"/>
                    </a:lnTo>
                    <a:lnTo>
                      <a:pt x="193" y="302"/>
                    </a:lnTo>
                    <a:lnTo>
                      <a:pt x="187" y="304"/>
                    </a:lnTo>
                    <a:lnTo>
                      <a:pt x="182" y="308"/>
                    </a:lnTo>
                    <a:lnTo>
                      <a:pt x="182" y="304"/>
                    </a:lnTo>
                    <a:lnTo>
                      <a:pt x="168" y="304"/>
                    </a:lnTo>
                    <a:lnTo>
                      <a:pt x="162" y="308"/>
                    </a:lnTo>
                    <a:lnTo>
                      <a:pt x="155" y="308"/>
                    </a:lnTo>
                    <a:lnTo>
                      <a:pt x="155" y="310"/>
                    </a:lnTo>
                    <a:lnTo>
                      <a:pt x="151" y="310"/>
                    </a:lnTo>
                    <a:lnTo>
                      <a:pt x="151" y="315"/>
                    </a:lnTo>
                    <a:lnTo>
                      <a:pt x="143" y="317"/>
                    </a:lnTo>
                    <a:lnTo>
                      <a:pt x="141" y="317"/>
                    </a:lnTo>
                    <a:lnTo>
                      <a:pt x="135" y="317"/>
                    </a:lnTo>
                    <a:lnTo>
                      <a:pt x="129" y="323"/>
                    </a:lnTo>
                    <a:lnTo>
                      <a:pt x="131" y="325"/>
                    </a:lnTo>
                    <a:lnTo>
                      <a:pt x="135" y="321"/>
                    </a:lnTo>
                    <a:lnTo>
                      <a:pt x="139" y="325"/>
                    </a:lnTo>
                    <a:lnTo>
                      <a:pt x="145" y="319"/>
                    </a:lnTo>
                    <a:lnTo>
                      <a:pt x="145" y="323"/>
                    </a:lnTo>
                    <a:lnTo>
                      <a:pt x="147" y="323"/>
                    </a:lnTo>
                    <a:lnTo>
                      <a:pt x="151" y="321"/>
                    </a:lnTo>
                    <a:lnTo>
                      <a:pt x="153" y="321"/>
                    </a:lnTo>
                    <a:lnTo>
                      <a:pt x="160" y="315"/>
                    </a:lnTo>
                    <a:lnTo>
                      <a:pt x="162" y="313"/>
                    </a:lnTo>
                    <a:lnTo>
                      <a:pt x="166" y="308"/>
                    </a:lnTo>
                    <a:lnTo>
                      <a:pt x="170" y="308"/>
                    </a:lnTo>
                    <a:lnTo>
                      <a:pt x="170" y="313"/>
                    </a:lnTo>
                    <a:lnTo>
                      <a:pt x="172" y="315"/>
                    </a:lnTo>
                    <a:lnTo>
                      <a:pt x="176" y="315"/>
                    </a:lnTo>
                    <a:lnTo>
                      <a:pt x="182" y="310"/>
                    </a:lnTo>
                    <a:lnTo>
                      <a:pt x="184" y="310"/>
                    </a:lnTo>
                    <a:lnTo>
                      <a:pt x="189" y="308"/>
                    </a:lnTo>
                    <a:lnTo>
                      <a:pt x="189" y="308"/>
                    </a:lnTo>
                    <a:lnTo>
                      <a:pt x="191" y="308"/>
                    </a:lnTo>
                    <a:lnTo>
                      <a:pt x="199" y="310"/>
                    </a:lnTo>
                    <a:lnTo>
                      <a:pt x="205" y="306"/>
                    </a:lnTo>
                    <a:lnTo>
                      <a:pt x="207" y="306"/>
                    </a:lnTo>
                    <a:lnTo>
                      <a:pt x="211" y="304"/>
                    </a:lnTo>
                    <a:lnTo>
                      <a:pt x="216" y="304"/>
                    </a:lnTo>
                    <a:lnTo>
                      <a:pt x="222" y="300"/>
                    </a:lnTo>
                    <a:lnTo>
                      <a:pt x="228" y="294"/>
                    </a:lnTo>
                    <a:lnTo>
                      <a:pt x="234" y="292"/>
                    </a:lnTo>
                    <a:lnTo>
                      <a:pt x="242" y="292"/>
                    </a:lnTo>
                    <a:lnTo>
                      <a:pt x="242" y="288"/>
                    </a:lnTo>
                    <a:lnTo>
                      <a:pt x="253" y="288"/>
                    </a:lnTo>
                    <a:lnTo>
                      <a:pt x="255" y="286"/>
                    </a:lnTo>
                    <a:lnTo>
                      <a:pt x="257" y="286"/>
                    </a:lnTo>
                    <a:lnTo>
                      <a:pt x="259" y="284"/>
                    </a:lnTo>
                    <a:lnTo>
                      <a:pt x="261" y="284"/>
                    </a:lnTo>
                    <a:lnTo>
                      <a:pt x="269" y="281"/>
                    </a:lnTo>
                    <a:lnTo>
                      <a:pt x="276" y="277"/>
                    </a:lnTo>
                    <a:lnTo>
                      <a:pt x="280" y="275"/>
                    </a:lnTo>
                    <a:lnTo>
                      <a:pt x="282" y="273"/>
                    </a:lnTo>
                    <a:lnTo>
                      <a:pt x="284" y="271"/>
                    </a:lnTo>
                    <a:lnTo>
                      <a:pt x="300" y="269"/>
                    </a:lnTo>
                    <a:lnTo>
                      <a:pt x="313" y="261"/>
                    </a:lnTo>
                    <a:lnTo>
                      <a:pt x="323" y="261"/>
                    </a:lnTo>
                    <a:lnTo>
                      <a:pt x="327" y="259"/>
                    </a:lnTo>
                    <a:lnTo>
                      <a:pt x="330" y="259"/>
                    </a:lnTo>
                    <a:lnTo>
                      <a:pt x="334" y="257"/>
                    </a:lnTo>
                    <a:lnTo>
                      <a:pt x="340" y="248"/>
                    </a:lnTo>
                    <a:lnTo>
                      <a:pt x="344" y="248"/>
                    </a:lnTo>
                    <a:lnTo>
                      <a:pt x="348" y="244"/>
                    </a:lnTo>
                    <a:lnTo>
                      <a:pt x="352" y="244"/>
                    </a:lnTo>
                    <a:lnTo>
                      <a:pt x="354" y="244"/>
                    </a:lnTo>
                    <a:lnTo>
                      <a:pt x="356" y="242"/>
                    </a:lnTo>
                    <a:lnTo>
                      <a:pt x="356" y="238"/>
                    </a:lnTo>
                    <a:lnTo>
                      <a:pt x="354" y="238"/>
                    </a:lnTo>
                    <a:lnTo>
                      <a:pt x="354" y="236"/>
                    </a:lnTo>
                    <a:lnTo>
                      <a:pt x="361" y="234"/>
                    </a:lnTo>
                    <a:lnTo>
                      <a:pt x="363" y="232"/>
                    </a:lnTo>
                    <a:lnTo>
                      <a:pt x="365" y="230"/>
                    </a:lnTo>
                    <a:lnTo>
                      <a:pt x="367" y="228"/>
                    </a:lnTo>
                    <a:lnTo>
                      <a:pt x="371" y="228"/>
                    </a:lnTo>
                    <a:lnTo>
                      <a:pt x="373" y="228"/>
                    </a:lnTo>
                    <a:lnTo>
                      <a:pt x="375" y="228"/>
                    </a:lnTo>
                    <a:lnTo>
                      <a:pt x="377" y="226"/>
                    </a:lnTo>
                    <a:lnTo>
                      <a:pt x="379" y="226"/>
                    </a:lnTo>
                    <a:lnTo>
                      <a:pt x="398" y="217"/>
                    </a:lnTo>
                    <a:lnTo>
                      <a:pt x="396" y="211"/>
                    </a:lnTo>
                    <a:lnTo>
                      <a:pt x="398" y="211"/>
                    </a:lnTo>
                    <a:lnTo>
                      <a:pt x="400" y="213"/>
                    </a:lnTo>
                    <a:lnTo>
                      <a:pt x="404" y="213"/>
                    </a:lnTo>
                    <a:lnTo>
                      <a:pt x="408" y="211"/>
                    </a:lnTo>
                    <a:lnTo>
                      <a:pt x="410" y="211"/>
                    </a:lnTo>
                    <a:lnTo>
                      <a:pt x="417" y="207"/>
                    </a:lnTo>
                    <a:lnTo>
                      <a:pt x="419" y="205"/>
                    </a:lnTo>
                    <a:lnTo>
                      <a:pt x="425" y="203"/>
                    </a:lnTo>
                    <a:lnTo>
                      <a:pt x="433" y="199"/>
                    </a:lnTo>
                    <a:lnTo>
                      <a:pt x="439" y="194"/>
                    </a:lnTo>
                    <a:lnTo>
                      <a:pt x="446" y="194"/>
                    </a:lnTo>
                    <a:lnTo>
                      <a:pt x="452" y="194"/>
                    </a:lnTo>
                    <a:lnTo>
                      <a:pt x="452" y="194"/>
                    </a:lnTo>
                    <a:lnTo>
                      <a:pt x="458" y="199"/>
                    </a:lnTo>
                    <a:lnTo>
                      <a:pt x="460" y="201"/>
                    </a:lnTo>
                    <a:lnTo>
                      <a:pt x="452" y="201"/>
                    </a:lnTo>
                    <a:lnTo>
                      <a:pt x="446" y="197"/>
                    </a:lnTo>
                    <a:lnTo>
                      <a:pt x="437" y="203"/>
                    </a:lnTo>
                    <a:lnTo>
                      <a:pt x="429" y="203"/>
                    </a:lnTo>
                    <a:lnTo>
                      <a:pt x="429" y="205"/>
                    </a:lnTo>
                    <a:lnTo>
                      <a:pt x="425" y="207"/>
                    </a:lnTo>
                    <a:lnTo>
                      <a:pt x="425" y="211"/>
                    </a:lnTo>
                    <a:lnTo>
                      <a:pt x="421" y="211"/>
                    </a:lnTo>
                    <a:lnTo>
                      <a:pt x="419" y="213"/>
                    </a:lnTo>
                    <a:lnTo>
                      <a:pt x="419" y="213"/>
                    </a:lnTo>
                    <a:lnTo>
                      <a:pt x="414" y="215"/>
                    </a:lnTo>
                    <a:lnTo>
                      <a:pt x="412" y="215"/>
                    </a:lnTo>
                    <a:lnTo>
                      <a:pt x="408" y="217"/>
                    </a:lnTo>
                    <a:lnTo>
                      <a:pt x="402" y="219"/>
                    </a:lnTo>
                    <a:lnTo>
                      <a:pt x="402" y="221"/>
                    </a:lnTo>
                    <a:lnTo>
                      <a:pt x="402" y="223"/>
                    </a:lnTo>
                    <a:lnTo>
                      <a:pt x="406" y="226"/>
                    </a:lnTo>
                    <a:lnTo>
                      <a:pt x="410" y="226"/>
                    </a:lnTo>
                    <a:lnTo>
                      <a:pt x="408" y="226"/>
                    </a:lnTo>
                    <a:lnTo>
                      <a:pt x="408" y="228"/>
                    </a:lnTo>
                    <a:lnTo>
                      <a:pt x="406" y="228"/>
                    </a:lnTo>
                    <a:lnTo>
                      <a:pt x="402" y="228"/>
                    </a:lnTo>
                    <a:lnTo>
                      <a:pt x="392" y="228"/>
                    </a:lnTo>
                    <a:lnTo>
                      <a:pt x="390" y="230"/>
                    </a:lnTo>
                    <a:lnTo>
                      <a:pt x="388" y="230"/>
                    </a:lnTo>
                    <a:lnTo>
                      <a:pt x="388" y="234"/>
                    </a:lnTo>
                    <a:lnTo>
                      <a:pt x="392" y="236"/>
                    </a:lnTo>
                    <a:lnTo>
                      <a:pt x="394" y="236"/>
                    </a:lnTo>
                    <a:lnTo>
                      <a:pt x="398" y="236"/>
                    </a:lnTo>
                    <a:lnTo>
                      <a:pt x="408" y="230"/>
                    </a:lnTo>
                    <a:lnTo>
                      <a:pt x="419" y="223"/>
                    </a:lnTo>
                    <a:lnTo>
                      <a:pt x="429" y="219"/>
                    </a:lnTo>
                    <a:lnTo>
                      <a:pt x="446" y="219"/>
                    </a:lnTo>
                    <a:lnTo>
                      <a:pt x="452" y="219"/>
                    </a:lnTo>
                    <a:lnTo>
                      <a:pt x="454" y="217"/>
                    </a:lnTo>
                    <a:lnTo>
                      <a:pt x="460" y="213"/>
                    </a:lnTo>
                    <a:lnTo>
                      <a:pt x="462" y="211"/>
                    </a:lnTo>
                    <a:lnTo>
                      <a:pt x="464" y="209"/>
                    </a:lnTo>
                    <a:lnTo>
                      <a:pt x="466" y="207"/>
                    </a:lnTo>
                    <a:lnTo>
                      <a:pt x="464" y="203"/>
                    </a:lnTo>
                    <a:lnTo>
                      <a:pt x="466" y="203"/>
                    </a:lnTo>
                    <a:lnTo>
                      <a:pt x="475" y="199"/>
                    </a:lnTo>
                    <a:lnTo>
                      <a:pt x="483" y="197"/>
                    </a:lnTo>
                    <a:lnTo>
                      <a:pt x="489" y="194"/>
                    </a:lnTo>
                    <a:lnTo>
                      <a:pt x="489" y="194"/>
                    </a:lnTo>
                    <a:lnTo>
                      <a:pt x="493" y="199"/>
                    </a:lnTo>
                    <a:lnTo>
                      <a:pt x="493" y="201"/>
                    </a:lnTo>
                    <a:lnTo>
                      <a:pt x="510" y="194"/>
                    </a:lnTo>
                    <a:lnTo>
                      <a:pt x="499" y="203"/>
                    </a:lnTo>
                    <a:lnTo>
                      <a:pt x="504" y="205"/>
                    </a:lnTo>
                    <a:lnTo>
                      <a:pt x="504" y="211"/>
                    </a:lnTo>
                    <a:lnTo>
                      <a:pt x="504" y="211"/>
                    </a:lnTo>
                    <a:lnTo>
                      <a:pt x="506" y="209"/>
                    </a:lnTo>
                    <a:lnTo>
                      <a:pt x="520" y="201"/>
                    </a:lnTo>
                    <a:lnTo>
                      <a:pt x="518" y="203"/>
                    </a:lnTo>
                    <a:lnTo>
                      <a:pt x="516" y="205"/>
                    </a:lnTo>
                    <a:lnTo>
                      <a:pt x="514" y="207"/>
                    </a:lnTo>
                    <a:lnTo>
                      <a:pt x="512" y="211"/>
                    </a:lnTo>
                    <a:lnTo>
                      <a:pt x="510" y="213"/>
                    </a:lnTo>
                    <a:lnTo>
                      <a:pt x="510" y="215"/>
                    </a:lnTo>
                    <a:lnTo>
                      <a:pt x="514" y="215"/>
                    </a:lnTo>
                    <a:lnTo>
                      <a:pt x="516" y="217"/>
                    </a:lnTo>
                    <a:lnTo>
                      <a:pt x="524" y="217"/>
                    </a:lnTo>
                    <a:lnTo>
                      <a:pt x="549" y="219"/>
                    </a:lnTo>
                    <a:lnTo>
                      <a:pt x="557" y="215"/>
                    </a:lnTo>
                    <a:lnTo>
                      <a:pt x="555" y="217"/>
                    </a:lnTo>
                    <a:lnTo>
                      <a:pt x="555" y="223"/>
                    </a:lnTo>
                    <a:lnTo>
                      <a:pt x="572" y="223"/>
                    </a:lnTo>
                    <a:lnTo>
                      <a:pt x="580" y="221"/>
                    </a:lnTo>
                    <a:lnTo>
                      <a:pt x="580" y="221"/>
                    </a:lnTo>
                    <a:lnTo>
                      <a:pt x="578" y="223"/>
                    </a:lnTo>
                    <a:lnTo>
                      <a:pt x="574" y="223"/>
                    </a:lnTo>
                    <a:lnTo>
                      <a:pt x="568" y="228"/>
                    </a:lnTo>
                    <a:lnTo>
                      <a:pt x="568" y="228"/>
                    </a:lnTo>
                    <a:lnTo>
                      <a:pt x="568" y="230"/>
                    </a:lnTo>
                    <a:lnTo>
                      <a:pt x="570" y="234"/>
                    </a:lnTo>
                    <a:lnTo>
                      <a:pt x="574" y="236"/>
                    </a:lnTo>
                    <a:lnTo>
                      <a:pt x="574" y="236"/>
                    </a:lnTo>
                    <a:lnTo>
                      <a:pt x="574" y="244"/>
                    </a:lnTo>
                    <a:lnTo>
                      <a:pt x="576" y="244"/>
                    </a:lnTo>
                    <a:lnTo>
                      <a:pt x="576" y="248"/>
                    </a:lnTo>
                    <a:lnTo>
                      <a:pt x="578" y="252"/>
                    </a:lnTo>
                    <a:lnTo>
                      <a:pt x="586" y="252"/>
                    </a:lnTo>
                    <a:lnTo>
                      <a:pt x="591" y="250"/>
                    </a:lnTo>
                    <a:lnTo>
                      <a:pt x="595" y="250"/>
                    </a:lnTo>
                    <a:lnTo>
                      <a:pt x="593" y="242"/>
                    </a:lnTo>
                    <a:lnTo>
                      <a:pt x="597" y="240"/>
                    </a:lnTo>
                    <a:lnTo>
                      <a:pt x="601" y="244"/>
                    </a:lnTo>
                    <a:lnTo>
                      <a:pt x="607" y="242"/>
                    </a:lnTo>
                    <a:lnTo>
                      <a:pt x="605" y="244"/>
                    </a:lnTo>
                    <a:lnTo>
                      <a:pt x="605" y="248"/>
                    </a:lnTo>
                    <a:lnTo>
                      <a:pt x="603" y="250"/>
                    </a:lnTo>
                    <a:lnTo>
                      <a:pt x="603" y="252"/>
                    </a:lnTo>
                    <a:lnTo>
                      <a:pt x="605" y="252"/>
                    </a:lnTo>
                    <a:lnTo>
                      <a:pt x="605" y="252"/>
                    </a:lnTo>
                    <a:lnTo>
                      <a:pt x="609" y="252"/>
                    </a:lnTo>
                    <a:lnTo>
                      <a:pt x="611" y="250"/>
                    </a:lnTo>
                    <a:lnTo>
                      <a:pt x="611" y="246"/>
                    </a:lnTo>
                    <a:lnTo>
                      <a:pt x="613" y="244"/>
                    </a:lnTo>
                    <a:lnTo>
                      <a:pt x="615" y="242"/>
                    </a:lnTo>
                    <a:lnTo>
                      <a:pt x="622" y="230"/>
                    </a:lnTo>
                    <a:lnTo>
                      <a:pt x="617" y="248"/>
                    </a:lnTo>
                    <a:lnTo>
                      <a:pt x="617" y="255"/>
                    </a:lnTo>
                    <a:lnTo>
                      <a:pt x="628" y="252"/>
                    </a:lnTo>
                    <a:lnTo>
                      <a:pt x="622" y="259"/>
                    </a:lnTo>
                    <a:lnTo>
                      <a:pt x="628" y="263"/>
                    </a:lnTo>
                    <a:lnTo>
                      <a:pt x="622" y="263"/>
                    </a:lnTo>
                    <a:lnTo>
                      <a:pt x="622" y="269"/>
                    </a:lnTo>
                    <a:lnTo>
                      <a:pt x="615" y="273"/>
                    </a:lnTo>
                    <a:lnTo>
                      <a:pt x="611" y="277"/>
                    </a:lnTo>
                    <a:lnTo>
                      <a:pt x="617" y="281"/>
                    </a:lnTo>
                    <a:lnTo>
                      <a:pt x="617" y="290"/>
                    </a:lnTo>
                    <a:lnTo>
                      <a:pt x="611" y="294"/>
                    </a:lnTo>
                    <a:lnTo>
                      <a:pt x="617" y="298"/>
                    </a:lnTo>
                    <a:lnTo>
                      <a:pt x="611" y="302"/>
                    </a:lnTo>
                    <a:lnTo>
                      <a:pt x="620" y="302"/>
                    </a:lnTo>
                    <a:lnTo>
                      <a:pt x="628" y="300"/>
                    </a:lnTo>
                    <a:lnTo>
                      <a:pt x="622" y="308"/>
                    </a:lnTo>
                    <a:lnTo>
                      <a:pt x="617" y="315"/>
                    </a:lnTo>
                    <a:lnTo>
                      <a:pt x="622" y="317"/>
                    </a:lnTo>
                    <a:lnTo>
                      <a:pt x="611" y="321"/>
                    </a:lnTo>
                    <a:lnTo>
                      <a:pt x="605" y="325"/>
                    </a:lnTo>
                    <a:lnTo>
                      <a:pt x="611" y="327"/>
                    </a:lnTo>
                    <a:lnTo>
                      <a:pt x="611" y="331"/>
                    </a:lnTo>
                    <a:lnTo>
                      <a:pt x="615" y="327"/>
                    </a:lnTo>
                    <a:lnTo>
                      <a:pt x="620" y="325"/>
                    </a:lnTo>
                    <a:lnTo>
                      <a:pt x="622" y="323"/>
                    </a:lnTo>
                    <a:lnTo>
                      <a:pt x="626" y="321"/>
                    </a:lnTo>
                    <a:lnTo>
                      <a:pt x="630" y="317"/>
                    </a:lnTo>
                    <a:lnTo>
                      <a:pt x="632" y="313"/>
                    </a:lnTo>
                    <a:lnTo>
                      <a:pt x="632" y="308"/>
                    </a:lnTo>
                    <a:lnTo>
                      <a:pt x="634" y="308"/>
                    </a:lnTo>
                    <a:lnTo>
                      <a:pt x="638" y="304"/>
                    </a:lnTo>
                    <a:lnTo>
                      <a:pt x="640" y="302"/>
                    </a:lnTo>
                    <a:lnTo>
                      <a:pt x="640" y="300"/>
                    </a:lnTo>
                    <a:lnTo>
                      <a:pt x="638" y="298"/>
                    </a:lnTo>
                    <a:lnTo>
                      <a:pt x="638" y="298"/>
                    </a:lnTo>
                    <a:lnTo>
                      <a:pt x="638" y="298"/>
                    </a:lnTo>
                    <a:lnTo>
                      <a:pt x="638" y="298"/>
                    </a:lnTo>
                    <a:close/>
                    <a:moveTo>
                      <a:pt x="595" y="292"/>
                    </a:moveTo>
                    <a:lnTo>
                      <a:pt x="597" y="292"/>
                    </a:lnTo>
                    <a:lnTo>
                      <a:pt x="601" y="292"/>
                    </a:lnTo>
                    <a:lnTo>
                      <a:pt x="605" y="288"/>
                    </a:lnTo>
                    <a:lnTo>
                      <a:pt x="611" y="286"/>
                    </a:lnTo>
                    <a:lnTo>
                      <a:pt x="611" y="281"/>
                    </a:lnTo>
                    <a:lnTo>
                      <a:pt x="605" y="281"/>
                    </a:lnTo>
                    <a:lnTo>
                      <a:pt x="601" y="284"/>
                    </a:lnTo>
                    <a:lnTo>
                      <a:pt x="601" y="284"/>
                    </a:lnTo>
                    <a:lnTo>
                      <a:pt x="599" y="288"/>
                    </a:lnTo>
                    <a:lnTo>
                      <a:pt x="595" y="290"/>
                    </a:lnTo>
                    <a:lnTo>
                      <a:pt x="595" y="292"/>
                    </a:lnTo>
                    <a:lnTo>
                      <a:pt x="595" y="292"/>
                    </a:lnTo>
                    <a:lnTo>
                      <a:pt x="595" y="292"/>
                    </a:lnTo>
                    <a:close/>
                    <a:moveTo>
                      <a:pt x="591" y="271"/>
                    </a:moveTo>
                    <a:lnTo>
                      <a:pt x="586" y="271"/>
                    </a:lnTo>
                    <a:lnTo>
                      <a:pt x="584" y="273"/>
                    </a:lnTo>
                    <a:lnTo>
                      <a:pt x="580" y="277"/>
                    </a:lnTo>
                    <a:lnTo>
                      <a:pt x="580" y="279"/>
                    </a:lnTo>
                    <a:lnTo>
                      <a:pt x="578" y="284"/>
                    </a:lnTo>
                    <a:lnTo>
                      <a:pt x="578" y="288"/>
                    </a:lnTo>
                    <a:lnTo>
                      <a:pt x="574" y="292"/>
                    </a:lnTo>
                    <a:lnTo>
                      <a:pt x="574" y="296"/>
                    </a:lnTo>
                    <a:lnTo>
                      <a:pt x="576" y="298"/>
                    </a:lnTo>
                    <a:lnTo>
                      <a:pt x="578" y="296"/>
                    </a:lnTo>
                    <a:lnTo>
                      <a:pt x="580" y="292"/>
                    </a:lnTo>
                    <a:lnTo>
                      <a:pt x="582" y="290"/>
                    </a:lnTo>
                    <a:lnTo>
                      <a:pt x="584" y="288"/>
                    </a:lnTo>
                    <a:lnTo>
                      <a:pt x="591" y="281"/>
                    </a:lnTo>
                    <a:lnTo>
                      <a:pt x="593" y="277"/>
                    </a:lnTo>
                    <a:lnTo>
                      <a:pt x="593" y="273"/>
                    </a:lnTo>
                    <a:lnTo>
                      <a:pt x="591" y="271"/>
                    </a:lnTo>
                    <a:lnTo>
                      <a:pt x="591" y="271"/>
                    </a:lnTo>
                    <a:lnTo>
                      <a:pt x="591" y="271"/>
                    </a:lnTo>
                    <a:close/>
                    <a:moveTo>
                      <a:pt x="195" y="223"/>
                    </a:moveTo>
                    <a:lnTo>
                      <a:pt x="199" y="223"/>
                    </a:lnTo>
                    <a:lnTo>
                      <a:pt x="207" y="219"/>
                    </a:lnTo>
                    <a:lnTo>
                      <a:pt x="213" y="217"/>
                    </a:lnTo>
                    <a:lnTo>
                      <a:pt x="216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05" y="211"/>
                    </a:lnTo>
                    <a:lnTo>
                      <a:pt x="201" y="211"/>
                    </a:lnTo>
                    <a:lnTo>
                      <a:pt x="199" y="211"/>
                    </a:lnTo>
                    <a:lnTo>
                      <a:pt x="197" y="213"/>
                    </a:lnTo>
                    <a:lnTo>
                      <a:pt x="195" y="211"/>
                    </a:lnTo>
                    <a:lnTo>
                      <a:pt x="193" y="211"/>
                    </a:lnTo>
                    <a:lnTo>
                      <a:pt x="191" y="213"/>
                    </a:lnTo>
                    <a:lnTo>
                      <a:pt x="191" y="221"/>
                    </a:lnTo>
                    <a:lnTo>
                      <a:pt x="193" y="223"/>
                    </a:lnTo>
                    <a:lnTo>
                      <a:pt x="195" y="223"/>
                    </a:lnTo>
                    <a:lnTo>
                      <a:pt x="195" y="223"/>
                    </a:lnTo>
                    <a:lnTo>
                      <a:pt x="195" y="223"/>
                    </a:lnTo>
                    <a:close/>
                    <a:moveTo>
                      <a:pt x="0" y="366"/>
                    </a:moveTo>
                    <a:lnTo>
                      <a:pt x="15" y="364"/>
                    </a:lnTo>
                    <a:lnTo>
                      <a:pt x="17" y="358"/>
                    </a:lnTo>
                    <a:lnTo>
                      <a:pt x="33" y="358"/>
                    </a:lnTo>
                    <a:lnTo>
                      <a:pt x="27" y="350"/>
                    </a:lnTo>
                    <a:lnTo>
                      <a:pt x="0" y="366"/>
                    </a:lnTo>
                    <a:lnTo>
                      <a:pt x="0" y="366"/>
                    </a:lnTo>
                    <a:lnTo>
                      <a:pt x="0" y="366"/>
                    </a:lnTo>
                    <a:close/>
                    <a:moveTo>
                      <a:pt x="338" y="263"/>
                    </a:moveTo>
                    <a:lnTo>
                      <a:pt x="336" y="263"/>
                    </a:lnTo>
                    <a:lnTo>
                      <a:pt x="334" y="265"/>
                    </a:lnTo>
                    <a:lnTo>
                      <a:pt x="332" y="263"/>
                    </a:lnTo>
                    <a:lnTo>
                      <a:pt x="327" y="263"/>
                    </a:lnTo>
                    <a:lnTo>
                      <a:pt x="327" y="269"/>
                    </a:lnTo>
                    <a:lnTo>
                      <a:pt x="321" y="275"/>
                    </a:lnTo>
                    <a:lnTo>
                      <a:pt x="321" y="269"/>
                    </a:lnTo>
                    <a:lnTo>
                      <a:pt x="317" y="267"/>
                    </a:lnTo>
                    <a:lnTo>
                      <a:pt x="317" y="267"/>
                    </a:lnTo>
                    <a:lnTo>
                      <a:pt x="311" y="269"/>
                    </a:lnTo>
                    <a:lnTo>
                      <a:pt x="309" y="269"/>
                    </a:lnTo>
                    <a:lnTo>
                      <a:pt x="307" y="273"/>
                    </a:lnTo>
                    <a:lnTo>
                      <a:pt x="305" y="277"/>
                    </a:lnTo>
                    <a:lnTo>
                      <a:pt x="303" y="277"/>
                    </a:lnTo>
                    <a:lnTo>
                      <a:pt x="303" y="279"/>
                    </a:lnTo>
                    <a:lnTo>
                      <a:pt x="305" y="279"/>
                    </a:lnTo>
                    <a:lnTo>
                      <a:pt x="307" y="281"/>
                    </a:lnTo>
                    <a:lnTo>
                      <a:pt x="317" y="281"/>
                    </a:lnTo>
                    <a:lnTo>
                      <a:pt x="323" y="279"/>
                    </a:lnTo>
                    <a:lnTo>
                      <a:pt x="325" y="279"/>
                    </a:lnTo>
                    <a:lnTo>
                      <a:pt x="327" y="277"/>
                    </a:lnTo>
                    <a:lnTo>
                      <a:pt x="327" y="275"/>
                    </a:lnTo>
                    <a:lnTo>
                      <a:pt x="336" y="273"/>
                    </a:lnTo>
                    <a:lnTo>
                      <a:pt x="336" y="271"/>
                    </a:lnTo>
                    <a:lnTo>
                      <a:pt x="344" y="269"/>
                    </a:lnTo>
                    <a:lnTo>
                      <a:pt x="348" y="263"/>
                    </a:lnTo>
                    <a:lnTo>
                      <a:pt x="344" y="265"/>
                    </a:lnTo>
                    <a:lnTo>
                      <a:pt x="342" y="263"/>
                    </a:lnTo>
                    <a:lnTo>
                      <a:pt x="338" y="263"/>
                    </a:lnTo>
                    <a:lnTo>
                      <a:pt x="338" y="263"/>
                    </a:lnTo>
                    <a:lnTo>
                      <a:pt x="338" y="263"/>
                    </a:lnTo>
                    <a:close/>
                    <a:moveTo>
                      <a:pt x="39" y="356"/>
                    </a:moveTo>
                    <a:lnTo>
                      <a:pt x="50" y="356"/>
                    </a:lnTo>
                    <a:lnTo>
                      <a:pt x="60" y="348"/>
                    </a:lnTo>
                    <a:lnTo>
                      <a:pt x="56" y="342"/>
                    </a:lnTo>
                    <a:lnTo>
                      <a:pt x="39" y="356"/>
                    </a:lnTo>
                    <a:lnTo>
                      <a:pt x="39" y="356"/>
                    </a:lnTo>
                    <a:lnTo>
                      <a:pt x="39" y="356"/>
                    </a:lnTo>
                    <a:close/>
                    <a:moveTo>
                      <a:pt x="613" y="315"/>
                    </a:moveTo>
                    <a:lnTo>
                      <a:pt x="615" y="310"/>
                    </a:lnTo>
                    <a:lnTo>
                      <a:pt x="611" y="306"/>
                    </a:lnTo>
                    <a:lnTo>
                      <a:pt x="609" y="306"/>
                    </a:lnTo>
                    <a:lnTo>
                      <a:pt x="605" y="308"/>
                    </a:lnTo>
                    <a:lnTo>
                      <a:pt x="605" y="313"/>
                    </a:lnTo>
                    <a:lnTo>
                      <a:pt x="603" y="317"/>
                    </a:lnTo>
                    <a:lnTo>
                      <a:pt x="601" y="321"/>
                    </a:lnTo>
                    <a:lnTo>
                      <a:pt x="601" y="325"/>
                    </a:lnTo>
                    <a:lnTo>
                      <a:pt x="605" y="319"/>
                    </a:lnTo>
                    <a:lnTo>
                      <a:pt x="611" y="319"/>
                    </a:lnTo>
                    <a:lnTo>
                      <a:pt x="611" y="317"/>
                    </a:lnTo>
                    <a:lnTo>
                      <a:pt x="613" y="315"/>
                    </a:lnTo>
                    <a:lnTo>
                      <a:pt x="613" y="315"/>
                    </a:lnTo>
                    <a:lnTo>
                      <a:pt x="613" y="315"/>
                    </a:lnTo>
                    <a:close/>
                    <a:moveTo>
                      <a:pt x="354" y="252"/>
                    </a:moveTo>
                    <a:lnTo>
                      <a:pt x="348" y="255"/>
                    </a:lnTo>
                    <a:lnTo>
                      <a:pt x="344" y="261"/>
                    </a:lnTo>
                    <a:lnTo>
                      <a:pt x="344" y="261"/>
                    </a:lnTo>
                    <a:lnTo>
                      <a:pt x="348" y="263"/>
                    </a:lnTo>
                    <a:lnTo>
                      <a:pt x="350" y="263"/>
                    </a:lnTo>
                    <a:lnTo>
                      <a:pt x="354" y="261"/>
                    </a:lnTo>
                    <a:lnTo>
                      <a:pt x="354" y="261"/>
                    </a:lnTo>
                    <a:lnTo>
                      <a:pt x="359" y="261"/>
                    </a:lnTo>
                    <a:lnTo>
                      <a:pt x="361" y="257"/>
                    </a:lnTo>
                    <a:lnTo>
                      <a:pt x="365" y="257"/>
                    </a:lnTo>
                    <a:lnTo>
                      <a:pt x="365" y="255"/>
                    </a:lnTo>
                    <a:lnTo>
                      <a:pt x="363" y="252"/>
                    </a:lnTo>
                    <a:lnTo>
                      <a:pt x="361" y="252"/>
                    </a:lnTo>
                    <a:lnTo>
                      <a:pt x="359" y="250"/>
                    </a:lnTo>
                    <a:lnTo>
                      <a:pt x="354" y="252"/>
                    </a:lnTo>
                    <a:lnTo>
                      <a:pt x="354" y="252"/>
                    </a:lnTo>
                    <a:lnTo>
                      <a:pt x="354" y="252"/>
                    </a:lnTo>
                    <a:close/>
                    <a:moveTo>
                      <a:pt x="124" y="321"/>
                    </a:moveTo>
                    <a:lnTo>
                      <a:pt x="120" y="321"/>
                    </a:lnTo>
                    <a:lnTo>
                      <a:pt x="118" y="323"/>
                    </a:lnTo>
                    <a:lnTo>
                      <a:pt x="114" y="323"/>
                    </a:lnTo>
                    <a:lnTo>
                      <a:pt x="112" y="325"/>
                    </a:lnTo>
                    <a:lnTo>
                      <a:pt x="110" y="325"/>
                    </a:lnTo>
                    <a:lnTo>
                      <a:pt x="108" y="325"/>
                    </a:lnTo>
                    <a:lnTo>
                      <a:pt x="106" y="327"/>
                    </a:lnTo>
                    <a:lnTo>
                      <a:pt x="104" y="327"/>
                    </a:lnTo>
                    <a:lnTo>
                      <a:pt x="97" y="331"/>
                    </a:lnTo>
                    <a:lnTo>
                      <a:pt x="95" y="333"/>
                    </a:lnTo>
                    <a:lnTo>
                      <a:pt x="95" y="335"/>
                    </a:lnTo>
                    <a:lnTo>
                      <a:pt x="100" y="335"/>
                    </a:lnTo>
                    <a:lnTo>
                      <a:pt x="104" y="333"/>
                    </a:lnTo>
                    <a:lnTo>
                      <a:pt x="108" y="333"/>
                    </a:lnTo>
                    <a:lnTo>
                      <a:pt x="124" y="333"/>
                    </a:lnTo>
                    <a:lnTo>
                      <a:pt x="126" y="331"/>
                    </a:lnTo>
                    <a:lnTo>
                      <a:pt x="126" y="325"/>
                    </a:lnTo>
                    <a:lnTo>
                      <a:pt x="124" y="321"/>
                    </a:lnTo>
                    <a:lnTo>
                      <a:pt x="124" y="321"/>
                    </a:lnTo>
                    <a:lnTo>
                      <a:pt x="124" y="321"/>
                    </a:lnTo>
                    <a:close/>
                    <a:moveTo>
                      <a:pt x="81" y="342"/>
                    </a:moveTo>
                    <a:lnTo>
                      <a:pt x="81" y="337"/>
                    </a:lnTo>
                    <a:lnTo>
                      <a:pt x="68" y="342"/>
                    </a:lnTo>
                    <a:lnTo>
                      <a:pt x="81" y="342"/>
                    </a:lnTo>
                    <a:lnTo>
                      <a:pt x="81" y="342"/>
                    </a:lnTo>
                    <a:lnTo>
                      <a:pt x="81" y="342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23"/>
              <p:cNvSpPr>
                <a:spLocks noEditPoints="1"/>
              </p:cNvSpPr>
              <p:nvPr/>
            </p:nvSpPr>
            <p:spPr bwMode="auto">
              <a:xfrm>
                <a:off x="143" y="845"/>
                <a:ext cx="765" cy="366"/>
              </a:xfrm>
              <a:custGeom>
                <a:avLst/>
                <a:gdLst>
                  <a:gd name="T0" fmla="*/ 597 w 765"/>
                  <a:gd name="T1" fmla="*/ 257 h 366"/>
                  <a:gd name="T2" fmla="*/ 597 w 765"/>
                  <a:gd name="T3" fmla="*/ 257 h 366"/>
                  <a:gd name="T4" fmla="*/ 593 w 765"/>
                  <a:gd name="T5" fmla="*/ 304 h 366"/>
                  <a:gd name="T6" fmla="*/ 593 w 765"/>
                  <a:gd name="T7" fmla="*/ 313 h 366"/>
                  <a:gd name="T8" fmla="*/ 628 w 765"/>
                  <a:gd name="T9" fmla="*/ 292 h 366"/>
                  <a:gd name="T10" fmla="*/ 632 w 765"/>
                  <a:gd name="T11" fmla="*/ 230 h 366"/>
                  <a:gd name="T12" fmla="*/ 611 w 765"/>
                  <a:gd name="T13" fmla="*/ 232 h 366"/>
                  <a:gd name="T14" fmla="*/ 591 w 765"/>
                  <a:gd name="T15" fmla="*/ 232 h 366"/>
                  <a:gd name="T16" fmla="*/ 572 w 765"/>
                  <a:gd name="T17" fmla="*/ 205 h 366"/>
                  <a:gd name="T18" fmla="*/ 719 w 765"/>
                  <a:gd name="T19" fmla="*/ 23 h 366"/>
                  <a:gd name="T20" fmla="*/ 634 w 765"/>
                  <a:gd name="T21" fmla="*/ 6 h 366"/>
                  <a:gd name="T22" fmla="*/ 555 w 765"/>
                  <a:gd name="T23" fmla="*/ 8 h 366"/>
                  <a:gd name="T24" fmla="*/ 425 w 765"/>
                  <a:gd name="T25" fmla="*/ 45 h 366"/>
                  <a:gd name="T26" fmla="*/ 414 w 765"/>
                  <a:gd name="T27" fmla="*/ 72 h 366"/>
                  <a:gd name="T28" fmla="*/ 388 w 765"/>
                  <a:gd name="T29" fmla="*/ 97 h 366"/>
                  <a:gd name="T30" fmla="*/ 334 w 765"/>
                  <a:gd name="T31" fmla="*/ 99 h 366"/>
                  <a:gd name="T32" fmla="*/ 338 w 765"/>
                  <a:gd name="T33" fmla="*/ 128 h 366"/>
                  <a:gd name="T34" fmla="*/ 388 w 765"/>
                  <a:gd name="T35" fmla="*/ 120 h 366"/>
                  <a:gd name="T36" fmla="*/ 344 w 765"/>
                  <a:gd name="T37" fmla="*/ 149 h 366"/>
                  <a:gd name="T38" fmla="*/ 280 w 765"/>
                  <a:gd name="T39" fmla="*/ 172 h 366"/>
                  <a:gd name="T40" fmla="*/ 253 w 765"/>
                  <a:gd name="T41" fmla="*/ 188 h 366"/>
                  <a:gd name="T42" fmla="*/ 236 w 765"/>
                  <a:gd name="T43" fmla="*/ 203 h 366"/>
                  <a:gd name="T44" fmla="*/ 259 w 765"/>
                  <a:gd name="T45" fmla="*/ 213 h 366"/>
                  <a:gd name="T46" fmla="*/ 242 w 765"/>
                  <a:gd name="T47" fmla="*/ 236 h 366"/>
                  <a:gd name="T48" fmla="*/ 261 w 765"/>
                  <a:gd name="T49" fmla="*/ 240 h 366"/>
                  <a:gd name="T50" fmla="*/ 290 w 765"/>
                  <a:gd name="T51" fmla="*/ 236 h 366"/>
                  <a:gd name="T52" fmla="*/ 307 w 765"/>
                  <a:gd name="T53" fmla="*/ 242 h 366"/>
                  <a:gd name="T54" fmla="*/ 269 w 765"/>
                  <a:gd name="T55" fmla="*/ 269 h 366"/>
                  <a:gd name="T56" fmla="*/ 205 w 765"/>
                  <a:gd name="T57" fmla="*/ 292 h 366"/>
                  <a:gd name="T58" fmla="*/ 143 w 765"/>
                  <a:gd name="T59" fmla="*/ 317 h 366"/>
                  <a:gd name="T60" fmla="*/ 162 w 765"/>
                  <a:gd name="T61" fmla="*/ 313 h 366"/>
                  <a:gd name="T62" fmla="*/ 207 w 765"/>
                  <a:gd name="T63" fmla="*/ 306 h 366"/>
                  <a:gd name="T64" fmla="*/ 269 w 765"/>
                  <a:gd name="T65" fmla="*/ 281 h 366"/>
                  <a:gd name="T66" fmla="*/ 348 w 765"/>
                  <a:gd name="T67" fmla="*/ 244 h 366"/>
                  <a:gd name="T68" fmla="*/ 375 w 765"/>
                  <a:gd name="T69" fmla="*/ 228 h 366"/>
                  <a:gd name="T70" fmla="*/ 433 w 765"/>
                  <a:gd name="T71" fmla="*/ 199 h 366"/>
                  <a:gd name="T72" fmla="*/ 425 w 765"/>
                  <a:gd name="T73" fmla="*/ 211 h 366"/>
                  <a:gd name="T74" fmla="*/ 408 w 765"/>
                  <a:gd name="T75" fmla="*/ 228 h 366"/>
                  <a:gd name="T76" fmla="*/ 446 w 765"/>
                  <a:gd name="T77" fmla="*/ 219 h 366"/>
                  <a:gd name="T78" fmla="*/ 493 w 765"/>
                  <a:gd name="T79" fmla="*/ 199 h 366"/>
                  <a:gd name="T80" fmla="*/ 510 w 765"/>
                  <a:gd name="T81" fmla="*/ 213 h 366"/>
                  <a:gd name="T82" fmla="*/ 574 w 765"/>
                  <a:gd name="T83" fmla="*/ 223 h 366"/>
                  <a:gd name="T84" fmla="*/ 595 w 765"/>
                  <a:gd name="T85" fmla="*/ 250 h 366"/>
                  <a:gd name="T86" fmla="*/ 611 w 765"/>
                  <a:gd name="T87" fmla="*/ 246 h 366"/>
                  <a:gd name="T88" fmla="*/ 617 w 765"/>
                  <a:gd name="T89" fmla="*/ 281 h 366"/>
                  <a:gd name="T90" fmla="*/ 611 w 765"/>
                  <a:gd name="T91" fmla="*/ 331 h 366"/>
                  <a:gd name="T92" fmla="*/ 638 w 765"/>
                  <a:gd name="T93" fmla="*/ 298 h 366"/>
                  <a:gd name="T94" fmla="*/ 595 w 765"/>
                  <a:gd name="T95" fmla="*/ 290 h 366"/>
                  <a:gd name="T96" fmla="*/ 576 w 765"/>
                  <a:gd name="T97" fmla="*/ 298 h 366"/>
                  <a:gd name="T98" fmla="*/ 207 w 765"/>
                  <a:gd name="T99" fmla="*/ 219 h 366"/>
                  <a:gd name="T100" fmla="*/ 193 w 765"/>
                  <a:gd name="T101" fmla="*/ 223 h 366"/>
                  <a:gd name="T102" fmla="*/ 336 w 765"/>
                  <a:gd name="T103" fmla="*/ 263 h 366"/>
                  <a:gd name="T104" fmla="*/ 303 w 765"/>
                  <a:gd name="T105" fmla="*/ 277 h 366"/>
                  <a:gd name="T106" fmla="*/ 344 w 765"/>
                  <a:gd name="T107" fmla="*/ 265 h 366"/>
                  <a:gd name="T108" fmla="*/ 615 w 765"/>
                  <a:gd name="T109" fmla="*/ 310 h 366"/>
                  <a:gd name="T110" fmla="*/ 613 w 765"/>
                  <a:gd name="T111" fmla="*/ 315 h 366"/>
                  <a:gd name="T112" fmla="*/ 363 w 765"/>
                  <a:gd name="T113" fmla="*/ 252 h 366"/>
                  <a:gd name="T114" fmla="*/ 106 w 765"/>
                  <a:gd name="T115" fmla="*/ 327 h 366"/>
                  <a:gd name="T116" fmla="*/ 124 w 765"/>
                  <a:gd name="T117" fmla="*/ 32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5" h="366">
                    <a:moveTo>
                      <a:pt x="611" y="257"/>
                    </a:moveTo>
                    <a:lnTo>
                      <a:pt x="601" y="267"/>
                    </a:lnTo>
                    <a:lnTo>
                      <a:pt x="597" y="277"/>
                    </a:lnTo>
                    <a:lnTo>
                      <a:pt x="601" y="277"/>
                    </a:lnTo>
                    <a:lnTo>
                      <a:pt x="609" y="271"/>
                    </a:lnTo>
                    <a:lnTo>
                      <a:pt x="611" y="269"/>
                    </a:lnTo>
                    <a:lnTo>
                      <a:pt x="611" y="263"/>
                    </a:lnTo>
                    <a:lnTo>
                      <a:pt x="615" y="261"/>
                    </a:lnTo>
                    <a:lnTo>
                      <a:pt x="611" y="257"/>
                    </a:lnTo>
                    <a:lnTo>
                      <a:pt x="611" y="257"/>
                    </a:lnTo>
                    <a:lnTo>
                      <a:pt x="611" y="257"/>
                    </a:lnTo>
                    <a:lnTo>
                      <a:pt x="611" y="257"/>
                    </a:lnTo>
                    <a:close/>
                    <a:moveTo>
                      <a:pt x="597" y="257"/>
                    </a:moveTo>
                    <a:lnTo>
                      <a:pt x="595" y="257"/>
                    </a:lnTo>
                    <a:lnTo>
                      <a:pt x="591" y="259"/>
                    </a:lnTo>
                    <a:lnTo>
                      <a:pt x="588" y="261"/>
                    </a:lnTo>
                    <a:lnTo>
                      <a:pt x="588" y="263"/>
                    </a:lnTo>
                    <a:lnTo>
                      <a:pt x="591" y="267"/>
                    </a:lnTo>
                    <a:lnTo>
                      <a:pt x="591" y="269"/>
                    </a:lnTo>
                    <a:lnTo>
                      <a:pt x="599" y="269"/>
                    </a:lnTo>
                    <a:lnTo>
                      <a:pt x="601" y="265"/>
                    </a:lnTo>
                    <a:lnTo>
                      <a:pt x="601" y="263"/>
                    </a:lnTo>
                    <a:lnTo>
                      <a:pt x="601" y="261"/>
                    </a:lnTo>
                    <a:lnTo>
                      <a:pt x="599" y="259"/>
                    </a:lnTo>
                    <a:lnTo>
                      <a:pt x="597" y="257"/>
                    </a:lnTo>
                    <a:lnTo>
                      <a:pt x="597" y="257"/>
                    </a:lnTo>
                    <a:lnTo>
                      <a:pt x="597" y="257"/>
                    </a:lnTo>
                    <a:close/>
                    <a:moveTo>
                      <a:pt x="576" y="327"/>
                    </a:moveTo>
                    <a:lnTo>
                      <a:pt x="580" y="327"/>
                    </a:lnTo>
                    <a:lnTo>
                      <a:pt x="582" y="317"/>
                    </a:lnTo>
                    <a:lnTo>
                      <a:pt x="578" y="319"/>
                    </a:lnTo>
                    <a:lnTo>
                      <a:pt x="576" y="327"/>
                    </a:lnTo>
                    <a:lnTo>
                      <a:pt x="576" y="327"/>
                    </a:lnTo>
                    <a:lnTo>
                      <a:pt x="576" y="327"/>
                    </a:lnTo>
                    <a:close/>
                    <a:moveTo>
                      <a:pt x="595" y="296"/>
                    </a:moveTo>
                    <a:lnTo>
                      <a:pt x="591" y="300"/>
                    </a:lnTo>
                    <a:lnTo>
                      <a:pt x="593" y="302"/>
                    </a:lnTo>
                    <a:lnTo>
                      <a:pt x="595" y="302"/>
                    </a:lnTo>
                    <a:lnTo>
                      <a:pt x="593" y="304"/>
                    </a:lnTo>
                    <a:lnTo>
                      <a:pt x="591" y="304"/>
                    </a:lnTo>
                    <a:lnTo>
                      <a:pt x="588" y="308"/>
                    </a:lnTo>
                    <a:lnTo>
                      <a:pt x="586" y="308"/>
                    </a:lnTo>
                    <a:lnTo>
                      <a:pt x="584" y="308"/>
                    </a:lnTo>
                    <a:lnTo>
                      <a:pt x="584" y="317"/>
                    </a:lnTo>
                    <a:lnTo>
                      <a:pt x="586" y="321"/>
                    </a:lnTo>
                    <a:lnTo>
                      <a:pt x="586" y="327"/>
                    </a:lnTo>
                    <a:lnTo>
                      <a:pt x="591" y="325"/>
                    </a:lnTo>
                    <a:lnTo>
                      <a:pt x="591" y="323"/>
                    </a:lnTo>
                    <a:lnTo>
                      <a:pt x="595" y="321"/>
                    </a:lnTo>
                    <a:lnTo>
                      <a:pt x="595" y="319"/>
                    </a:lnTo>
                    <a:lnTo>
                      <a:pt x="595" y="317"/>
                    </a:lnTo>
                    <a:lnTo>
                      <a:pt x="593" y="313"/>
                    </a:lnTo>
                    <a:lnTo>
                      <a:pt x="595" y="313"/>
                    </a:lnTo>
                    <a:lnTo>
                      <a:pt x="601" y="308"/>
                    </a:lnTo>
                    <a:lnTo>
                      <a:pt x="601" y="302"/>
                    </a:lnTo>
                    <a:lnTo>
                      <a:pt x="595" y="296"/>
                    </a:lnTo>
                    <a:lnTo>
                      <a:pt x="595" y="296"/>
                    </a:lnTo>
                    <a:lnTo>
                      <a:pt x="595" y="296"/>
                    </a:lnTo>
                    <a:close/>
                    <a:moveTo>
                      <a:pt x="638" y="298"/>
                    </a:moveTo>
                    <a:lnTo>
                      <a:pt x="634" y="298"/>
                    </a:lnTo>
                    <a:lnTo>
                      <a:pt x="634" y="296"/>
                    </a:lnTo>
                    <a:lnTo>
                      <a:pt x="632" y="294"/>
                    </a:lnTo>
                    <a:lnTo>
                      <a:pt x="632" y="294"/>
                    </a:lnTo>
                    <a:lnTo>
                      <a:pt x="630" y="292"/>
                    </a:lnTo>
                    <a:lnTo>
                      <a:pt x="628" y="292"/>
                    </a:lnTo>
                    <a:lnTo>
                      <a:pt x="626" y="290"/>
                    </a:lnTo>
                    <a:lnTo>
                      <a:pt x="626" y="288"/>
                    </a:lnTo>
                    <a:lnTo>
                      <a:pt x="628" y="284"/>
                    </a:lnTo>
                    <a:lnTo>
                      <a:pt x="628" y="281"/>
                    </a:lnTo>
                    <a:lnTo>
                      <a:pt x="628" y="277"/>
                    </a:lnTo>
                    <a:lnTo>
                      <a:pt x="630" y="277"/>
                    </a:lnTo>
                    <a:lnTo>
                      <a:pt x="630" y="265"/>
                    </a:lnTo>
                    <a:lnTo>
                      <a:pt x="634" y="255"/>
                    </a:lnTo>
                    <a:lnTo>
                      <a:pt x="634" y="250"/>
                    </a:lnTo>
                    <a:lnTo>
                      <a:pt x="632" y="246"/>
                    </a:lnTo>
                    <a:lnTo>
                      <a:pt x="628" y="242"/>
                    </a:lnTo>
                    <a:lnTo>
                      <a:pt x="632" y="238"/>
                    </a:lnTo>
                    <a:lnTo>
                      <a:pt x="632" y="230"/>
                    </a:lnTo>
                    <a:lnTo>
                      <a:pt x="632" y="228"/>
                    </a:lnTo>
                    <a:lnTo>
                      <a:pt x="634" y="228"/>
                    </a:lnTo>
                    <a:lnTo>
                      <a:pt x="636" y="228"/>
                    </a:lnTo>
                    <a:lnTo>
                      <a:pt x="634" y="226"/>
                    </a:lnTo>
                    <a:lnTo>
                      <a:pt x="630" y="223"/>
                    </a:lnTo>
                    <a:lnTo>
                      <a:pt x="628" y="223"/>
                    </a:lnTo>
                    <a:lnTo>
                      <a:pt x="622" y="226"/>
                    </a:lnTo>
                    <a:lnTo>
                      <a:pt x="620" y="226"/>
                    </a:lnTo>
                    <a:lnTo>
                      <a:pt x="617" y="228"/>
                    </a:lnTo>
                    <a:lnTo>
                      <a:pt x="617" y="228"/>
                    </a:lnTo>
                    <a:lnTo>
                      <a:pt x="617" y="230"/>
                    </a:lnTo>
                    <a:lnTo>
                      <a:pt x="611" y="230"/>
                    </a:lnTo>
                    <a:lnTo>
                      <a:pt x="611" y="232"/>
                    </a:lnTo>
                    <a:lnTo>
                      <a:pt x="607" y="234"/>
                    </a:lnTo>
                    <a:lnTo>
                      <a:pt x="605" y="234"/>
                    </a:lnTo>
                    <a:lnTo>
                      <a:pt x="601" y="236"/>
                    </a:lnTo>
                    <a:lnTo>
                      <a:pt x="599" y="236"/>
                    </a:lnTo>
                    <a:lnTo>
                      <a:pt x="597" y="236"/>
                    </a:lnTo>
                    <a:lnTo>
                      <a:pt x="595" y="236"/>
                    </a:lnTo>
                    <a:lnTo>
                      <a:pt x="595" y="238"/>
                    </a:lnTo>
                    <a:lnTo>
                      <a:pt x="591" y="240"/>
                    </a:lnTo>
                    <a:lnTo>
                      <a:pt x="591" y="242"/>
                    </a:lnTo>
                    <a:lnTo>
                      <a:pt x="588" y="242"/>
                    </a:lnTo>
                    <a:lnTo>
                      <a:pt x="588" y="238"/>
                    </a:lnTo>
                    <a:lnTo>
                      <a:pt x="593" y="234"/>
                    </a:lnTo>
                    <a:lnTo>
                      <a:pt x="591" y="232"/>
                    </a:lnTo>
                    <a:lnTo>
                      <a:pt x="588" y="230"/>
                    </a:lnTo>
                    <a:lnTo>
                      <a:pt x="586" y="228"/>
                    </a:lnTo>
                    <a:lnTo>
                      <a:pt x="586" y="223"/>
                    </a:lnTo>
                    <a:lnTo>
                      <a:pt x="584" y="219"/>
                    </a:lnTo>
                    <a:lnTo>
                      <a:pt x="584" y="219"/>
                    </a:lnTo>
                    <a:lnTo>
                      <a:pt x="591" y="211"/>
                    </a:lnTo>
                    <a:lnTo>
                      <a:pt x="582" y="211"/>
                    </a:lnTo>
                    <a:lnTo>
                      <a:pt x="580" y="215"/>
                    </a:lnTo>
                    <a:lnTo>
                      <a:pt x="566" y="215"/>
                    </a:lnTo>
                    <a:lnTo>
                      <a:pt x="566" y="211"/>
                    </a:lnTo>
                    <a:lnTo>
                      <a:pt x="568" y="209"/>
                    </a:lnTo>
                    <a:lnTo>
                      <a:pt x="570" y="207"/>
                    </a:lnTo>
                    <a:lnTo>
                      <a:pt x="572" y="205"/>
                    </a:lnTo>
                    <a:lnTo>
                      <a:pt x="765" y="31"/>
                    </a:lnTo>
                    <a:lnTo>
                      <a:pt x="760" y="31"/>
                    </a:lnTo>
                    <a:lnTo>
                      <a:pt x="760" y="29"/>
                    </a:lnTo>
                    <a:lnTo>
                      <a:pt x="758" y="25"/>
                    </a:lnTo>
                    <a:lnTo>
                      <a:pt x="756" y="23"/>
                    </a:lnTo>
                    <a:lnTo>
                      <a:pt x="754" y="23"/>
                    </a:lnTo>
                    <a:lnTo>
                      <a:pt x="750" y="23"/>
                    </a:lnTo>
                    <a:lnTo>
                      <a:pt x="744" y="23"/>
                    </a:lnTo>
                    <a:lnTo>
                      <a:pt x="738" y="23"/>
                    </a:lnTo>
                    <a:lnTo>
                      <a:pt x="729" y="27"/>
                    </a:lnTo>
                    <a:lnTo>
                      <a:pt x="725" y="27"/>
                    </a:lnTo>
                    <a:lnTo>
                      <a:pt x="719" y="23"/>
                    </a:lnTo>
                    <a:lnTo>
                      <a:pt x="719" y="23"/>
                    </a:lnTo>
                    <a:lnTo>
                      <a:pt x="715" y="20"/>
                    </a:lnTo>
                    <a:lnTo>
                      <a:pt x="692" y="20"/>
                    </a:lnTo>
                    <a:lnTo>
                      <a:pt x="690" y="18"/>
                    </a:lnTo>
                    <a:lnTo>
                      <a:pt x="688" y="16"/>
                    </a:lnTo>
                    <a:lnTo>
                      <a:pt x="684" y="16"/>
                    </a:lnTo>
                    <a:lnTo>
                      <a:pt x="682" y="14"/>
                    </a:lnTo>
                    <a:lnTo>
                      <a:pt x="646" y="14"/>
                    </a:lnTo>
                    <a:lnTo>
                      <a:pt x="646" y="12"/>
                    </a:lnTo>
                    <a:lnTo>
                      <a:pt x="649" y="10"/>
                    </a:lnTo>
                    <a:lnTo>
                      <a:pt x="644" y="10"/>
                    </a:lnTo>
                    <a:lnTo>
                      <a:pt x="640" y="8"/>
                    </a:lnTo>
                    <a:lnTo>
                      <a:pt x="638" y="8"/>
                    </a:lnTo>
                    <a:lnTo>
                      <a:pt x="634" y="6"/>
                    </a:lnTo>
                    <a:lnTo>
                      <a:pt x="630" y="6"/>
                    </a:lnTo>
                    <a:lnTo>
                      <a:pt x="628" y="8"/>
                    </a:lnTo>
                    <a:lnTo>
                      <a:pt x="622" y="8"/>
                    </a:lnTo>
                    <a:lnTo>
                      <a:pt x="620" y="10"/>
                    </a:lnTo>
                    <a:lnTo>
                      <a:pt x="617" y="10"/>
                    </a:lnTo>
                    <a:lnTo>
                      <a:pt x="626" y="0"/>
                    </a:lnTo>
                    <a:lnTo>
                      <a:pt x="605" y="10"/>
                    </a:lnTo>
                    <a:lnTo>
                      <a:pt x="611" y="0"/>
                    </a:lnTo>
                    <a:lnTo>
                      <a:pt x="605" y="0"/>
                    </a:lnTo>
                    <a:lnTo>
                      <a:pt x="601" y="2"/>
                    </a:lnTo>
                    <a:lnTo>
                      <a:pt x="601" y="4"/>
                    </a:lnTo>
                    <a:lnTo>
                      <a:pt x="586" y="8"/>
                    </a:lnTo>
                    <a:lnTo>
                      <a:pt x="555" y="8"/>
                    </a:lnTo>
                    <a:lnTo>
                      <a:pt x="551" y="10"/>
                    </a:lnTo>
                    <a:lnTo>
                      <a:pt x="549" y="12"/>
                    </a:lnTo>
                    <a:lnTo>
                      <a:pt x="543" y="14"/>
                    </a:lnTo>
                    <a:lnTo>
                      <a:pt x="541" y="14"/>
                    </a:lnTo>
                    <a:lnTo>
                      <a:pt x="539" y="16"/>
                    </a:lnTo>
                    <a:lnTo>
                      <a:pt x="510" y="16"/>
                    </a:lnTo>
                    <a:lnTo>
                      <a:pt x="499" y="20"/>
                    </a:lnTo>
                    <a:lnTo>
                      <a:pt x="487" y="29"/>
                    </a:lnTo>
                    <a:lnTo>
                      <a:pt x="472" y="37"/>
                    </a:lnTo>
                    <a:lnTo>
                      <a:pt x="462" y="39"/>
                    </a:lnTo>
                    <a:lnTo>
                      <a:pt x="437" y="43"/>
                    </a:lnTo>
                    <a:lnTo>
                      <a:pt x="429" y="45"/>
                    </a:lnTo>
                    <a:lnTo>
                      <a:pt x="425" y="45"/>
                    </a:lnTo>
                    <a:lnTo>
                      <a:pt x="423" y="47"/>
                    </a:lnTo>
                    <a:lnTo>
                      <a:pt x="408" y="52"/>
                    </a:lnTo>
                    <a:lnTo>
                      <a:pt x="406" y="54"/>
                    </a:lnTo>
                    <a:lnTo>
                      <a:pt x="402" y="54"/>
                    </a:lnTo>
                    <a:lnTo>
                      <a:pt x="402" y="56"/>
                    </a:lnTo>
                    <a:lnTo>
                      <a:pt x="404" y="56"/>
                    </a:lnTo>
                    <a:lnTo>
                      <a:pt x="408" y="58"/>
                    </a:lnTo>
                    <a:lnTo>
                      <a:pt x="410" y="62"/>
                    </a:lnTo>
                    <a:lnTo>
                      <a:pt x="412" y="62"/>
                    </a:lnTo>
                    <a:lnTo>
                      <a:pt x="412" y="64"/>
                    </a:lnTo>
                    <a:lnTo>
                      <a:pt x="412" y="66"/>
                    </a:lnTo>
                    <a:lnTo>
                      <a:pt x="414" y="70"/>
                    </a:lnTo>
                    <a:lnTo>
                      <a:pt x="414" y="72"/>
                    </a:lnTo>
                    <a:lnTo>
                      <a:pt x="412" y="72"/>
                    </a:lnTo>
                    <a:lnTo>
                      <a:pt x="410" y="74"/>
                    </a:lnTo>
                    <a:lnTo>
                      <a:pt x="408" y="78"/>
                    </a:lnTo>
                    <a:lnTo>
                      <a:pt x="431" y="78"/>
                    </a:lnTo>
                    <a:lnTo>
                      <a:pt x="425" y="89"/>
                    </a:lnTo>
                    <a:lnTo>
                      <a:pt x="439" y="89"/>
                    </a:lnTo>
                    <a:lnTo>
                      <a:pt x="439" y="93"/>
                    </a:lnTo>
                    <a:lnTo>
                      <a:pt x="425" y="93"/>
                    </a:lnTo>
                    <a:lnTo>
                      <a:pt x="423" y="97"/>
                    </a:lnTo>
                    <a:lnTo>
                      <a:pt x="406" y="97"/>
                    </a:lnTo>
                    <a:lnTo>
                      <a:pt x="402" y="97"/>
                    </a:lnTo>
                    <a:lnTo>
                      <a:pt x="388" y="97"/>
                    </a:lnTo>
                    <a:lnTo>
                      <a:pt x="388" y="97"/>
                    </a:lnTo>
                    <a:lnTo>
                      <a:pt x="385" y="97"/>
                    </a:lnTo>
                    <a:lnTo>
                      <a:pt x="388" y="95"/>
                    </a:lnTo>
                    <a:lnTo>
                      <a:pt x="388" y="95"/>
                    </a:lnTo>
                    <a:lnTo>
                      <a:pt x="392" y="91"/>
                    </a:lnTo>
                    <a:lnTo>
                      <a:pt x="390" y="89"/>
                    </a:lnTo>
                    <a:lnTo>
                      <a:pt x="363" y="89"/>
                    </a:lnTo>
                    <a:lnTo>
                      <a:pt x="361" y="91"/>
                    </a:lnTo>
                    <a:lnTo>
                      <a:pt x="361" y="97"/>
                    </a:lnTo>
                    <a:lnTo>
                      <a:pt x="356" y="97"/>
                    </a:lnTo>
                    <a:lnTo>
                      <a:pt x="354" y="97"/>
                    </a:lnTo>
                    <a:lnTo>
                      <a:pt x="348" y="97"/>
                    </a:lnTo>
                    <a:lnTo>
                      <a:pt x="344" y="99"/>
                    </a:lnTo>
                    <a:lnTo>
                      <a:pt x="334" y="99"/>
                    </a:lnTo>
                    <a:lnTo>
                      <a:pt x="325" y="101"/>
                    </a:lnTo>
                    <a:lnTo>
                      <a:pt x="311" y="105"/>
                    </a:lnTo>
                    <a:lnTo>
                      <a:pt x="311" y="107"/>
                    </a:lnTo>
                    <a:lnTo>
                      <a:pt x="317" y="110"/>
                    </a:lnTo>
                    <a:lnTo>
                      <a:pt x="319" y="112"/>
                    </a:lnTo>
                    <a:lnTo>
                      <a:pt x="327" y="112"/>
                    </a:lnTo>
                    <a:lnTo>
                      <a:pt x="317" y="116"/>
                    </a:lnTo>
                    <a:lnTo>
                      <a:pt x="313" y="128"/>
                    </a:lnTo>
                    <a:lnTo>
                      <a:pt x="317" y="128"/>
                    </a:lnTo>
                    <a:lnTo>
                      <a:pt x="321" y="128"/>
                    </a:lnTo>
                    <a:lnTo>
                      <a:pt x="334" y="128"/>
                    </a:lnTo>
                    <a:lnTo>
                      <a:pt x="336" y="128"/>
                    </a:lnTo>
                    <a:lnTo>
                      <a:pt x="338" y="128"/>
                    </a:lnTo>
                    <a:lnTo>
                      <a:pt x="350" y="130"/>
                    </a:lnTo>
                    <a:lnTo>
                      <a:pt x="354" y="126"/>
                    </a:lnTo>
                    <a:lnTo>
                      <a:pt x="356" y="130"/>
                    </a:lnTo>
                    <a:lnTo>
                      <a:pt x="361" y="128"/>
                    </a:lnTo>
                    <a:lnTo>
                      <a:pt x="361" y="128"/>
                    </a:lnTo>
                    <a:lnTo>
                      <a:pt x="367" y="124"/>
                    </a:lnTo>
                    <a:lnTo>
                      <a:pt x="369" y="122"/>
                    </a:lnTo>
                    <a:lnTo>
                      <a:pt x="371" y="122"/>
                    </a:lnTo>
                    <a:lnTo>
                      <a:pt x="375" y="124"/>
                    </a:lnTo>
                    <a:lnTo>
                      <a:pt x="379" y="124"/>
                    </a:lnTo>
                    <a:lnTo>
                      <a:pt x="381" y="122"/>
                    </a:lnTo>
                    <a:lnTo>
                      <a:pt x="383" y="122"/>
                    </a:lnTo>
                    <a:lnTo>
                      <a:pt x="388" y="120"/>
                    </a:lnTo>
                    <a:lnTo>
                      <a:pt x="388" y="120"/>
                    </a:lnTo>
                    <a:lnTo>
                      <a:pt x="390" y="118"/>
                    </a:lnTo>
                    <a:lnTo>
                      <a:pt x="390" y="124"/>
                    </a:lnTo>
                    <a:lnTo>
                      <a:pt x="388" y="128"/>
                    </a:lnTo>
                    <a:lnTo>
                      <a:pt x="388" y="128"/>
                    </a:lnTo>
                    <a:lnTo>
                      <a:pt x="373" y="128"/>
                    </a:lnTo>
                    <a:lnTo>
                      <a:pt x="375" y="136"/>
                    </a:lnTo>
                    <a:lnTo>
                      <a:pt x="371" y="139"/>
                    </a:lnTo>
                    <a:lnTo>
                      <a:pt x="371" y="143"/>
                    </a:lnTo>
                    <a:lnTo>
                      <a:pt x="367" y="145"/>
                    </a:lnTo>
                    <a:lnTo>
                      <a:pt x="365" y="147"/>
                    </a:lnTo>
                    <a:lnTo>
                      <a:pt x="361" y="149"/>
                    </a:lnTo>
                    <a:lnTo>
                      <a:pt x="344" y="149"/>
                    </a:lnTo>
                    <a:lnTo>
                      <a:pt x="338" y="145"/>
                    </a:lnTo>
                    <a:lnTo>
                      <a:pt x="334" y="147"/>
                    </a:lnTo>
                    <a:lnTo>
                      <a:pt x="334" y="151"/>
                    </a:lnTo>
                    <a:lnTo>
                      <a:pt x="334" y="151"/>
                    </a:lnTo>
                    <a:lnTo>
                      <a:pt x="332" y="153"/>
                    </a:lnTo>
                    <a:lnTo>
                      <a:pt x="327" y="153"/>
                    </a:lnTo>
                    <a:lnTo>
                      <a:pt x="323" y="155"/>
                    </a:lnTo>
                    <a:lnTo>
                      <a:pt x="321" y="157"/>
                    </a:lnTo>
                    <a:lnTo>
                      <a:pt x="315" y="157"/>
                    </a:lnTo>
                    <a:lnTo>
                      <a:pt x="309" y="153"/>
                    </a:lnTo>
                    <a:lnTo>
                      <a:pt x="307" y="153"/>
                    </a:lnTo>
                    <a:lnTo>
                      <a:pt x="284" y="168"/>
                    </a:lnTo>
                    <a:lnTo>
                      <a:pt x="280" y="172"/>
                    </a:lnTo>
                    <a:lnTo>
                      <a:pt x="278" y="168"/>
                    </a:lnTo>
                    <a:lnTo>
                      <a:pt x="269" y="172"/>
                    </a:lnTo>
                    <a:lnTo>
                      <a:pt x="265" y="172"/>
                    </a:lnTo>
                    <a:lnTo>
                      <a:pt x="259" y="176"/>
                    </a:lnTo>
                    <a:lnTo>
                      <a:pt x="253" y="182"/>
                    </a:lnTo>
                    <a:lnTo>
                      <a:pt x="247" y="178"/>
                    </a:lnTo>
                    <a:lnTo>
                      <a:pt x="247" y="186"/>
                    </a:lnTo>
                    <a:lnTo>
                      <a:pt x="245" y="184"/>
                    </a:lnTo>
                    <a:lnTo>
                      <a:pt x="242" y="184"/>
                    </a:lnTo>
                    <a:lnTo>
                      <a:pt x="240" y="186"/>
                    </a:lnTo>
                    <a:lnTo>
                      <a:pt x="240" y="190"/>
                    </a:lnTo>
                    <a:lnTo>
                      <a:pt x="236" y="194"/>
                    </a:lnTo>
                    <a:lnTo>
                      <a:pt x="253" y="188"/>
                    </a:lnTo>
                    <a:lnTo>
                      <a:pt x="247" y="194"/>
                    </a:lnTo>
                    <a:lnTo>
                      <a:pt x="247" y="197"/>
                    </a:lnTo>
                    <a:lnTo>
                      <a:pt x="242" y="201"/>
                    </a:lnTo>
                    <a:lnTo>
                      <a:pt x="255" y="201"/>
                    </a:lnTo>
                    <a:lnTo>
                      <a:pt x="257" y="203"/>
                    </a:lnTo>
                    <a:lnTo>
                      <a:pt x="257" y="203"/>
                    </a:lnTo>
                    <a:lnTo>
                      <a:pt x="253" y="205"/>
                    </a:lnTo>
                    <a:lnTo>
                      <a:pt x="245" y="205"/>
                    </a:lnTo>
                    <a:lnTo>
                      <a:pt x="238" y="207"/>
                    </a:lnTo>
                    <a:lnTo>
                      <a:pt x="242" y="203"/>
                    </a:lnTo>
                    <a:lnTo>
                      <a:pt x="238" y="203"/>
                    </a:lnTo>
                    <a:lnTo>
                      <a:pt x="236" y="203"/>
                    </a:lnTo>
                    <a:lnTo>
                      <a:pt x="236" y="203"/>
                    </a:lnTo>
                    <a:lnTo>
                      <a:pt x="232" y="205"/>
                    </a:lnTo>
                    <a:lnTo>
                      <a:pt x="232" y="207"/>
                    </a:lnTo>
                    <a:lnTo>
                      <a:pt x="230" y="207"/>
                    </a:lnTo>
                    <a:lnTo>
                      <a:pt x="228" y="209"/>
                    </a:lnTo>
                    <a:lnTo>
                      <a:pt x="230" y="209"/>
                    </a:lnTo>
                    <a:lnTo>
                      <a:pt x="232" y="211"/>
                    </a:lnTo>
                    <a:lnTo>
                      <a:pt x="232" y="211"/>
                    </a:lnTo>
                    <a:lnTo>
                      <a:pt x="230" y="213"/>
                    </a:lnTo>
                    <a:lnTo>
                      <a:pt x="230" y="215"/>
                    </a:lnTo>
                    <a:lnTo>
                      <a:pt x="228" y="219"/>
                    </a:lnTo>
                    <a:lnTo>
                      <a:pt x="228" y="221"/>
                    </a:lnTo>
                    <a:lnTo>
                      <a:pt x="247" y="221"/>
                    </a:lnTo>
                    <a:lnTo>
                      <a:pt x="259" y="213"/>
                    </a:lnTo>
                    <a:lnTo>
                      <a:pt x="274" y="207"/>
                    </a:lnTo>
                    <a:lnTo>
                      <a:pt x="274" y="207"/>
                    </a:lnTo>
                    <a:lnTo>
                      <a:pt x="271" y="209"/>
                    </a:lnTo>
                    <a:lnTo>
                      <a:pt x="269" y="211"/>
                    </a:lnTo>
                    <a:lnTo>
                      <a:pt x="263" y="211"/>
                    </a:lnTo>
                    <a:lnTo>
                      <a:pt x="261" y="215"/>
                    </a:lnTo>
                    <a:lnTo>
                      <a:pt x="259" y="217"/>
                    </a:lnTo>
                    <a:lnTo>
                      <a:pt x="255" y="219"/>
                    </a:lnTo>
                    <a:lnTo>
                      <a:pt x="255" y="226"/>
                    </a:lnTo>
                    <a:lnTo>
                      <a:pt x="253" y="228"/>
                    </a:lnTo>
                    <a:lnTo>
                      <a:pt x="247" y="228"/>
                    </a:lnTo>
                    <a:lnTo>
                      <a:pt x="242" y="230"/>
                    </a:lnTo>
                    <a:lnTo>
                      <a:pt x="242" y="236"/>
                    </a:lnTo>
                    <a:lnTo>
                      <a:pt x="240" y="238"/>
                    </a:lnTo>
                    <a:lnTo>
                      <a:pt x="236" y="240"/>
                    </a:lnTo>
                    <a:lnTo>
                      <a:pt x="234" y="244"/>
                    </a:lnTo>
                    <a:lnTo>
                      <a:pt x="232" y="244"/>
                    </a:lnTo>
                    <a:lnTo>
                      <a:pt x="230" y="246"/>
                    </a:lnTo>
                    <a:lnTo>
                      <a:pt x="242" y="244"/>
                    </a:lnTo>
                    <a:lnTo>
                      <a:pt x="242" y="250"/>
                    </a:lnTo>
                    <a:lnTo>
                      <a:pt x="242" y="246"/>
                    </a:lnTo>
                    <a:lnTo>
                      <a:pt x="247" y="244"/>
                    </a:lnTo>
                    <a:lnTo>
                      <a:pt x="249" y="242"/>
                    </a:lnTo>
                    <a:lnTo>
                      <a:pt x="255" y="238"/>
                    </a:lnTo>
                    <a:lnTo>
                      <a:pt x="259" y="238"/>
                    </a:lnTo>
                    <a:lnTo>
                      <a:pt x="261" y="240"/>
                    </a:lnTo>
                    <a:lnTo>
                      <a:pt x="263" y="240"/>
                    </a:lnTo>
                    <a:lnTo>
                      <a:pt x="263" y="242"/>
                    </a:lnTo>
                    <a:lnTo>
                      <a:pt x="261" y="242"/>
                    </a:lnTo>
                    <a:lnTo>
                      <a:pt x="267" y="240"/>
                    </a:lnTo>
                    <a:lnTo>
                      <a:pt x="265" y="242"/>
                    </a:lnTo>
                    <a:lnTo>
                      <a:pt x="265" y="250"/>
                    </a:lnTo>
                    <a:lnTo>
                      <a:pt x="267" y="252"/>
                    </a:lnTo>
                    <a:lnTo>
                      <a:pt x="271" y="252"/>
                    </a:lnTo>
                    <a:lnTo>
                      <a:pt x="274" y="248"/>
                    </a:lnTo>
                    <a:lnTo>
                      <a:pt x="276" y="246"/>
                    </a:lnTo>
                    <a:lnTo>
                      <a:pt x="278" y="244"/>
                    </a:lnTo>
                    <a:lnTo>
                      <a:pt x="280" y="242"/>
                    </a:lnTo>
                    <a:lnTo>
                      <a:pt x="290" y="236"/>
                    </a:lnTo>
                    <a:lnTo>
                      <a:pt x="292" y="240"/>
                    </a:lnTo>
                    <a:lnTo>
                      <a:pt x="284" y="240"/>
                    </a:lnTo>
                    <a:lnTo>
                      <a:pt x="284" y="242"/>
                    </a:lnTo>
                    <a:lnTo>
                      <a:pt x="284" y="244"/>
                    </a:lnTo>
                    <a:lnTo>
                      <a:pt x="282" y="244"/>
                    </a:lnTo>
                    <a:lnTo>
                      <a:pt x="282" y="246"/>
                    </a:lnTo>
                    <a:lnTo>
                      <a:pt x="286" y="246"/>
                    </a:lnTo>
                    <a:lnTo>
                      <a:pt x="290" y="244"/>
                    </a:lnTo>
                    <a:lnTo>
                      <a:pt x="294" y="244"/>
                    </a:lnTo>
                    <a:lnTo>
                      <a:pt x="298" y="244"/>
                    </a:lnTo>
                    <a:lnTo>
                      <a:pt x="303" y="244"/>
                    </a:lnTo>
                    <a:lnTo>
                      <a:pt x="305" y="242"/>
                    </a:lnTo>
                    <a:lnTo>
                      <a:pt x="307" y="242"/>
                    </a:lnTo>
                    <a:lnTo>
                      <a:pt x="317" y="236"/>
                    </a:lnTo>
                    <a:lnTo>
                      <a:pt x="305" y="244"/>
                    </a:lnTo>
                    <a:lnTo>
                      <a:pt x="305" y="246"/>
                    </a:lnTo>
                    <a:lnTo>
                      <a:pt x="300" y="246"/>
                    </a:lnTo>
                    <a:lnTo>
                      <a:pt x="298" y="248"/>
                    </a:lnTo>
                    <a:lnTo>
                      <a:pt x="296" y="248"/>
                    </a:lnTo>
                    <a:lnTo>
                      <a:pt x="292" y="250"/>
                    </a:lnTo>
                    <a:lnTo>
                      <a:pt x="290" y="252"/>
                    </a:lnTo>
                    <a:lnTo>
                      <a:pt x="288" y="252"/>
                    </a:lnTo>
                    <a:lnTo>
                      <a:pt x="286" y="257"/>
                    </a:lnTo>
                    <a:lnTo>
                      <a:pt x="280" y="257"/>
                    </a:lnTo>
                    <a:lnTo>
                      <a:pt x="269" y="265"/>
                    </a:lnTo>
                    <a:lnTo>
                      <a:pt x="269" y="269"/>
                    </a:lnTo>
                    <a:lnTo>
                      <a:pt x="259" y="269"/>
                    </a:lnTo>
                    <a:lnTo>
                      <a:pt x="257" y="271"/>
                    </a:lnTo>
                    <a:lnTo>
                      <a:pt x="253" y="271"/>
                    </a:lnTo>
                    <a:lnTo>
                      <a:pt x="249" y="273"/>
                    </a:lnTo>
                    <a:lnTo>
                      <a:pt x="247" y="275"/>
                    </a:lnTo>
                    <a:lnTo>
                      <a:pt x="242" y="275"/>
                    </a:lnTo>
                    <a:lnTo>
                      <a:pt x="240" y="277"/>
                    </a:lnTo>
                    <a:lnTo>
                      <a:pt x="240" y="281"/>
                    </a:lnTo>
                    <a:lnTo>
                      <a:pt x="238" y="284"/>
                    </a:lnTo>
                    <a:lnTo>
                      <a:pt x="238" y="286"/>
                    </a:lnTo>
                    <a:lnTo>
                      <a:pt x="218" y="286"/>
                    </a:lnTo>
                    <a:lnTo>
                      <a:pt x="213" y="288"/>
                    </a:lnTo>
                    <a:lnTo>
                      <a:pt x="205" y="292"/>
                    </a:lnTo>
                    <a:lnTo>
                      <a:pt x="199" y="298"/>
                    </a:lnTo>
                    <a:lnTo>
                      <a:pt x="195" y="300"/>
                    </a:lnTo>
                    <a:lnTo>
                      <a:pt x="193" y="302"/>
                    </a:lnTo>
                    <a:lnTo>
                      <a:pt x="187" y="304"/>
                    </a:lnTo>
                    <a:lnTo>
                      <a:pt x="182" y="308"/>
                    </a:lnTo>
                    <a:lnTo>
                      <a:pt x="182" y="304"/>
                    </a:lnTo>
                    <a:lnTo>
                      <a:pt x="168" y="304"/>
                    </a:lnTo>
                    <a:lnTo>
                      <a:pt x="162" y="308"/>
                    </a:lnTo>
                    <a:lnTo>
                      <a:pt x="155" y="308"/>
                    </a:lnTo>
                    <a:lnTo>
                      <a:pt x="155" y="310"/>
                    </a:lnTo>
                    <a:lnTo>
                      <a:pt x="151" y="310"/>
                    </a:lnTo>
                    <a:lnTo>
                      <a:pt x="151" y="315"/>
                    </a:lnTo>
                    <a:lnTo>
                      <a:pt x="143" y="317"/>
                    </a:lnTo>
                    <a:lnTo>
                      <a:pt x="141" y="317"/>
                    </a:lnTo>
                    <a:lnTo>
                      <a:pt x="135" y="317"/>
                    </a:lnTo>
                    <a:lnTo>
                      <a:pt x="129" y="323"/>
                    </a:lnTo>
                    <a:lnTo>
                      <a:pt x="131" y="325"/>
                    </a:lnTo>
                    <a:lnTo>
                      <a:pt x="135" y="321"/>
                    </a:lnTo>
                    <a:lnTo>
                      <a:pt x="139" y="325"/>
                    </a:lnTo>
                    <a:lnTo>
                      <a:pt x="145" y="319"/>
                    </a:lnTo>
                    <a:lnTo>
                      <a:pt x="145" y="323"/>
                    </a:lnTo>
                    <a:lnTo>
                      <a:pt x="147" y="323"/>
                    </a:lnTo>
                    <a:lnTo>
                      <a:pt x="151" y="321"/>
                    </a:lnTo>
                    <a:lnTo>
                      <a:pt x="153" y="321"/>
                    </a:lnTo>
                    <a:lnTo>
                      <a:pt x="160" y="315"/>
                    </a:lnTo>
                    <a:lnTo>
                      <a:pt x="162" y="313"/>
                    </a:lnTo>
                    <a:lnTo>
                      <a:pt x="166" y="308"/>
                    </a:lnTo>
                    <a:lnTo>
                      <a:pt x="170" y="308"/>
                    </a:lnTo>
                    <a:lnTo>
                      <a:pt x="170" y="313"/>
                    </a:lnTo>
                    <a:lnTo>
                      <a:pt x="172" y="315"/>
                    </a:lnTo>
                    <a:lnTo>
                      <a:pt x="176" y="315"/>
                    </a:lnTo>
                    <a:lnTo>
                      <a:pt x="182" y="310"/>
                    </a:lnTo>
                    <a:lnTo>
                      <a:pt x="184" y="310"/>
                    </a:lnTo>
                    <a:lnTo>
                      <a:pt x="189" y="308"/>
                    </a:lnTo>
                    <a:lnTo>
                      <a:pt x="189" y="308"/>
                    </a:lnTo>
                    <a:lnTo>
                      <a:pt x="191" y="308"/>
                    </a:lnTo>
                    <a:lnTo>
                      <a:pt x="199" y="310"/>
                    </a:lnTo>
                    <a:lnTo>
                      <a:pt x="205" y="306"/>
                    </a:lnTo>
                    <a:lnTo>
                      <a:pt x="207" y="306"/>
                    </a:lnTo>
                    <a:lnTo>
                      <a:pt x="211" y="304"/>
                    </a:lnTo>
                    <a:lnTo>
                      <a:pt x="216" y="304"/>
                    </a:lnTo>
                    <a:lnTo>
                      <a:pt x="222" y="300"/>
                    </a:lnTo>
                    <a:lnTo>
                      <a:pt x="228" y="294"/>
                    </a:lnTo>
                    <a:lnTo>
                      <a:pt x="234" y="292"/>
                    </a:lnTo>
                    <a:lnTo>
                      <a:pt x="242" y="292"/>
                    </a:lnTo>
                    <a:lnTo>
                      <a:pt x="242" y="288"/>
                    </a:lnTo>
                    <a:lnTo>
                      <a:pt x="253" y="288"/>
                    </a:lnTo>
                    <a:lnTo>
                      <a:pt x="255" y="286"/>
                    </a:lnTo>
                    <a:lnTo>
                      <a:pt x="257" y="286"/>
                    </a:lnTo>
                    <a:lnTo>
                      <a:pt x="259" y="284"/>
                    </a:lnTo>
                    <a:lnTo>
                      <a:pt x="261" y="284"/>
                    </a:lnTo>
                    <a:lnTo>
                      <a:pt x="269" y="281"/>
                    </a:lnTo>
                    <a:lnTo>
                      <a:pt x="276" y="277"/>
                    </a:lnTo>
                    <a:lnTo>
                      <a:pt x="280" y="275"/>
                    </a:lnTo>
                    <a:lnTo>
                      <a:pt x="282" y="273"/>
                    </a:lnTo>
                    <a:lnTo>
                      <a:pt x="284" y="271"/>
                    </a:lnTo>
                    <a:lnTo>
                      <a:pt x="300" y="269"/>
                    </a:lnTo>
                    <a:lnTo>
                      <a:pt x="313" y="261"/>
                    </a:lnTo>
                    <a:lnTo>
                      <a:pt x="323" y="261"/>
                    </a:lnTo>
                    <a:lnTo>
                      <a:pt x="327" y="259"/>
                    </a:lnTo>
                    <a:lnTo>
                      <a:pt x="330" y="259"/>
                    </a:lnTo>
                    <a:lnTo>
                      <a:pt x="334" y="257"/>
                    </a:lnTo>
                    <a:lnTo>
                      <a:pt x="340" y="248"/>
                    </a:lnTo>
                    <a:lnTo>
                      <a:pt x="344" y="248"/>
                    </a:lnTo>
                    <a:lnTo>
                      <a:pt x="348" y="244"/>
                    </a:lnTo>
                    <a:lnTo>
                      <a:pt x="352" y="244"/>
                    </a:lnTo>
                    <a:lnTo>
                      <a:pt x="354" y="244"/>
                    </a:lnTo>
                    <a:lnTo>
                      <a:pt x="356" y="242"/>
                    </a:lnTo>
                    <a:lnTo>
                      <a:pt x="356" y="238"/>
                    </a:lnTo>
                    <a:lnTo>
                      <a:pt x="354" y="238"/>
                    </a:lnTo>
                    <a:lnTo>
                      <a:pt x="354" y="236"/>
                    </a:lnTo>
                    <a:lnTo>
                      <a:pt x="361" y="234"/>
                    </a:lnTo>
                    <a:lnTo>
                      <a:pt x="363" y="232"/>
                    </a:lnTo>
                    <a:lnTo>
                      <a:pt x="365" y="230"/>
                    </a:lnTo>
                    <a:lnTo>
                      <a:pt x="367" y="228"/>
                    </a:lnTo>
                    <a:lnTo>
                      <a:pt x="371" y="228"/>
                    </a:lnTo>
                    <a:lnTo>
                      <a:pt x="373" y="228"/>
                    </a:lnTo>
                    <a:lnTo>
                      <a:pt x="375" y="228"/>
                    </a:lnTo>
                    <a:lnTo>
                      <a:pt x="377" y="226"/>
                    </a:lnTo>
                    <a:lnTo>
                      <a:pt x="379" y="226"/>
                    </a:lnTo>
                    <a:lnTo>
                      <a:pt x="398" y="217"/>
                    </a:lnTo>
                    <a:lnTo>
                      <a:pt x="396" y="211"/>
                    </a:lnTo>
                    <a:lnTo>
                      <a:pt x="398" y="211"/>
                    </a:lnTo>
                    <a:lnTo>
                      <a:pt x="400" y="213"/>
                    </a:lnTo>
                    <a:lnTo>
                      <a:pt x="404" y="213"/>
                    </a:lnTo>
                    <a:lnTo>
                      <a:pt x="408" y="211"/>
                    </a:lnTo>
                    <a:lnTo>
                      <a:pt x="410" y="211"/>
                    </a:lnTo>
                    <a:lnTo>
                      <a:pt x="417" y="207"/>
                    </a:lnTo>
                    <a:lnTo>
                      <a:pt x="419" y="205"/>
                    </a:lnTo>
                    <a:lnTo>
                      <a:pt x="425" y="203"/>
                    </a:lnTo>
                    <a:lnTo>
                      <a:pt x="433" y="199"/>
                    </a:lnTo>
                    <a:lnTo>
                      <a:pt x="439" y="194"/>
                    </a:lnTo>
                    <a:lnTo>
                      <a:pt x="446" y="194"/>
                    </a:lnTo>
                    <a:lnTo>
                      <a:pt x="452" y="194"/>
                    </a:lnTo>
                    <a:lnTo>
                      <a:pt x="452" y="194"/>
                    </a:lnTo>
                    <a:lnTo>
                      <a:pt x="458" y="199"/>
                    </a:lnTo>
                    <a:lnTo>
                      <a:pt x="460" y="201"/>
                    </a:lnTo>
                    <a:lnTo>
                      <a:pt x="452" y="201"/>
                    </a:lnTo>
                    <a:lnTo>
                      <a:pt x="446" y="197"/>
                    </a:lnTo>
                    <a:lnTo>
                      <a:pt x="437" y="203"/>
                    </a:lnTo>
                    <a:lnTo>
                      <a:pt x="429" y="203"/>
                    </a:lnTo>
                    <a:lnTo>
                      <a:pt x="429" y="205"/>
                    </a:lnTo>
                    <a:lnTo>
                      <a:pt x="425" y="207"/>
                    </a:lnTo>
                    <a:lnTo>
                      <a:pt x="425" y="211"/>
                    </a:lnTo>
                    <a:lnTo>
                      <a:pt x="421" y="211"/>
                    </a:lnTo>
                    <a:lnTo>
                      <a:pt x="419" y="213"/>
                    </a:lnTo>
                    <a:lnTo>
                      <a:pt x="419" y="213"/>
                    </a:lnTo>
                    <a:lnTo>
                      <a:pt x="414" y="215"/>
                    </a:lnTo>
                    <a:lnTo>
                      <a:pt x="412" y="215"/>
                    </a:lnTo>
                    <a:lnTo>
                      <a:pt x="408" y="217"/>
                    </a:lnTo>
                    <a:lnTo>
                      <a:pt x="402" y="219"/>
                    </a:lnTo>
                    <a:lnTo>
                      <a:pt x="402" y="221"/>
                    </a:lnTo>
                    <a:lnTo>
                      <a:pt x="402" y="223"/>
                    </a:lnTo>
                    <a:lnTo>
                      <a:pt x="406" y="226"/>
                    </a:lnTo>
                    <a:lnTo>
                      <a:pt x="410" y="226"/>
                    </a:lnTo>
                    <a:lnTo>
                      <a:pt x="408" y="226"/>
                    </a:lnTo>
                    <a:lnTo>
                      <a:pt x="408" y="228"/>
                    </a:lnTo>
                    <a:lnTo>
                      <a:pt x="406" y="228"/>
                    </a:lnTo>
                    <a:lnTo>
                      <a:pt x="402" y="228"/>
                    </a:lnTo>
                    <a:lnTo>
                      <a:pt x="392" y="228"/>
                    </a:lnTo>
                    <a:lnTo>
                      <a:pt x="390" y="230"/>
                    </a:lnTo>
                    <a:lnTo>
                      <a:pt x="388" y="230"/>
                    </a:lnTo>
                    <a:lnTo>
                      <a:pt x="388" y="234"/>
                    </a:lnTo>
                    <a:lnTo>
                      <a:pt x="392" y="236"/>
                    </a:lnTo>
                    <a:lnTo>
                      <a:pt x="394" y="236"/>
                    </a:lnTo>
                    <a:lnTo>
                      <a:pt x="398" y="236"/>
                    </a:lnTo>
                    <a:lnTo>
                      <a:pt x="408" y="230"/>
                    </a:lnTo>
                    <a:lnTo>
                      <a:pt x="419" y="223"/>
                    </a:lnTo>
                    <a:lnTo>
                      <a:pt x="429" y="219"/>
                    </a:lnTo>
                    <a:lnTo>
                      <a:pt x="446" y="219"/>
                    </a:lnTo>
                    <a:lnTo>
                      <a:pt x="452" y="219"/>
                    </a:lnTo>
                    <a:lnTo>
                      <a:pt x="454" y="217"/>
                    </a:lnTo>
                    <a:lnTo>
                      <a:pt x="460" y="213"/>
                    </a:lnTo>
                    <a:lnTo>
                      <a:pt x="462" y="211"/>
                    </a:lnTo>
                    <a:lnTo>
                      <a:pt x="464" y="209"/>
                    </a:lnTo>
                    <a:lnTo>
                      <a:pt x="466" y="207"/>
                    </a:lnTo>
                    <a:lnTo>
                      <a:pt x="464" y="203"/>
                    </a:lnTo>
                    <a:lnTo>
                      <a:pt x="466" y="203"/>
                    </a:lnTo>
                    <a:lnTo>
                      <a:pt x="475" y="199"/>
                    </a:lnTo>
                    <a:lnTo>
                      <a:pt x="483" y="197"/>
                    </a:lnTo>
                    <a:lnTo>
                      <a:pt x="489" y="194"/>
                    </a:lnTo>
                    <a:lnTo>
                      <a:pt x="489" y="194"/>
                    </a:lnTo>
                    <a:lnTo>
                      <a:pt x="493" y="199"/>
                    </a:lnTo>
                    <a:lnTo>
                      <a:pt x="493" y="201"/>
                    </a:lnTo>
                    <a:lnTo>
                      <a:pt x="510" y="194"/>
                    </a:lnTo>
                    <a:lnTo>
                      <a:pt x="499" y="203"/>
                    </a:lnTo>
                    <a:lnTo>
                      <a:pt x="504" y="205"/>
                    </a:lnTo>
                    <a:lnTo>
                      <a:pt x="504" y="211"/>
                    </a:lnTo>
                    <a:lnTo>
                      <a:pt x="504" y="211"/>
                    </a:lnTo>
                    <a:lnTo>
                      <a:pt x="506" y="209"/>
                    </a:lnTo>
                    <a:lnTo>
                      <a:pt x="520" y="201"/>
                    </a:lnTo>
                    <a:lnTo>
                      <a:pt x="518" y="203"/>
                    </a:lnTo>
                    <a:lnTo>
                      <a:pt x="516" y="205"/>
                    </a:lnTo>
                    <a:lnTo>
                      <a:pt x="514" y="207"/>
                    </a:lnTo>
                    <a:lnTo>
                      <a:pt x="512" y="211"/>
                    </a:lnTo>
                    <a:lnTo>
                      <a:pt x="510" y="213"/>
                    </a:lnTo>
                    <a:lnTo>
                      <a:pt x="510" y="215"/>
                    </a:lnTo>
                    <a:lnTo>
                      <a:pt x="514" y="215"/>
                    </a:lnTo>
                    <a:lnTo>
                      <a:pt x="516" y="217"/>
                    </a:lnTo>
                    <a:lnTo>
                      <a:pt x="524" y="217"/>
                    </a:lnTo>
                    <a:lnTo>
                      <a:pt x="549" y="219"/>
                    </a:lnTo>
                    <a:lnTo>
                      <a:pt x="557" y="215"/>
                    </a:lnTo>
                    <a:lnTo>
                      <a:pt x="555" y="217"/>
                    </a:lnTo>
                    <a:lnTo>
                      <a:pt x="555" y="223"/>
                    </a:lnTo>
                    <a:lnTo>
                      <a:pt x="572" y="223"/>
                    </a:lnTo>
                    <a:lnTo>
                      <a:pt x="580" y="221"/>
                    </a:lnTo>
                    <a:lnTo>
                      <a:pt x="580" y="221"/>
                    </a:lnTo>
                    <a:lnTo>
                      <a:pt x="578" y="223"/>
                    </a:lnTo>
                    <a:lnTo>
                      <a:pt x="574" y="223"/>
                    </a:lnTo>
                    <a:lnTo>
                      <a:pt x="568" y="228"/>
                    </a:lnTo>
                    <a:lnTo>
                      <a:pt x="568" y="228"/>
                    </a:lnTo>
                    <a:lnTo>
                      <a:pt x="568" y="230"/>
                    </a:lnTo>
                    <a:lnTo>
                      <a:pt x="570" y="234"/>
                    </a:lnTo>
                    <a:lnTo>
                      <a:pt x="574" y="236"/>
                    </a:lnTo>
                    <a:lnTo>
                      <a:pt x="574" y="236"/>
                    </a:lnTo>
                    <a:lnTo>
                      <a:pt x="574" y="244"/>
                    </a:lnTo>
                    <a:lnTo>
                      <a:pt x="576" y="244"/>
                    </a:lnTo>
                    <a:lnTo>
                      <a:pt x="576" y="248"/>
                    </a:lnTo>
                    <a:lnTo>
                      <a:pt x="578" y="252"/>
                    </a:lnTo>
                    <a:lnTo>
                      <a:pt x="586" y="252"/>
                    </a:lnTo>
                    <a:lnTo>
                      <a:pt x="591" y="250"/>
                    </a:lnTo>
                    <a:lnTo>
                      <a:pt x="595" y="250"/>
                    </a:lnTo>
                    <a:lnTo>
                      <a:pt x="593" y="242"/>
                    </a:lnTo>
                    <a:lnTo>
                      <a:pt x="597" y="240"/>
                    </a:lnTo>
                    <a:lnTo>
                      <a:pt x="601" y="244"/>
                    </a:lnTo>
                    <a:lnTo>
                      <a:pt x="607" y="242"/>
                    </a:lnTo>
                    <a:lnTo>
                      <a:pt x="605" y="244"/>
                    </a:lnTo>
                    <a:lnTo>
                      <a:pt x="605" y="248"/>
                    </a:lnTo>
                    <a:lnTo>
                      <a:pt x="603" y="250"/>
                    </a:lnTo>
                    <a:lnTo>
                      <a:pt x="603" y="252"/>
                    </a:lnTo>
                    <a:lnTo>
                      <a:pt x="605" y="252"/>
                    </a:lnTo>
                    <a:lnTo>
                      <a:pt x="605" y="252"/>
                    </a:lnTo>
                    <a:lnTo>
                      <a:pt x="609" y="252"/>
                    </a:lnTo>
                    <a:lnTo>
                      <a:pt x="611" y="250"/>
                    </a:lnTo>
                    <a:lnTo>
                      <a:pt x="611" y="246"/>
                    </a:lnTo>
                    <a:lnTo>
                      <a:pt x="613" y="244"/>
                    </a:lnTo>
                    <a:lnTo>
                      <a:pt x="615" y="242"/>
                    </a:lnTo>
                    <a:lnTo>
                      <a:pt x="622" y="230"/>
                    </a:lnTo>
                    <a:lnTo>
                      <a:pt x="617" y="248"/>
                    </a:lnTo>
                    <a:lnTo>
                      <a:pt x="617" y="255"/>
                    </a:lnTo>
                    <a:lnTo>
                      <a:pt x="628" y="252"/>
                    </a:lnTo>
                    <a:lnTo>
                      <a:pt x="622" y="259"/>
                    </a:lnTo>
                    <a:lnTo>
                      <a:pt x="628" y="263"/>
                    </a:lnTo>
                    <a:lnTo>
                      <a:pt x="622" y="263"/>
                    </a:lnTo>
                    <a:lnTo>
                      <a:pt x="622" y="269"/>
                    </a:lnTo>
                    <a:lnTo>
                      <a:pt x="615" y="273"/>
                    </a:lnTo>
                    <a:lnTo>
                      <a:pt x="611" y="277"/>
                    </a:lnTo>
                    <a:lnTo>
                      <a:pt x="617" y="281"/>
                    </a:lnTo>
                    <a:lnTo>
                      <a:pt x="617" y="290"/>
                    </a:lnTo>
                    <a:lnTo>
                      <a:pt x="611" y="294"/>
                    </a:lnTo>
                    <a:lnTo>
                      <a:pt x="617" y="298"/>
                    </a:lnTo>
                    <a:lnTo>
                      <a:pt x="611" y="302"/>
                    </a:lnTo>
                    <a:lnTo>
                      <a:pt x="620" y="302"/>
                    </a:lnTo>
                    <a:lnTo>
                      <a:pt x="628" y="300"/>
                    </a:lnTo>
                    <a:lnTo>
                      <a:pt x="622" y="308"/>
                    </a:lnTo>
                    <a:lnTo>
                      <a:pt x="617" y="315"/>
                    </a:lnTo>
                    <a:lnTo>
                      <a:pt x="622" y="317"/>
                    </a:lnTo>
                    <a:lnTo>
                      <a:pt x="611" y="321"/>
                    </a:lnTo>
                    <a:lnTo>
                      <a:pt x="605" y="325"/>
                    </a:lnTo>
                    <a:lnTo>
                      <a:pt x="611" y="327"/>
                    </a:lnTo>
                    <a:lnTo>
                      <a:pt x="611" y="331"/>
                    </a:lnTo>
                    <a:lnTo>
                      <a:pt x="615" y="327"/>
                    </a:lnTo>
                    <a:lnTo>
                      <a:pt x="620" y="325"/>
                    </a:lnTo>
                    <a:lnTo>
                      <a:pt x="622" y="323"/>
                    </a:lnTo>
                    <a:lnTo>
                      <a:pt x="626" y="321"/>
                    </a:lnTo>
                    <a:lnTo>
                      <a:pt x="630" y="317"/>
                    </a:lnTo>
                    <a:lnTo>
                      <a:pt x="632" y="313"/>
                    </a:lnTo>
                    <a:lnTo>
                      <a:pt x="632" y="308"/>
                    </a:lnTo>
                    <a:lnTo>
                      <a:pt x="634" y="308"/>
                    </a:lnTo>
                    <a:lnTo>
                      <a:pt x="638" y="304"/>
                    </a:lnTo>
                    <a:lnTo>
                      <a:pt x="640" y="302"/>
                    </a:lnTo>
                    <a:lnTo>
                      <a:pt x="640" y="300"/>
                    </a:lnTo>
                    <a:lnTo>
                      <a:pt x="638" y="298"/>
                    </a:lnTo>
                    <a:lnTo>
                      <a:pt x="638" y="298"/>
                    </a:lnTo>
                    <a:lnTo>
                      <a:pt x="638" y="298"/>
                    </a:lnTo>
                    <a:lnTo>
                      <a:pt x="638" y="298"/>
                    </a:lnTo>
                    <a:close/>
                    <a:moveTo>
                      <a:pt x="595" y="292"/>
                    </a:moveTo>
                    <a:lnTo>
                      <a:pt x="597" y="292"/>
                    </a:lnTo>
                    <a:lnTo>
                      <a:pt x="601" y="292"/>
                    </a:lnTo>
                    <a:lnTo>
                      <a:pt x="605" y="288"/>
                    </a:lnTo>
                    <a:lnTo>
                      <a:pt x="611" y="286"/>
                    </a:lnTo>
                    <a:lnTo>
                      <a:pt x="611" y="281"/>
                    </a:lnTo>
                    <a:lnTo>
                      <a:pt x="605" y="281"/>
                    </a:lnTo>
                    <a:lnTo>
                      <a:pt x="601" y="284"/>
                    </a:lnTo>
                    <a:lnTo>
                      <a:pt x="601" y="284"/>
                    </a:lnTo>
                    <a:lnTo>
                      <a:pt x="599" y="288"/>
                    </a:lnTo>
                    <a:lnTo>
                      <a:pt x="595" y="290"/>
                    </a:lnTo>
                    <a:lnTo>
                      <a:pt x="595" y="292"/>
                    </a:lnTo>
                    <a:lnTo>
                      <a:pt x="595" y="292"/>
                    </a:lnTo>
                    <a:lnTo>
                      <a:pt x="595" y="292"/>
                    </a:lnTo>
                    <a:close/>
                    <a:moveTo>
                      <a:pt x="591" y="271"/>
                    </a:moveTo>
                    <a:lnTo>
                      <a:pt x="586" y="271"/>
                    </a:lnTo>
                    <a:lnTo>
                      <a:pt x="584" y="273"/>
                    </a:lnTo>
                    <a:lnTo>
                      <a:pt x="580" y="277"/>
                    </a:lnTo>
                    <a:lnTo>
                      <a:pt x="580" y="279"/>
                    </a:lnTo>
                    <a:lnTo>
                      <a:pt x="578" y="284"/>
                    </a:lnTo>
                    <a:lnTo>
                      <a:pt x="578" y="288"/>
                    </a:lnTo>
                    <a:lnTo>
                      <a:pt x="574" y="292"/>
                    </a:lnTo>
                    <a:lnTo>
                      <a:pt x="574" y="296"/>
                    </a:lnTo>
                    <a:lnTo>
                      <a:pt x="576" y="298"/>
                    </a:lnTo>
                    <a:lnTo>
                      <a:pt x="578" y="296"/>
                    </a:lnTo>
                    <a:lnTo>
                      <a:pt x="580" y="292"/>
                    </a:lnTo>
                    <a:lnTo>
                      <a:pt x="582" y="290"/>
                    </a:lnTo>
                    <a:lnTo>
                      <a:pt x="584" y="288"/>
                    </a:lnTo>
                    <a:lnTo>
                      <a:pt x="591" y="281"/>
                    </a:lnTo>
                    <a:lnTo>
                      <a:pt x="593" y="277"/>
                    </a:lnTo>
                    <a:lnTo>
                      <a:pt x="593" y="273"/>
                    </a:lnTo>
                    <a:lnTo>
                      <a:pt x="591" y="271"/>
                    </a:lnTo>
                    <a:lnTo>
                      <a:pt x="591" y="271"/>
                    </a:lnTo>
                    <a:lnTo>
                      <a:pt x="591" y="271"/>
                    </a:lnTo>
                    <a:close/>
                    <a:moveTo>
                      <a:pt x="195" y="223"/>
                    </a:moveTo>
                    <a:lnTo>
                      <a:pt x="199" y="223"/>
                    </a:lnTo>
                    <a:lnTo>
                      <a:pt x="207" y="219"/>
                    </a:lnTo>
                    <a:lnTo>
                      <a:pt x="213" y="217"/>
                    </a:lnTo>
                    <a:lnTo>
                      <a:pt x="216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05" y="211"/>
                    </a:lnTo>
                    <a:lnTo>
                      <a:pt x="201" y="211"/>
                    </a:lnTo>
                    <a:lnTo>
                      <a:pt x="199" y="211"/>
                    </a:lnTo>
                    <a:lnTo>
                      <a:pt x="197" y="213"/>
                    </a:lnTo>
                    <a:lnTo>
                      <a:pt x="195" y="211"/>
                    </a:lnTo>
                    <a:lnTo>
                      <a:pt x="193" y="211"/>
                    </a:lnTo>
                    <a:lnTo>
                      <a:pt x="191" y="213"/>
                    </a:lnTo>
                    <a:lnTo>
                      <a:pt x="191" y="221"/>
                    </a:lnTo>
                    <a:lnTo>
                      <a:pt x="193" y="223"/>
                    </a:lnTo>
                    <a:lnTo>
                      <a:pt x="195" y="223"/>
                    </a:lnTo>
                    <a:lnTo>
                      <a:pt x="195" y="223"/>
                    </a:lnTo>
                    <a:lnTo>
                      <a:pt x="195" y="223"/>
                    </a:lnTo>
                    <a:close/>
                    <a:moveTo>
                      <a:pt x="0" y="366"/>
                    </a:moveTo>
                    <a:lnTo>
                      <a:pt x="15" y="364"/>
                    </a:lnTo>
                    <a:lnTo>
                      <a:pt x="17" y="358"/>
                    </a:lnTo>
                    <a:lnTo>
                      <a:pt x="33" y="358"/>
                    </a:lnTo>
                    <a:lnTo>
                      <a:pt x="27" y="350"/>
                    </a:lnTo>
                    <a:lnTo>
                      <a:pt x="0" y="366"/>
                    </a:lnTo>
                    <a:lnTo>
                      <a:pt x="0" y="366"/>
                    </a:lnTo>
                    <a:lnTo>
                      <a:pt x="0" y="366"/>
                    </a:lnTo>
                    <a:close/>
                    <a:moveTo>
                      <a:pt x="338" y="263"/>
                    </a:moveTo>
                    <a:lnTo>
                      <a:pt x="336" y="263"/>
                    </a:lnTo>
                    <a:lnTo>
                      <a:pt x="334" y="265"/>
                    </a:lnTo>
                    <a:lnTo>
                      <a:pt x="332" y="263"/>
                    </a:lnTo>
                    <a:lnTo>
                      <a:pt x="327" y="263"/>
                    </a:lnTo>
                    <a:lnTo>
                      <a:pt x="327" y="269"/>
                    </a:lnTo>
                    <a:lnTo>
                      <a:pt x="321" y="275"/>
                    </a:lnTo>
                    <a:lnTo>
                      <a:pt x="321" y="269"/>
                    </a:lnTo>
                    <a:lnTo>
                      <a:pt x="317" y="267"/>
                    </a:lnTo>
                    <a:lnTo>
                      <a:pt x="317" y="267"/>
                    </a:lnTo>
                    <a:lnTo>
                      <a:pt x="311" y="269"/>
                    </a:lnTo>
                    <a:lnTo>
                      <a:pt x="309" y="269"/>
                    </a:lnTo>
                    <a:lnTo>
                      <a:pt x="307" y="273"/>
                    </a:lnTo>
                    <a:lnTo>
                      <a:pt x="305" y="277"/>
                    </a:lnTo>
                    <a:lnTo>
                      <a:pt x="303" y="277"/>
                    </a:lnTo>
                    <a:lnTo>
                      <a:pt x="303" y="279"/>
                    </a:lnTo>
                    <a:lnTo>
                      <a:pt x="305" y="279"/>
                    </a:lnTo>
                    <a:lnTo>
                      <a:pt x="307" y="281"/>
                    </a:lnTo>
                    <a:lnTo>
                      <a:pt x="317" y="281"/>
                    </a:lnTo>
                    <a:lnTo>
                      <a:pt x="323" y="279"/>
                    </a:lnTo>
                    <a:lnTo>
                      <a:pt x="325" y="279"/>
                    </a:lnTo>
                    <a:lnTo>
                      <a:pt x="327" y="277"/>
                    </a:lnTo>
                    <a:lnTo>
                      <a:pt x="327" y="275"/>
                    </a:lnTo>
                    <a:lnTo>
                      <a:pt x="336" y="273"/>
                    </a:lnTo>
                    <a:lnTo>
                      <a:pt x="336" y="271"/>
                    </a:lnTo>
                    <a:lnTo>
                      <a:pt x="344" y="269"/>
                    </a:lnTo>
                    <a:lnTo>
                      <a:pt x="348" y="263"/>
                    </a:lnTo>
                    <a:lnTo>
                      <a:pt x="344" y="265"/>
                    </a:lnTo>
                    <a:lnTo>
                      <a:pt x="342" y="263"/>
                    </a:lnTo>
                    <a:lnTo>
                      <a:pt x="338" y="263"/>
                    </a:lnTo>
                    <a:lnTo>
                      <a:pt x="338" y="263"/>
                    </a:lnTo>
                    <a:lnTo>
                      <a:pt x="338" y="263"/>
                    </a:lnTo>
                    <a:close/>
                    <a:moveTo>
                      <a:pt x="39" y="356"/>
                    </a:moveTo>
                    <a:lnTo>
                      <a:pt x="50" y="356"/>
                    </a:lnTo>
                    <a:lnTo>
                      <a:pt x="60" y="348"/>
                    </a:lnTo>
                    <a:lnTo>
                      <a:pt x="56" y="342"/>
                    </a:lnTo>
                    <a:lnTo>
                      <a:pt x="39" y="356"/>
                    </a:lnTo>
                    <a:lnTo>
                      <a:pt x="39" y="356"/>
                    </a:lnTo>
                    <a:lnTo>
                      <a:pt x="39" y="356"/>
                    </a:lnTo>
                    <a:close/>
                    <a:moveTo>
                      <a:pt x="613" y="315"/>
                    </a:moveTo>
                    <a:lnTo>
                      <a:pt x="615" y="310"/>
                    </a:lnTo>
                    <a:lnTo>
                      <a:pt x="611" y="306"/>
                    </a:lnTo>
                    <a:lnTo>
                      <a:pt x="609" y="306"/>
                    </a:lnTo>
                    <a:lnTo>
                      <a:pt x="605" y="308"/>
                    </a:lnTo>
                    <a:lnTo>
                      <a:pt x="605" y="313"/>
                    </a:lnTo>
                    <a:lnTo>
                      <a:pt x="603" y="317"/>
                    </a:lnTo>
                    <a:lnTo>
                      <a:pt x="601" y="321"/>
                    </a:lnTo>
                    <a:lnTo>
                      <a:pt x="601" y="325"/>
                    </a:lnTo>
                    <a:lnTo>
                      <a:pt x="605" y="319"/>
                    </a:lnTo>
                    <a:lnTo>
                      <a:pt x="611" y="319"/>
                    </a:lnTo>
                    <a:lnTo>
                      <a:pt x="611" y="317"/>
                    </a:lnTo>
                    <a:lnTo>
                      <a:pt x="613" y="315"/>
                    </a:lnTo>
                    <a:lnTo>
                      <a:pt x="613" y="315"/>
                    </a:lnTo>
                    <a:lnTo>
                      <a:pt x="613" y="315"/>
                    </a:lnTo>
                    <a:close/>
                    <a:moveTo>
                      <a:pt x="354" y="252"/>
                    </a:moveTo>
                    <a:lnTo>
                      <a:pt x="348" y="255"/>
                    </a:lnTo>
                    <a:lnTo>
                      <a:pt x="344" y="261"/>
                    </a:lnTo>
                    <a:lnTo>
                      <a:pt x="344" y="261"/>
                    </a:lnTo>
                    <a:lnTo>
                      <a:pt x="348" y="263"/>
                    </a:lnTo>
                    <a:lnTo>
                      <a:pt x="350" y="263"/>
                    </a:lnTo>
                    <a:lnTo>
                      <a:pt x="354" y="261"/>
                    </a:lnTo>
                    <a:lnTo>
                      <a:pt x="354" y="261"/>
                    </a:lnTo>
                    <a:lnTo>
                      <a:pt x="359" y="261"/>
                    </a:lnTo>
                    <a:lnTo>
                      <a:pt x="361" y="257"/>
                    </a:lnTo>
                    <a:lnTo>
                      <a:pt x="365" y="257"/>
                    </a:lnTo>
                    <a:lnTo>
                      <a:pt x="365" y="255"/>
                    </a:lnTo>
                    <a:lnTo>
                      <a:pt x="363" y="252"/>
                    </a:lnTo>
                    <a:lnTo>
                      <a:pt x="361" y="252"/>
                    </a:lnTo>
                    <a:lnTo>
                      <a:pt x="359" y="250"/>
                    </a:lnTo>
                    <a:lnTo>
                      <a:pt x="354" y="252"/>
                    </a:lnTo>
                    <a:lnTo>
                      <a:pt x="354" y="252"/>
                    </a:lnTo>
                    <a:lnTo>
                      <a:pt x="354" y="252"/>
                    </a:lnTo>
                    <a:close/>
                    <a:moveTo>
                      <a:pt x="124" y="321"/>
                    </a:moveTo>
                    <a:lnTo>
                      <a:pt x="120" y="321"/>
                    </a:lnTo>
                    <a:lnTo>
                      <a:pt x="118" y="323"/>
                    </a:lnTo>
                    <a:lnTo>
                      <a:pt x="114" y="323"/>
                    </a:lnTo>
                    <a:lnTo>
                      <a:pt x="112" y="325"/>
                    </a:lnTo>
                    <a:lnTo>
                      <a:pt x="110" y="325"/>
                    </a:lnTo>
                    <a:lnTo>
                      <a:pt x="108" y="325"/>
                    </a:lnTo>
                    <a:lnTo>
                      <a:pt x="106" y="327"/>
                    </a:lnTo>
                    <a:lnTo>
                      <a:pt x="104" y="327"/>
                    </a:lnTo>
                    <a:lnTo>
                      <a:pt x="97" y="331"/>
                    </a:lnTo>
                    <a:lnTo>
                      <a:pt x="95" y="333"/>
                    </a:lnTo>
                    <a:lnTo>
                      <a:pt x="95" y="335"/>
                    </a:lnTo>
                    <a:lnTo>
                      <a:pt x="100" y="335"/>
                    </a:lnTo>
                    <a:lnTo>
                      <a:pt x="104" y="333"/>
                    </a:lnTo>
                    <a:lnTo>
                      <a:pt x="108" y="333"/>
                    </a:lnTo>
                    <a:lnTo>
                      <a:pt x="124" y="333"/>
                    </a:lnTo>
                    <a:lnTo>
                      <a:pt x="126" y="331"/>
                    </a:lnTo>
                    <a:lnTo>
                      <a:pt x="126" y="325"/>
                    </a:lnTo>
                    <a:lnTo>
                      <a:pt x="124" y="321"/>
                    </a:lnTo>
                    <a:lnTo>
                      <a:pt x="124" y="321"/>
                    </a:lnTo>
                    <a:lnTo>
                      <a:pt x="124" y="321"/>
                    </a:lnTo>
                    <a:close/>
                    <a:moveTo>
                      <a:pt x="81" y="342"/>
                    </a:moveTo>
                    <a:lnTo>
                      <a:pt x="81" y="337"/>
                    </a:lnTo>
                    <a:lnTo>
                      <a:pt x="68" y="342"/>
                    </a:lnTo>
                    <a:lnTo>
                      <a:pt x="81" y="342"/>
                    </a:lnTo>
                    <a:lnTo>
                      <a:pt x="81" y="342"/>
                    </a:lnTo>
                    <a:lnTo>
                      <a:pt x="81" y="34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24"/>
              <p:cNvSpPr>
                <a:spLocks noEditPoints="1"/>
              </p:cNvSpPr>
              <p:nvPr/>
            </p:nvSpPr>
            <p:spPr bwMode="auto">
              <a:xfrm>
                <a:off x="642" y="1282"/>
                <a:ext cx="976" cy="534"/>
              </a:xfrm>
              <a:custGeom>
                <a:avLst/>
                <a:gdLst>
                  <a:gd name="T0" fmla="*/ 927 w 976"/>
                  <a:gd name="T1" fmla="*/ 81 h 534"/>
                  <a:gd name="T2" fmla="*/ 837 w 976"/>
                  <a:gd name="T3" fmla="*/ 99 h 534"/>
                  <a:gd name="T4" fmla="*/ 813 w 976"/>
                  <a:gd name="T5" fmla="*/ 128 h 534"/>
                  <a:gd name="T6" fmla="*/ 765 w 976"/>
                  <a:gd name="T7" fmla="*/ 143 h 534"/>
                  <a:gd name="T8" fmla="*/ 699 w 976"/>
                  <a:gd name="T9" fmla="*/ 174 h 534"/>
                  <a:gd name="T10" fmla="*/ 709 w 976"/>
                  <a:gd name="T11" fmla="*/ 141 h 534"/>
                  <a:gd name="T12" fmla="*/ 697 w 976"/>
                  <a:gd name="T13" fmla="*/ 126 h 534"/>
                  <a:gd name="T14" fmla="*/ 715 w 976"/>
                  <a:gd name="T15" fmla="*/ 87 h 534"/>
                  <a:gd name="T16" fmla="*/ 715 w 976"/>
                  <a:gd name="T17" fmla="*/ 62 h 534"/>
                  <a:gd name="T18" fmla="*/ 661 w 976"/>
                  <a:gd name="T19" fmla="*/ 54 h 534"/>
                  <a:gd name="T20" fmla="*/ 632 w 976"/>
                  <a:gd name="T21" fmla="*/ 56 h 534"/>
                  <a:gd name="T22" fmla="*/ 597 w 976"/>
                  <a:gd name="T23" fmla="*/ 50 h 534"/>
                  <a:gd name="T24" fmla="*/ 620 w 976"/>
                  <a:gd name="T25" fmla="*/ 27 h 534"/>
                  <a:gd name="T26" fmla="*/ 574 w 976"/>
                  <a:gd name="T27" fmla="*/ 14 h 534"/>
                  <a:gd name="T28" fmla="*/ 137 w 976"/>
                  <a:gd name="T29" fmla="*/ 21 h 534"/>
                  <a:gd name="T30" fmla="*/ 114 w 976"/>
                  <a:gd name="T31" fmla="*/ 29 h 534"/>
                  <a:gd name="T32" fmla="*/ 87 w 976"/>
                  <a:gd name="T33" fmla="*/ 64 h 534"/>
                  <a:gd name="T34" fmla="*/ 42 w 976"/>
                  <a:gd name="T35" fmla="*/ 132 h 534"/>
                  <a:gd name="T36" fmla="*/ 5 w 976"/>
                  <a:gd name="T37" fmla="*/ 201 h 534"/>
                  <a:gd name="T38" fmla="*/ 13 w 976"/>
                  <a:gd name="T39" fmla="*/ 246 h 534"/>
                  <a:gd name="T40" fmla="*/ 11 w 976"/>
                  <a:gd name="T41" fmla="*/ 271 h 534"/>
                  <a:gd name="T42" fmla="*/ 11 w 976"/>
                  <a:gd name="T43" fmla="*/ 323 h 534"/>
                  <a:gd name="T44" fmla="*/ 46 w 976"/>
                  <a:gd name="T45" fmla="*/ 346 h 534"/>
                  <a:gd name="T46" fmla="*/ 197 w 976"/>
                  <a:gd name="T47" fmla="*/ 385 h 534"/>
                  <a:gd name="T48" fmla="*/ 261 w 976"/>
                  <a:gd name="T49" fmla="*/ 447 h 534"/>
                  <a:gd name="T50" fmla="*/ 309 w 976"/>
                  <a:gd name="T51" fmla="*/ 449 h 534"/>
                  <a:gd name="T52" fmla="*/ 319 w 976"/>
                  <a:gd name="T53" fmla="*/ 505 h 534"/>
                  <a:gd name="T54" fmla="*/ 355 w 976"/>
                  <a:gd name="T55" fmla="*/ 485 h 534"/>
                  <a:gd name="T56" fmla="*/ 384 w 976"/>
                  <a:gd name="T57" fmla="*/ 460 h 534"/>
                  <a:gd name="T58" fmla="*/ 417 w 976"/>
                  <a:gd name="T59" fmla="*/ 437 h 534"/>
                  <a:gd name="T60" fmla="*/ 452 w 976"/>
                  <a:gd name="T61" fmla="*/ 435 h 534"/>
                  <a:gd name="T62" fmla="*/ 481 w 976"/>
                  <a:gd name="T63" fmla="*/ 443 h 534"/>
                  <a:gd name="T64" fmla="*/ 506 w 976"/>
                  <a:gd name="T65" fmla="*/ 443 h 534"/>
                  <a:gd name="T66" fmla="*/ 500 w 976"/>
                  <a:gd name="T67" fmla="*/ 420 h 534"/>
                  <a:gd name="T68" fmla="*/ 533 w 976"/>
                  <a:gd name="T69" fmla="*/ 410 h 534"/>
                  <a:gd name="T70" fmla="*/ 570 w 976"/>
                  <a:gd name="T71" fmla="*/ 418 h 534"/>
                  <a:gd name="T72" fmla="*/ 603 w 976"/>
                  <a:gd name="T73" fmla="*/ 443 h 534"/>
                  <a:gd name="T74" fmla="*/ 618 w 976"/>
                  <a:gd name="T75" fmla="*/ 493 h 534"/>
                  <a:gd name="T76" fmla="*/ 632 w 976"/>
                  <a:gd name="T77" fmla="*/ 532 h 534"/>
                  <a:gd name="T78" fmla="*/ 645 w 976"/>
                  <a:gd name="T79" fmla="*/ 478 h 534"/>
                  <a:gd name="T80" fmla="*/ 651 w 976"/>
                  <a:gd name="T81" fmla="*/ 391 h 534"/>
                  <a:gd name="T82" fmla="*/ 699 w 976"/>
                  <a:gd name="T83" fmla="*/ 348 h 534"/>
                  <a:gd name="T84" fmla="*/ 744 w 976"/>
                  <a:gd name="T85" fmla="*/ 315 h 534"/>
                  <a:gd name="T86" fmla="*/ 761 w 976"/>
                  <a:gd name="T87" fmla="*/ 275 h 534"/>
                  <a:gd name="T88" fmla="*/ 759 w 976"/>
                  <a:gd name="T89" fmla="*/ 238 h 534"/>
                  <a:gd name="T90" fmla="*/ 784 w 976"/>
                  <a:gd name="T91" fmla="*/ 224 h 534"/>
                  <a:gd name="T92" fmla="*/ 792 w 976"/>
                  <a:gd name="T93" fmla="*/ 248 h 534"/>
                  <a:gd name="T94" fmla="*/ 819 w 976"/>
                  <a:gd name="T95" fmla="*/ 209 h 534"/>
                  <a:gd name="T96" fmla="*/ 858 w 976"/>
                  <a:gd name="T97" fmla="*/ 182 h 534"/>
                  <a:gd name="T98" fmla="*/ 848 w 976"/>
                  <a:gd name="T99" fmla="*/ 178 h 534"/>
                  <a:gd name="T100" fmla="*/ 895 w 976"/>
                  <a:gd name="T101" fmla="*/ 139 h 534"/>
                  <a:gd name="T102" fmla="*/ 931 w 976"/>
                  <a:gd name="T103" fmla="*/ 116 h 534"/>
                  <a:gd name="T104" fmla="*/ 966 w 976"/>
                  <a:gd name="T105" fmla="*/ 91 h 534"/>
                  <a:gd name="T106" fmla="*/ 962 w 976"/>
                  <a:gd name="T107" fmla="*/ 45 h 534"/>
                  <a:gd name="T108" fmla="*/ 663 w 976"/>
                  <a:gd name="T109" fmla="*/ 103 h 534"/>
                  <a:gd name="T110" fmla="*/ 645 w 976"/>
                  <a:gd name="T111" fmla="*/ 147 h 534"/>
                  <a:gd name="T112" fmla="*/ 624 w 976"/>
                  <a:gd name="T113" fmla="*/ 132 h 534"/>
                  <a:gd name="T114" fmla="*/ 636 w 976"/>
                  <a:gd name="T115" fmla="*/ 101 h 534"/>
                  <a:gd name="T116" fmla="*/ 690 w 976"/>
                  <a:gd name="T117" fmla="*/ 7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76" h="534">
                    <a:moveTo>
                      <a:pt x="960" y="45"/>
                    </a:moveTo>
                    <a:lnTo>
                      <a:pt x="960" y="45"/>
                    </a:lnTo>
                    <a:lnTo>
                      <a:pt x="958" y="45"/>
                    </a:lnTo>
                    <a:lnTo>
                      <a:pt x="958" y="43"/>
                    </a:lnTo>
                    <a:lnTo>
                      <a:pt x="956" y="41"/>
                    </a:lnTo>
                    <a:lnTo>
                      <a:pt x="953" y="41"/>
                    </a:lnTo>
                    <a:lnTo>
                      <a:pt x="947" y="47"/>
                    </a:lnTo>
                    <a:lnTo>
                      <a:pt x="945" y="52"/>
                    </a:lnTo>
                    <a:lnTo>
                      <a:pt x="935" y="58"/>
                    </a:lnTo>
                    <a:lnTo>
                      <a:pt x="935" y="64"/>
                    </a:lnTo>
                    <a:lnTo>
                      <a:pt x="933" y="68"/>
                    </a:lnTo>
                    <a:lnTo>
                      <a:pt x="931" y="68"/>
                    </a:lnTo>
                    <a:lnTo>
                      <a:pt x="929" y="70"/>
                    </a:lnTo>
                    <a:lnTo>
                      <a:pt x="927" y="74"/>
                    </a:lnTo>
                    <a:lnTo>
                      <a:pt x="927" y="81"/>
                    </a:lnTo>
                    <a:lnTo>
                      <a:pt x="924" y="81"/>
                    </a:lnTo>
                    <a:lnTo>
                      <a:pt x="922" y="79"/>
                    </a:lnTo>
                    <a:lnTo>
                      <a:pt x="920" y="79"/>
                    </a:lnTo>
                    <a:lnTo>
                      <a:pt x="918" y="81"/>
                    </a:lnTo>
                    <a:lnTo>
                      <a:pt x="916" y="83"/>
                    </a:lnTo>
                    <a:lnTo>
                      <a:pt x="912" y="85"/>
                    </a:lnTo>
                    <a:lnTo>
                      <a:pt x="912" y="87"/>
                    </a:lnTo>
                    <a:lnTo>
                      <a:pt x="912" y="87"/>
                    </a:lnTo>
                    <a:lnTo>
                      <a:pt x="908" y="89"/>
                    </a:lnTo>
                    <a:lnTo>
                      <a:pt x="904" y="89"/>
                    </a:lnTo>
                    <a:lnTo>
                      <a:pt x="902" y="93"/>
                    </a:lnTo>
                    <a:lnTo>
                      <a:pt x="902" y="93"/>
                    </a:lnTo>
                    <a:lnTo>
                      <a:pt x="844" y="93"/>
                    </a:lnTo>
                    <a:lnTo>
                      <a:pt x="839" y="97"/>
                    </a:lnTo>
                    <a:lnTo>
                      <a:pt x="837" y="99"/>
                    </a:lnTo>
                    <a:lnTo>
                      <a:pt x="831" y="105"/>
                    </a:lnTo>
                    <a:lnTo>
                      <a:pt x="827" y="108"/>
                    </a:lnTo>
                    <a:lnTo>
                      <a:pt x="825" y="110"/>
                    </a:lnTo>
                    <a:lnTo>
                      <a:pt x="817" y="110"/>
                    </a:lnTo>
                    <a:lnTo>
                      <a:pt x="817" y="112"/>
                    </a:lnTo>
                    <a:lnTo>
                      <a:pt x="817" y="112"/>
                    </a:lnTo>
                    <a:lnTo>
                      <a:pt x="817" y="114"/>
                    </a:lnTo>
                    <a:lnTo>
                      <a:pt x="817" y="116"/>
                    </a:lnTo>
                    <a:lnTo>
                      <a:pt x="819" y="118"/>
                    </a:lnTo>
                    <a:lnTo>
                      <a:pt x="817" y="118"/>
                    </a:lnTo>
                    <a:lnTo>
                      <a:pt x="817" y="120"/>
                    </a:lnTo>
                    <a:lnTo>
                      <a:pt x="817" y="122"/>
                    </a:lnTo>
                    <a:lnTo>
                      <a:pt x="815" y="126"/>
                    </a:lnTo>
                    <a:lnTo>
                      <a:pt x="813" y="126"/>
                    </a:lnTo>
                    <a:lnTo>
                      <a:pt x="813" y="128"/>
                    </a:lnTo>
                    <a:lnTo>
                      <a:pt x="808" y="128"/>
                    </a:lnTo>
                    <a:lnTo>
                      <a:pt x="808" y="130"/>
                    </a:lnTo>
                    <a:lnTo>
                      <a:pt x="806" y="130"/>
                    </a:lnTo>
                    <a:lnTo>
                      <a:pt x="804" y="132"/>
                    </a:lnTo>
                    <a:lnTo>
                      <a:pt x="798" y="132"/>
                    </a:lnTo>
                    <a:lnTo>
                      <a:pt x="796" y="130"/>
                    </a:lnTo>
                    <a:lnTo>
                      <a:pt x="794" y="134"/>
                    </a:lnTo>
                    <a:lnTo>
                      <a:pt x="788" y="134"/>
                    </a:lnTo>
                    <a:lnTo>
                      <a:pt x="784" y="132"/>
                    </a:lnTo>
                    <a:lnTo>
                      <a:pt x="784" y="130"/>
                    </a:lnTo>
                    <a:lnTo>
                      <a:pt x="775" y="130"/>
                    </a:lnTo>
                    <a:lnTo>
                      <a:pt x="771" y="134"/>
                    </a:lnTo>
                    <a:lnTo>
                      <a:pt x="767" y="134"/>
                    </a:lnTo>
                    <a:lnTo>
                      <a:pt x="765" y="134"/>
                    </a:lnTo>
                    <a:lnTo>
                      <a:pt x="765" y="143"/>
                    </a:lnTo>
                    <a:lnTo>
                      <a:pt x="763" y="143"/>
                    </a:lnTo>
                    <a:lnTo>
                      <a:pt x="767" y="143"/>
                    </a:lnTo>
                    <a:lnTo>
                      <a:pt x="763" y="145"/>
                    </a:lnTo>
                    <a:lnTo>
                      <a:pt x="757" y="151"/>
                    </a:lnTo>
                    <a:lnTo>
                      <a:pt x="746" y="155"/>
                    </a:lnTo>
                    <a:lnTo>
                      <a:pt x="738" y="157"/>
                    </a:lnTo>
                    <a:lnTo>
                      <a:pt x="734" y="161"/>
                    </a:lnTo>
                    <a:lnTo>
                      <a:pt x="730" y="163"/>
                    </a:lnTo>
                    <a:lnTo>
                      <a:pt x="730" y="163"/>
                    </a:lnTo>
                    <a:lnTo>
                      <a:pt x="711" y="170"/>
                    </a:lnTo>
                    <a:lnTo>
                      <a:pt x="709" y="172"/>
                    </a:lnTo>
                    <a:lnTo>
                      <a:pt x="707" y="172"/>
                    </a:lnTo>
                    <a:lnTo>
                      <a:pt x="705" y="174"/>
                    </a:lnTo>
                    <a:lnTo>
                      <a:pt x="699" y="174"/>
                    </a:lnTo>
                    <a:lnTo>
                      <a:pt x="699" y="174"/>
                    </a:lnTo>
                    <a:lnTo>
                      <a:pt x="692" y="174"/>
                    </a:lnTo>
                    <a:lnTo>
                      <a:pt x="690" y="174"/>
                    </a:lnTo>
                    <a:lnTo>
                      <a:pt x="690" y="172"/>
                    </a:lnTo>
                    <a:lnTo>
                      <a:pt x="688" y="172"/>
                    </a:lnTo>
                    <a:lnTo>
                      <a:pt x="684" y="170"/>
                    </a:lnTo>
                    <a:lnTo>
                      <a:pt x="682" y="166"/>
                    </a:lnTo>
                    <a:lnTo>
                      <a:pt x="682" y="166"/>
                    </a:lnTo>
                    <a:lnTo>
                      <a:pt x="684" y="166"/>
                    </a:lnTo>
                    <a:lnTo>
                      <a:pt x="690" y="161"/>
                    </a:lnTo>
                    <a:lnTo>
                      <a:pt x="690" y="159"/>
                    </a:lnTo>
                    <a:lnTo>
                      <a:pt x="697" y="153"/>
                    </a:lnTo>
                    <a:lnTo>
                      <a:pt x="705" y="149"/>
                    </a:lnTo>
                    <a:lnTo>
                      <a:pt x="707" y="149"/>
                    </a:lnTo>
                    <a:lnTo>
                      <a:pt x="709" y="147"/>
                    </a:lnTo>
                    <a:lnTo>
                      <a:pt x="709" y="141"/>
                    </a:lnTo>
                    <a:lnTo>
                      <a:pt x="709" y="139"/>
                    </a:lnTo>
                    <a:lnTo>
                      <a:pt x="711" y="134"/>
                    </a:lnTo>
                    <a:lnTo>
                      <a:pt x="709" y="134"/>
                    </a:lnTo>
                    <a:lnTo>
                      <a:pt x="709" y="132"/>
                    </a:lnTo>
                    <a:lnTo>
                      <a:pt x="711" y="128"/>
                    </a:lnTo>
                    <a:lnTo>
                      <a:pt x="711" y="122"/>
                    </a:lnTo>
                    <a:lnTo>
                      <a:pt x="713" y="118"/>
                    </a:lnTo>
                    <a:lnTo>
                      <a:pt x="713" y="118"/>
                    </a:lnTo>
                    <a:lnTo>
                      <a:pt x="711" y="116"/>
                    </a:lnTo>
                    <a:lnTo>
                      <a:pt x="709" y="116"/>
                    </a:lnTo>
                    <a:lnTo>
                      <a:pt x="709" y="118"/>
                    </a:lnTo>
                    <a:lnTo>
                      <a:pt x="705" y="118"/>
                    </a:lnTo>
                    <a:lnTo>
                      <a:pt x="701" y="122"/>
                    </a:lnTo>
                    <a:lnTo>
                      <a:pt x="699" y="124"/>
                    </a:lnTo>
                    <a:lnTo>
                      <a:pt x="697" y="126"/>
                    </a:lnTo>
                    <a:lnTo>
                      <a:pt x="692" y="126"/>
                    </a:lnTo>
                    <a:lnTo>
                      <a:pt x="690" y="124"/>
                    </a:lnTo>
                    <a:lnTo>
                      <a:pt x="692" y="122"/>
                    </a:lnTo>
                    <a:lnTo>
                      <a:pt x="692" y="118"/>
                    </a:lnTo>
                    <a:lnTo>
                      <a:pt x="699" y="116"/>
                    </a:lnTo>
                    <a:lnTo>
                      <a:pt x="705" y="110"/>
                    </a:lnTo>
                    <a:lnTo>
                      <a:pt x="709" y="108"/>
                    </a:lnTo>
                    <a:lnTo>
                      <a:pt x="711" y="105"/>
                    </a:lnTo>
                    <a:lnTo>
                      <a:pt x="711" y="101"/>
                    </a:lnTo>
                    <a:lnTo>
                      <a:pt x="709" y="99"/>
                    </a:lnTo>
                    <a:lnTo>
                      <a:pt x="709" y="95"/>
                    </a:lnTo>
                    <a:lnTo>
                      <a:pt x="711" y="95"/>
                    </a:lnTo>
                    <a:lnTo>
                      <a:pt x="713" y="93"/>
                    </a:lnTo>
                    <a:lnTo>
                      <a:pt x="715" y="91"/>
                    </a:lnTo>
                    <a:lnTo>
                      <a:pt x="715" y="87"/>
                    </a:lnTo>
                    <a:lnTo>
                      <a:pt x="713" y="85"/>
                    </a:lnTo>
                    <a:lnTo>
                      <a:pt x="709" y="85"/>
                    </a:lnTo>
                    <a:lnTo>
                      <a:pt x="707" y="85"/>
                    </a:lnTo>
                    <a:lnTo>
                      <a:pt x="705" y="85"/>
                    </a:lnTo>
                    <a:lnTo>
                      <a:pt x="705" y="81"/>
                    </a:lnTo>
                    <a:lnTo>
                      <a:pt x="703" y="79"/>
                    </a:lnTo>
                    <a:lnTo>
                      <a:pt x="703" y="76"/>
                    </a:lnTo>
                    <a:lnTo>
                      <a:pt x="701" y="79"/>
                    </a:lnTo>
                    <a:lnTo>
                      <a:pt x="699" y="79"/>
                    </a:lnTo>
                    <a:lnTo>
                      <a:pt x="699" y="72"/>
                    </a:lnTo>
                    <a:lnTo>
                      <a:pt x="709" y="74"/>
                    </a:lnTo>
                    <a:lnTo>
                      <a:pt x="709" y="72"/>
                    </a:lnTo>
                    <a:lnTo>
                      <a:pt x="709" y="68"/>
                    </a:lnTo>
                    <a:lnTo>
                      <a:pt x="713" y="68"/>
                    </a:lnTo>
                    <a:lnTo>
                      <a:pt x="715" y="62"/>
                    </a:lnTo>
                    <a:lnTo>
                      <a:pt x="709" y="62"/>
                    </a:lnTo>
                    <a:lnTo>
                      <a:pt x="709" y="66"/>
                    </a:lnTo>
                    <a:lnTo>
                      <a:pt x="703" y="62"/>
                    </a:lnTo>
                    <a:lnTo>
                      <a:pt x="703" y="58"/>
                    </a:lnTo>
                    <a:lnTo>
                      <a:pt x="699" y="58"/>
                    </a:lnTo>
                    <a:lnTo>
                      <a:pt x="694" y="60"/>
                    </a:lnTo>
                    <a:lnTo>
                      <a:pt x="682" y="60"/>
                    </a:lnTo>
                    <a:lnTo>
                      <a:pt x="678" y="60"/>
                    </a:lnTo>
                    <a:lnTo>
                      <a:pt x="676" y="60"/>
                    </a:lnTo>
                    <a:lnTo>
                      <a:pt x="672" y="62"/>
                    </a:lnTo>
                    <a:lnTo>
                      <a:pt x="668" y="62"/>
                    </a:lnTo>
                    <a:lnTo>
                      <a:pt x="661" y="60"/>
                    </a:lnTo>
                    <a:lnTo>
                      <a:pt x="661" y="58"/>
                    </a:lnTo>
                    <a:lnTo>
                      <a:pt x="661" y="56"/>
                    </a:lnTo>
                    <a:lnTo>
                      <a:pt x="661" y="54"/>
                    </a:lnTo>
                    <a:lnTo>
                      <a:pt x="659" y="52"/>
                    </a:lnTo>
                    <a:lnTo>
                      <a:pt x="655" y="52"/>
                    </a:lnTo>
                    <a:lnTo>
                      <a:pt x="653" y="54"/>
                    </a:lnTo>
                    <a:lnTo>
                      <a:pt x="651" y="54"/>
                    </a:lnTo>
                    <a:lnTo>
                      <a:pt x="651" y="52"/>
                    </a:lnTo>
                    <a:lnTo>
                      <a:pt x="665" y="45"/>
                    </a:lnTo>
                    <a:lnTo>
                      <a:pt x="661" y="41"/>
                    </a:lnTo>
                    <a:lnTo>
                      <a:pt x="657" y="41"/>
                    </a:lnTo>
                    <a:lnTo>
                      <a:pt x="655" y="45"/>
                    </a:lnTo>
                    <a:lnTo>
                      <a:pt x="651" y="45"/>
                    </a:lnTo>
                    <a:lnTo>
                      <a:pt x="651" y="47"/>
                    </a:lnTo>
                    <a:lnTo>
                      <a:pt x="649" y="47"/>
                    </a:lnTo>
                    <a:lnTo>
                      <a:pt x="643" y="52"/>
                    </a:lnTo>
                    <a:lnTo>
                      <a:pt x="639" y="52"/>
                    </a:lnTo>
                    <a:lnTo>
                      <a:pt x="632" y="56"/>
                    </a:lnTo>
                    <a:lnTo>
                      <a:pt x="624" y="56"/>
                    </a:lnTo>
                    <a:lnTo>
                      <a:pt x="622" y="60"/>
                    </a:lnTo>
                    <a:lnTo>
                      <a:pt x="610" y="60"/>
                    </a:lnTo>
                    <a:lnTo>
                      <a:pt x="610" y="58"/>
                    </a:lnTo>
                    <a:lnTo>
                      <a:pt x="612" y="56"/>
                    </a:lnTo>
                    <a:lnTo>
                      <a:pt x="614" y="56"/>
                    </a:lnTo>
                    <a:lnTo>
                      <a:pt x="616" y="52"/>
                    </a:lnTo>
                    <a:lnTo>
                      <a:pt x="614" y="52"/>
                    </a:lnTo>
                    <a:lnTo>
                      <a:pt x="610" y="54"/>
                    </a:lnTo>
                    <a:lnTo>
                      <a:pt x="601" y="54"/>
                    </a:lnTo>
                    <a:lnTo>
                      <a:pt x="597" y="56"/>
                    </a:lnTo>
                    <a:lnTo>
                      <a:pt x="597" y="58"/>
                    </a:lnTo>
                    <a:lnTo>
                      <a:pt x="591" y="58"/>
                    </a:lnTo>
                    <a:lnTo>
                      <a:pt x="591" y="54"/>
                    </a:lnTo>
                    <a:lnTo>
                      <a:pt x="597" y="50"/>
                    </a:lnTo>
                    <a:lnTo>
                      <a:pt x="607" y="45"/>
                    </a:lnTo>
                    <a:lnTo>
                      <a:pt x="624" y="37"/>
                    </a:lnTo>
                    <a:lnTo>
                      <a:pt x="628" y="35"/>
                    </a:lnTo>
                    <a:lnTo>
                      <a:pt x="634" y="33"/>
                    </a:lnTo>
                    <a:lnTo>
                      <a:pt x="641" y="31"/>
                    </a:lnTo>
                    <a:lnTo>
                      <a:pt x="643" y="31"/>
                    </a:lnTo>
                    <a:lnTo>
                      <a:pt x="645" y="29"/>
                    </a:lnTo>
                    <a:lnTo>
                      <a:pt x="641" y="29"/>
                    </a:lnTo>
                    <a:lnTo>
                      <a:pt x="639" y="29"/>
                    </a:lnTo>
                    <a:lnTo>
                      <a:pt x="636" y="29"/>
                    </a:lnTo>
                    <a:lnTo>
                      <a:pt x="636" y="27"/>
                    </a:lnTo>
                    <a:lnTo>
                      <a:pt x="624" y="29"/>
                    </a:lnTo>
                    <a:lnTo>
                      <a:pt x="624" y="23"/>
                    </a:lnTo>
                    <a:lnTo>
                      <a:pt x="624" y="25"/>
                    </a:lnTo>
                    <a:lnTo>
                      <a:pt x="620" y="27"/>
                    </a:lnTo>
                    <a:lnTo>
                      <a:pt x="618" y="29"/>
                    </a:lnTo>
                    <a:lnTo>
                      <a:pt x="614" y="29"/>
                    </a:lnTo>
                    <a:lnTo>
                      <a:pt x="610" y="25"/>
                    </a:lnTo>
                    <a:lnTo>
                      <a:pt x="603" y="25"/>
                    </a:lnTo>
                    <a:lnTo>
                      <a:pt x="601" y="23"/>
                    </a:lnTo>
                    <a:lnTo>
                      <a:pt x="601" y="21"/>
                    </a:lnTo>
                    <a:lnTo>
                      <a:pt x="597" y="18"/>
                    </a:lnTo>
                    <a:lnTo>
                      <a:pt x="595" y="16"/>
                    </a:lnTo>
                    <a:lnTo>
                      <a:pt x="591" y="16"/>
                    </a:lnTo>
                    <a:lnTo>
                      <a:pt x="589" y="21"/>
                    </a:lnTo>
                    <a:lnTo>
                      <a:pt x="589" y="21"/>
                    </a:lnTo>
                    <a:lnTo>
                      <a:pt x="587" y="21"/>
                    </a:lnTo>
                    <a:lnTo>
                      <a:pt x="581" y="16"/>
                    </a:lnTo>
                    <a:lnTo>
                      <a:pt x="578" y="16"/>
                    </a:lnTo>
                    <a:lnTo>
                      <a:pt x="574" y="14"/>
                    </a:lnTo>
                    <a:lnTo>
                      <a:pt x="570" y="12"/>
                    </a:lnTo>
                    <a:lnTo>
                      <a:pt x="570" y="10"/>
                    </a:lnTo>
                    <a:lnTo>
                      <a:pt x="572" y="6"/>
                    </a:lnTo>
                    <a:lnTo>
                      <a:pt x="576" y="4"/>
                    </a:lnTo>
                    <a:lnTo>
                      <a:pt x="572" y="0"/>
                    </a:lnTo>
                    <a:lnTo>
                      <a:pt x="570" y="2"/>
                    </a:lnTo>
                    <a:lnTo>
                      <a:pt x="568" y="4"/>
                    </a:lnTo>
                    <a:lnTo>
                      <a:pt x="566" y="6"/>
                    </a:lnTo>
                    <a:lnTo>
                      <a:pt x="566" y="8"/>
                    </a:lnTo>
                    <a:lnTo>
                      <a:pt x="566" y="12"/>
                    </a:lnTo>
                    <a:lnTo>
                      <a:pt x="139" y="12"/>
                    </a:lnTo>
                    <a:lnTo>
                      <a:pt x="139" y="14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7" y="21"/>
                    </a:lnTo>
                    <a:lnTo>
                      <a:pt x="135" y="23"/>
                    </a:lnTo>
                    <a:lnTo>
                      <a:pt x="135" y="29"/>
                    </a:lnTo>
                    <a:lnTo>
                      <a:pt x="127" y="35"/>
                    </a:lnTo>
                    <a:lnTo>
                      <a:pt x="127" y="39"/>
                    </a:lnTo>
                    <a:lnTo>
                      <a:pt x="123" y="45"/>
                    </a:lnTo>
                    <a:lnTo>
                      <a:pt x="110" y="50"/>
                    </a:lnTo>
                    <a:lnTo>
                      <a:pt x="118" y="45"/>
                    </a:lnTo>
                    <a:lnTo>
                      <a:pt x="112" y="45"/>
                    </a:lnTo>
                    <a:lnTo>
                      <a:pt x="114" y="43"/>
                    </a:lnTo>
                    <a:lnTo>
                      <a:pt x="116" y="39"/>
                    </a:lnTo>
                    <a:lnTo>
                      <a:pt x="123" y="33"/>
                    </a:lnTo>
                    <a:lnTo>
                      <a:pt x="123" y="33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14" y="29"/>
                    </a:lnTo>
                    <a:lnTo>
                      <a:pt x="112" y="27"/>
                    </a:lnTo>
                    <a:lnTo>
                      <a:pt x="110" y="25"/>
                    </a:lnTo>
                    <a:lnTo>
                      <a:pt x="108" y="23"/>
                    </a:lnTo>
                    <a:lnTo>
                      <a:pt x="106" y="21"/>
                    </a:lnTo>
                    <a:lnTo>
                      <a:pt x="100" y="21"/>
                    </a:lnTo>
                    <a:lnTo>
                      <a:pt x="98" y="25"/>
                    </a:lnTo>
                    <a:lnTo>
                      <a:pt x="96" y="29"/>
                    </a:lnTo>
                    <a:lnTo>
                      <a:pt x="96" y="41"/>
                    </a:lnTo>
                    <a:lnTo>
                      <a:pt x="96" y="43"/>
                    </a:lnTo>
                    <a:lnTo>
                      <a:pt x="96" y="45"/>
                    </a:lnTo>
                    <a:lnTo>
                      <a:pt x="89" y="50"/>
                    </a:lnTo>
                    <a:lnTo>
                      <a:pt x="98" y="52"/>
                    </a:lnTo>
                    <a:lnTo>
                      <a:pt x="89" y="52"/>
                    </a:lnTo>
                    <a:lnTo>
                      <a:pt x="92" y="58"/>
                    </a:lnTo>
                    <a:lnTo>
                      <a:pt x="87" y="64"/>
                    </a:lnTo>
                    <a:lnTo>
                      <a:pt x="89" y="64"/>
                    </a:lnTo>
                    <a:lnTo>
                      <a:pt x="92" y="68"/>
                    </a:lnTo>
                    <a:lnTo>
                      <a:pt x="94" y="68"/>
                    </a:lnTo>
                    <a:lnTo>
                      <a:pt x="96" y="68"/>
                    </a:lnTo>
                    <a:lnTo>
                      <a:pt x="83" y="68"/>
                    </a:lnTo>
                    <a:lnTo>
                      <a:pt x="81" y="72"/>
                    </a:lnTo>
                    <a:lnTo>
                      <a:pt x="77" y="76"/>
                    </a:lnTo>
                    <a:lnTo>
                      <a:pt x="69" y="93"/>
                    </a:lnTo>
                    <a:lnTo>
                      <a:pt x="65" y="99"/>
                    </a:lnTo>
                    <a:lnTo>
                      <a:pt x="54" y="110"/>
                    </a:lnTo>
                    <a:lnTo>
                      <a:pt x="48" y="118"/>
                    </a:lnTo>
                    <a:lnTo>
                      <a:pt x="44" y="126"/>
                    </a:lnTo>
                    <a:lnTo>
                      <a:pt x="42" y="126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38" y="134"/>
                    </a:lnTo>
                    <a:lnTo>
                      <a:pt x="31" y="143"/>
                    </a:lnTo>
                    <a:lnTo>
                      <a:pt x="31" y="147"/>
                    </a:lnTo>
                    <a:lnTo>
                      <a:pt x="31" y="151"/>
                    </a:lnTo>
                    <a:lnTo>
                      <a:pt x="25" y="157"/>
                    </a:lnTo>
                    <a:lnTo>
                      <a:pt x="25" y="170"/>
                    </a:lnTo>
                    <a:lnTo>
                      <a:pt x="23" y="174"/>
                    </a:lnTo>
                    <a:lnTo>
                      <a:pt x="19" y="178"/>
                    </a:lnTo>
                    <a:lnTo>
                      <a:pt x="15" y="184"/>
                    </a:lnTo>
                    <a:lnTo>
                      <a:pt x="15" y="186"/>
                    </a:lnTo>
                    <a:lnTo>
                      <a:pt x="11" y="188"/>
                    </a:lnTo>
                    <a:lnTo>
                      <a:pt x="5" y="195"/>
                    </a:lnTo>
                    <a:lnTo>
                      <a:pt x="5" y="199"/>
                    </a:lnTo>
                    <a:lnTo>
                      <a:pt x="5" y="201"/>
                    </a:lnTo>
                    <a:lnTo>
                      <a:pt x="11" y="207"/>
                    </a:lnTo>
                    <a:lnTo>
                      <a:pt x="11" y="209"/>
                    </a:lnTo>
                    <a:lnTo>
                      <a:pt x="9" y="213"/>
                    </a:lnTo>
                    <a:lnTo>
                      <a:pt x="5" y="215"/>
                    </a:lnTo>
                    <a:lnTo>
                      <a:pt x="5" y="219"/>
                    </a:lnTo>
                    <a:lnTo>
                      <a:pt x="2" y="224"/>
                    </a:lnTo>
                    <a:lnTo>
                      <a:pt x="0" y="228"/>
                    </a:lnTo>
                    <a:lnTo>
                      <a:pt x="0" y="232"/>
                    </a:lnTo>
                    <a:lnTo>
                      <a:pt x="2" y="234"/>
                    </a:lnTo>
                    <a:lnTo>
                      <a:pt x="5" y="240"/>
                    </a:lnTo>
                    <a:lnTo>
                      <a:pt x="5" y="242"/>
                    </a:lnTo>
                    <a:lnTo>
                      <a:pt x="5" y="248"/>
                    </a:lnTo>
                    <a:lnTo>
                      <a:pt x="7" y="248"/>
                    </a:lnTo>
                    <a:lnTo>
                      <a:pt x="7" y="250"/>
                    </a:lnTo>
                    <a:lnTo>
                      <a:pt x="13" y="246"/>
                    </a:lnTo>
                    <a:lnTo>
                      <a:pt x="29" y="248"/>
                    </a:lnTo>
                    <a:lnTo>
                      <a:pt x="21" y="248"/>
                    </a:lnTo>
                    <a:lnTo>
                      <a:pt x="17" y="248"/>
                    </a:lnTo>
                    <a:lnTo>
                      <a:pt x="15" y="248"/>
                    </a:lnTo>
                    <a:lnTo>
                      <a:pt x="13" y="253"/>
                    </a:lnTo>
                    <a:lnTo>
                      <a:pt x="13" y="259"/>
                    </a:lnTo>
                    <a:lnTo>
                      <a:pt x="9" y="255"/>
                    </a:lnTo>
                    <a:lnTo>
                      <a:pt x="7" y="255"/>
                    </a:lnTo>
                    <a:lnTo>
                      <a:pt x="5" y="257"/>
                    </a:lnTo>
                    <a:lnTo>
                      <a:pt x="5" y="259"/>
                    </a:lnTo>
                    <a:lnTo>
                      <a:pt x="5" y="265"/>
                    </a:lnTo>
                    <a:lnTo>
                      <a:pt x="5" y="269"/>
                    </a:lnTo>
                    <a:lnTo>
                      <a:pt x="5" y="271"/>
                    </a:lnTo>
                    <a:lnTo>
                      <a:pt x="9" y="271"/>
                    </a:lnTo>
                    <a:lnTo>
                      <a:pt x="11" y="271"/>
                    </a:lnTo>
                    <a:lnTo>
                      <a:pt x="11" y="275"/>
                    </a:lnTo>
                    <a:lnTo>
                      <a:pt x="11" y="277"/>
                    </a:lnTo>
                    <a:lnTo>
                      <a:pt x="11" y="279"/>
                    </a:lnTo>
                    <a:lnTo>
                      <a:pt x="5" y="284"/>
                    </a:lnTo>
                    <a:lnTo>
                      <a:pt x="5" y="288"/>
                    </a:lnTo>
                    <a:lnTo>
                      <a:pt x="5" y="290"/>
                    </a:lnTo>
                    <a:lnTo>
                      <a:pt x="5" y="294"/>
                    </a:lnTo>
                    <a:lnTo>
                      <a:pt x="7" y="296"/>
                    </a:lnTo>
                    <a:lnTo>
                      <a:pt x="11" y="302"/>
                    </a:lnTo>
                    <a:lnTo>
                      <a:pt x="11" y="304"/>
                    </a:lnTo>
                    <a:lnTo>
                      <a:pt x="15" y="311"/>
                    </a:lnTo>
                    <a:lnTo>
                      <a:pt x="15" y="313"/>
                    </a:lnTo>
                    <a:lnTo>
                      <a:pt x="15" y="315"/>
                    </a:lnTo>
                    <a:lnTo>
                      <a:pt x="15" y="317"/>
                    </a:lnTo>
                    <a:lnTo>
                      <a:pt x="11" y="323"/>
                    </a:lnTo>
                    <a:lnTo>
                      <a:pt x="11" y="325"/>
                    </a:lnTo>
                    <a:lnTo>
                      <a:pt x="11" y="327"/>
                    </a:lnTo>
                    <a:lnTo>
                      <a:pt x="11" y="329"/>
                    </a:lnTo>
                    <a:lnTo>
                      <a:pt x="15" y="329"/>
                    </a:lnTo>
                    <a:lnTo>
                      <a:pt x="19" y="329"/>
                    </a:lnTo>
                    <a:lnTo>
                      <a:pt x="25" y="329"/>
                    </a:lnTo>
                    <a:lnTo>
                      <a:pt x="25" y="333"/>
                    </a:lnTo>
                    <a:lnTo>
                      <a:pt x="31" y="337"/>
                    </a:lnTo>
                    <a:lnTo>
                      <a:pt x="34" y="337"/>
                    </a:lnTo>
                    <a:lnTo>
                      <a:pt x="38" y="337"/>
                    </a:lnTo>
                    <a:lnTo>
                      <a:pt x="38" y="337"/>
                    </a:lnTo>
                    <a:lnTo>
                      <a:pt x="42" y="335"/>
                    </a:lnTo>
                    <a:lnTo>
                      <a:pt x="42" y="344"/>
                    </a:lnTo>
                    <a:lnTo>
                      <a:pt x="44" y="344"/>
                    </a:lnTo>
                    <a:lnTo>
                      <a:pt x="46" y="346"/>
                    </a:lnTo>
                    <a:lnTo>
                      <a:pt x="52" y="348"/>
                    </a:lnTo>
                    <a:lnTo>
                      <a:pt x="54" y="354"/>
                    </a:lnTo>
                    <a:lnTo>
                      <a:pt x="54" y="362"/>
                    </a:lnTo>
                    <a:lnTo>
                      <a:pt x="52" y="369"/>
                    </a:lnTo>
                    <a:lnTo>
                      <a:pt x="54" y="371"/>
                    </a:lnTo>
                    <a:lnTo>
                      <a:pt x="89" y="369"/>
                    </a:lnTo>
                    <a:lnTo>
                      <a:pt x="89" y="371"/>
                    </a:lnTo>
                    <a:lnTo>
                      <a:pt x="89" y="371"/>
                    </a:lnTo>
                    <a:lnTo>
                      <a:pt x="89" y="371"/>
                    </a:lnTo>
                    <a:lnTo>
                      <a:pt x="143" y="398"/>
                    </a:lnTo>
                    <a:lnTo>
                      <a:pt x="193" y="398"/>
                    </a:lnTo>
                    <a:lnTo>
                      <a:pt x="193" y="395"/>
                    </a:lnTo>
                    <a:lnTo>
                      <a:pt x="195" y="393"/>
                    </a:lnTo>
                    <a:lnTo>
                      <a:pt x="195" y="387"/>
                    </a:lnTo>
                    <a:lnTo>
                      <a:pt x="197" y="385"/>
                    </a:lnTo>
                    <a:lnTo>
                      <a:pt x="224" y="385"/>
                    </a:lnTo>
                    <a:lnTo>
                      <a:pt x="228" y="389"/>
                    </a:lnTo>
                    <a:lnTo>
                      <a:pt x="228" y="395"/>
                    </a:lnTo>
                    <a:lnTo>
                      <a:pt x="235" y="400"/>
                    </a:lnTo>
                    <a:lnTo>
                      <a:pt x="237" y="408"/>
                    </a:lnTo>
                    <a:lnTo>
                      <a:pt x="239" y="408"/>
                    </a:lnTo>
                    <a:lnTo>
                      <a:pt x="243" y="410"/>
                    </a:lnTo>
                    <a:lnTo>
                      <a:pt x="245" y="412"/>
                    </a:lnTo>
                    <a:lnTo>
                      <a:pt x="247" y="416"/>
                    </a:lnTo>
                    <a:lnTo>
                      <a:pt x="247" y="427"/>
                    </a:lnTo>
                    <a:lnTo>
                      <a:pt x="245" y="431"/>
                    </a:lnTo>
                    <a:lnTo>
                      <a:pt x="245" y="435"/>
                    </a:lnTo>
                    <a:lnTo>
                      <a:pt x="253" y="443"/>
                    </a:lnTo>
                    <a:lnTo>
                      <a:pt x="255" y="443"/>
                    </a:lnTo>
                    <a:lnTo>
                      <a:pt x="261" y="447"/>
                    </a:lnTo>
                    <a:lnTo>
                      <a:pt x="264" y="447"/>
                    </a:lnTo>
                    <a:lnTo>
                      <a:pt x="270" y="443"/>
                    </a:lnTo>
                    <a:lnTo>
                      <a:pt x="272" y="441"/>
                    </a:lnTo>
                    <a:lnTo>
                      <a:pt x="276" y="435"/>
                    </a:lnTo>
                    <a:lnTo>
                      <a:pt x="278" y="431"/>
                    </a:lnTo>
                    <a:lnTo>
                      <a:pt x="282" y="431"/>
                    </a:lnTo>
                    <a:lnTo>
                      <a:pt x="282" y="429"/>
                    </a:lnTo>
                    <a:lnTo>
                      <a:pt x="288" y="431"/>
                    </a:lnTo>
                    <a:lnTo>
                      <a:pt x="299" y="431"/>
                    </a:lnTo>
                    <a:lnTo>
                      <a:pt x="299" y="435"/>
                    </a:lnTo>
                    <a:lnTo>
                      <a:pt x="301" y="435"/>
                    </a:lnTo>
                    <a:lnTo>
                      <a:pt x="303" y="439"/>
                    </a:lnTo>
                    <a:lnTo>
                      <a:pt x="305" y="443"/>
                    </a:lnTo>
                    <a:lnTo>
                      <a:pt x="307" y="445"/>
                    </a:lnTo>
                    <a:lnTo>
                      <a:pt x="309" y="449"/>
                    </a:lnTo>
                    <a:lnTo>
                      <a:pt x="309" y="456"/>
                    </a:lnTo>
                    <a:lnTo>
                      <a:pt x="309" y="460"/>
                    </a:lnTo>
                    <a:lnTo>
                      <a:pt x="309" y="462"/>
                    </a:lnTo>
                    <a:lnTo>
                      <a:pt x="309" y="466"/>
                    </a:lnTo>
                    <a:lnTo>
                      <a:pt x="313" y="468"/>
                    </a:lnTo>
                    <a:lnTo>
                      <a:pt x="313" y="474"/>
                    </a:lnTo>
                    <a:lnTo>
                      <a:pt x="315" y="476"/>
                    </a:lnTo>
                    <a:lnTo>
                      <a:pt x="317" y="476"/>
                    </a:lnTo>
                    <a:lnTo>
                      <a:pt x="319" y="480"/>
                    </a:lnTo>
                    <a:lnTo>
                      <a:pt x="319" y="482"/>
                    </a:lnTo>
                    <a:lnTo>
                      <a:pt x="319" y="485"/>
                    </a:lnTo>
                    <a:lnTo>
                      <a:pt x="317" y="485"/>
                    </a:lnTo>
                    <a:lnTo>
                      <a:pt x="317" y="493"/>
                    </a:lnTo>
                    <a:lnTo>
                      <a:pt x="319" y="497"/>
                    </a:lnTo>
                    <a:lnTo>
                      <a:pt x="319" y="505"/>
                    </a:lnTo>
                    <a:lnTo>
                      <a:pt x="324" y="507"/>
                    </a:lnTo>
                    <a:lnTo>
                      <a:pt x="328" y="509"/>
                    </a:lnTo>
                    <a:lnTo>
                      <a:pt x="330" y="509"/>
                    </a:lnTo>
                    <a:lnTo>
                      <a:pt x="334" y="514"/>
                    </a:lnTo>
                    <a:lnTo>
                      <a:pt x="344" y="514"/>
                    </a:lnTo>
                    <a:lnTo>
                      <a:pt x="344" y="516"/>
                    </a:lnTo>
                    <a:lnTo>
                      <a:pt x="346" y="518"/>
                    </a:lnTo>
                    <a:lnTo>
                      <a:pt x="353" y="518"/>
                    </a:lnTo>
                    <a:lnTo>
                      <a:pt x="353" y="516"/>
                    </a:lnTo>
                    <a:lnTo>
                      <a:pt x="348" y="497"/>
                    </a:lnTo>
                    <a:lnTo>
                      <a:pt x="353" y="493"/>
                    </a:lnTo>
                    <a:lnTo>
                      <a:pt x="348" y="489"/>
                    </a:lnTo>
                    <a:lnTo>
                      <a:pt x="348" y="485"/>
                    </a:lnTo>
                    <a:lnTo>
                      <a:pt x="351" y="485"/>
                    </a:lnTo>
                    <a:lnTo>
                      <a:pt x="355" y="485"/>
                    </a:lnTo>
                    <a:lnTo>
                      <a:pt x="357" y="485"/>
                    </a:lnTo>
                    <a:lnTo>
                      <a:pt x="357" y="476"/>
                    </a:lnTo>
                    <a:lnTo>
                      <a:pt x="363" y="474"/>
                    </a:lnTo>
                    <a:lnTo>
                      <a:pt x="363" y="468"/>
                    </a:lnTo>
                    <a:lnTo>
                      <a:pt x="367" y="468"/>
                    </a:lnTo>
                    <a:lnTo>
                      <a:pt x="373" y="466"/>
                    </a:lnTo>
                    <a:lnTo>
                      <a:pt x="371" y="460"/>
                    </a:lnTo>
                    <a:lnTo>
                      <a:pt x="373" y="462"/>
                    </a:lnTo>
                    <a:lnTo>
                      <a:pt x="373" y="460"/>
                    </a:lnTo>
                    <a:lnTo>
                      <a:pt x="375" y="456"/>
                    </a:lnTo>
                    <a:lnTo>
                      <a:pt x="377" y="453"/>
                    </a:lnTo>
                    <a:lnTo>
                      <a:pt x="377" y="453"/>
                    </a:lnTo>
                    <a:lnTo>
                      <a:pt x="380" y="456"/>
                    </a:lnTo>
                    <a:lnTo>
                      <a:pt x="380" y="460"/>
                    </a:lnTo>
                    <a:lnTo>
                      <a:pt x="384" y="460"/>
                    </a:lnTo>
                    <a:lnTo>
                      <a:pt x="388" y="458"/>
                    </a:lnTo>
                    <a:lnTo>
                      <a:pt x="392" y="456"/>
                    </a:lnTo>
                    <a:lnTo>
                      <a:pt x="398" y="451"/>
                    </a:lnTo>
                    <a:lnTo>
                      <a:pt x="400" y="451"/>
                    </a:lnTo>
                    <a:lnTo>
                      <a:pt x="400" y="447"/>
                    </a:lnTo>
                    <a:lnTo>
                      <a:pt x="404" y="445"/>
                    </a:lnTo>
                    <a:lnTo>
                      <a:pt x="404" y="443"/>
                    </a:lnTo>
                    <a:lnTo>
                      <a:pt x="406" y="441"/>
                    </a:lnTo>
                    <a:lnTo>
                      <a:pt x="406" y="437"/>
                    </a:lnTo>
                    <a:lnTo>
                      <a:pt x="404" y="435"/>
                    </a:lnTo>
                    <a:lnTo>
                      <a:pt x="404" y="431"/>
                    </a:lnTo>
                    <a:lnTo>
                      <a:pt x="406" y="431"/>
                    </a:lnTo>
                    <a:lnTo>
                      <a:pt x="413" y="435"/>
                    </a:lnTo>
                    <a:lnTo>
                      <a:pt x="415" y="435"/>
                    </a:lnTo>
                    <a:lnTo>
                      <a:pt x="417" y="437"/>
                    </a:lnTo>
                    <a:lnTo>
                      <a:pt x="421" y="437"/>
                    </a:lnTo>
                    <a:lnTo>
                      <a:pt x="421" y="435"/>
                    </a:lnTo>
                    <a:lnTo>
                      <a:pt x="427" y="427"/>
                    </a:lnTo>
                    <a:lnTo>
                      <a:pt x="427" y="427"/>
                    </a:lnTo>
                    <a:lnTo>
                      <a:pt x="431" y="431"/>
                    </a:lnTo>
                    <a:lnTo>
                      <a:pt x="435" y="431"/>
                    </a:lnTo>
                    <a:lnTo>
                      <a:pt x="438" y="429"/>
                    </a:lnTo>
                    <a:lnTo>
                      <a:pt x="438" y="427"/>
                    </a:lnTo>
                    <a:lnTo>
                      <a:pt x="440" y="424"/>
                    </a:lnTo>
                    <a:lnTo>
                      <a:pt x="442" y="427"/>
                    </a:lnTo>
                    <a:lnTo>
                      <a:pt x="442" y="429"/>
                    </a:lnTo>
                    <a:lnTo>
                      <a:pt x="444" y="433"/>
                    </a:lnTo>
                    <a:lnTo>
                      <a:pt x="448" y="435"/>
                    </a:lnTo>
                    <a:lnTo>
                      <a:pt x="448" y="435"/>
                    </a:lnTo>
                    <a:lnTo>
                      <a:pt x="452" y="435"/>
                    </a:lnTo>
                    <a:lnTo>
                      <a:pt x="454" y="435"/>
                    </a:lnTo>
                    <a:lnTo>
                      <a:pt x="456" y="431"/>
                    </a:lnTo>
                    <a:lnTo>
                      <a:pt x="458" y="427"/>
                    </a:lnTo>
                    <a:lnTo>
                      <a:pt x="460" y="427"/>
                    </a:lnTo>
                    <a:lnTo>
                      <a:pt x="464" y="429"/>
                    </a:lnTo>
                    <a:lnTo>
                      <a:pt x="467" y="433"/>
                    </a:lnTo>
                    <a:lnTo>
                      <a:pt x="467" y="435"/>
                    </a:lnTo>
                    <a:lnTo>
                      <a:pt x="469" y="439"/>
                    </a:lnTo>
                    <a:lnTo>
                      <a:pt x="469" y="443"/>
                    </a:lnTo>
                    <a:lnTo>
                      <a:pt x="477" y="443"/>
                    </a:lnTo>
                    <a:lnTo>
                      <a:pt x="479" y="445"/>
                    </a:lnTo>
                    <a:lnTo>
                      <a:pt x="479" y="445"/>
                    </a:lnTo>
                    <a:lnTo>
                      <a:pt x="479" y="443"/>
                    </a:lnTo>
                    <a:lnTo>
                      <a:pt x="481" y="441"/>
                    </a:lnTo>
                    <a:lnTo>
                      <a:pt x="481" y="443"/>
                    </a:lnTo>
                    <a:lnTo>
                      <a:pt x="487" y="449"/>
                    </a:lnTo>
                    <a:lnTo>
                      <a:pt x="489" y="447"/>
                    </a:lnTo>
                    <a:lnTo>
                      <a:pt x="491" y="443"/>
                    </a:lnTo>
                    <a:lnTo>
                      <a:pt x="491" y="439"/>
                    </a:lnTo>
                    <a:lnTo>
                      <a:pt x="489" y="435"/>
                    </a:lnTo>
                    <a:lnTo>
                      <a:pt x="493" y="437"/>
                    </a:lnTo>
                    <a:lnTo>
                      <a:pt x="496" y="443"/>
                    </a:lnTo>
                    <a:lnTo>
                      <a:pt x="500" y="443"/>
                    </a:lnTo>
                    <a:lnTo>
                      <a:pt x="500" y="447"/>
                    </a:lnTo>
                    <a:lnTo>
                      <a:pt x="502" y="447"/>
                    </a:lnTo>
                    <a:lnTo>
                      <a:pt x="502" y="449"/>
                    </a:lnTo>
                    <a:lnTo>
                      <a:pt x="506" y="449"/>
                    </a:lnTo>
                    <a:lnTo>
                      <a:pt x="506" y="447"/>
                    </a:lnTo>
                    <a:lnTo>
                      <a:pt x="506" y="445"/>
                    </a:lnTo>
                    <a:lnTo>
                      <a:pt x="506" y="443"/>
                    </a:lnTo>
                    <a:lnTo>
                      <a:pt x="504" y="441"/>
                    </a:lnTo>
                    <a:lnTo>
                      <a:pt x="502" y="439"/>
                    </a:lnTo>
                    <a:lnTo>
                      <a:pt x="500" y="437"/>
                    </a:lnTo>
                    <a:lnTo>
                      <a:pt x="498" y="435"/>
                    </a:lnTo>
                    <a:lnTo>
                      <a:pt x="502" y="435"/>
                    </a:lnTo>
                    <a:lnTo>
                      <a:pt x="504" y="431"/>
                    </a:lnTo>
                    <a:lnTo>
                      <a:pt x="504" y="427"/>
                    </a:lnTo>
                    <a:lnTo>
                      <a:pt x="502" y="427"/>
                    </a:lnTo>
                    <a:lnTo>
                      <a:pt x="491" y="427"/>
                    </a:lnTo>
                    <a:lnTo>
                      <a:pt x="489" y="424"/>
                    </a:lnTo>
                    <a:lnTo>
                      <a:pt x="489" y="420"/>
                    </a:lnTo>
                    <a:lnTo>
                      <a:pt x="491" y="418"/>
                    </a:lnTo>
                    <a:lnTo>
                      <a:pt x="496" y="418"/>
                    </a:lnTo>
                    <a:lnTo>
                      <a:pt x="498" y="420"/>
                    </a:lnTo>
                    <a:lnTo>
                      <a:pt x="500" y="420"/>
                    </a:lnTo>
                    <a:lnTo>
                      <a:pt x="502" y="422"/>
                    </a:lnTo>
                    <a:lnTo>
                      <a:pt x="506" y="422"/>
                    </a:lnTo>
                    <a:lnTo>
                      <a:pt x="514" y="418"/>
                    </a:lnTo>
                    <a:lnTo>
                      <a:pt x="516" y="416"/>
                    </a:lnTo>
                    <a:lnTo>
                      <a:pt x="518" y="416"/>
                    </a:lnTo>
                    <a:lnTo>
                      <a:pt x="518" y="418"/>
                    </a:lnTo>
                    <a:lnTo>
                      <a:pt x="525" y="418"/>
                    </a:lnTo>
                    <a:lnTo>
                      <a:pt x="529" y="416"/>
                    </a:lnTo>
                    <a:lnTo>
                      <a:pt x="529" y="416"/>
                    </a:lnTo>
                    <a:lnTo>
                      <a:pt x="531" y="414"/>
                    </a:lnTo>
                    <a:lnTo>
                      <a:pt x="531" y="412"/>
                    </a:lnTo>
                    <a:lnTo>
                      <a:pt x="533" y="410"/>
                    </a:lnTo>
                    <a:lnTo>
                      <a:pt x="533" y="408"/>
                    </a:lnTo>
                    <a:lnTo>
                      <a:pt x="533" y="408"/>
                    </a:lnTo>
                    <a:lnTo>
                      <a:pt x="533" y="410"/>
                    </a:lnTo>
                    <a:lnTo>
                      <a:pt x="535" y="412"/>
                    </a:lnTo>
                    <a:lnTo>
                      <a:pt x="535" y="418"/>
                    </a:lnTo>
                    <a:lnTo>
                      <a:pt x="537" y="418"/>
                    </a:lnTo>
                    <a:lnTo>
                      <a:pt x="539" y="418"/>
                    </a:lnTo>
                    <a:lnTo>
                      <a:pt x="541" y="416"/>
                    </a:lnTo>
                    <a:lnTo>
                      <a:pt x="545" y="416"/>
                    </a:lnTo>
                    <a:lnTo>
                      <a:pt x="549" y="414"/>
                    </a:lnTo>
                    <a:lnTo>
                      <a:pt x="552" y="414"/>
                    </a:lnTo>
                    <a:lnTo>
                      <a:pt x="554" y="416"/>
                    </a:lnTo>
                    <a:lnTo>
                      <a:pt x="556" y="418"/>
                    </a:lnTo>
                    <a:lnTo>
                      <a:pt x="556" y="414"/>
                    </a:lnTo>
                    <a:lnTo>
                      <a:pt x="560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70" y="418"/>
                    </a:lnTo>
                    <a:lnTo>
                      <a:pt x="568" y="422"/>
                    </a:lnTo>
                    <a:lnTo>
                      <a:pt x="568" y="427"/>
                    </a:lnTo>
                    <a:lnTo>
                      <a:pt x="570" y="427"/>
                    </a:lnTo>
                    <a:lnTo>
                      <a:pt x="570" y="431"/>
                    </a:lnTo>
                    <a:lnTo>
                      <a:pt x="572" y="435"/>
                    </a:lnTo>
                    <a:lnTo>
                      <a:pt x="576" y="435"/>
                    </a:lnTo>
                    <a:lnTo>
                      <a:pt x="581" y="433"/>
                    </a:lnTo>
                    <a:lnTo>
                      <a:pt x="587" y="427"/>
                    </a:lnTo>
                    <a:lnTo>
                      <a:pt x="591" y="424"/>
                    </a:lnTo>
                    <a:lnTo>
                      <a:pt x="593" y="424"/>
                    </a:lnTo>
                    <a:lnTo>
                      <a:pt x="597" y="427"/>
                    </a:lnTo>
                    <a:lnTo>
                      <a:pt x="597" y="427"/>
                    </a:lnTo>
                    <a:lnTo>
                      <a:pt x="603" y="437"/>
                    </a:lnTo>
                    <a:lnTo>
                      <a:pt x="603" y="441"/>
                    </a:lnTo>
                    <a:lnTo>
                      <a:pt x="603" y="443"/>
                    </a:lnTo>
                    <a:lnTo>
                      <a:pt x="607" y="443"/>
                    </a:lnTo>
                    <a:lnTo>
                      <a:pt x="614" y="443"/>
                    </a:lnTo>
                    <a:lnTo>
                      <a:pt x="614" y="456"/>
                    </a:lnTo>
                    <a:lnTo>
                      <a:pt x="614" y="458"/>
                    </a:lnTo>
                    <a:lnTo>
                      <a:pt x="612" y="460"/>
                    </a:lnTo>
                    <a:lnTo>
                      <a:pt x="607" y="468"/>
                    </a:lnTo>
                    <a:lnTo>
                      <a:pt x="607" y="470"/>
                    </a:lnTo>
                    <a:lnTo>
                      <a:pt x="610" y="474"/>
                    </a:lnTo>
                    <a:lnTo>
                      <a:pt x="612" y="474"/>
                    </a:lnTo>
                    <a:lnTo>
                      <a:pt x="614" y="476"/>
                    </a:lnTo>
                    <a:lnTo>
                      <a:pt x="607" y="485"/>
                    </a:lnTo>
                    <a:lnTo>
                      <a:pt x="612" y="497"/>
                    </a:lnTo>
                    <a:lnTo>
                      <a:pt x="616" y="493"/>
                    </a:lnTo>
                    <a:lnTo>
                      <a:pt x="618" y="493"/>
                    </a:lnTo>
                    <a:lnTo>
                      <a:pt x="618" y="493"/>
                    </a:lnTo>
                    <a:lnTo>
                      <a:pt x="616" y="495"/>
                    </a:lnTo>
                    <a:lnTo>
                      <a:pt x="614" y="499"/>
                    </a:lnTo>
                    <a:lnTo>
                      <a:pt x="614" y="499"/>
                    </a:lnTo>
                    <a:lnTo>
                      <a:pt x="614" y="503"/>
                    </a:lnTo>
                    <a:lnTo>
                      <a:pt x="618" y="503"/>
                    </a:lnTo>
                    <a:lnTo>
                      <a:pt x="618" y="516"/>
                    </a:lnTo>
                    <a:lnTo>
                      <a:pt x="622" y="516"/>
                    </a:lnTo>
                    <a:lnTo>
                      <a:pt x="624" y="518"/>
                    </a:lnTo>
                    <a:lnTo>
                      <a:pt x="624" y="518"/>
                    </a:lnTo>
                    <a:lnTo>
                      <a:pt x="624" y="522"/>
                    </a:lnTo>
                    <a:lnTo>
                      <a:pt x="624" y="524"/>
                    </a:lnTo>
                    <a:lnTo>
                      <a:pt x="624" y="528"/>
                    </a:lnTo>
                    <a:lnTo>
                      <a:pt x="630" y="534"/>
                    </a:lnTo>
                    <a:lnTo>
                      <a:pt x="630" y="534"/>
                    </a:lnTo>
                    <a:lnTo>
                      <a:pt x="632" y="532"/>
                    </a:lnTo>
                    <a:lnTo>
                      <a:pt x="634" y="532"/>
                    </a:lnTo>
                    <a:lnTo>
                      <a:pt x="636" y="532"/>
                    </a:lnTo>
                    <a:lnTo>
                      <a:pt x="639" y="530"/>
                    </a:lnTo>
                    <a:lnTo>
                      <a:pt x="641" y="526"/>
                    </a:lnTo>
                    <a:lnTo>
                      <a:pt x="641" y="522"/>
                    </a:lnTo>
                    <a:lnTo>
                      <a:pt x="645" y="522"/>
                    </a:lnTo>
                    <a:lnTo>
                      <a:pt x="645" y="516"/>
                    </a:lnTo>
                    <a:lnTo>
                      <a:pt x="649" y="505"/>
                    </a:lnTo>
                    <a:lnTo>
                      <a:pt x="649" y="499"/>
                    </a:lnTo>
                    <a:lnTo>
                      <a:pt x="651" y="497"/>
                    </a:lnTo>
                    <a:lnTo>
                      <a:pt x="651" y="493"/>
                    </a:lnTo>
                    <a:lnTo>
                      <a:pt x="649" y="491"/>
                    </a:lnTo>
                    <a:lnTo>
                      <a:pt x="649" y="487"/>
                    </a:lnTo>
                    <a:lnTo>
                      <a:pt x="647" y="482"/>
                    </a:lnTo>
                    <a:lnTo>
                      <a:pt x="645" y="478"/>
                    </a:lnTo>
                    <a:lnTo>
                      <a:pt x="645" y="474"/>
                    </a:lnTo>
                    <a:lnTo>
                      <a:pt x="645" y="468"/>
                    </a:lnTo>
                    <a:lnTo>
                      <a:pt x="645" y="464"/>
                    </a:lnTo>
                    <a:lnTo>
                      <a:pt x="647" y="460"/>
                    </a:lnTo>
                    <a:lnTo>
                      <a:pt x="647" y="451"/>
                    </a:lnTo>
                    <a:lnTo>
                      <a:pt x="645" y="447"/>
                    </a:lnTo>
                    <a:lnTo>
                      <a:pt x="645" y="443"/>
                    </a:lnTo>
                    <a:lnTo>
                      <a:pt x="643" y="439"/>
                    </a:lnTo>
                    <a:lnTo>
                      <a:pt x="641" y="435"/>
                    </a:lnTo>
                    <a:lnTo>
                      <a:pt x="641" y="418"/>
                    </a:lnTo>
                    <a:lnTo>
                      <a:pt x="643" y="410"/>
                    </a:lnTo>
                    <a:lnTo>
                      <a:pt x="645" y="404"/>
                    </a:lnTo>
                    <a:lnTo>
                      <a:pt x="647" y="400"/>
                    </a:lnTo>
                    <a:lnTo>
                      <a:pt x="649" y="395"/>
                    </a:lnTo>
                    <a:lnTo>
                      <a:pt x="651" y="391"/>
                    </a:lnTo>
                    <a:lnTo>
                      <a:pt x="651" y="389"/>
                    </a:lnTo>
                    <a:lnTo>
                      <a:pt x="651" y="387"/>
                    </a:lnTo>
                    <a:lnTo>
                      <a:pt x="655" y="385"/>
                    </a:lnTo>
                    <a:lnTo>
                      <a:pt x="661" y="379"/>
                    </a:lnTo>
                    <a:lnTo>
                      <a:pt x="661" y="373"/>
                    </a:lnTo>
                    <a:lnTo>
                      <a:pt x="665" y="377"/>
                    </a:lnTo>
                    <a:lnTo>
                      <a:pt x="668" y="371"/>
                    </a:lnTo>
                    <a:lnTo>
                      <a:pt x="680" y="371"/>
                    </a:lnTo>
                    <a:lnTo>
                      <a:pt x="680" y="362"/>
                    </a:lnTo>
                    <a:lnTo>
                      <a:pt x="684" y="362"/>
                    </a:lnTo>
                    <a:lnTo>
                      <a:pt x="686" y="360"/>
                    </a:lnTo>
                    <a:lnTo>
                      <a:pt x="690" y="360"/>
                    </a:lnTo>
                    <a:lnTo>
                      <a:pt x="697" y="352"/>
                    </a:lnTo>
                    <a:lnTo>
                      <a:pt x="697" y="350"/>
                    </a:lnTo>
                    <a:lnTo>
                      <a:pt x="699" y="348"/>
                    </a:lnTo>
                    <a:lnTo>
                      <a:pt x="701" y="342"/>
                    </a:lnTo>
                    <a:lnTo>
                      <a:pt x="705" y="340"/>
                    </a:lnTo>
                    <a:lnTo>
                      <a:pt x="713" y="340"/>
                    </a:lnTo>
                    <a:lnTo>
                      <a:pt x="715" y="342"/>
                    </a:lnTo>
                    <a:lnTo>
                      <a:pt x="719" y="342"/>
                    </a:lnTo>
                    <a:lnTo>
                      <a:pt x="719" y="340"/>
                    </a:lnTo>
                    <a:lnTo>
                      <a:pt x="723" y="333"/>
                    </a:lnTo>
                    <a:lnTo>
                      <a:pt x="726" y="331"/>
                    </a:lnTo>
                    <a:lnTo>
                      <a:pt x="726" y="329"/>
                    </a:lnTo>
                    <a:lnTo>
                      <a:pt x="730" y="329"/>
                    </a:lnTo>
                    <a:lnTo>
                      <a:pt x="730" y="323"/>
                    </a:lnTo>
                    <a:lnTo>
                      <a:pt x="752" y="321"/>
                    </a:lnTo>
                    <a:lnTo>
                      <a:pt x="752" y="315"/>
                    </a:lnTo>
                    <a:lnTo>
                      <a:pt x="742" y="317"/>
                    </a:lnTo>
                    <a:lnTo>
                      <a:pt x="744" y="315"/>
                    </a:lnTo>
                    <a:lnTo>
                      <a:pt x="746" y="313"/>
                    </a:lnTo>
                    <a:lnTo>
                      <a:pt x="748" y="313"/>
                    </a:lnTo>
                    <a:lnTo>
                      <a:pt x="748" y="313"/>
                    </a:lnTo>
                    <a:lnTo>
                      <a:pt x="746" y="311"/>
                    </a:lnTo>
                    <a:lnTo>
                      <a:pt x="746" y="306"/>
                    </a:lnTo>
                    <a:lnTo>
                      <a:pt x="744" y="304"/>
                    </a:lnTo>
                    <a:lnTo>
                      <a:pt x="752" y="304"/>
                    </a:lnTo>
                    <a:lnTo>
                      <a:pt x="759" y="306"/>
                    </a:lnTo>
                    <a:lnTo>
                      <a:pt x="767" y="296"/>
                    </a:lnTo>
                    <a:lnTo>
                      <a:pt x="752" y="296"/>
                    </a:lnTo>
                    <a:lnTo>
                      <a:pt x="752" y="288"/>
                    </a:lnTo>
                    <a:lnTo>
                      <a:pt x="757" y="292"/>
                    </a:lnTo>
                    <a:lnTo>
                      <a:pt x="767" y="288"/>
                    </a:lnTo>
                    <a:lnTo>
                      <a:pt x="767" y="271"/>
                    </a:lnTo>
                    <a:lnTo>
                      <a:pt x="761" y="275"/>
                    </a:lnTo>
                    <a:lnTo>
                      <a:pt x="759" y="267"/>
                    </a:lnTo>
                    <a:lnTo>
                      <a:pt x="752" y="265"/>
                    </a:lnTo>
                    <a:lnTo>
                      <a:pt x="765" y="269"/>
                    </a:lnTo>
                    <a:lnTo>
                      <a:pt x="767" y="267"/>
                    </a:lnTo>
                    <a:lnTo>
                      <a:pt x="763" y="263"/>
                    </a:lnTo>
                    <a:lnTo>
                      <a:pt x="769" y="263"/>
                    </a:lnTo>
                    <a:lnTo>
                      <a:pt x="767" y="261"/>
                    </a:lnTo>
                    <a:lnTo>
                      <a:pt x="767" y="257"/>
                    </a:lnTo>
                    <a:lnTo>
                      <a:pt x="763" y="253"/>
                    </a:lnTo>
                    <a:lnTo>
                      <a:pt x="761" y="248"/>
                    </a:lnTo>
                    <a:lnTo>
                      <a:pt x="761" y="246"/>
                    </a:lnTo>
                    <a:lnTo>
                      <a:pt x="763" y="244"/>
                    </a:lnTo>
                    <a:lnTo>
                      <a:pt x="757" y="240"/>
                    </a:lnTo>
                    <a:lnTo>
                      <a:pt x="757" y="238"/>
                    </a:lnTo>
                    <a:lnTo>
                      <a:pt x="759" y="238"/>
                    </a:lnTo>
                    <a:lnTo>
                      <a:pt x="763" y="232"/>
                    </a:lnTo>
                    <a:lnTo>
                      <a:pt x="765" y="232"/>
                    </a:lnTo>
                    <a:lnTo>
                      <a:pt x="763" y="240"/>
                    </a:lnTo>
                    <a:lnTo>
                      <a:pt x="771" y="246"/>
                    </a:lnTo>
                    <a:lnTo>
                      <a:pt x="771" y="244"/>
                    </a:lnTo>
                    <a:lnTo>
                      <a:pt x="773" y="242"/>
                    </a:lnTo>
                    <a:lnTo>
                      <a:pt x="773" y="238"/>
                    </a:lnTo>
                    <a:lnTo>
                      <a:pt x="773" y="234"/>
                    </a:lnTo>
                    <a:lnTo>
                      <a:pt x="773" y="230"/>
                    </a:lnTo>
                    <a:lnTo>
                      <a:pt x="775" y="226"/>
                    </a:lnTo>
                    <a:lnTo>
                      <a:pt x="784" y="217"/>
                    </a:lnTo>
                    <a:lnTo>
                      <a:pt x="786" y="215"/>
                    </a:lnTo>
                    <a:lnTo>
                      <a:pt x="788" y="215"/>
                    </a:lnTo>
                    <a:lnTo>
                      <a:pt x="788" y="217"/>
                    </a:lnTo>
                    <a:lnTo>
                      <a:pt x="784" y="224"/>
                    </a:lnTo>
                    <a:lnTo>
                      <a:pt x="779" y="230"/>
                    </a:lnTo>
                    <a:lnTo>
                      <a:pt x="779" y="232"/>
                    </a:lnTo>
                    <a:lnTo>
                      <a:pt x="777" y="242"/>
                    </a:lnTo>
                    <a:lnTo>
                      <a:pt x="781" y="242"/>
                    </a:lnTo>
                    <a:lnTo>
                      <a:pt x="781" y="246"/>
                    </a:lnTo>
                    <a:lnTo>
                      <a:pt x="779" y="248"/>
                    </a:lnTo>
                    <a:lnTo>
                      <a:pt x="779" y="253"/>
                    </a:lnTo>
                    <a:lnTo>
                      <a:pt x="775" y="257"/>
                    </a:lnTo>
                    <a:lnTo>
                      <a:pt x="773" y="265"/>
                    </a:lnTo>
                    <a:lnTo>
                      <a:pt x="773" y="269"/>
                    </a:lnTo>
                    <a:lnTo>
                      <a:pt x="779" y="263"/>
                    </a:lnTo>
                    <a:lnTo>
                      <a:pt x="779" y="259"/>
                    </a:lnTo>
                    <a:lnTo>
                      <a:pt x="784" y="257"/>
                    </a:lnTo>
                    <a:lnTo>
                      <a:pt x="790" y="253"/>
                    </a:lnTo>
                    <a:lnTo>
                      <a:pt x="792" y="248"/>
                    </a:lnTo>
                    <a:lnTo>
                      <a:pt x="794" y="242"/>
                    </a:lnTo>
                    <a:lnTo>
                      <a:pt x="794" y="219"/>
                    </a:lnTo>
                    <a:lnTo>
                      <a:pt x="796" y="215"/>
                    </a:lnTo>
                    <a:lnTo>
                      <a:pt x="796" y="211"/>
                    </a:lnTo>
                    <a:lnTo>
                      <a:pt x="798" y="207"/>
                    </a:lnTo>
                    <a:lnTo>
                      <a:pt x="800" y="207"/>
                    </a:lnTo>
                    <a:lnTo>
                      <a:pt x="800" y="211"/>
                    </a:lnTo>
                    <a:lnTo>
                      <a:pt x="798" y="215"/>
                    </a:lnTo>
                    <a:lnTo>
                      <a:pt x="798" y="219"/>
                    </a:lnTo>
                    <a:lnTo>
                      <a:pt x="800" y="219"/>
                    </a:lnTo>
                    <a:lnTo>
                      <a:pt x="800" y="221"/>
                    </a:lnTo>
                    <a:lnTo>
                      <a:pt x="800" y="232"/>
                    </a:lnTo>
                    <a:lnTo>
                      <a:pt x="806" y="226"/>
                    </a:lnTo>
                    <a:lnTo>
                      <a:pt x="806" y="224"/>
                    </a:lnTo>
                    <a:lnTo>
                      <a:pt x="819" y="209"/>
                    </a:lnTo>
                    <a:lnTo>
                      <a:pt x="821" y="207"/>
                    </a:lnTo>
                    <a:lnTo>
                      <a:pt x="827" y="201"/>
                    </a:lnTo>
                    <a:lnTo>
                      <a:pt x="827" y="199"/>
                    </a:lnTo>
                    <a:lnTo>
                      <a:pt x="827" y="199"/>
                    </a:lnTo>
                    <a:lnTo>
                      <a:pt x="825" y="199"/>
                    </a:lnTo>
                    <a:lnTo>
                      <a:pt x="823" y="197"/>
                    </a:lnTo>
                    <a:lnTo>
                      <a:pt x="823" y="192"/>
                    </a:lnTo>
                    <a:lnTo>
                      <a:pt x="825" y="190"/>
                    </a:lnTo>
                    <a:lnTo>
                      <a:pt x="827" y="190"/>
                    </a:lnTo>
                    <a:lnTo>
                      <a:pt x="829" y="192"/>
                    </a:lnTo>
                    <a:lnTo>
                      <a:pt x="837" y="192"/>
                    </a:lnTo>
                    <a:lnTo>
                      <a:pt x="844" y="190"/>
                    </a:lnTo>
                    <a:lnTo>
                      <a:pt x="858" y="184"/>
                    </a:lnTo>
                    <a:lnTo>
                      <a:pt x="862" y="182"/>
                    </a:lnTo>
                    <a:lnTo>
                      <a:pt x="858" y="182"/>
                    </a:lnTo>
                    <a:lnTo>
                      <a:pt x="856" y="182"/>
                    </a:lnTo>
                    <a:lnTo>
                      <a:pt x="854" y="182"/>
                    </a:lnTo>
                    <a:lnTo>
                      <a:pt x="850" y="184"/>
                    </a:lnTo>
                    <a:lnTo>
                      <a:pt x="848" y="184"/>
                    </a:lnTo>
                    <a:lnTo>
                      <a:pt x="844" y="186"/>
                    </a:lnTo>
                    <a:lnTo>
                      <a:pt x="839" y="186"/>
                    </a:lnTo>
                    <a:lnTo>
                      <a:pt x="837" y="188"/>
                    </a:lnTo>
                    <a:lnTo>
                      <a:pt x="833" y="188"/>
                    </a:lnTo>
                    <a:lnTo>
                      <a:pt x="831" y="186"/>
                    </a:lnTo>
                    <a:lnTo>
                      <a:pt x="831" y="184"/>
                    </a:lnTo>
                    <a:lnTo>
                      <a:pt x="833" y="182"/>
                    </a:lnTo>
                    <a:lnTo>
                      <a:pt x="835" y="180"/>
                    </a:lnTo>
                    <a:lnTo>
                      <a:pt x="837" y="180"/>
                    </a:lnTo>
                    <a:lnTo>
                      <a:pt x="842" y="178"/>
                    </a:lnTo>
                    <a:lnTo>
                      <a:pt x="848" y="178"/>
                    </a:lnTo>
                    <a:lnTo>
                      <a:pt x="868" y="176"/>
                    </a:lnTo>
                    <a:lnTo>
                      <a:pt x="881" y="166"/>
                    </a:lnTo>
                    <a:lnTo>
                      <a:pt x="883" y="170"/>
                    </a:lnTo>
                    <a:lnTo>
                      <a:pt x="889" y="166"/>
                    </a:lnTo>
                    <a:lnTo>
                      <a:pt x="889" y="176"/>
                    </a:lnTo>
                    <a:lnTo>
                      <a:pt x="895" y="170"/>
                    </a:lnTo>
                    <a:lnTo>
                      <a:pt x="902" y="168"/>
                    </a:lnTo>
                    <a:lnTo>
                      <a:pt x="904" y="159"/>
                    </a:lnTo>
                    <a:lnTo>
                      <a:pt x="902" y="157"/>
                    </a:lnTo>
                    <a:lnTo>
                      <a:pt x="900" y="166"/>
                    </a:lnTo>
                    <a:lnTo>
                      <a:pt x="893" y="166"/>
                    </a:lnTo>
                    <a:lnTo>
                      <a:pt x="893" y="157"/>
                    </a:lnTo>
                    <a:lnTo>
                      <a:pt x="889" y="151"/>
                    </a:lnTo>
                    <a:lnTo>
                      <a:pt x="895" y="149"/>
                    </a:lnTo>
                    <a:lnTo>
                      <a:pt x="895" y="139"/>
                    </a:lnTo>
                    <a:lnTo>
                      <a:pt x="900" y="137"/>
                    </a:lnTo>
                    <a:lnTo>
                      <a:pt x="902" y="134"/>
                    </a:lnTo>
                    <a:lnTo>
                      <a:pt x="904" y="132"/>
                    </a:lnTo>
                    <a:lnTo>
                      <a:pt x="906" y="130"/>
                    </a:lnTo>
                    <a:lnTo>
                      <a:pt x="908" y="128"/>
                    </a:lnTo>
                    <a:lnTo>
                      <a:pt x="910" y="126"/>
                    </a:lnTo>
                    <a:lnTo>
                      <a:pt x="910" y="124"/>
                    </a:lnTo>
                    <a:lnTo>
                      <a:pt x="912" y="122"/>
                    </a:lnTo>
                    <a:lnTo>
                      <a:pt x="912" y="120"/>
                    </a:lnTo>
                    <a:lnTo>
                      <a:pt x="918" y="122"/>
                    </a:lnTo>
                    <a:lnTo>
                      <a:pt x="922" y="118"/>
                    </a:lnTo>
                    <a:lnTo>
                      <a:pt x="922" y="118"/>
                    </a:lnTo>
                    <a:lnTo>
                      <a:pt x="927" y="118"/>
                    </a:lnTo>
                    <a:lnTo>
                      <a:pt x="929" y="118"/>
                    </a:lnTo>
                    <a:lnTo>
                      <a:pt x="931" y="116"/>
                    </a:lnTo>
                    <a:lnTo>
                      <a:pt x="933" y="112"/>
                    </a:lnTo>
                    <a:lnTo>
                      <a:pt x="935" y="110"/>
                    </a:lnTo>
                    <a:lnTo>
                      <a:pt x="939" y="105"/>
                    </a:lnTo>
                    <a:lnTo>
                      <a:pt x="939" y="114"/>
                    </a:lnTo>
                    <a:lnTo>
                      <a:pt x="943" y="112"/>
                    </a:lnTo>
                    <a:lnTo>
                      <a:pt x="945" y="110"/>
                    </a:lnTo>
                    <a:lnTo>
                      <a:pt x="953" y="105"/>
                    </a:lnTo>
                    <a:lnTo>
                      <a:pt x="956" y="103"/>
                    </a:lnTo>
                    <a:lnTo>
                      <a:pt x="958" y="103"/>
                    </a:lnTo>
                    <a:lnTo>
                      <a:pt x="960" y="101"/>
                    </a:lnTo>
                    <a:lnTo>
                      <a:pt x="966" y="101"/>
                    </a:lnTo>
                    <a:lnTo>
                      <a:pt x="968" y="101"/>
                    </a:lnTo>
                    <a:lnTo>
                      <a:pt x="970" y="101"/>
                    </a:lnTo>
                    <a:lnTo>
                      <a:pt x="970" y="91"/>
                    </a:lnTo>
                    <a:lnTo>
                      <a:pt x="966" y="91"/>
                    </a:lnTo>
                    <a:lnTo>
                      <a:pt x="966" y="89"/>
                    </a:lnTo>
                    <a:lnTo>
                      <a:pt x="966" y="85"/>
                    </a:lnTo>
                    <a:lnTo>
                      <a:pt x="970" y="83"/>
                    </a:lnTo>
                    <a:lnTo>
                      <a:pt x="968" y="81"/>
                    </a:lnTo>
                    <a:lnTo>
                      <a:pt x="966" y="81"/>
                    </a:lnTo>
                    <a:lnTo>
                      <a:pt x="966" y="79"/>
                    </a:lnTo>
                    <a:lnTo>
                      <a:pt x="966" y="76"/>
                    </a:lnTo>
                    <a:lnTo>
                      <a:pt x="968" y="68"/>
                    </a:lnTo>
                    <a:lnTo>
                      <a:pt x="970" y="60"/>
                    </a:lnTo>
                    <a:lnTo>
                      <a:pt x="974" y="54"/>
                    </a:lnTo>
                    <a:lnTo>
                      <a:pt x="976" y="47"/>
                    </a:lnTo>
                    <a:lnTo>
                      <a:pt x="976" y="45"/>
                    </a:lnTo>
                    <a:lnTo>
                      <a:pt x="974" y="45"/>
                    </a:lnTo>
                    <a:lnTo>
                      <a:pt x="966" y="45"/>
                    </a:lnTo>
                    <a:lnTo>
                      <a:pt x="962" y="45"/>
                    </a:lnTo>
                    <a:lnTo>
                      <a:pt x="960" y="45"/>
                    </a:lnTo>
                    <a:lnTo>
                      <a:pt x="960" y="45"/>
                    </a:lnTo>
                    <a:lnTo>
                      <a:pt x="960" y="45"/>
                    </a:lnTo>
                    <a:close/>
                    <a:moveTo>
                      <a:pt x="678" y="101"/>
                    </a:moveTo>
                    <a:lnTo>
                      <a:pt x="676" y="101"/>
                    </a:lnTo>
                    <a:lnTo>
                      <a:pt x="676" y="97"/>
                    </a:lnTo>
                    <a:lnTo>
                      <a:pt x="678" y="95"/>
                    </a:lnTo>
                    <a:lnTo>
                      <a:pt x="678" y="93"/>
                    </a:lnTo>
                    <a:lnTo>
                      <a:pt x="676" y="93"/>
                    </a:lnTo>
                    <a:lnTo>
                      <a:pt x="672" y="93"/>
                    </a:lnTo>
                    <a:lnTo>
                      <a:pt x="672" y="95"/>
                    </a:lnTo>
                    <a:lnTo>
                      <a:pt x="668" y="97"/>
                    </a:lnTo>
                    <a:lnTo>
                      <a:pt x="668" y="101"/>
                    </a:lnTo>
                    <a:lnTo>
                      <a:pt x="663" y="101"/>
                    </a:lnTo>
                    <a:lnTo>
                      <a:pt x="663" y="103"/>
                    </a:lnTo>
                    <a:lnTo>
                      <a:pt x="661" y="110"/>
                    </a:lnTo>
                    <a:lnTo>
                      <a:pt x="655" y="114"/>
                    </a:lnTo>
                    <a:lnTo>
                      <a:pt x="655" y="118"/>
                    </a:lnTo>
                    <a:lnTo>
                      <a:pt x="655" y="118"/>
                    </a:lnTo>
                    <a:lnTo>
                      <a:pt x="655" y="118"/>
                    </a:lnTo>
                    <a:lnTo>
                      <a:pt x="647" y="126"/>
                    </a:lnTo>
                    <a:lnTo>
                      <a:pt x="647" y="128"/>
                    </a:lnTo>
                    <a:lnTo>
                      <a:pt x="649" y="130"/>
                    </a:lnTo>
                    <a:lnTo>
                      <a:pt x="651" y="130"/>
                    </a:lnTo>
                    <a:lnTo>
                      <a:pt x="651" y="132"/>
                    </a:lnTo>
                    <a:lnTo>
                      <a:pt x="651" y="134"/>
                    </a:lnTo>
                    <a:lnTo>
                      <a:pt x="651" y="137"/>
                    </a:lnTo>
                    <a:lnTo>
                      <a:pt x="649" y="137"/>
                    </a:lnTo>
                    <a:lnTo>
                      <a:pt x="649" y="141"/>
                    </a:lnTo>
                    <a:lnTo>
                      <a:pt x="645" y="147"/>
                    </a:lnTo>
                    <a:lnTo>
                      <a:pt x="643" y="151"/>
                    </a:lnTo>
                    <a:lnTo>
                      <a:pt x="634" y="159"/>
                    </a:lnTo>
                    <a:lnTo>
                      <a:pt x="618" y="170"/>
                    </a:lnTo>
                    <a:lnTo>
                      <a:pt x="618" y="161"/>
                    </a:lnTo>
                    <a:lnTo>
                      <a:pt x="618" y="159"/>
                    </a:lnTo>
                    <a:lnTo>
                      <a:pt x="618" y="157"/>
                    </a:lnTo>
                    <a:lnTo>
                      <a:pt x="616" y="157"/>
                    </a:lnTo>
                    <a:lnTo>
                      <a:pt x="616" y="155"/>
                    </a:lnTo>
                    <a:lnTo>
                      <a:pt x="618" y="151"/>
                    </a:lnTo>
                    <a:lnTo>
                      <a:pt x="622" y="147"/>
                    </a:lnTo>
                    <a:lnTo>
                      <a:pt x="624" y="143"/>
                    </a:lnTo>
                    <a:lnTo>
                      <a:pt x="624" y="143"/>
                    </a:lnTo>
                    <a:lnTo>
                      <a:pt x="622" y="141"/>
                    </a:lnTo>
                    <a:lnTo>
                      <a:pt x="622" y="134"/>
                    </a:lnTo>
                    <a:lnTo>
                      <a:pt x="624" y="132"/>
                    </a:lnTo>
                    <a:lnTo>
                      <a:pt x="624" y="130"/>
                    </a:lnTo>
                    <a:lnTo>
                      <a:pt x="626" y="126"/>
                    </a:lnTo>
                    <a:lnTo>
                      <a:pt x="630" y="126"/>
                    </a:lnTo>
                    <a:lnTo>
                      <a:pt x="630" y="124"/>
                    </a:lnTo>
                    <a:lnTo>
                      <a:pt x="630" y="118"/>
                    </a:lnTo>
                    <a:lnTo>
                      <a:pt x="632" y="118"/>
                    </a:lnTo>
                    <a:lnTo>
                      <a:pt x="653" y="95"/>
                    </a:lnTo>
                    <a:lnTo>
                      <a:pt x="645" y="97"/>
                    </a:lnTo>
                    <a:lnTo>
                      <a:pt x="643" y="99"/>
                    </a:lnTo>
                    <a:lnTo>
                      <a:pt x="641" y="101"/>
                    </a:lnTo>
                    <a:lnTo>
                      <a:pt x="639" y="101"/>
                    </a:lnTo>
                    <a:lnTo>
                      <a:pt x="636" y="103"/>
                    </a:lnTo>
                    <a:lnTo>
                      <a:pt x="634" y="103"/>
                    </a:lnTo>
                    <a:lnTo>
                      <a:pt x="634" y="101"/>
                    </a:lnTo>
                    <a:lnTo>
                      <a:pt x="636" y="101"/>
                    </a:lnTo>
                    <a:lnTo>
                      <a:pt x="641" y="99"/>
                    </a:lnTo>
                    <a:lnTo>
                      <a:pt x="645" y="93"/>
                    </a:lnTo>
                    <a:lnTo>
                      <a:pt x="649" y="91"/>
                    </a:lnTo>
                    <a:lnTo>
                      <a:pt x="661" y="76"/>
                    </a:lnTo>
                    <a:lnTo>
                      <a:pt x="665" y="79"/>
                    </a:lnTo>
                    <a:lnTo>
                      <a:pt x="668" y="76"/>
                    </a:lnTo>
                    <a:lnTo>
                      <a:pt x="668" y="79"/>
                    </a:lnTo>
                    <a:lnTo>
                      <a:pt x="672" y="79"/>
                    </a:lnTo>
                    <a:lnTo>
                      <a:pt x="672" y="76"/>
                    </a:lnTo>
                    <a:lnTo>
                      <a:pt x="672" y="74"/>
                    </a:lnTo>
                    <a:lnTo>
                      <a:pt x="678" y="76"/>
                    </a:lnTo>
                    <a:lnTo>
                      <a:pt x="682" y="74"/>
                    </a:lnTo>
                    <a:lnTo>
                      <a:pt x="682" y="74"/>
                    </a:lnTo>
                    <a:lnTo>
                      <a:pt x="686" y="72"/>
                    </a:lnTo>
                    <a:lnTo>
                      <a:pt x="690" y="72"/>
                    </a:lnTo>
                    <a:lnTo>
                      <a:pt x="692" y="74"/>
                    </a:lnTo>
                    <a:lnTo>
                      <a:pt x="694" y="76"/>
                    </a:lnTo>
                    <a:lnTo>
                      <a:pt x="697" y="79"/>
                    </a:lnTo>
                    <a:lnTo>
                      <a:pt x="690" y="81"/>
                    </a:lnTo>
                    <a:lnTo>
                      <a:pt x="690" y="87"/>
                    </a:lnTo>
                    <a:lnTo>
                      <a:pt x="682" y="87"/>
                    </a:lnTo>
                    <a:lnTo>
                      <a:pt x="682" y="89"/>
                    </a:lnTo>
                    <a:lnTo>
                      <a:pt x="682" y="99"/>
                    </a:lnTo>
                    <a:lnTo>
                      <a:pt x="680" y="101"/>
                    </a:lnTo>
                    <a:lnTo>
                      <a:pt x="678" y="101"/>
                    </a:lnTo>
                    <a:lnTo>
                      <a:pt x="678" y="101"/>
                    </a:lnTo>
                    <a:lnTo>
                      <a:pt x="678" y="10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25"/>
              <p:cNvSpPr>
                <a:spLocks noEditPoints="1"/>
              </p:cNvSpPr>
              <p:nvPr/>
            </p:nvSpPr>
            <p:spPr bwMode="auto">
              <a:xfrm>
                <a:off x="642" y="1282"/>
                <a:ext cx="976" cy="534"/>
              </a:xfrm>
              <a:custGeom>
                <a:avLst/>
                <a:gdLst>
                  <a:gd name="T0" fmla="*/ 927 w 976"/>
                  <a:gd name="T1" fmla="*/ 81 h 534"/>
                  <a:gd name="T2" fmla="*/ 837 w 976"/>
                  <a:gd name="T3" fmla="*/ 99 h 534"/>
                  <a:gd name="T4" fmla="*/ 813 w 976"/>
                  <a:gd name="T5" fmla="*/ 128 h 534"/>
                  <a:gd name="T6" fmla="*/ 765 w 976"/>
                  <a:gd name="T7" fmla="*/ 143 h 534"/>
                  <a:gd name="T8" fmla="*/ 699 w 976"/>
                  <a:gd name="T9" fmla="*/ 174 h 534"/>
                  <a:gd name="T10" fmla="*/ 709 w 976"/>
                  <a:gd name="T11" fmla="*/ 141 h 534"/>
                  <a:gd name="T12" fmla="*/ 697 w 976"/>
                  <a:gd name="T13" fmla="*/ 126 h 534"/>
                  <a:gd name="T14" fmla="*/ 715 w 976"/>
                  <a:gd name="T15" fmla="*/ 87 h 534"/>
                  <a:gd name="T16" fmla="*/ 715 w 976"/>
                  <a:gd name="T17" fmla="*/ 62 h 534"/>
                  <a:gd name="T18" fmla="*/ 661 w 976"/>
                  <a:gd name="T19" fmla="*/ 54 h 534"/>
                  <a:gd name="T20" fmla="*/ 632 w 976"/>
                  <a:gd name="T21" fmla="*/ 56 h 534"/>
                  <a:gd name="T22" fmla="*/ 597 w 976"/>
                  <a:gd name="T23" fmla="*/ 50 h 534"/>
                  <a:gd name="T24" fmla="*/ 620 w 976"/>
                  <a:gd name="T25" fmla="*/ 27 h 534"/>
                  <a:gd name="T26" fmla="*/ 574 w 976"/>
                  <a:gd name="T27" fmla="*/ 14 h 534"/>
                  <a:gd name="T28" fmla="*/ 137 w 976"/>
                  <a:gd name="T29" fmla="*/ 21 h 534"/>
                  <a:gd name="T30" fmla="*/ 114 w 976"/>
                  <a:gd name="T31" fmla="*/ 29 h 534"/>
                  <a:gd name="T32" fmla="*/ 87 w 976"/>
                  <a:gd name="T33" fmla="*/ 64 h 534"/>
                  <a:gd name="T34" fmla="*/ 42 w 976"/>
                  <a:gd name="T35" fmla="*/ 132 h 534"/>
                  <a:gd name="T36" fmla="*/ 5 w 976"/>
                  <a:gd name="T37" fmla="*/ 201 h 534"/>
                  <a:gd name="T38" fmla="*/ 13 w 976"/>
                  <a:gd name="T39" fmla="*/ 246 h 534"/>
                  <a:gd name="T40" fmla="*/ 11 w 976"/>
                  <a:gd name="T41" fmla="*/ 271 h 534"/>
                  <a:gd name="T42" fmla="*/ 11 w 976"/>
                  <a:gd name="T43" fmla="*/ 323 h 534"/>
                  <a:gd name="T44" fmla="*/ 46 w 976"/>
                  <a:gd name="T45" fmla="*/ 346 h 534"/>
                  <a:gd name="T46" fmla="*/ 197 w 976"/>
                  <a:gd name="T47" fmla="*/ 385 h 534"/>
                  <a:gd name="T48" fmla="*/ 261 w 976"/>
                  <a:gd name="T49" fmla="*/ 447 h 534"/>
                  <a:gd name="T50" fmla="*/ 309 w 976"/>
                  <a:gd name="T51" fmla="*/ 449 h 534"/>
                  <a:gd name="T52" fmla="*/ 319 w 976"/>
                  <a:gd name="T53" fmla="*/ 505 h 534"/>
                  <a:gd name="T54" fmla="*/ 355 w 976"/>
                  <a:gd name="T55" fmla="*/ 485 h 534"/>
                  <a:gd name="T56" fmla="*/ 384 w 976"/>
                  <a:gd name="T57" fmla="*/ 460 h 534"/>
                  <a:gd name="T58" fmla="*/ 417 w 976"/>
                  <a:gd name="T59" fmla="*/ 437 h 534"/>
                  <a:gd name="T60" fmla="*/ 452 w 976"/>
                  <a:gd name="T61" fmla="*/ 435 h 534"/>
                  <a:gd name="T62" fmla="*/ 481 w 976"/>
                  <a:gd name="T63" fmla="*/ 443 h 534"/>
                  <a:gd name="T64" fmla="*/ 506 w 976"/>
                  <a:gd name="T65" fmla="*/ 443 h 534"/>
                  <a:gd name="T66" fmla="*/ 500 w 976"/>
                  <a:gd name="T67" fmla="*/ 420 h 534"/>
                  <a:gd name="T68" fmla="*/ 533 w 976"/>
                  <a:gd name="T69" fmla="*/ 410 h 534"/>
                  <a:gd name="T70" fmla="*/ 570 w 976"/>
                  <a:gd name="T71" fmla="*/ 418 h 534"/>
                  <a:gd name="T72" fmla="*/ 603 w 976"/>
                  <a:gd name="T73" fmla="*/ 443 h 534"/>
                  <a:gd name="T74" fmla="*/ 618 w 976"/>
                  <a:gd name="T75" fmla="*/ 493 h 534"/>
                  <a:gd name="T76" fmla="*/ 632 w 976"/>
                  <a:gd name="T77" fmla="*/ 532 h 534"/>
                  <a:gd name="T78" fmla="*/ 645 w 976"/>
                  <a:gd name="T79" fmla="*/ 478 h 534"/>
                  <a:gd name="T80" fmla="*/ 651 w 976"/>
                  <a:gd name="T81" fmla="*/ 391 h 534"/>
                  <a:gd name="T82" fmla="*/ 699 w 976"/>
                  <a:gd name="T83" fmla="*/ 348 h 534"/>
                  <a:gd name="T84" fmla="*/ 744 w 976"/>
                  <a:gd name="T85" fmla="*/ 315 h 534"/>
                  <a:gd name="T86" fmla="*/ 761 w 976"/>
                  <a:gd name="T87" fmla="*/ 275 h 534"/>
                  <a:gd name="T88" fmla="*/ 759 w 976"/>
                  <a:gd name="T89" fmla="*/ 238 h 534"/>
                  <a:gd name="T90" fmla="*/ 784 w 976"/>
                  <a:gd name="T91" fmla="*/ 224 h 534"/>
                  <a:gd name="T92" fmla="*/ 792 w 976"/>
                  <a:gd name="T93" fmla="*/ 248 h 534"/>
                  <a:gd name="T94" fmla="*/ 819 w 976"/>
                  <a:gd name="T95" fmla="*/ 209 h 534"/>
                  <a:gd name="T96" fmla="*/ 858 w 976"/>
                  <a:gd name="T97" fmla="*/ 182 h 534"/>
                  <a:gd name="T98" fmla="*/ 848 w 976"/>
                  <a:gd name="T99" fmla="*/ 178 h 534"/>
                  <a:gd name="T100" fmla="*/ 895 w 976"/>
                  <a:gd name="T101" fmla="*/ 139 h 534"/>
                  <a:gd name="T102" fmla="*/ 931 w 976"/>
                  <a:gd name="T103" fmla="*/ 116 h 534"/>
                  <a:gd name="T104" fmla="*/ 966 w 976"/>
                  <a:gd name="T105" fmla="*/ 91 h 534"/>
                  <a:gd name="T106" fmla="*/ 962 w 976"/>
                  <a:gd name="T107" fmla="*/ 45 h 534"/>
                  <a:gd name="T108" fmla="*/ 663 w 976"/>
                  <a:gd name="T109" fmla="*/ 103 h 534"/>
                  <a:gd name="T110" fmla="*/ 645 w 976"/>
                  <a:gd name="T111" fmla="*/ 147 h 534"/>
                  <a:gd name="T112" fmla="*/ 624 w 976"/>
                  <a:gd name="T113" fmla="*/ 132 h 534"/>
                  <a:gd name="T114" fmla="*/ 636 w 976"/>
                  <a:gd name="T115" fmla="*/ 101 h 534"/>
                  <a:gd name="T116" fmla="*/ 690 w 976"/>
                  <a:gd name="T117" fmla="*/ 7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76" h="534">
                    <a:moveTo>
                      <a:pt x="960" y="45"/>
                    </a:moveTo>
                    <a:lnTo>
                      <a:pt x="960" y="45"/>
                    </a:lnTo>
                    <a:lnTo>
                      <a:pt x="958" y="45"/>
                    </a:lnTo>
                    <a:lnTo>
                      <a:pt x="958" y="43"/>
                    </a:lnTo>
                    <a:lnTo>
                      <a:pt x="956" y="41"/>
                    </a:lnTo>
                    <a:lnTo>
                      <a:pt x="953" y="41"/>
                    </a:lnTo>
                    <a:lnTo>
                      <a:pt x="947" y="47"/>
                    </a:lnTo>
                    <a:lnTo>
                      <a:pt x="945" y="52"/>
                    </a:lnTo>
                    <a:lnTo>
                      <a:pt x="935" y="58"/>
                    </a:lnTo>
                    <a:lnTo>
                      <a:pt x="935" y="64"/>
                    </a:lnTo>
                    <a:lnTo>
                      <a:pt x="933" y="68"/>
                    </a:lnTo>
                    <a:lnTo>
                      <a:pt x="931" y="68"/>
                    </a:lnTo>
                    <a:lnTo>
                      <a:pt x="929" y="70"/>
                    </a:lnTo>
                    <a:lnTo>
                      <a:pt x="927" y="74"/>
                    </a:lnTo>
                    <a:lnTo>
                      <a:pt x="927" y="81"/>
                    </a:lnTo>
                    <a:lnTo>
                      <a:pt x="924" y="81"/>
                    </a:lnTo>
                    <a:lnTo>
                      <a:pt x="922" y="79"/>
                    </a:lnTo>
                    <a:lnTo>
                      <a:pt x="920" y="79"/>
                    </a:lnTo>
                    <a:lnTo>
                      <a:pt x="918" y="81"/>
                    </a:lnTo>
                    <a:lnTo>
                      <a:pt x="916" y="83"/>
                    </a:lnTo>
                    <a:lnTo>
                      <a:pt x="912" y="85"/>
                    </a:lnTo>
                    <a:lnTo>
                      <a:pt x="912" y="87"/>
                    </a:lnTo>
                    <a:lnTo>
                      <a:pt x="912" y="87"/>
                    </a:lnTo>
                    <a:lnTo>
                      <a:pt x="908" y="89"/>
                    </a:lnTo>
                    <a:lnTo>
                      <a:pt x="904" y="89"/>
                    </a:lnTo>
                    <a:lnTo>
                      <a:pt x="902" y="93"/>
                    </a:lnTo>
                    <a:lnTo>
                      <a:pt x="902" y="93"/>
                    </a:lnTo>
                    <a:lnTo>
                      <a:pt x="844" y="93"/>
                    </a:lnTo>
                    <a:lnTo>
                      <a:pt x="839" y="97"/>
                    </a:lnTo>
                    <a:lnTo>
                      <a:pt x="837" y="99"/>
                    </a:lnTo>
                    <a:lnTo>
                      <a:pt x="831" y="105"/>
                    </a:lnTo>
                    <a:lnTo>
                      <a:pt x="827" y="108"/>
                    </a:lnTo>
                    <a:lnTo>
                      <a:pt x="825" y="110"/>
                    </a:lnTo>
                    <a:lnTo>
                      <a:pt x="817" y="110"/>
                    </a:lnTo>
                    <a:lnTo>
                      <a:pt x="817" y="112"/>
                    </a:lnTo>
                    <a:lnTo>
                      <a:pt x="817" y="112"/>
                    </a:lnTo>
                    <a:lnTo>
                      <a:pt x="817" y="114"/>
                    </a:lnTo>
                    <a:lnTo>
                      <a:pt x="817" y="116"/>
                    </a:lnTo>
                    <a:lnTo>
                      <a:pt x="819" y="118"/>
                    </a:lnTo>
                    <a:lnTo>
                      <a:pt x="817" y="118"/>
                    </a:lnTo>
                    <a:lnTo>
                      <a:pt x="817" y="120"/>
                    </a:lnTo>
                    <a:lnTo>
                      <a:pt x="817" y="122"/>
                    </a:lnTo>
                    <a:lnTo>
                      <a:pt x="815" y="126"/>
                    </a:lnTo>
                    <a:lnTo>
                      <a:pt x="813" y="126"/>
                    </a:lnTo>
                    <a:lnTo>
                      <a:pt x="813" y="128"/>
                    </a:lnTo>
                    <a:lnTo>
                      <a:pt x="808" y="128"/>
                    </a:lnTo>
                    <a:lnTo>
                      <a:pt x="808" y="130"/>
                    </a:lnTo>
                    <a:lnTo>
                      <a:pt x="806" y="130"/>
                    </a:lnTo>
                    <a:lnTo>
                      <a:pt x="804" y="132"/>
                    </a:lnTo>
                    <a:lnTo>
                      <a:pt x="798" y="132"/>
                    </a:lnTo>
                    <a:lnTo>
                      <a:pt x="796" y="130"/>
                    </a:lnTo>
                    <a:lnTo>
                      <a:pt x="794" y="134"/>
                    </a:lnTo>
                    <a:lnTo>
                      <a:pt x="788" y="134"/>
                    </a:lnTo>
                    <a:lnTo>
                      <a:pt x="784" y="132"/>
                    </a:lnTo>
                    <a:lnTo>
                      <a:pt x="784" y="130"/>
                    </a:lnTo>
                    <a:lnTo>
                      <a:pt x="775" y="130"/>
                    </a:lnTo>
                    <a:lnTo>
                      <a:pt x="771" y="134"/>
                    </a:lnTo>
                    <a:lnTo>
                      <a:pt x="767" y="134"/>
                    </a:lnTo>
                    <a:lnTo>
                      <a:pt x="765" y="134"/>
                    </a:lnTo>
                    <a:lnTo>
                      <a:pt x="765" y="143"/>
                    </a:lnTo>
                    <a:lnTo>
                      <a:pt x="763" y="143"/>
                    </a:lnTo>
                    <a:lnTo>
                      <a:pt x="767" y="143"/>
                    </a:lnTo>
                    <a:lnTo>
                      <a:pt x="763" y="145"/>
                    </a:lnTo>
                    <a:lnTo>
                      <a:pt x="757" y="151"/>
                    </a:lnTo>
                    <a:lnTo>
                      <a:pt x="746" y="155"/>
                    </a:lnTo>
                    <a:lnTo>
                      <a:pt x="738" y="157"/>
                    </a:lnTo>
                    <a:lnTo>
                      <a:pt x="734" y="161"/>
                    </a:lnTo>
                    <a:lnTo>
                      <a:pt x="730" y="163"/>
                    </a:lnTo>
                    <a:lnTo>
                      <a:pt x="730" y="163"/>
                    </a:lnTo>
                    <a:lnTo>
                      <a:pt x="711" y="170"/>
                    </a:lnTo>
                    <a:lnTo>
                      <a:pt x="709" y="172"/>
                    </a:lnTo>
                    <a:lnTo>
                      <a:pt x="707" y="172"/>
                    </a:lnTo>
                    <a:lnTo>
                      <a:pt x="705" y="174"/>
                    </a:lnTo>
                    <a:lnTo>
                      <a:pt x="699" y="174"/>
                    </a:lnTo>
                    <a:lnTo>
                      <a:pt x="699" y="174"/>
                    </a:lnTo>
                    <a:lnTo>
                      <a:pt x="692" y="174"/>
                    </a:lnTo>
                    <a:lnTo>
                      <a:pt x="690" y="174"/>
                    </a:lnTo>
                    <a:lnTo>
                      <a:pt x="690" y="172"/>
                    </a:lnTo>
                    <a:lnTo>
                      <a:pt x="688" y="172"/>
                    </a:lnTo>
                    <a:lnTo>
                      <a:pt x="684" y="170"/>
                    </a:lnTo>
                    <a:lnTo>
                      <a:pt x="682" y="166"/>
                    </a:lnTo>
                    <a:lnTo>
                      <a:pt x="682" y="166"/>
                    </a:lnTo>
                    <a:lnTo>
                      <a:pt x="684" y="166"/>
                    </a:lnTo>
                    <a:lnTo>
                      <a:pt x="690" y="161"/>
                    </a:lnTo>
                    <a:lnTo>
                      <a:pt x="690" y="159"/>
                    </a:lnTo>
                    <a:lnTo>
                      <a:pt x="697" y="153"/>
                    </a:lnTo>
                    <a:lnTo>
                      <a:pt x="705" y="149"/>
                    </a:lnTo>
                    <a:lnTo>
                      <a:pt x="707" y="149"/>
                    </a:lnTo>
                    <a:lnTo>
                      <a:pt x="709" y="147"/>
                    </a:lnTo>
                    <a:lnTo>
                      <a:pt x="709" y="141"/>
                    </a:lnTo>
                    <a:lnTo>
                      <a:pt x="709" y="139"/>
                    </a:lnTo>
                    <a:lnTo>
                      <a:pt x="711" y="134"/>
                    </a:lnTo>
                    <a:lnTo>
                      <a:pt x="709" y="134"/>
                    </a:lnTo>
                    <a:lnTo>
                      <a:pt x="709" y="132"/>
                    </a:lnTo>
                    <a:lnTo>
                      <a:pt x="711" y="128"/>
                    </a:lnTo>
                    <a:lnTo>
                      <a:pt x="711" y="122"/>
                    </a:lnTo>
                    <a:lnTo>
                      <a:pt x="713" y="118"/>
                    </a:lnTo>
                    <a:lnTo>
                      <a:pt x="713" y="118"/>
                    </a:lnTo>
                    <a:lnTo>
                      <a:pt x="711" y="116"/>
                    </a:lnTo>
                    <a:lnTo>
                      <a:pt x="709" y="116"/>
                    </a:lnTo>
                    <a:lnTo>
                      <a:pt x="709" y="118"/>
                    </a:lnTo>
                    <a:lnTo>
                      <a:pt x="705" y="118"/>
                    </a:lnTo>
                    <a:lnTo>
                      <a:pt x="701" y="122"/>
                    </a:lnTo>
                    <a:lnTo>
                      <a:pt x="699" y="124"/>
                    </a:lnTo>
                    <a:lnTo>
                      <a:pt x="697" y="126"/>
                    </a:lnTo>
                    <a:lnTo>
                      <a:pt x="692" y="126"/>
                    </a:lnTo>
                    <a:lnTo>
                      <a:pt x="690" y="124"/>
                    </a:lnTo>
                    <a:lnTo>
                      <a:pt x="692" y="122"/>
                    </a:lnTo>
                    <a:lnTo>
                      <a:pt x="692" y="118"/>
                    </a:lnTo>
                    <a:lnTo>
                      <a:pt x="699" y="116"/>
                    </a:lnTo>
                    <a:lnTo>
                      <a:pt x="705" y="110"/>
                    </a:lnTo>
                    <a:lnTo>
                      <a:pt x="709" y="108"/>
                    </a:lnTo>
                    <a:lnTo>
                      <a:pt x="711" y="105"/>
                    </a:lnTo>
                    <a:lnTo>
                      <a:pt x="711" y="101"/>
                    </a:lnTo>
                    <a:lnTo>
                      <a:pt x="709" y="99"/>
                    </a:lnTo>
                    <a:lnTo>
                      <a:pt x="709" y="95"/>
                    </a:lnTo>
                    <a:lnTo>
                      <a:pt x="711" y="95"/>
                    </a:lnTo>
                    <a:lnTo>
                      <a:pt x="713" y="93"/>
                    </a:lnTo>
                    <a:lnTo>
                      <a:pt x="715" y="91"/>
                    </a:lnTo>
                    <a:lnTo>
                      <a:pt x="715" y="87"/>
                    </a:lnTo>
                    <a:lnTo>
                      <a:pt x="713" y="85"/>
                    </a:lnTo>
                    <a:lnTo>
                      <a:pt x="709" y="85"/>
                    </a:lnTo>
                    <a:lnTo>
                      <a:pt x="707" y="85"/>
                    </a:lnTo>
                    <a:lnTo>
                      <a:pt x="705" y="85"/>
                    </a:lnTo>
                    <a:lnTo>
                      <a:pt x="705" y="81"/>
                    </a:lnTo>
                    <a:lnTo>
                      <a:pt x="703" y="79"/>
                    </a:lnTo>
                    <a:lnTo>
                      <a:pt x="703" y="76"/>
                    </a:lnTo>
                    <a:lnTo>
                      <a:pt x="701" y="79"/>
                    </a:lnTo>
                    <a:lnTo>
                      <a:pt x="699" y="79"/>
                    </a:lnTo>
                    <a:lnTo>
                      <a:pt x="699" y="72"/>
                    </a:lnTo>
                    <a:lnTo>
                      <a:pt x="709" y="74"/>
                    </a:lnTo>
                    <a:lnTo>
                      <a:pt x="709" y="72"/>
                    </a:lnTo>
                    <a:lnTo>
                      <a:pt x="709" y="68"/>
                    </a:lnTo>
                    <a:lnTo>
                      <a:pt x="713" y="68"/>
                    </a:lnTo>
                    <a:lnTo>
                      <a:pt x="715" y="62"/>
                    </a:lnTo>
                    <a:lnTo>
                      <a:pt x="709" y="62"/>
                    </a:lnTo>
                    <a:lnTo>
                      <a:pt x="709" y="66"/>
                    </a:lnTo>
                    <a:lnTo>
                      <a:pt x="703" y="62"/>
                    </a:lnTo>
                    <a:lnTo>
                      <a:pt x="703" y="58"/>
                    </a:lnTo>
                    <a:lnTo>
                      <a:pt x="699" y="58"/>
                    </a:lnTo>
                    <a:lnTo>
                      <a:pt x="694" y="60"/>
                    </a:lnTo>
                    <a:lnTo>
                      <a:pt x="682" y="60"/>
                    </a:lnTo>
                    <a:lnTo>
                      <a:pt x="678" y="60"/>
                    </a:lnTo>
                    <a:lnTo>
                      <a:pt x="676" y="60"/>
                    </a:lnTo>
                    <a:lnTo>
                      <a:pt x="672" y="62"/>
                    </a:lnTo>
                    <a:lnTo>
                      <a:pt x="668" y="62"/>
                    </a:lnTo>
                    <a:lnTo>
                      <a:pt x="661" y="60"/>
                    </a:lnTo>
                    <a:lnTo>
                      <a:pt x="661" y="58"/>
                    </a:lnTo>
                    <a:lnTo>
                      <a:pt x="661" y="56"/>
                    </a:lnTo>
                    <a:lnTo>
                      <a:pt x="661" y="54"/>
                    </a:lnTo>
                    <a:lnTo>
                      <a:pt x="659" y="52"/>
                    </a:lnTo>
                    <a:lnTo>
                      <a:pt x="655" y="52"/>
                    </a:lnTo>
                    <a:lnTo>
                      <a:pt x="653" y="54"/>
                    </a:lnTo>
                    <a:lnTo>
                      <a:pt x="651" y="54"/>
                    </a:lnTo>
                    <a:lnTo>
                      <a:pt x="651" y="52"/>
                    </a:lnTo>
                    <a:lnTo>
                      <a:pt x="665" y="45"/>
                    </a:lnTo>
                    <a:lnTo>
                      <a:pt x="661" y="41"/>
                    </a:lnTo>
                    <a:lnTo>
                      <a:pt x="657" y="41"/>
                    </a:lnTo>
                    <a:lnTo>
                      <a:pt x="655" y="45"/>
                    </a:lnTo>
                    <a:lnTo>
                      <a:pt x="651" y="45"/>
                    </a:lnTo>
                    <a:lnTo>
                      <a:pt x="651" y="47"/>
                    </a:lnTo>
                    <a:lnTo>
                      <a:pt x="649" y="47"/>
                    </a:lnTo>
                    <a:lnTo>
                      <a:pt x="643" y="52"/>
                    </a:lnTo>
                    <a:lnTo>
                      <a:pt x="639" y="52"/>
                    </a:lnTo>
                    <a:lnTo>
                      <a:pt x="632" y="56"/>
                    </a:lnTo>
                    <a:lnTo>
                      <a:pt x="624" y="56"/>
                    </a:lnTo>
                    <a:lnTo>
                      <a:pt x="622" y="60"/>
                    </a:lnTo>
                    <a:lnTo>
                      <a:pt x="610" y="60"/>
                    </a:lnTo>
                    <a:lnTo>
                      <a:pt x="610" y="58"/>
                    </a:lnTo>
                    <a:lnTo>
                      <a:pt x="612" y="56"/>
                    </a:lnTo>
                    <a:lnTo>
                      <a:pt x="614" y="56"/>
                    </a:lnTo>
                    <a:lnTo>
                      <a:pt x="616" y="52"/>
                    </a:lnTo>
                    <a:lnTo>
                      <a:pt x="614" y="52"/>
                    </a:lnTo>
                    <a:lnTo>
                      <a:pt x="610" y="54"/>
                    </a:lnTo>
                    <a:lnTo>
                      <a:pt x="601" y="54"/>
                    </a:lnTo>
                    <a:lnTo>
                      <a:pt x="597" y="56"/>
                    </a:lnTo>
                    <a:lnTo>
                      <a:pt x="597" y="58"/>
                    </a:lnTo>
                    <a:lnTo>
                      <a:pt x="591" y="58"/>
                    </a:lnTo>
                    <a:lnTo>
                      <a:pt x="591" y="54"/>
                    </a:lnTo>
                    <a:lnTo>
                      <a:pt x="597" y="50"/>
                    </a:lnTo>
                    <a:lnTo>
                      <a:pt x="607" y="45"/>
                    </a:lnTo>
                    <a:lnTo>
                      <a:pt x="624" y="37"/>
                    </a:lnTo>
                    <a:lnTo>
                      <a:pt x="628" y="35"/>
                    </a:lnTo>
                    <a:lnTo>
                      <a:pt x="634" y="33"/>
                    </a:lnTo>
                    <a:lnTo>
                      <a:pt x="641" y="31"/>
                    </a:lnTo>
                    <a:lnTo>
                      <a:pt x="643" y="31"/>
                    </a:lnTo>
                    <a:lnTo>
                      <a:pt x="645" y="29"/>
                    </a:lnTo>
                    <a:lnTo>
                      <a:pt x="641" y="29"/>
                    </a:lnTo>
                    <a:lnTo>
                      <a:pt x="639" y="29"/>
                    </a:lnTo>
                    <a:lnTo>
                      <a:pt x="636" y="29"/>
                    </a:lnTo>
                    <a:lnTo>
                      <a:pt x="636" y="27"/>
                    </a:lnTo>
                    <a:lnTo>
                      <a:pt x="624" y="29"/>
                    </a:lnTo>
                    <a:lnTo>
                      <a:pt x="624" y="23"/>
                    </a:lnTo>
                    <a:lnTo>
                      <a:pt x="624" y="25"/>
                    </a:lnTo>
                    <a:lnTo>
                      <a:pt x="620" y="27"/>
                    </a:lnTo>
                    <a:lnTo>
                      <a:pt x="618" y="29"/>
                    </a:lnTo>
                    <a:lnTo>
                      <a:pt x="614" y="29"/>
                    </a:lnTo>
                    <a:lnTo>
                      <a:pt x="610" y="25"/>
                    </a:lnTo>
                    <a:lnTo>
                      <a:pt x="603" y="25"/>
                    </a:lnTo>
                    <a:lnTo>
                      <a:pt x="601" y="23"/>
                    </a:lnTo>
                    <a:lnTo>
                      <a:pt x="601" y="21"/>
                    </a:lnTo>
                    <a:lnTo>
                      <a:pt x="597" y="18"/>
                    </a:lnTo>
                    <a:lnTo>
                      <a:pt x="595" y="16"/>
                    </a:lnTo>
                    <a:lnTo>
                      <a:pt x="591" y="16"/>
                    </a:lnTo>
                    <a:lnTo>
                      <a:pt x="589" y="21"/>
                    </a:lnTo>
                    <a:lnTo>
                      <a:pt x="589" y="21"/>
                    </a:lnTo>
                    <a:lnTo>
                      <a:pt x="587" y="21"/>
                    </a:lnTo>
                    <a:lnTo>
                      <a:pt x="581" y="16"/>
                    </a:lnTo>
                    <a:lnTo>
                      <a:pt x="578" y="16"/>
                    </a:lnTo>
                    <a:lnTo>
                      <a:pt x="574" y="14"/>
                    </a:lnTo>
                    <a:lnTo>
                      <a:pt x="570" y="12"/>
                    </a:lnTo>
                    <a:lnTo>
                      <a:pt x="570" y="10"/>
                    </a:lnTo>
                    <a:lnTo>
                      <a:pt x="572" y="6"/>
                    </a:lnTo>
                    <a:lnTo>
                      <a:pt x="576" y="4"/>
                    </a:lnTo>
                    <a:lnTo>
                      <a:pt x="572" y="0"/>
                    </a:lnTo>
                    <a:lnTo>
                      <a:pt x="570" y="2"/>
                    </a:lnTo>
                    <a:lnTo>
                      <a:pt x="568" y="4"/>
                    </a:lnTo>
                    <a:lnTo>
                      <a:pt x="566" y="6"/>
                    </a:lnTo>
                    <a:lnTo>
                      <a:pt x="566" y="8"/>
                    </a:lnTo>
                    <a:lnTo>
                      <a:pt x="566" y="12"/>
                    </a:lnTo>
                    <a:lnTo>
                      <a:pt x="139" y="12"/>
                    </a:lnTo>
                    <a:lnTo>
                      <a:pt x="139" y="14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7" y="21"/>
                    </a:lnTo>
                    <a:lnTo>
                      <a:pt x="135" y="23"/>
                    </a:lnTo>
                    <a:lnTo>
                      <a:pt x="135" y="29"/>
                    </a:lnTo>
                    <a:lnTo>
                      <a:pt x="127" y="35"/>
                    </a:lnTo>
                    <a:lnTo>
                      <a:pt x="127" y="39"/>
                    </a:lnTo>
                    <a:lnTo>
                      <a:pt x="123" y="45"/>
                    </a:lnTo>
                    <a:lnTo>
                      <a:pt x="110" y="50"/>
                    </a:lnTo>
                    <a:lnTo>
                      <a:pt x="118" y="45"/>
                    </a:lnTo>
                    <a:lnTo>
                      <a:pt x="112" y="45"/>
                    </a:lnTo>
                    <a:lnTo>
                      <a:pt x="114" y="43"/>
                    </a:lnTo>
                    <a:lnTo>
                      <a:pt x="116" y="39"/>
                    </a:lnTo>
                    <a:lnTo>
                      <a:pt x="123" y="33"/>
                    </a:lnTo>
                    <a:lnTo>
                      <a:pt x="123" y="33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14" y="29"/>
                    </a:lnTo>
                    <a:lnTo>
                      <a:pt x="112" y="27"/>
                    </a:lnTo>
                    <a:lnTo>
                      <a:pt x="110" y="25"/>
                    </a:lnTo>
                    <a:lnTo>
                      <a:pt x="108" y="23"/>
                    </a:lnTo>
                    <a:lnTo>
                      <a:pt x="106" y="21"/>
                    </a:lnTo>
                    <a:lnTo>
                      <a:pt x="100" y="21"/>
                    </a:lnTo>
                    <a:lnTo>
                      <a:pt x="98" y="25"/>
                    </a:lnTo>
                    <a:lnTo>
                      <a:pt x="96" y="29"/>
                    </a:lnTo>
                    <a:lnTo>
                      <a:pt x="96" y="41"/>
                    </a:lnTo>
                    <a:lnTo>
                      <a:pt x="96" y="43"/>
                    </a:lnTo>
                    <a:lnTo>
                      <a:pt x="96" y="45"/>
                    </a:lnTo>
                    <a:lnTo>
                      <a:pt x="89" y="50"/>
                    </a:lnTo>
                    <a:lnTo>
                      <a:pt x="98" y="52"/>
                    </a:lnTo>
                    <a:lnTo>
                      <a:pt x="89" y="52"/>
                    </a:lnTo>
                    <a:lnTo>
                      <a:pt x="92" y="58"/>
                    </a:lnTo>
                    <a:lnTo>
                      <a:pt x="87" y="64"/>
                    </a:lnTo>
                    <a:lnTo>
                      <a:pt x="89" y="64"/>
                    </a:lnTo>
                    <a:lnTo>
                      <a:pt x="92" y="68"/>
                    </a:lnTo>
                    <a:lnTo>
                      <a:pt x="94" y="68"/>
                    </a:lnTo>
                    <a:lnTo>
                      <a:pt x="96" y="68"/>
                    </a:lnTo>
                    <a:lnTo>
                      <a:pt x="83" y="68"/>
                    </a:lnTo>
                    <a:lnTo>
                      <a:pt x="81" y="72"/>
                    </a:lnTo>
                    <a:lnTo>
                      <a:pt x="77" y="76"/>
                    </a:lnTo>
                    <a:lnTo>
                      <a:pt x="69" y="93"/>
                    </a:lnTo>
                    <a:lnTo>
                      <a:pt x="65" y="99"/>
                    </a:lnTo>
                    <a:lnTo>
                      <a:pt x="54" y="110"/>
                    </a:lnTo>
                    <a:lnTo>
                      <a:pt x="48" y="118"/>
                    </a:lnTo>
                    <a:lnTo>
                      <a:pt x="44" y="126"/>
                    </a:lnTo>
                    <a:lnTo>
                      <a:pt x="42" y="126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38" y="134"/>
                    </a:lnTo>
                    <a:lnTo>
                      <a:pt x="31" y="143"/>
                    </a:lnTo>
                    <a:lnTo>
                      <a:pt x="31" y="147"/>
                    </a:lnTo>
                    <a:lnTo>
                      <a:pt x="31" y="151"/>
                    </a:lnTo>
                    <a:lnTo>
                      <a:pt x="25" y="157"/>
                    </a:lnTo>
                    <a:lnTo>
                      <a:pt x="25" y="170"/>
                    </a:lnTo>
                    <a:lnTo>
                      <a:pt x="23" y="174"/>
                    </a:lnTo>
                    <a:lnTo>
                      <a:pt x="19" y="178"/>
                    </a:lnTo>
                    <a:lnTo>
                      <a:pt x="15" y="184"/>
                    </a:lnTo>
                    <a:lnTo>
                      <a:pt x="15" y="186"/>
                    </a:lnTo>
                    <a:lnTo>
                      <a:pt x="11" y="188"/>
                    </a:lnTo>
                    <a:lnTo>
                      <a:pt x="5" y="195"/>
                    </a:lnTo>
                    <a:lnTo>
                      <a:pt x="5" y="199"/>
                    </a:lnTo>
                    <a:lnTo>
                      <a:pt x="5" y="201"/>
                    </a:lnTo>
                    <a:lnTo>
                      <a:pt x="11" y="207"/>
                    </a:lnTo>
                    <a:lnTo>
                      <a:pt x="11" y="209"/>
                    </a:lnTo>
                    <a:lnTo>
                      <a:pt x="9" y="213"/>
                    </a:lnTo>
                    <a:lnTo>
                      <a:pt x="5" y="215"/>
                    </a:lnTo>
                    <a:lnTo>
                      <a:pt x="5" y="219"/>
                    </a:lnTo>
                    <a:lnTo>
                      <a:pt x="2" y="224"/>
                    </a:lnTo>
                    <a:lnTo>
                      <a:pt x="0" y="228"/>
                    </a:lnTo>
                    <a:lnTo>
                      <a:pt x="0" y="232"/>
                    </a:lnTo>
                    <a:lnTo>
                      <a:pt x="2" y="234"/>
                    </a:lnTo>
                    <a:lnTo>
                      <a:pt x="5" y="240"/>
                    </a:lnTo>
                    <a:lnTo>
                      <a:pt x="5" y="242"/>
                    </a:lnTo>
                    <a:lnTo>
                      <a:pt x="5" y="248"/>
                    </a:lnTo>
                    <a:lnTo>
                      <a:pt x="7" y="248"/>
                    </a:lnTo>
                    <a:lnTo>
                      <a:pt x="7" y="250"/>
                    </a:lnTo>
                    <a:lnTo>
                      <a:pt x="13" y="246"/>
                    </a:lnTo>
                    <a:lnTo>
                      <a:pt x="29" y="248"/>
                    </a:lnTo>
                    <a:lnTo>
                      <a:pt x="21" y="248"/>
                    </a:lnTo>
                    <a:lnTo>
                      <a:pt x="17" y="248"/>
                    </a:lnTo>
                    <a:lnTo>
                      <a:pt x="15" y="248"/>
                    </a:lnTo>
                    <a:lnTo>
                      <a:pt x="13" y="253"/>
                    </a:lnTo>
                    <a:lnTo>
                      <a:pt x="13" y="259"/>
                    </a:lnTo>
                    <a:lnTo>
                      <a:pt x="9" y="255"/>
                    </a:lnTo>
                    <a:lnTo>
                      <a:pt x="7" y="255"/>
                    </a:lnTo>
                    <a:lnTo>
                      <a:pt x="5" y="257"/>
                    </a:lnTo>
                    <a:lnTo>
                      <a:pt x="5" y="259"/>
                    </a:lnTo>
                    <a:lnTo>
                      <a:pt x="5" y="265"/>
                    </a:lnTo>
                    <a:lnTo>
                      <a:pt x="5" y="269"/>
                    </a:lnTo>
                    <a:lnTo>
                      <a:pt x="5" y="271"/>
                    </a:lnTo>
                    <a:lnTo>
                      <a:pt x="9" y="271"/>
                    </a:lnTo>
                    <a:lnTo>
                      <a:pt x="11" y="271"/>
                    </a:lnTo>
                    <a:lnTo>
                      <a:pt x="11" y="275"/>
                    </a:lnTo>
                    <a:lnTo>
                      <a:pt x="11" y="277"/>
                    </a:lnTo>
                    <a:lnTo>
                      <a:pt x="11" y="279"/>
                    </a:lnTo>
                    <a:lnTo>
                      <a:pt x="5" y="284"/>
                    </a:lnTo>
                    <a:lnTo>
                      <a:pt x="5" y="288"/>
                    </a:lnTo>
                    <a:lnTo>
                      <a:pt x="5" y="290"/>
                    </a:lnTo>
                    <a:lnTo>
                      <a:pt x="5" y="294"/>
                    </a:lnTo>
                    <a:lnTo>
                      <a:pt x="7" y="296"/>
                    </a:lnTo>
                    <a:lnTo>
                      <a:pt x="11" y="302"/>
                    </a:lnTo>
                    <a:lnTo>
                      <a:pt x="11" y="304"/>
                    </a:lnTo>
                    <a:lnTo>
                      <a:pt x="15" y="311"/>
                    </a:lnTo>
                    <a:lnTo>
                      <a:pt x="15" y="313"/>
                    </a:lnTo>
                    <a:lnTo>
                      <a:pt x="15" y="315"/>
                    </a:lnTo>
                    <a:lnTo>
                      <a:pt x="15" y="317"/>
                    </a:lnTo>
                    <a:lnTo>
                      <a:pt x="11" y="323"/>
                    </a:lnTo>
                    <a:lnTo>
                      <a:pt x="11" y="325"/>
                    </a:lnTo>
                    <a:lnTo>
                      <a:pt x="11" y="327"/>
                    </a:lnTo>
                    <a:lnTo>
                      <a:pt x="11" y="329"/>
                    </a:lnTo>
                    <a:lnTo>
                      <a:pt x="15" y="329"/>
                    </a:lnTo>
                    <a:lnTo>
                      <a:pt x="19" y="329"/>
                    </a:lnTo>
                    <a:lnTo>
                      <a:pt x="25" y="329"/>
                    </a:lnTo>
                    <a:lnTo>
                      <a:pt x="25" y="333"/>
                    </a:lnTo>
                    <a:lnTo>
                      <a:pt x="31" y="337"/>
                    </a:lnTo>
                    <a:lnTo>
                      <a:pt x="34" y="337"/>
                    </a:lnTo>
                    <a:lnTo>
                      <a:pt x="38" y="337"/>
                    </a:lnTo>
                    <a:lnTo>
                      <a:pt x="38" y="337"/>
                    </a:lnTo>
                    <a:lnTo>
                      <a:pt x="42" y="335"/>
                    </a:lnTo>
                    <a:lnTo>
                      <a:pt x="42" y="344"/>
                    </a:lnTo>
                    <a:lnTo>
                      <a:pt x="44" y="344"/>
                    </a:lnTo>
                    <a:lnTo>
                      <a:pt x="46" y="346"/>
                    </a:lnTo>
                    <a:lnTo>
                      <a:pt x="52" y="348"/>
                    </a:lnTo>
                    <a:lnTo>
                      <a:pt x="54" y="354"/>
                    </a:lnTo>
                    <a:lnTo>
                      <a:pt x="54" y="362"/>
                    </a:lnTo>
                    <a:lnTo>
                      <a:pt x="52" y="369"/>
                    </a:lnTo>
                    <a:lnTo>
                      <a:pt x="54" y="371"/>
                    </a:lnTo>
                    <a:lnTo>
                      <a:pt x="89" y="369"/>
                    </a:lnTo>
                    <a:lnTo>
                      <a:pt x="89" y="371"/>
                    </a:lnTo>
                    <a:lnTo>
                      <a:pt x="89" y="371"/>
                    </a:lnTo>
                    <a:lnTo>
                      <a:pt x="89" y="371"/>
                    </a:lnTo>
                    <a:lnTo>
                      <a:pt x="143" y="398"/>
                    </a:lnTo>
                    <a:lnTo>
                      <a:pt x="193" y="398"/>
                    </a:lnTo>
                    <a:lnTo>
                      <a:pt x="193" y="395"/>
                    </a:lnTo>
                    <a:lnTo>
                      <a:pt x="195" y="393"/>
                    </a:lnTo>
                    <a:lnTo>
                      <a:pt x="195" y="387"/>
                    </a:lnTo>
                    <a:lnTo>
                      <a:pt x="197" y="385"/>
                    </a:lnTo>
                    <a:lnTo>
                      <a:pt x="224" y="385"/>
                    </a:lnTo>
                    <a:lnTo>
                      <a:pt x="228" y="389"/>
                    </a:lnTo>
                    <a:lnTo>
                      <a:pt x="228" y="395"/>
                    </a:lnTo>
                    <a:lnTo>
                      <a:pt x="235" y="400"/>
                    </a:lnTo>
                    <a:lnTo>
                      <a:pt x="237" y="408"/>
                    </a:lnTo>
                    <a:lnTo>
                      <a:pt x="239" y="408"/>
                    </a:lnTo>
                    <a:lnTo>
                      <a:pt x="243" y="410"/>
                    </a:lnTo>
                    <a:lnTo>
                      <a:pt x="245" y="412"/>
                    </a:lnTo>
                    <a:lnTo>
                      <a:pt x="247" y="416"/>
                    </a:lnTo>
                    <a:lnTo>
                      <a:pt x="247" y="427"/>
                    </a:lnTo>
                    <a:lnTo>
                      <a:pt x="245" y="431"/>
                    </a:lnTo>
                    <a:lnTo>
                      <a:pt x="245" y="435"/>
                    </a:lnTo>
                    <a:lnTo>
                      <a:pt x="253" y="443"/>
                    </a:lnTo>
                    <a:lnTo>
                      <a:pt x="255" y="443"/>
                    </a:lnTo>
                    <a:lnTo>
                      <a:pt x="261" y="447"/>
                    </a:lnTo>
                    <a:lnTo>
                      <a:pt x="264" y="447"/>
                    </a:lnTo>
                    <a:lnTo>
                      <a:pt x="270" y="443"/>
                    </a:lnTo>
                    <a:lnTo>
                      <a:pt x="272" y="441"/>
                    </a:lnTo>
                    <a:lnTo>
                      <a:pt x="276" y="435"/>
                    </a:lnTo>
                    <a:lnTo>
                      <a:pt x="278" y="431"/>
                    </a:lnTo>
                    <a:lnTo>
                      <a:pt x="282" y="431"/>
                    </a:lnTo>
                    <a:lnTo>
                      <a:pt x="282" y="429"/>
                    </a:lnTo>
                    <a:lnTo>
                      <a:pt x="288" y="431"/>
                    </a:lnTo>
                    <a:lnTo>
                      <a:pt x="299" y="431"/>
                    </a:lnTo>
                    <a:lnTo>
                      <a:pt x="299" y="435"/>
                    </a:lnTo>
                    <a:lnTo>
                      <a:pt x="301" y="435"/>
                    </a:lnTo>
                    <a:lnTo>
                      <a:pt x="303" y="439"/>
                    </a:lnTo>
                    <a:lnTo>
                      <a:pt x="305" y="443"/>
                    </a:lnTo>
                    <a:lnTo>
                      <a:pt x="307" y="445"/>
                    </a:lnTo>
                    <a:lnTo>
                      <a:pt x="309" y="449"/>
                    </a:lnTo>
                    <a:lnTo>
                      <a:pt x="309" y="456"/>
                    </a:lnTo>
                    <a:lnTo>
                      <a:pt x="309" y="460"/>
                    </a:lnTo>
                    <a:lnTo>
                      <a:pt x="309" y="462"/>
                    </a:lnTo>
                    <a:lnTo>
                      <a:pt x="309" y="466"/>
                    </a:lnTo>
                    <a:lnTo>
                      <a:pt x="313" y="468"/>
                    </a:lnTo>
                    <a:lnTo>
                      <a:pt x="313" y="474"/>
                    </a:lnTo>
                    <a:lnTo>
                      <a:pt x="315" y="476"/>
                    </a:lnTo>
                    <a:lnTo>
                      <a:pt x="317" y="476"/>
                    </a:lnTo>
                    <a:lnTo>
                      <a:pt x="319" y="480"/>
                    </a:lnTo>
                    <a:lnTo>
                      <a:pt x="319" y="482"/>
                    </a:lnTo>
                    <a:lnTo>
                      <a:pt x="319" y="485"/>
                    </a:lnTo>
                    <a:lnTo>
                      <a:pt x="317" y="485"/>
                    </a:lnTo>
                    <a:lnTo>
                      <a:pt x="317" y="493"/>
                    </a:lnTo>
                    <a:lnTo>
                      <a:pt x="319" y="497"/>
                    </a:lnTo>
                    <a:lnTo>
                      <a:pt x="319" y="505"/>
                    </a:lnTo>
                    <a:lnTo>
                      <a:pt x="324" y="507"/>
                    </a:lnTo>
                    <a:lnTo>
                      <a:pt x="328" y="509"/>
                    </a:lnTo>
                    <a:lnTo>
                      <a:pt x="330" y="509"/>
                    </a:lnTo>
                    <a:lnTo>
                      <a:pt x="334" y="514"/>
                    </a:lnTo>
                    <a:lnTo>
                      <a:pt x="344" y="514"/>
                    </a:lnTo>
                    <a:lnTo>
                      <a:pt x="344" y="516"/>
                    </a:lnTo>
                    <a:lnTo>
                      <a:pt x="346" y="518"/>
                    </a:lnTo>
                    <a:lnTo>
                      <a:pt x="353" y="518"/>
                    </a:lnTo>
                    <a:lnTo>
                      <a:pt x="353" y="516"/>
                    </a:lnTo>
                    <a:lnTo>
                      <a:pt x="348" y="497"/>
                    </a:lnTo>
                    <a:lnTo>
                      <a:pt x="353" y="493"/>
                    </a:lnTo>
                    <a:lnTo>
                      <a:pt x="348" y="489"/>
                    </a:lnTo>
                    <a:lnTo>
                      <a:pt x="348" y="485"/>
                    </a:lnTo>
                    <a:lnTo>
                      <a:pt x="351" y="485"/>
                    </a:lnTo>
                    <a:lnTo>
                      <a:pt x="355" y="485"/>
                    </a:lnTo>
                    <a:lnTo>
                      <a:pt x="357" y="485"/>
                    </a:lnTo>
                    <a:lnTo>
                      <a:pt x="357" y="476"/>
                    </a:lnTo>
                    <a:lnTo>
                      <a:pt x="363" y="474"/>
                    </a:lnTo>
                    <a:lnTo>
                      <a:pt x="363" y="468"/>
                    </a:lnTo>
                    <a:lnTo>
                      <a:pt x="367" y="468"/>
                    </a:lnTo>
                    <a:lnTo>
                      <a:pt x="373" y="466"/>
                    </a:lnTo>
                    <a:lnTo>
                      <a:pt x="371" y="460"/>
                    </a:lnTo>
                    <a:lnTo>
                      <a:pt x="373" y="462"/>
                    </a:lnTo>
                    <a:lnTo>
                      <a:pt x="373" y="460"/>
                    </a:lnTo>
                    <a:lnTo>
                      <a:pt x="375" y="456"/>
                    </a:lnTo>
                    <a:lnTo>
                      <a:pt x="377" y="453"/>
                    </a:lnTo>
                    <a:lnTo>
                      <a:pt x="377" y="453"/>
                    </a:lnTo>
                    <a:lnTo>
                      <a:pt x="380" y="456"/>
                    </a:lnTo>
                    <a:lnTo>
                      <a:pt x="380" y="460"/>
                    </a:lnTo>
                    <a:lnTo>
                      <a:pt x="384" y="460"/>
                    </a:lnTo>
                    <a:lnTo>
                      <a:pt x="388" y="458"/>
                    </a:lnTo>
                    <a:lnTo>
                      <a:pt x="392" y="456"/>
                    </a:lnTo>
                    <a:lnTo>
                      <a:pt x="398" y="451"/>
                    </a:lnTo>
                    <a:lnTo>
                      <a:pt x="400" y="451"/>
                    </a:lnTo>
                    <a:lnTo>
                      <a:pt x="400" y="447"/>
                    </a:lnTo>
                    <a:lnTo>
                      <a:pt x="404" y="445"/>
                    </a:lnTo>
                    <a:lnTo>
                      <a:pt x="404" y="443"/>
                    </a:lnTo>
                    <a:lnTo>
                      <a:pt x="406" y="441"/>
                    </a:lnTo>
                    <a:lnTo>
                      <a:pt x="406" y="437"/>
                    </a:lnTo>
                    <a:lnTo>
                      <a:pt x="404" y="435"/>
                    </a:lnTo>
                    <a:lnTo>
                      <a:pt x="404" y="431"/>
                    </a:lnTo>
                    <a:lnTo>
                      <a:pt x="406" y="431"/>
                    </a:lnTo>
                    <a:lnTo>
                      <a:pt x="413" y="435"/>
                    </a:lnTo>
                    <a:lnTo>
                      <a:pt x="415" y="435"/>
                    </a:lnTo>
                    <a:lnTo>
                      <a:pt x="417" y="437"/>
                    </a:lnTo>
                    <a:lnTo>
                      <a:pt x="421" y="437"/>
                    </a:lnTo>
                    <a:lnTo>
                      <a:pt x="421" y="435"/>
                    </a:lnTo>
                    <a:lnTo>
                      <a:pt x="427" y="427"/>
                    </a:lnTo>
                    <a:lnTo>
                      <a:pt x="427" y="427"/>
                    </a:lnTo>
                    <a:lnTo>
                      <a:pt x="431" y="431"/>
                    </a:lnTo>
                    <a:lnTo>
                      <a:pt x="435" y="431"/>
                    </a:lnTo>
                    <a:lnTo>
                      <a:pt x="438" y="429"/>
                    </a:lnTo>
                    <a:lnTo>
                      <a:pt x="438" y="427"/>
                    </a:lnTo>
                    <a:lnTo>
                      <a:pt x="440" y="424"/>
                    </a:lnTo>
                    <a:lnTo>
                      <a:pt x="442" y="427"/>
                    </a:lnTo>
                    <a:lnTo>
                      <a:pt x="442" y="429"/>
                    </a:lnTo>
                    <a:lnTo>
                      <a:pt x="444" y="433"/>
                    </a:lnTo>
                    <a:lnTo>
                      <a:pt x="448" y="435"/>
                    </a:lnTo>
                    <a:lnTo>
                      <a:pt x="448" y="435"/>
                    </a:lnTo>
                    <a:lnTo>
                      <a:pt x="452" y="435"/>
                    </a:lnTo>
                    <a:lnTo>
                      <a:pt x="454" y="435"/>
                    </a:lnTo>
                    <a:lnTo>
                      <a:pt x="456" y="431"/>
                    </a:lnTo>
                    <a:lnTo>
                      <a:pt x="458" y="427"/>
                    </a:lnTo>
                    <a:lnTo>
                      <a:pt x="460" y="427"/>
                    </a:lnTo>
                    <a:lnTo>
                      <a:pt x="464" y="429"/>
                    </a:lnTo>
                    <a:lnTo>
                      <a:pt x="467" y="433"/>
                    </a:lnTo>
                    <a:lnTo>
                      <a:pt x="467" y="435"/>
                    </a:lnTo>
                    <a:lnTo>
                      <a:pt x="469" y="439"/>
                    </a:lnTo>
                    <a:lnTo>
                      <a:pt x="469" y="443"/>
                    </a:lnTo>
                    <a:lnTo>
                      <a:pt x="477" y="443"/>
                    </a:lnTo>
                    <a:lnTo>
                      <a:pt x="479" y="445"/>
                    </a:lnTo>
                    <a:lnTo>
                      <a:pt x="479" y="445"/>
                    </a:lnTo>
                    <a:lnTo>
                      <a:pt x="479" y="443"/>
                    </a:lnTo>
                    <a:lnTo>
                      <a:pt x="481" y="441"/>
                    </a:lnTo>
                    <a:lnTo>
                      <a:pt x="481" y="443"/>
                    </a:lnTo>
                    <a:lnTo>
                      <a:pt x="487" y="449"/>
                    </a:lnTo>
                    <a:lnTo>
                      <a:pt x="489" y="447"/>
                    </a:lnTo>
                    <a:lnTo>
                      <a:pt x="491" y="443"/>
                    </a:lnTo>
                    <a:lnTo>
                      <a:pt x="491" y="439"/>
                    </a:lnTo>
                    <a:lnTo>
                      <a:pt x="489" y="435"/>
                    </a:lnTo>
                    <a:lnTo>
                      <a:pt x="493" y="437"/>
                    </a:lnTo>
                    <a:lnTo>
                      <a:pt x="496" y="443"/>
                    </a:lnTo>
                    <a:lnTo>
                      <a:pt x="500" y="443"/>
                    </a:lnTo>
                    <a:lnTo>
                      <a:pt x="500" y="447"/>
                    </a:lnTo>
                    <a:lnTo>
                      <a:pt x="502" y="447"/>
                    </a:lnTo>
                    <a:lnTo>
                      <a:pt x="502" y="449"/>
                    </a:lnTo>
                    <a:lnTo>
                      <a:pt x="506" y="449"/>
                    </a:lnTo>
                    <a:lnTo>
                      <a:pt x="506" y="447"/>
                    </a:lnTo>
                    <a:lnTo>
                      <a:pt x="506" y="445"/>
                    </a:lnTo>
                    <a:lnTo>
                      <a:pt x="506" y="443"/>
                    </a:lnTo>
                    <a:lnTo>
                      <a:pt x="504" y="441"/>
                    </a:lnTo>
                    <a:lnTo>
                      <a:pt x="502" y="439"/>
                    </a:lnTo>
                    <a:lnTo>
                      <a:pt x="500" y="437"/>
                    </a:lnTo>
                    <a:lnTo>
                      <a:pt x="498" y="435"/>
                    </a:lnTo>
                    <a:lnTo>
                      <a:pt x="502" y="435"/>
                    </a:lnTo>
                    <a:lnTo>
                      <a:pt x="504" y="431"/>
                    </a:lnTo>
                    <a:lnTo>
                      <a:pt x="504" y="427"/>
                    </a:lnTo>
                    <a:lnTo>
                      <a:pt x="502" y="427"/>
                    </a:lnTo>
                    <a:lnTo>
                      <a:pt x="491" y="427"/>
                    </a:lnTo>
                    <a:lnTo>
                      <a:pt x="489" y="424"/>
                    </a:lnTo>
                    <a:lnTo>
                      <a:pt x="489" y="420"/>
                    </a:lnTo>
                    <a:lnTo>
                      <a:pt x="491" y="418"/>
                    </a:lnTo>
                    <a:lnTo>
                      <a:pt x="496" y="418"/>
                    </a:lnTo>
                    <a:lnTo>
                      <a:pt x="498" y="420"/>
                    </a:lnTo>
                    <a:lnTo>
                      <a:pt x="500" y="420"/>
                    </a:lnTo>
                    <a:lnTo>
                      <a:pt x="502" y="422"/>
                    </a:lnTo>
                    <a:lnTo>
                      <a:pt x="506" y="422"/>
                    </a:lnTo>
                    <a:lnTo>
                      <a:pt x="514" y="418"/>
                    </a:lnTo>
                    <a:lnTo>
                      <a:pt x="516" y="416"/>
                    </a:lnTo>
                    <a:lnTo>
                      <a:pt x="518" y="416"/>
                    </a:lnTo>
                    <a:lnTo>
                      <a:pt x="518" y="418"/>
                    </a:lnTo>
                    <a:lnTo>
                      <a:pt x="525" y="418"/>
                    </a:lnTo>
                    <a:lnTo>
                      <a:pt x="529" y="416"/>
                    </a:lnTo>
                    <a:lnTo>
                      <a:pt x="529" y="416"/>
                    </a:lnTo>
                    <a:lnTo>
                      <a:pt x="531" y="414"/>
                    </a:lnTo>
                    <a:lnTo>
                      <a:pt x="531" y="412"/>
                    </a:lnTo>
                    <a:lnTo>
                      <a:pt x="533" y="410"/>
                    </a:lnTo>
                    <a:lnTo>
                      <a:pt x="533" y="408"/>
                    </a:lnTo>
                    <a:lnTo>
                      <a:pt x="533" y="408"/>
                    </a:lnTo>
                    <a:lnTo>
                      <a:pt x="533" y="410"/>
                    </a:lnTo>
                    <a:lnTo>
                      <a:pt x="535" y="412"/>
                    </a:lnTo>
                    <a:lnTo>
                      <a:pt x="535" y="418"/>
                    </a:lnTo>
                    <a:lnTo>
                      <a:pt x="537" y="418"/>
                    </a:lnTo>
                    <a:lnTo>
                      <a:pt x="539" y="418"/>
                    </a:lnTo>
                    <a:lnTo>
                      <a:pt x="541" y="416"/>
                    </a:lnTo>
                    <a:lnTo>
                      <a:pt x="545" y="416"/>
                    </a:lnTo>
                    <a:lnTo>
                      <a:pt x="549" y="414"/>
                    </a:lnTo>
                    <a:lnTo>
                      <a:pt x="552" y="414"/>
                    </a:lnTo>
                    <a:lnTo>
                      <a:pt x="554" y="416"/>
                    </a:lnTo>
                    <a:lnTo>
                      <a:pt x="556" y="418"/>
                    </a:lnTo>
                    <a:lnTo>
                      <a:pt x="556" y="414"/>
                    </a:lnTo>
                    <a:lnTo>
                      <a:pt x="560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70" y="418"/>
                    </a:lnTo>
                    <a:lnTo>
                      <a:pt x="568" y="422"/>
                    </a:lnTo>
                    <a:lnTo>
                      <a:pt x="568" y="427"/>
                    </a:lnTo>
                    <a:lnTo>
                      <a:pt x="570" y="427"/>
                    </a:lnTo>
                    <a:lnTo>
                      <a:pt x="570" y="431"/>
                    </a:lnTo>
                    <a:lnTo>
                      <a:pt x="572" y="435"/>
                    </a:lnTo>
                    <a:lnTo>
                      <a:pt x="576" y="435"/>
                    </a:lnTo>
                    <a:lnTo>
                      <a:pt x="581" y="433"/>
                    </a:lnTo>
                    <a:lnTo>
                      <a:pt x="587" y="427"/>
                    </a:lnTo>
                    <a:lnTo>
                      <a:pt x="591" y="424"/>
                    </a:lnTo>
                    <a:lnTo>
                      <a:pt x="593" y="424"/>
                    </a:lnTo>
                    <a:lnTo>
                      <a:pt x="597" y="427"/>
                    </a:lnTo>
                    <a:lnTo>
                      <a:pt x="597" y="427"/>
                    </a:lnTo>
                    <a:lnTo>
                      <a:pt x="603" y="437"/>
                    </a:lnTo>
                    <a:lnTo>
                      <a:pt x="603" y="441"/>
                    </a:lnTo>
                    <a:lnTo>
                      <a:pt x="603" y="443"/>
                    </a:lnTo>
                    <a:lnTo>
                      <a:pt x="607" y="443"/>
                    </a:lnTo>
                    <a:lnTo>
                      <a:pt x="614" y="443"/>
                    </a:lnTo>
                    <a:lnTo>
                      <a:pt x="614" y="456"/>
                    </a:lnTo>
                    <a:lnTo>
                      <a:pt x="614" y="458"/>
                    </a:lnTo>
                    <a:lnTo>
                      <a:pt x="612" y="460"/>
                    </a:lnTo>
                    <a:lnTo>
                      <a:pt x="607" y="468"/>
                    </a:lnTo>
                    <a:lnTo>
                      <a:pt x="607" y="470"/>
                    </a:lnTo>
                    <a:lnTo>
                      <a:pt x="610" y="474"/>
                    </a:lnTo>
                    <a:lnTo>
                      <a:pt x="612" y="474"/>
                    </a:lnTo>
                    <a:lnTo>
                      <a:pt x="614" y="476"/>
                    </a:lnTo>
                    <a:lnTo>
                      <a:pt x="607" y="485"/>
                    </a:lnTo>
                    <a:lnTo>
                      <a:pt x="612" y="497"/>
                    </a:lnTo>
                    <a:lnTo>
                      <a:pt x="616" y="493"/>
                    </a:lnTo>
                    <a:lnTo>
                      <a:pt x="618" y="493"/>
                    </a:lnTo>
                    <a:lnTo>
                      <a:pt x="618" y="493"/>
                    </a:lnTo>
                    <a:lnTo>
                      <a:pt x="616" y="495"/>
                    </a:lnTo>
                    <a:lnTo>
                      <a:pt x="614" y="499"/>
                    </a:lnTo>
                    <a:lnTo>
                      <a:pt x="614" y="499"/>
                    </a:lnTo>
                    <a:lnTo>
                      <a:pt x="614" y="503"/>
                    </a:lnTo>
                    <a:lnTo>
                      <a:pt x="618" y="503"/>
                    </a:lnTo>
                    <a:lnTo>
                      <a:pt x="618" y="516"/>
                    </a:lnTo>
                    <a:lnTo>
                      <a:pt x="622" y="516"/>
                    </a:lnTo>
                    <a:lnTo>
                      <a:pt x="624" y="518"/>
                    </a:lnTo>
                    <a:lnTo>
                      <a:pt x="624" y="518"/>
                    </a:lnTo>
                    <a:lnTo>
                      <a:pt x="624" y="522"/>
                    </a:lnTo>
                    <a:lnTo>
                      <a:pt x="624" y="524"/>
                    </a:lnTo>
                    <a:lnTo>
                      <a:pt x="624" y="528"/>
                    </a:lnTo>
                    <a:lnTo>
                      <a:pt x="630" y="534"/>
                    </a:lnTo>
                    <a:lnTo>
                      <a:pt x="630" y="534"/>
                    </a:lnTo>
                    <a:lnTo>
                      <a:pt x="632" y="532"/>
                    </a:lnTo>
                    <a:lnTo>
                      <a:pt x="634" y="532"/>
                    </a:lnTo>
                    <a:lnTo>
                      <a:pt x="636" y="532"/>
                    </a:lnTo>
                    <a:lnTo>
                      <a:pt x="639" y="530"/>
                    </a:lnTo>
                    <a:lnTo>
                      <a:pt x="641" y="526"/>
                    </a:lnTo>
                    <a:lnTo>
                      <a:pt x="641" y="522"/>
                    </a:lnTo>
                    <a:lnTo>
                      <a:pt x="645" y="522"/>
                    </a:lnTo>
                    <a:lnTo>
                      <a:pt x="645" y="516"/>
                    </a:lnTo>
                    <a:lnTo>
                      <a:pt x="649" y="505"/>
                    </a:lnTo>
                    <a:lnTo>
                      <a:pt x="649" y="499"/>
                    </a:lnTo>
                    <a:lnTo>
                      <a:pt x="651" y="497"/>
                    </a:lnTo>
                    <a:lnTo>
                      <a:pt x="651" y="493"/>
                    </a:lnTo>
                    <a:lnTo>
                      <a:pt x="649" y="491"/>
                    </a:lnTo>
                    <a:lnTo>
                      <a:pt x="649" y="487"/>
                    </a:lnTo>
                    <a:lnTo>
                      <a:pt x="647" y="482"/>
                    </a:lnTo>
                    <a:lnTo>
                      <a:pt x="645" y="478"/>
                    </a:lnTo>
                    <a:lnTo>
                      <a:pt x="645" y="474"/>
                    </a:lnTo>
                    <a:lnTo>
                      <a:pt x="645" y="468"/>
                    </a:lnTo>
                    <a:lnTo>
                      <a:pt x="645" y="464"/>
                    </a:lnTo>
                    <a:lnTo>
                      <a:pt x="647" y="460"/>
                    </a:lnTo>
                    <a:lnTo>
                      <a:pt x="647" y="451"/>
                    </a:lnTo>
                    <a:lnTo>
                      <a:pt x="645" y="447"/>
                    </a:lnTo>
                    <a:lnTo>
                      <a:pt x="645" y="443"/>
                    </a:lnTo>
                    <a:lnTo>
                      <a:pt x="643" y="439"/>
                    </a:lnTo>
                    <a:lnTo>
                      <a:pt x="641" y="435"/>
                    </a:lnTo>
                    <a:lnTo>
                      <a:pt x="641" y="418"/>
                    </a:lnTo>
                    <a:lnTo>
                      <a:pt x="643" y="410"/>
                    </a:lnTo>
                    <a:lnTo>
                      <a:pt x="645" y="404"/>
                    </a:lnTo>
                    <a:lnTo>
                      <a:pt x="647" y="400"/>
                    </a:lnTo>
                    <a:lnTo>
                      <a:pt x="649" y="395"/>
                    </a:lnTo>
                    <a:lnTo>
                      <a:pt x="651" y="391"/>
                    </a:lnTo>
                    <a:lnTo>
                      <a:pt x="651" y="389"/>
                    </a:lnTo>
                    <a:lnTo>
                      <a:pt x="651" y="387"/>
                    </a:lnTo>
                    <a:lnTo>
                      <a:pt x="655" y="385"/>
                    </a:lnTo>
                    <a:lnTo>
                      <a:pt x="661" y="379"/>
                    </a:lnTo>
                    <a:lnTo>
                      <a:pt x="661" y="373"/>
                    </a:lnTo>
                    <a:lnTo>
                      <a:pt x="665" y="377"/>
                    </a:lnTo>
                    <a:lnTo>
                      <a:pt x="668" y="371"/>
                    </a:lnTo>
                    <a:lnTo>
                      <a:pt x="680" y="371"/>
                    </a:lnTo>
                    <a:lnTo>
                      <a:pt x="680" y="362"/>
                    </a:lnTo>
                    <a:lnTo>
                      <a:pt x="684" y="362"/>
                    </a:lnTo>
                    <a:lnTo>
                      <a:pt x="686" y="360"/>
                    </a:lnTo>
                    <a:lnTo>
                      <a:pt x="690" y="360"/>
                    </a:lnTo>
                    <a:lnTo>
                      <a:pt x="697" y="352"/>
                    </a:lnTo>
                    <a:lnTo>
                      <a:pt x="697" y="350"/>
                    </a:lnTo>
                    <a:lnTo>
                      <a:pt x="699" y="348"/>
                    </a:lnTo>
                    <a:lnTo>
                      <a:pt x="701" y="342"/>
                    </a:lnTo>
                    <a:lnTo>
                      <a:pt x="705" y="340"/>
                    </a:lnTo>
                    <a:lnTo>
                      <a:pt x="713" y="340"/>
                    </a:lnTo>
                    <a:lnTo>
                      <a:pt x="715" y="342"/>
                    </a:lnTo>
                    <a:lnTo>
                      <a:pt x="719" y="342"/>
                    </a:lnTo>
                    <a:lnTo>
                      <a:pt x="719" y="340"/>
                    </a:lnTo>
                    <a:lnTo>
                      <a:pt x="723" y="333"/>
                    </a:lnTo>
                    <a:lnTo>
                      <a:pt x="726" y="331"/>
                    </a:lnTo>
                    <a:lnTo>
                      <a:pt x="726" y="329"/>
                    </a:lnTo>
                    <a:lnTo>
                      <a:pt x="730" y="329"/>
                    </a:lnTo>
                    <a:lnTo>
                      <a:pt x="730" y="323"/>
                    </a:lnTo>
                    <a:lnTo>
                      <a:pt x="752" y="321"/>
                    </a:lnTo>
                    <a:lnTo>
                      <a:pt x="752" y="315"/>
                    </a:lnTo>
                    <a:lnTo>
                      <a:pt x="742" y="317"/>
                    </a:lnTo>
                    <a:lnTo>
                      <a:pt x="744" y="315"/>
                    </a:lnTo>
                    <a:lnTo>
                      <a:pt x="746" y="313"/>
                    </a:lnTo>
                    <a:lnTo>
                      <a:pt x="748" y="313"/>
                    </a:lnTo>
                    <a:lnTo>
                      <a:pt x="748" y="313"/>
                    </a:lnTo>
                    <a:lnTo>
                      <a:pt x="746" y="311"/>
                    </a:lnTo>
                    <a:lnTo>
                      <a:pt x="746" y="306"/>
                    </a:lnTo>
                    <a:lnTo>
                      <a:pt x="744" y="304"/>
                    </a:lnTo>
                    <a:lnTo>
                      <a:pt x="752" y="304"/>
                    </a:lnTo>
                    <a:lnTo>
                      <a:pt x="759" y="306"/>
                    </a:lnTo>
                    <a:lnTo>
                      <a:pt x="767" y="296"/>
                    </a:lnTo>
                    <a:lnTo>
                      <a:pt x="752" y="296"/>
                    </a:lnTo>
                    <a:lnTo>
                      <a:pt x="752" y="288"/>
                    </a:lnTo>
                    <a:lnTo>
                      <a:pt x="757" y="292"/>
                    </a:lnTo>
                    <a:lnTo>
                      <a:pt x="767" y="288"/>
                    </a:lnTo>
                    <a:lnTo>
                      <a:pt x="767" y="271"/>
                    </a:lnTo>
                    <a:lnTo>
                      <a:pt x="761" y="275"/>
                    </a:lnTo>
                    <a:lnTo>
                      <a:pt x="759" y="267"/>
                    </a:lnTo>
                    <a:lnTo>
                      <a:pt x="752" y="265"/>
                    </a:lnTo>
                    <a:lnTo>
                      <a:pt x="765" y="269"/>
                    </a:lnTo>
                    <a:lnTo>
                      <a:pt x="767" y="267"/>
                    </a:lnTo>
                    <a:lnTo>
                      <a:pt x="763" y="263"/>
                    </a:lnTo>
                    <a:lnTo>
                      <a:pt x="769" y="263"/>
                    </a:lnTo>
                    <a:lnTo>
                      <a:pt x="767" y="261"/>
                    </a:lnTo>
                    <a:lnTo>
                      <a:pt x="767" y="257"/>
                    </a:lnTo>
                    <a:lnTo>
                      <a:pt x="763" y="253"/>
                    </a:lnTo>
                    <a:lnTo>
                      <a:pt x="761" y="248"/>
                    </a:lnTo>
                    <a:lnTo>
                      <a:pt x="761" y="246"/>
                    </a:lnTo>
                    <a:lnTo>
                      <a:pt x="763" y="244"/>
                    </a:lnTo>
                    <a:lnTo>
                      <a:pt x="757" y="240"/>
                    </a:lnTo>
                    <a:lnTo>
                      <a:pt x="757" y="238"/>
                    </a:lnTo>
                    <a:lnTo>
                      <a:pt x="759" y="238"/>
                    </a:lnTo>
                    <a:lnTo>
                      <a:pt x="763" y="232"/>
                    </a:lnTo>
                    <a:lnTo>
                      <a:pt x="765" y="232"/>
                    </a:lnTo>
                    <a:lnTo>
                      <a:pt x="763" y="240"/>
                    </a:lnTo>
                    <a:lnTo>
                      <a:pt x="771" y="246"/>
                    </a:lnTo>
                    <a:lnTo>
                      <a:pt x="771" y="244"/>
                    </a:lnTo>
                    <a:lnTo>
                      <a:pt x="773" y="242"/>
                    </a:lnTo>
                    <a:lnTo>
                      <a:pt x="773" y="238"/>
                    </a:lnTo>
                    <a:lnTo>
                      <a:pt x="773" y="234"/>
                    </a:lnTo>
                    <a:lnTo>
                      <a:pt x="773" y="230"/>
                    </a:lnTo>
                    <a:lnTo>
                      <a:pt x="775" y="226"/>
                    </a:lnTo>
                    <a:lnTo>
                      <a:pt x="784" y="217"/>
                    </a:lnTo>
                    <a:lnTo>
                      <a:pt x="786" y="215"/>
                    </a:lnTo>
                    <a:lnTo>
                      <a:pt x="788" y="215"/>
                    </a:lnTo>
                    <a:lnTo>
                      <a:pt x="788" y="217"/>
                    </a:lnTo>
                    <a:lnTo>
                      <a:pt x="784" y="224"/>
                    </a:lnTo>
                    <a:lnTo>
                      <a:pt x="779" y="230"/>
                    </a:lnTo>
                    <a:lnTo>
                      <a:pt x="779" y="232"/>
                    </a:lnTo>
                    <a:lnTo>
                      <a:pt x="777" y="242"/>
                    </a:lnTo>
                    <a:lnTo>
                      <a:pt x="781" y="242"/>
                    </a:lnTo>
                    <a:lnTo>
                      <a:pt x="781" y="246"/>
                    </a:lnTo>
                    <a:lnTo>
                      <a:pt x="779" y="248"/>
                    </a:lnTo>
                    <a:lnTo>
                      <a:pt x="779" y="253"/>
                    </a:lnTo>
                    <a:lnTo>
                      <a:pt x="775" y="257"/>
                    </a:lnTo>
                    <a:lnTo>
                      <a:pt x="773" y="265"/>
                    </a:lnTo>
                    <a:lnTo>
                      <a:pt x="773" y="269"/>
                    </a:lnTo>
                    <a:lnTo>
                      <a:pt x="779" y="263"/>
                    </a:lnTo>
                    <a:lnTo>
                      <a:pt x="779" y="259"/>
                    </a:lnTo>
                    <a:lnTo>
                      <a:pt x="784" y="257"/>
                    </a:lnTo>
                    <a:lnTo>
                      <a:pt x="790" y="253"/>
                    </a:lnTo>
                    <a:lnTo>
                      <a:pt x="792" y="248"/>
                    </a:lnTo>
                    <a:lnTo>
                      <a:pt x="794" y="242"/>
                    </a:lnTo>
                    <a:lnTo>
                      <a:pt x="794" y="219"/>
                    </a:lnTo>
                    <a:lnTo>
                      <a:pt x="796" y="215"/>
                    </a:lnTo>
                    <a:lnTo>
                      <a:pt x="796" y="211"/>
                    </a:lnTo>
                    <a:lnTo>
                      <a:pt x="798" y="207"/>
                    </a:lnTo>
                    <a:lnTo>
                      <a:pt x="800" y="207"/>
                    </a:lnTo>
                    <a:lnTo>
                      <a:pt x="800" y="211"/>
                    </a:lnTo>
                    <a:lnTo>
                      <a:pt x="798" y="215"/>
                    </a:lnTo>
                    <a:lnTo>
                      <a:pt x="798" y="219"/>
                    </a:lnTo>
                    <a:lnTo>
                      <a:pt x="800" y="219"/>
                    </a:lnTo>
                    <a:lnTo>
                      <a:pt x="800" y="221"/>
                    </a:lnTo>
                    <a:lnTo>
                      <a:pt x="800" y="232"/>
                    </a:lnTo>
                    <a:lnTo>
                      <a:pt x="806" y="226"/>
                    </a:lnTo>
                    <a:lnTo>
                      <a:pt x="806" y="224"/>
                    </a:lnTo>
                    <a:lnTo>
                      <a:pt x="819" y="209"/>
                    </a:lnTo>
                    <a:lnTo>
                      <a:pt x="821" y="207"/>
                    </a:lnTo>
                    <a:lnTo>
                      <a:pt x="827" y="201"/>
                    </a:lnTo>
                    <a:lnTo>
                      <a:pt x="827" y="199"/>
                    </a:lnTo>
                    <a:lnTo>
                      <a:pt x="827" y="199"/>
                    </a:lnTo>
                    <a:lnTo>
                      <a:pt x="825" y="199"/>
                    </a:lnTo>
                    <a:lnTo>
                      <a:pt x="823" y="197"/>
                    </a:lnTo>
                    <a:lnTo>
                      <a:pt x="823" y="192"/>
                    </a:lnTo>
                    <a:lnTo>
                      <a:pt x="825" y="190"/>
                    </a:lnTo>
                    <a:lnTo>
                      <a:pt x="827" y="190"/>
                    </a:lnTo>
                    <a:lnTo>
                      <a:pt x="829" y="192"/>
                    </a:lnTo>
                    <a:lnTo>
                      <a:pt x="837" y="192"/>
                    </a:lnTo>
                    <a:lnTo>
                      <a:pt x="844" y="190"/>
                    </a:lnTo>
                    <a:lnTo>
                      <a:pt x="858" y="184"/>
                    </a:lnTo>
                    <a:lnTo>
                      <a:pt x="862" y="182"/>
                    </a:lnTo>
                    <a:lnTo>
                      <a:pt x="858" y="182"/>
                    </a:lnTo>
                    <a:lnTo>
                      <a:pt x="856" y="182"/>
                    </a:lnTo>
                    <a:lnTo>
                      <a:pt x="854" y="182"/>
                    </a:lnTo>
                    <a:lnTo>
                      <a:pt x="850" y="184"/>
                    </a:lnTo>
                    <a:lnTo>
                      <a:pt x="848" y="184"/>
                    </a:lnTo>
                    <a:lnTo>
                      <a:pt x="844" y="186"/>
                    </a:lnTo>
                    <a:lnTo>
                      <a:pt x="839" y="186"/>
                    </a:lnTo>
                    <a:lnTo>
                      <a:pt x="837" y="188"/>
                    </a:lnTo>
                    <a:lnTo>
                      <a:pt x="833" y="188"/>
                    </a:lnTo>
                    <a:lnTo>
                      <a:pt x="831" y="186"/>
                    </a:lnTo>
                    <a:lnTo>
                      <a:pt x="831" y="184"/>
                    </a:lnTo>
                    <a:lnTo>
                      <a:pt x="833" y="182"/>
                    </a:lnTo>
                    <a:lnTo>
                      <a:pt x="835" y="180"/>
                    </a:lnTo>
                    <a:lnTo>
                      <a:pt x="837" y="180"/>
                    </a:lnTo>
                    <a:lnTo>
                      <a:pt x="842" y="178"/>
                    </a:lnTo>
                    <a:lnTo>
                      <a:pt x="848" y="178"/>
                    </a:lnTo>
                    <a:lnTo>
                      <a:pt x="868" y="176"/>
                    </a:lnTo>
                    <a:lnTo>
                      <a:pt x="881" y="166"/>
                    </a:lnTo>
                    <a:lnTo>
                      <a:pt x="883" y="170"/>
                    </a:lnTo>
                    <a:lnTo>
                      <a:pt x="889" y="166"/>
                    </a:lnTo>
                    <a:lnTo>
                      <a:pt x="889" y="176"/>
                    </a:lnTo>
                    <a:lnTo>
                      <a:pt x="895" y="170"/>
                    </a:lnTo>
                    <a:lnTo>
                      <a:pt x="902" y="168"/>
                    </a:lnTo>
                    <a:lnTo>
                      <a:pt x="904" y="159"/>
                    </a:lnTo>
                    <a:lnTo>
                      <a:pt x="902" y="157"/>
                    </a:lnTo>
                    <a:lnTo>
                      <a:pt x="900" y="166"/>
                    </a:lnTo>
                    <a:lnTo>
                      <a:pt x="893" y="166"/>
                    </a:lnTo>
                    <a:lnTo>
                      <a:pt x="893" y="157"/>
                    </a:lnTo>
                    <a:lnTo>
                      <a:pt x="889" y="151"/>
                    </a:lnTo>
                    <a:lnTo>
                      <a:pt x="895" y="149"/>
                    </a:lnTo>
                    <a:lnTo>
                      <a:pt x="895" y="139"/>
                    </a:lnTo>
                    <a:lnTo>
                      <a:pt x="900" y="137"/>
                    </a:lnTo>
                    <a:lnTo>
                      <a:pt x="902" y="134"/>
                    </a:lnTo>
                    <a:lnTo>
                      <a:pt x="904" y="132"/>
                    </a:lnTo>
                    <a:lnTo>
                      <a:pt x="906" y="130"/>
                    </a:lnTo>
                    <a:lnTo>
                      <a:pt x="908" y="128"/>
                    </a:lnTo>
                    <a:lnTo>
                      <a:pt x="910" y="126"/>
                    </a:lnTo>
                    <a:lnTo>
                      <a:pt x="910" y="124"/>
                    </a:lnTo>
                    <a:lnTo>
                      <a:pt x="912" y="122"/>
                    </a:lnTo>
                    <a:lnTo>
                      <a:pt x="912" y="120"/>
                    </a:lnTo>
                    <a:lnTo>
                      <a:pt x="918" y="122"/>
                    </a:lnTo>
                    <a:lnTo>
                      <a:pt x="922" y="118"/>
                    </a:lnTo>
                    <a:lnTo>
                      <a:pt x="922" y="118"/>
                    </a:lnTo>
                    <a:lnTo>
                      <a:pt x="927" y="118"/>
                    </a:lnTo>
                    <a:lnTo>
                      <a:pt x="929" y="118"/>
                    </a:lnTo>
                    <a:lnTo>
                      <a:pt x="931" y="116"/>
                    </a:lnTo>
                    <a:lnTo>
                      <a:pt x="933" y="112"/>
                    </a:lnTo>
                    <a:lnTo>
                      <a:pt x="935" y="110"/>
                    </a:lnTo>
                    <a:lnTo>
                      <a:pt x="939" y="105"/>
                    </a:lnTo>
                    <a:lnTo>
                      <a:pt x="939" y="114"/>
                    </a:lnTo>
                    <a:lnTo>
                      <a:pt x="943" y="112"/>
                    </a:lnTo>
                    <a:lnTo>
                      <a:pt x="945" y="110"/>
                    </a:lnTo>
                    <a:lnTo>
                      <a:pt x="953" y="105"/>
                    </a:lnTo>
                    <a:lnTo>
                      <a:pt x="956" y="103"/>
                    </a:lnTo>
                    <a:lnTo>
                      <a:pt x="958" y="103"/>
                    </a:lnTo>
                    <a:lnTo>
                      <a:pt x="960" y="101"/>
                    </a:lnTo>
                    <a:lnTo>
                      <a:pt x="966" y="101"/>
                    </a:lnTo>
                    <a:lnTo>
                      <a:pt x="968" y="101"/>
                    </a:lnTo>
                    <a:lnTo>
                      <a:pt x="970" y="101"/>
                    </a:lnTo>
                    <a:lnTo>
                      <a:pt x="970" y="91"/>
                    </a:lnTo>
                    <a:lnTo>
                      <a:pt x="966" y="91"/>
                    </a:lnTo>
                    <a:lnTo>
                      <a:pt x="966" y="89"/>
                    </a:lnTo>
                    <a:lnTo>
                      <a:pt x="966" y="85"/>
                    </a:lnTo>
                    <a:lnTo>
                      <a:pt x="970" y="83"/>
                    </a:lnTo>
                    <a:lnTo>
                      <a:pt x="968" y="81"/>
                    </a:lnTo>
                    <a:lnTo>
                      <a:pt x="966" y="81"/>
                    </a:lnTo>
                    <a:lnTo>
                      <a:pt x="966" y="79"/>
                    </a:lnTo>
                    <a:lnTo>
                      <a:pt x="966" y="76"/>
                    </a:lnTo>
                    <a:lnTo>
                      <a:pt x="968" y="68"/>
                    </a:lnTo>
                    <a:lnTo>
                      <a:pt x="970" y="60"/>
                    </a:lnTo>
                    <a:lnTo>
                      <a:pt x="974" y="54"/>
                    </a:lnTo>
                    <a:lnTo>
                      <a:pt x="976" y="47"/>
                    </a:lnTo>
                    <a:lnTo>
                      <a:pt x="976" y="45"/>
                    </a:lnTo>
                    <a:lnTo>
                      <a:pt x="974" y="45"/>
                    </a:lnTo>
                    <a:lnTo>
                      <a:pt x="966" y="45"/>
                    </a:lnTo>
                    <a:lnTo>
                      <a:pt x="962" y="45"/>
                    </a:lnTo>
                    <a:lnTo>
                      <a:pt x="960" y="45"/>
                    </a:lnTo>
                    <a:lnTo>
                      <a:pt x="960" y="45"/>
                    </a:lnTo>
                    <a:lnTo>
                      <a:pt x="960" y="45"/>
                    </a:lnTo>
                    <a:close/>
                    <a:moveTo>
                      <a:pt x="678" y="101"/>
                    </a:moveTo>
                    <a:lnTo>
                      <a:pt x="676" y="101"/>
                    </a:lnTo>
                    <a:lnTo>
                      <a:pt x="676" y="97"/>
                    </a:lnTo>
                    <a:lnTo>
                      <a:pt x="678" y="95"/>
                    </a:lnTo>
                    <a:lnTo>
                      <a:pt x="678" y="93"/>
                    </a:lnTo>
                    <a:lnTo>
                      <a:pt x="676" y="93"/>
                    </a:lnTo>
                    <a:lnTo>
                      <a:pt x="672" y="93"/>
                    </a:lnTo>
                    <a:lnTo>
                      <a:pt x="672" y="95"/>
                    </a:lnTo>
                    <a:lnTo>
                      <a:pt x="668" y="97"/>
                    </a:lnTo>
                    <a:lnTo>
                      <a:pt x="668" y="101"/>
                    </a:lnTo>
                    <a:lnTo>
                      <a:pt x="663" y="101"/>
                    </a:lnTo>
                    <a:lnTo>
                      <a:pt x="663" y="103"/>
                    </a:lnTo>
                    <a:lnTo>
                      <a:pt x="661" y="110"/>
                    </a:lnTo>
                    <a:lnTo>
                      <a:pt x="655" y="114"/>
                    </a:lnTo>
                    <a:lnTo>
                      <a:pt x="655" y="118"/>
                    </a:lnTo>
                    <a:lnTo>
                      <a:pt x="655" y="118"/>
                    </a:lnTo>
                    <a:lnTo>
                      <a:pt x="655" y="118"/>
                    </a:lnTo>
                    <a:lnTo>
                      <a:pt x="647" y="126"/>
                    </a:lnTo>
                    <a:lnTo>
                      <a:pt x="647" y="128"/>
                    </a:lnTo>
                    <a:lnTo>
                      <a:pt x="649" y="130"/>
                    </a:lnTo>
                    <a:lnTo>
                      <a:pt x="651" y="130"/>
                    </a:lnTo>
                    <a:lnTo>
                      <a:pt x="651" y="132"/>
                    </a:lnTo>
                    <a:lnTo>
                      <a:pt x="651" y="134"/>
                    </a:lnTo>
                    <a:lnTo>
                      <a:pt x="651" y="137"/>
                    </a:lnTo>
                    <a:lnTo>
                      <a:pt x="649" y="137"/>
                    </a:lnTo>
                    <a:lnTo>
                      <a:pt x="649" y="141"/>
                    </a:lnTo>
                    <a:lnTo>
                      <a:pt x="645" y="147"/>
                    </a:lnTo>
                    <a:lnTo>
                      <a:pt x="643" y="151"/>
                    </a:lnTo>
                    <a:lnTo>
                      <a:pt x="634" y="159"/>
                    </a:lnTo>
                    <a:lnTo>
                      <a:pt x="618" y="170"/>
                    </a:lnTo>
                    <a:lnTo>
                      <a:pt x="618" y="161"/>
                    </a:lnTo>
                    <a:lnTo>
                      <a:pt x="618" y="159"/>
                    </a:lnTo>
                    <a:lnTo>
                      <a:pt x="618" y="157"/>
                    </a:lnTo>
                    <a:lnTo>
                      <a:pt x="616" y="157"/>
                    </a:lnTo>
                    <a:lnTo>
                      <a:pt x="616" y="155"/>
                    </a:lnTo>
                    <a:lnTo>
                      <a:pt x="618" y="151"/>
                    </a:lnTo>
                    <a:lnTo>
                      <a:pt x="622" y="147"/>
                    </a:lnTo>
                    <a:lnTo>
                      <a:pt x="624" y="143"/>
                    </a:lnTo>
                    <a:lnTo>
                      <a:pt x="624" y="143"/>
                    </a:lnTo>
                    <a:lnTo>
                      <a:pt x="622" y="141"/>
                    </a:lnTo>
                    <a:lnTo>
                      <a:pt x="622" y="134"/>
                    </a:lnTo>
                    <a:lnTo>
                      <a:pt x="624" y="132"/>
                    </a:lnTo>
                    <a:lnTo>
                      <a:pt x="624" y="130"/>
                    </a:lnTo>
                    <a:lnTo>
                      <a:pt x="626" y="126"/>
                    </a:lnTo>
                    <a:lnTo>
                      <a:pt x="630" y="126"/>
                    </a:lnTo>
                    <a:lnTo>
                      <a:pt x="630" y="124"/>
                    </a:lnTo>
                    <a:lnTo>
                      <a:pt x="630" y="118"/>
                    </a:lnTo>
                    <a:lnTo>
                      <a:pt x="632" y="118"/>
                    </a:lnTo>
                    <a:lnTo>
                      <a:pt x="653" y="95"/>
                    </a:lnTo>
                    <a:lnTo>
                      <a:pt x="645" y="97"/>
                    </a:lnTo>
                    <a:lnTo>
                      <a:pt x="643" y="99"/>
                    </a:lnTo>
                    <a:lnTo>
                      <a:pt x="641" y="101"/>
                    </a:lnTo>
                    <a:lnTo>
                      <a:pt x="639" y="101"/>
                    </a:lnTo>
                    <a:lnTo>
                      <a:pt x="636" y="103"/>
                    </a:lnTo>
                    <a:lnTo>
                      <a:pt x="634" y="103"/>
                    </a:lnTo>
                    <a:lnTo>
                      <a:pt x="634" y="101"/>
                    </a:lnTo>
                    <a:lnTo>
                      <a:pt x="636" y="101"/>
                    </a:lnTo>
                    <a:lnTo>
                      <a:pt x="641" y="99"/>
                    </a:lnTo>
                    <a:lnTo>
                      <a:pt x="645" y="93"/>
                    </a:lnTo>
                    <a:lnTo>
                      <a:pt x="649" y="91"/>
                    </a:lnTo>
                    <a:lnTo>
                      <a:pt x="661" y="76"/>
                    </a:lnTo>
                    <a:lnTo>
                      <a:pt x="665" y="79"/>
                    </a:lnTo>
                    <a:lnTo>
                      <a:pt x="668" y="76"/>
                    </a:lnTo>
                    <a:lnTo>
                      <a:pt x="668" y="79"/>
                    </a:lnTo>
                    <a:lnTo>
                      <a:pt x="672" y="79"/>
                    </a:lnTo>
                    <a:lnTo>
                      <a:pt x="672" y="76"/>
                    </a:lnTo>
                    <a:lnTo>
                      <a:pt x="672" y="74"/>
                    </a:lnTo>
                    <a:lnTo>
                      <a:pt x="678" y="76"/>
                    </a:lnTo>
                    <a:lnTo>
                      <a:pt x="682" y="74"/>
                    </a:lnTo>
                    <a:lnTo>
                      <a:pt x="682" y="74"/>
                    </a:lnTo>
                    <a:lnTo>
                      <a:pt x="686" y="72"/>
                    </a:lnTo>
                    <a:lnTo>
                      <a:pt x="690" y="72"/>
                    </a:lnTo>
                    <a:lnTo>
                      <a:pt x="692" y="74"/>
                    </a:lnTo>
                    <a:lnTo>
                      <a:pt x="694" y="76"/>
                    </a:lnTo>
                    <a:lnTo>
                      <a:pt x="697" y="79"/>
                    </a:lnTo>
                    <a:lnTo>
                      <a:pt x="690" y="81"/>
                    </a:lnTo>
                    <a:lnTo>
                      <a:pt x="690" y="87"/>
                    </a:lnTo>
                    <a:lnTo>
                      <a:pt x="682" y="87"/>
                    </a:lnTo>
                    <a:lnTo>
                      <a:pt x="682" y="89"/>
                    </a:lnTo>
                    <a:lnTo>
                      <a:pt x="682" y="99"/>
                    </a:lnTo>
                    <a:lnTo>
                      <a:pt x="680" y="101"/>
                    </a:lnTo>
                    <a:lnTo>
                      <a:pt x="678" y="101"/>
                    </a:lnTo>
                    <a:lnTo>
                      <a:pt x="678" y="101"/>
                    </a:lnTo>
                    <a:lnTo>
                      <a:pt x="678" y="10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26"/>
              <p:cNvSpPr>
                <a:spLocks/>
              </p:cNvSpPr>
              <p:nvPr/>
            </p:nvSpPr>
            <p:spPr bwMode="auto">
              <a:xfrm>
                <a:off x="1682" y="3028"/>
                <a:ext cx="90" cy="106"/>
              </a:xfrm>
              <a:custGeom>
                <a:avLst/>
                <a:gdLst>
                  <a:gd name="T0" fmla="*/ 42 w 90"/>
                  <a:gd name="T1" fmla="*/ 104 h 106"/>
                  <a:gd name="T2" fmla="*/ 56 w 90"/>
                  <a:gd name="T3" fmla="*/ 104 h 106"/>
                  <a:gd name="T4" fmla="*/ 79 w 90"/>
                  <a:gd name="T5" fmla="*/ 101 h 106"/>
                  <a:gd name="T6" fmla="*/ 87 w 90"/>
                  <a:gd name="T7" fmla="*/ 83 h 106"/>
                  <a:gd name="T8" fmla="*/ 83 w 90"/>
                  <a:gd name="T9" fmla="*/ 81 h 106"/>
                  <a:gd name="T10" fmla="*/ 83 w 90"/>
                  <a:gd name="T11" fmla="*/ 72 h 106"/>
                  <a:gd name="T12" fmla="*/ 83 w 90"/>
                  <a:gd name="T13" fmla="*/ 64 h 106"/>
                  <a:gd name="T14" fmla="*/ 87 w 90"/>
                  <a:gd name="T15" fmla="*/ 56 h 106"/>
                  <a:gd name="T16" fmla="*/ 83 w 90"/>
                  <a:gd name="T17" fmla="*/ 54 h 106"/>
                  <a:gd name="T18" fmla="*/ 77 w 90"/>
                  <a:gd name="T19" fmla="*/ 48 h 106"/>
                  <a:gd name="T20" fmla="*/ 75 w 90"/>
                  <a:gd name="T21" fmla="*/ 43 h 106"/>
                  <a:gd name="T22" fmla="*/ 71 w 90"/>
                  <a:gd name="T23" fmla="*/ 39 h 106"/>
                  <a:gd name="T24" fmla="*/ 63 w 90"/>
                  <a:gd name="T25" fmla="*/ 37 h 106"/>
                  <a:gd name="T26" fmla="*/ 61 w 90"/>
                  <a:gd name="T27" fmla="*/ 31 h 106"/>
                  <a:gd name="T28" fmla="*/ 56 w 90"/>
                  <a:gd name="T29" fmla="*/ 27 h 106"/>
                  <a:gd name="T30" fmla="*/ 46 w 90"/>
                  <a:gd name="T31" fmla="*/ 23 h 106"/>
                  <a:gd name="T32" fmla="*/ 42 w 90"/>
                  <a:gd name="T33" fmla="*/ 17 h 106"/>
                  <a:gd name="T34" fmla="*/ 38 w 90"/>
                  <a:gd name="T35" fmla="*/ 21 h 106"/>
                  <a:gd name="T36" fmla="*/ 36 w 90"/>
                  <a:gd name="T37" fmla="*/ 23 h 106"/>
                  <a:gd name="T38" fmla="*/ 34 w 90"/>
                  <a:gd name="T39" fmla="*/ 14 h 106"/>
                  <a:gd name="T40" fmla="*/ 29 w 90"/>
                  <a:gd name="T41" fmla="*/ 10 h 106"/>
                  <a:gd name="T42" fmla="*/ 25 w 90"/>
                  <a:gd name="T43" fmla="*/ 6 h 106"/>
                  <a:gd name="T44" fmla="*/ 19 w 90"/>
                  <a:gd name="T45" fmla="*/ 0 h 106"/>
                  <a:gd name="T46" fmla="*/ 13 w 90"/>
                  <a:gd name="T47" fmla="*/ 2 h 106"/>
                  <a:gd name="T48" fmla="*/ 5 w 90"/>
                  <a:gd name="T49" fmla="*/ 4 h 106"/>
                  <a:gd name="T50" fmla="*/ 0 w 90"/>
                  <a:gd name="T51" fmla="*/ 10 h 106"/>
                  <a:gd name="T52" fmla="*/ 9 w 90"/>
                  <a:gd name="T53" fmla="*/ 17 h 106"/>
                  <a:gd name="T54" fmla="*/ 3 w 90"/>
                  <a:gd name="T55" fmla="*/ 31 h 106"/>
                  <a:gd name="T56" fmla="*/ 5 w 90"/>
                  <a:gd name="T57" fmla="*/ 35 h 106"/>
                  <a:gd name="T58" fmla="*/ 3 w 90"/>
                  <a:gd name="T59" fmla="*/ 39 h 106"/>
                  <a:gd name="T60" fmla="*/ 7 w 90"/>
                  <a:gd name="T61" fmla="*/ 48 h 106"/>
                  <a:gd name="T62" fmla="*/ 5 w 90"/>
                  <a:gd name="T63" fmla="*/ 54 h 106"/>
                  <a:gd name="T64" fmla="*/ 9 w 90"/>
                  <a:gd name="T65" fmla="*/ 58 h 106"/>
                  <a:gd name="T66" fmla="*/ 11 w 90"/>
                  <a:gd name="T67" fmla="*/ 64 h 106"/>
                  <a:gd name="T68" fmla="*/ 9 w 90"/>
                  <a:gd name="T69" fmla="*/ 64 h 106"/>
                  <a:gd name="T70" fmla="*/ 3 w 90"/>
                  <a:gd name="T71" fmla="*/ 79 h 106"/>
                  <a:gd name="T72" fmla="*/ 11 w 90"/>
                  <a:gd name="T73" fmla="*/ 87 h 106"/>
                  <a:gd name="T74" fmla="*/ 19 w 90"/>
                  <a:gd name="T75" fmla="*/ 95 h 106"/>
                  <a:gd name="T76" fmla="*/ 32 w 90"/>
                  <a:gd name="T77" fmla="*/ 97 h 106"/>
                  <a:gd name="T78" fmla="*/ 34 w 90"/>
                  <a:gd name="T79" fmla="*/ 10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0" h="106">
                    <a:moveTo>
                      <a:pt x="34" y="104"/>
                    </a:moveTo>
                    <a:lnTo>
                      <a:pt x="42" y="104"/>
                    </a:lnTo>
                    <a:lnTo>
                      <a:pt x="48" y="104"/>
                    </a:lnTo>
                    <a:lnTo>
                      <a:pt x="56" y="104"/>
                    </a:lnTo>
                    <a:lnTo>
                      <a:pt x="71" y="106"/>
                    </a:lnTo>
                    <a:lnTo>
                      <a:pt x="79" y="101"/>
                    </a:lnTo>
                    <a:lnTo>
                      <a:pt x="83" y="97"/>
                    </a:lnTo>
                    <a:lnTo>
                      <a:pt x="87" y="83"/>
                    </a:lnTo>
                    <a:lnTo>
                      <a:pt x="90" y="81"/>
                    </a:lnTo>
                    <a:lnTo>
                      <a:pt x="83" y="81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83" y="66"/>
                    </a:lnTo>
                    <a:lnTo>
                      <a:pt x="83" y="64"/>
                    </a:lnTo>
                    <a:lnTo>
                      <a:pt x="87" y="58"/>
                    </a:lnTo>
                    <a:lnTo>
                      <a:pt x="87" y="56"/>
                    </a:lnTo>
                    <a:lnTo>
                      <a:pt x="85" y="56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77" y="48"/>
                    </a:lnTo>
                    <a:lnTo>
                      <a:pt x="75" y="46"/>
                    </a:lnTo>
                    <a:lnTo>
                      <a:pt x="75" y="43"/>
                    </a:lnTo>
                    <a:lnTo>
                      <a:pt x="73" y="39"/>
                    </a:lnTo>
                    <a:lnTo>
                      <a:pt x="71" y="39"/>
                    </a:lnTo>
                    <a:lnTo>
                      <a:pt x="65" y="39"/>
                    </a:lnTo>
                    <a:lnTo>
                      <a:pt x="63" y="37"/>
                    </a:lnTo>
                    <a:lnTo>
                      <a:pt x="61" y="35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56" y="27"/>
                    </a:lnTo>
                    <a:lnTo>
                      <a:pt x="52" y="27"/>
                    </a:lnTo>
                    <a:lnTo>
                      <a:pt x="46" y="23"/>
                    </a:lnTo>
                    <a:lnTo>
                      <a:pt x="46" y="19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6" y="19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5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3" y="21"/>
                    </a:lnTo>
                    <a:lnTo>
                      <a:pt x="3" y="31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5" y="43"/>
                    </a:lnTo>
                    <a:lnTo>
                      <a:pt x="7" y="48"/>
                    </a:lnTo>
                    <a:lnTo>
                      <a:pt x="5" y="52"/>
                    </a:lnTo>
                    <a:lnTo>
                      <a:pt x="5" y="54"/>
                    </a:lnTo>
                    <a:lnTo>
                      <a:pt x="7" y="56"/>
                    </a:lnTo>
                    <a:lnTo>
                      <a:pt x="9" y="58"/>
                    </a:lnTo>
                    <a:lnTo>
                      <a:pt x="11" y="62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3" y="64"/>
                    </a:lnTo>
                    <a:lnTo>
                      <a:pt x="3" y="79"/>
                    </a:lnTo>
                    <a:lnTo>
                      <a:pt x="9" y="87"/>
                    </a:lnTo>
                    <a:lnTo>
                      <a:pt x="11" y="87"/>
                    </a:lnTo>
                    <a:lnTo>
                      <a:pt x="15" y="89"/>
                    </a:lnTo>
                    <a:lnTo>
                      <a:pt x="19" y="95"/>
                    </a:lnTo>
                    <a:lnTo>
                      <a:pt x="23" y="97"/>
                    </a:lnTo>
                    <a:lnTo>
                      <a:pt x="32" y="97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104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27"/>
              <p:cNvSpPr>
                <a:spLocks/>
              </p:cNvSpPr>
              <p:nvPr/>
            </p:nvSpPr>
            <p:spPr bwMode="auto">
              <a:xfrm>
                <a:off x="1682" y="3028"/>
                <a:ext cx="90" cy="106"/>
              </a:xfrm>
              <a:custGeom>
                <a:avLst/>
                <a:gdLst>
                  <a:gd name="T0" fmla="*/ 42 w 90"/>
                  <a:gd name="T1" fmla="*/ 104 h 106"/>
                  <a:gd name="T2" fmla="*/ 56 w 90"/>
                  <a:gd name="T3" fmla="*/ 104 h 106"/>
                  <a:gd name="T4" fmla="*/ 79 w 90"/>
                  <a:gd name="T5" fmla="*/ 101 h 106"/>
                  <a:gd name="T6" fmla="*/ 87 w 90"/>
                  <a:gd name="T7" fmla="*/ 83 h 106"/>
                  <a:gd name="T8" fmla="*/ 83 w 90"/>
                  <a:gd name="T9" fmla="*/ 81 h 106"/>
                  <a:gd name="T10" fmla="*/ 83 w 90"/>
                  <a:gd name="T11" fmla="*/ 72 h 106"/>
                  <a:gd name="T12" fmla="*/ 83 w 90"/>
                  <a:gd name="T13" fmla="*/ 64 h 106"/>
                  <a:gd name="T14" fmla="*/ 87 w 90"/>
                  <a:gd name="T15" fmla="*/ 56 h 106"/>
                  <a:gd name="T16" fmla="*/ 83 w 90"/>
                  <a:gd name="T17" fmla="*/ 54 h 106"/>
                  <a:gd name="T18" fmla="*/ 77 w 90"/>
                  <a:gd name="T19" fmla="*/ 48 h 106"/>
                  <a:gd name="T20" fmla="*/ 75 w 90"/>
                  <a:gd name="T21" fmla="*/ 43 h 106"/>
                  <a:gd name="T22" fmla="*/ 71 w 90"/>
                  <a:gd name="T23" fmla="*/ 39 h 106"/>
                  <a:gd name="T24" fmla="*/ 63 w 90"/>
                  <a:gd name="T25" fmla="*/ 37 h 106"/>
                  <a:gd name="T26" fmla="*/ 61 w 90"/>
                  <a:gd name="T27" fmla="*/ 31 h 106"/>
                  <a:gd name="T28" fmla="*/ 56 w 90"/>
                  <a:gd name="T29" fmla="*/ 27 h 106"/>
                  <a:gd name="T30" fmla="*/ 46 w 90"/>
                  <a:gd name="T31" fmla="*/ 23 h 106"/>
                  <a:gd name="T32" fmla="*/ 42 w 90"/>
                  <a:gd name="T33" fmla="*/ 17 h 106"/>
                  <a:gd name="T34" fmla="*/ 38 w 90"/>
                  <a:gd name="T35" fmla="*/ 21 h 106"/>
                  <a:gd name="T36" fmla="*/ 36 w 90"/>
                  <a:gd name="T37" fmla="*/ 23 h 106"/>
                  <a:gd name="T38" fmla="*/ 34 w 90"/>
                  <a:gd name="T39" fmla="*/ 14 h 106"/>
                  <a:gd name="T40" fmla="*/ 29 w 90"/>
                  <a:gd name="T41" fmla="*/ 10 h 106"/>
                  <a:gd name="T42" fmla="*/ 25 w 90"/>
                  <a:gd name="T43" fmla="*/ 6 h 106"/>
                  <a:gd name="T44" fmla="*/ 19 w 90"/>
                  <a:gd name="T45" fmla="*/ 0 h 106"/>
                  <a:gd name="T46" fmla="*/ 13 w 90"/>
                  <a:gd name="T47" fmla="*/ 2 h 106"/>
                  <a:gd name="T48" fmla="*/ 5 w 90"/>
                  <a:gd name="T49" fmla="*/ 4 h 106"/>
                  <a:gd name="T50" fmla="*/ 0 w 90"/>
                  <a:gd name="T51" fmla="*/ 10 h 106"/>
                  <a:gd name="T52" fmla="*/ 9 w 90"/>
                  <a:gd name="T53" fmla="*/ 17 h 106"/>
                  <a:gd name="T54" fmla="*/ 3 w 90"/>
                  <a:gd name="T55" fmla="*/ 31 h 106"/>
                  <a:gd name="T56" fmla="*/ 5 w 90"/>
                  <a:gd name="T57" fmla="*/ 35 h 106"/>
                  <a:gd name="T58" fmla="*/ 3 w 90"/>
                  <a:gd name="T59" fmla="*/ 39 h 106"/>
                  <a:gd name="T60" fmla="*/ 7 w 90"/>
                  <a:gd name="T61" fmla="*/ 48 h 106"/>
                  <a:gd name="T62" fmla="*/ 5 w 90"/>
                  <a:gd name="T63" fmla="*/ 54 h 106"/>
                  <a:gd name="T64" fmla="*/ 9 w 90"/>
                  <a:gd name="T65" fmla="*/ 58 h 106"/>
                  <a:gd name="T66" fmla="*/ 11 w 90"/>
                  <a:gd name="T67" fmla="*/ 64 h 106"/>
                  <a:gd name="T68" fmla="*/ 9 w 90"/>
                  <a:gd name="T69" fmla="*/ 64 h 106"/>
                  <a:gd name="T70" fmla="*/ 3 w 90"/>
                  <a:gd name="T71" fmla="*/ 79 h 106"/>
                  <a:gd name="T72" fmla="*/ 11 w 90"/>
                  <a:gd name="T73" fmla="*/ 87 h 106"/>
                  <a:gd name="T74" fmla="*/ 19 w 90"/>
                  <a:gd name="T75" fmla="*/ 95 h 106"/>
                  <a:gd name="T76" fmla="*/ 32 w 90"/>
                  <a:gd name="T77" fmla="*/ 97 h 106"/>
                  <a:gd name="T78" fmla="*/ 34 w 90"/>
                  <a:gd name="T79" fmla="*/ 10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0" h="106">
                    <a:moveTo>
                      <a:pt x="34" y="104"/>
                    </a:moveTo>
                    <a:lnTo>
                      <a:pt x="42" y="104"/>
                    </a:lnTo>
                    <a:lnTo>
                      <a:pt x="48" y="104"/>
                    </a:lnTo>
                    <a:lnTo>
                      <a:pt x="56" y="104"/>
                    </a:lnTo>
                    <a:lnTo>
                      <a:pt x="71" y="106"/>
                    </a:lnTo>
                    <a:lnTo>
                      <a:pt x="79" y="101"/>
                    </a:lnTo>
                    <a:lnTo>
                      <a:pt x="83" y="97"/>
                    </a:lnTo>
                    <a:lnTo>
                      <a:pt x="87" y="83"/>
                    </a:lnTo>
                    <a:lnTo>
                      <a:pt x="90" y="81"/>
                    </a:lnTo>
                    <a:lnTo>
                      <a:pt x="83" y="81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83" y="66"/>
                    </a:lnTo>
                    <a:lnTo>
                      <a:pt x="83" y="64"/>
                    </a:lnTo>
                    <a:lnTo>
                      <a:pt x="87" y="58"/>
                    </a:lnTo>
                    <a:lnTo>
                      <a:pt x="87" y="56"/>
                    </a:lnTo>
                    <a:lnTo>
                      <a:pt x="85" y="56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77" y="48"/>
                    </a:lnTo>
                    <a:lnTo>
                      <a:pt x="75" y="46"/>
                    </a:lnTo>
                    <a:lnTo>
                      <a:pt x="75" y="43"/>
                    </a:lnTo>
                    <a:lnTo>
                      <a:pt x="73" y="39"/>
                    </a:lnTo>
                    <a:lnTo>
                      <a:pt x="71" y="39"/>
                    </a:lnTo>
                    <a:lnTo>
                      <a:pt x="65" y="39"/>
                    </a:lnTo>
                    <a:lnTo>
                      <a:pt x="63" y="37"/>
                    </a:lnTo>
                    <a:lnTo>
                      <a:pt x="61" y="35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56" y="27"/>
                    </a:lnTo>
                    <a:lnTo>
                      <a:pt x="52" y="27"/>
                    </a:lnTo>
                    <a:lnTo>
                      <a:pt x="46" y="23"/>
                    </a:lnTo>
                    <a:lnTo>
                      <a:pt x="46" y="19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6" y="19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5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3" y="21"/>
                    </a:lnTo>
                    <a:lnTo>
                      <a:pt x="3" y="31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5" y="43"/>
                    </a:lnTo>
                    <a:lnTo>
                      <a:pt x="7" y="48"/>
                    </a:lnTo>
                    <a:lnTo>
                      <a:pt x="5" y="52"/>
                    </a:lnTo>
                    <a:lnTo>
                      <a:pt x="5" y="54"/>
                    </a:lnTo>
                    <a:lnTo>
                      <a:pt x="7" y="56"/>
                    </a:lnTo>
                    <a:lnTo>
                      <a:pt x="9" y="58"/>
                    </a:lnTo>
                    <a:lnTo>
                      <a:pt x="11" y="62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3" y="64"/>
                    </a:lnTo>
                    <a:lnTo>
                      <a:pt x="3" y="79"/>
                    </a:lnTo>
                    <a:lnTo>
                      <a:pt x="9" y="87"/>
                    </a:lnTo>
                    <a:lnTo>
                      <a:pt x="11" y="87"/>
                    </a:lnTo>
                    <a:lnTo>
                      <a:pt x="15" y="89"/>
                    </a:lnTo>
                    <a:lnTo>
                      <a:pt x="19" y="95"/>
                    </a:lnTo>
                    <a:lnTo>
                      <a:pt x="23" y="97"/>
                    </a:lnTo>
                    <a:lnTo>
                      <a:pt x="32" y="97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10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28"/>
              <p:cNvSpPr>
                <a:spLocks noEditPoints="1"/>
              </p:cNvSpPr>
              <p:nvPr/>
            </p:nvSpPr>
            <p:spPr bwMode="auto">
              <a:xfrm>
                <a:off x="2569" y="1046"/>
                <a:ext cx="143" cy="225"/>
              </a:xfrm>
              <a:custGeom>
                <a:avLst/>
                <a:gdLst>
                  <a:gd name="T0" fmla="*/ 40 w 143"/>
                  <a:gd name="T1" fmla="*/ 107 h 225"/>
                  <a:gd name="T2" fmla="*/ 31 w 143"/>
                  <a:gd name="T3" fmla="*/ 93 h 225"/>
                  <a:gd name="T4" fmla="*/ 31 w 143"/>
                  <a:gd name="T5" fmla="*/ 85 h 225"/>
                  <a:gd name="T6" fmla="*/ 27 w 143"/>
                  <a:gd name="T7" fmla="*/ 101 h 225"/>
                  <a:gd name="T8" fmla="*/ 81 w 143"/>
                  <a:gd name="T9" fmla="*/ 33 h 225"/>
                  <a:gd name="T10" fmla="*/ 81 w 143"/>
                  <a:gd name="T11" fmla="*/ 33 h 225"/>
                  <a:gd name="T12" fmla="*/ 27 w 143"/>
                  <a:gd name="T13" fmla="*/ 68 h 225"/>
                  <a:gd name="T14" fmla="*/ 33 w 143"/>
                  <a:gd name="T15" fmla="*/ 70 h 225"/>
                  <a:gd name="T16" fmla="*/ 120 w 143"/>
                  <a:gd name="T17" fmla="*/ 0 h 225"/>
                  <a:gd name="T18" fmla="*/ 110 w 143"/>
                  <a:gd name="T19" fmla="*/ 16 h 225"/>
                  <a:gd name="T20" fmla="*/ 104 w 143"/>
                  <a:gd name="T21" fmla="*/ 12 h 225"/>
                  <a:gd name="T22" fmla="*/ 87 w 143"/>
                  <a:gd name="T23" fmla="*/ 37 h 225"/>
                  <a:gd name="T24" fmla="*/ 46 w 143"/>
                  <a:gd name="T25" fmla="*/ 103 h 225"/>
                  <a:gd name="T26" fmla="*/ 125 w 143"/>
                  <a:gd name="T27" fmla="*/ 161 h 225"/>
                  <a:gd name="T28" fmla="*/ 122 w 143"/>
                  <a:gd name="T29" fmla="*/ 153 h 225"/>
                  <a:gd name="T30" fmla="*/ 116 w 143"/>
                  <a:gd name="T31" fmla="*/ 141 h 225"/>
                  <a:gd name="T32" fmla="*/ 100 w 143"/>
                  <a:gd name="T33" fmla="*/ 124 h 225"/>
                  <a:gd name="T34" fmla="*/ 91 w 143"/>
                  <a:gd name="T35" fmla="*/ 101 h 225"/>
                  <a:gd name="T36" fmla="*/ 67 w 143"/>
                  <a:gd name="T37" fmla="*/ 95 h 225"/>
                  <a:gd name="T38" fmla="*/ 81 w 143"/>
                  <a:gd name="T39" fmla="*/ 91 h 225"/>
                  <a:gd name="T40" fmla="*/ 91 w 143"/>
                  <a:gd name="T41" fmla="*/ 76 h 225"/>
                  <a:gd name="T42" fmla="*/ 98 w 143"/>
                  <a:gd name="T43" fmla="*/ 64 h 225"/>
                  <a:gd name="T44" fmla="*/ 62 w 143"/>
                  <a:gd name="T45" fmla="*/ 66 h 225"/>
                  <a:gd name="T46" fmla="*/ 79 w 143"/>
                  <a:gd name="T47" fmla="*/ 43 h 225"/>
                  <a:gd name="T48" fmla="*/ 52 w 143"/>
                  <a:gd name="T49" fmla="*/ 45 h 225"/>
                  <a:gd name="T50" fmla="*/ 38 w 143"/>
                  <a:gd name="T51" fmla="*/ 62 h 225"/>
                  <a:gd name="T52" fmla="*/ 38 w 143"/>
                  <a:gd name="T53" fmla="*/ 85 h 225"/>
                  <a:gd name="T54" fmla="*/ 38 w 143"/>
                  <a:gd name="T55" fmla="*/ 93 h 225"/>
                  <a:gd name="T56" fmla="*/ 48 w 143"/>
                  <a:gd name="T57" fmla="*/ 101 h 225"/>
                  <a:gd name="T58" fmla="*/ 46 w 143"/>
                  <a:gd name="T59" fmla="*/ 124 h 225"/>
                  <a:gd name="T60" fmla="*/ 75 w 143"/>
                  <a:gd name="T61" fmla="*/ 120 h 225"/>
                  <a:gd name="T62" fmla="*/ 75 w 143"/>
                  <a:gd name="T63" fmla="*/ 136 h 225"/>
                  <a:gd name="T64" fmla="*/ 48 w 143"/>
                  <a:gd name="T65" fmla="*/ 155 h 225"/>
                  <a:gd name="T66" fmla="*/ 48 w 143"/>
                  <a:gd name="T67" fmla="*/ 180 h 225"/>
                  <a:gd name="T68" fmla="*/ 44 w 143"/>
                  <a:gd name="T69" fmla="*/ 188 h 225"/>
                  <a:gd name="T70" fmla="*/ 60 w 143"/>
                  <a:gd name="T71" fmla="*/ 192 h 225"/>
                  <a:gd name="T72" fmla="*/ 77 w 143"/>
                  <a:gd name="T73" fmla="*/ 190 h 225"/>
                  <a:gd name="T74" fmla="*/ 48 w 143"/>
                  <a:gd name="T75" fmla="*/ 203 h 225"/>
                  <a:gd name="T76" fmla="*/ 33 w 143"/>
                  <a:gd name="T77" fmla="*/ 215 h 225"/>
                  <a:gd name="T78" fmla="*/ 29 w 143"/>
                  <a:gd name="T79" fmla="*/ 225 h 225"/>
                  <a:gd name="T80" fmla="*/ 60 w 143"/>
                  <a:gd name="T81" fmla="*/ 219 h 225"/>
                  <a:gd name="T82" fmla="*/ 81 w 143"/>
                  <a:gd name="T83" fmla="*/ 211 h 225"/>
                  <a:gd name="T84" fmla="*/ 98 w 143"/>
                  <a:gd name="T85" fmla="*/ 211 h 225"/>
                  <a:gd name="T86" fmla="*/ 125 w 143"/>
                  <a:gd name="T87" fmla="*/ 207 h 225"/>
                  <a:gd name="T88" fmla="*/ 131 w 143"/>
                  <a:gd name="T89" fmla="*/ 192 h 225"/>
                  <a:gd name="T90" fmla="*/ 143 w 143"/>
                  <a:gd name="T91" fmla="*/ 170 h 225"/>
                  <a:gd name="T92" fmla="*/ 125 w 143"/>
                  <a:gd name="T93" fmla="*/ 161 h 225"/>
                  <a:gd name="T94" fmla="*/ 48 w 143"/>
                  <a:gd name="T95" fmla="*/ 138 h 225"/>
                  <a:gd name="T96" fmla="*/ 31 w 143"/>
                  <a:gd name="T97" fmla="*/ 136 h 225"/>
                  <a:gd name="T98" fmla="*/ 33 w 143"/>
                  <a:gd name="T99" fmla="*/ 118 h 225"/>
                  <a:gd name="T100" fmla="*/ 6 w 143"/>
                  <a:gd name="T101" fmla="*/ 126 h 225"/>
                  <a:gd name="T102" fmla="*/ 11 w 143"/>
                  <a:gd name="T103" fmla="*/ 136 h 225"/>
                  <a:gd name="T104" fmla="*/ 19 w 143"/>
                  <a:gd name="T105" fmla="*/ 62 h 225"/>
                  <a:gd name="T106" fmla="*/ 19 w 143"/>
                  <a:gd name="T107" fmla="*/ 62 h 225"/>
                  <a:gd name="T108" fmla="*/ 38 w 143"/>
                  <a:gd name="T109" fmla="*/ 47 h 225"/>
                  <a:gd name="T110" fmla="*/ 21 w 143"/>
                  <a:gd name="T111" fmla="*/ 54 h 225"/>
                  <a:gd name="T112" fmla="*/ 17 w 143"/>
                  <a:gd name="T113" fmla="*/ 6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3" h="225">
                    <a:moveTo>
                      <a:pt x="40" y="103"/>
                    </a:moveTo>
                    <a:lnTo>
                      <a:pt x="38" y="103"/>
                    </a:lnTo>
                    <a:lnTo>
                      <a:pt x="38" y="105"/>
                    </a:lnTo>
                    <a:lnTo>
                      <a:pt x="38" y="107"/>
                    </a:lnTo>
                    <a:lnTo>
                      <a:pt x="35" y="114"/>
                    </a:lnTo>
                    <a:lnTo>
                      <a:pt x="38" y="109"/>
                    </a:lnTo>
                    <a:lnTo>
                      <a:pt x="40" y="107"/>
                    </a:lnTo>
                    <a:lnTo>
                      <a:pt x="40" y="103"/>
                    </a:lnTo>
                    <a:lnTo>
                      <a:pt x="40" y="103"/>
                    </a:lnTo>
                    <a:lnTo>
                      <a:pt x="40" y="103"/>
                    </a:lnTo>
                    <a:close/>
                    <a:moveTo>
                      <a:pt x="31" y="85"/>
                    </a:moveTo>
                    <a:lnTo>
                      <a:pt x="31" y="85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3" y="91"/>
                    </a:lnTo>
                    <a:lnTo>
                      <a:pt x="38" y="91"/>
                    </a:lnTo>
                    <a:lnTo>
                      <a:pt x="35" y="87"/>
                    </a:lnTo>
                    <a:lnTo>
                      <a:pt x="33" y="85"/>
                    </a:lnTo>
                    <a:lnTo>
                      <a:pt x="31" y="85"/>
                    </a:lnTo>
                    <a:lnTo>
                      <a:pt x="31" y="85"/>
                    </a:lnTo>
                    <a:lnTo>
                      <a:pt x="31" y="85"/>
                    </a:lnTo>
                    <a:close/>
                    <a:moveTo>
                      <a:pt x="27" y="107"/>
                    </a:moveTo>
                    <a:lnTo>
                      <a:pt x="31" y="107"/>
                    </a:lnTo>
                    <a:lnTo>
                      <a:pt x="33" y="105"/>
                    </a:lnTo>
                    <a:lnTo>
                      <a:pt x="33" y="101"/>
                    </a:lnTo>
                    <a:lnTo>
                      <a:pt x="31" y="101"/>
                    </a:lnTo>
                    <a:lnTo>
                      <a:pt x="29" y="101"/>
                    </a:lnTo>
                    <a:lnTo>
                      <a:pt x="27" y="101"/>
                    </a:lnTo>
                    <a:lnTo>
                      <a:pt x="27" y="105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7" y="107"/>
                    </a:lnTo>
                    <a:close/>
                    <a:moveTo>
                      <a:pt x="81" y="33"/>
                    </a:moveTo>
                    <a:lnTo>
                      <a:pt x="81" y="33"/>
                    </a:lnTo>
                    <a:lnTo>
                      <a:pt x="79" y="35"/>
                    </a:lnTo>
                    <a:lnTo>
                      <a:pt x="79" y="37"/>
                    </a:lnTo>
                    <a:lnTo>
                      <a:pt x="81" y="37"/>
                    </a:lnTo>
                    <a:lnTo>
                      <a:pt x="83" y="35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1" y="33"/>
                    </a:lnTo>
                    <a:close/>
                    <a:moveTo>
                      <a:pt x="33" y="70"/>
                    </a:moveTo>
                    <a:lnTo>
                      <a:pt x="33" y="64"/>
                    </a:lnTo>
                    <a:lnTo>
                      <a:pt x="31" y="64"/>
                    </a:lnTo>
                    <a:lnTo>
                      <a:pt x="29" y="66"/>
                    </a:lnTo>
                    <a:lnTo>
                      <a:pt x="29" y="68"/>
                    </a:lnTo>
                    <a:lnTo>
                      <a:pt x="31" y="68"/>
                    </a:lnTo>
                    <a:lnTo>
                      <a:pt x="27" y="68"/>
                    </a:lnTo>
                    <a:lnTo>
                      <a:pt x="27" y="70"/>
                    </a:lnTo>
                    <a:lnTo>
                      <a:pt x="27" y="72"/>
                    </a:lnTo>
                    <a:lnTo>
                      <a:pt x="29" y="72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3" y="70"/>
                    </a:lnTo>
                    <a:close/>
                    <a:moveTo>
                      <a:pt x="118" y="0"/>
                    </a:moveTo>
                    <a:lnTo>
                      <a:pt x="116" y="0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18" y="2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  <a:moveTo>
                      <a:pt x="108" y="14"/>
                    </a:moveTo>
                    <a:lnTo>
                      <a:pt x="108" y="18"/>
                    </a:lnTo>
                    <a:lnTo>
                      <a:pt x="108" y="18"/>
                    </a:lnTo>
                    <a:lnTo>
                      <a:pt x="110" y="16"/>
                    </a:lnTo>
                    <a:lnTo>
                      <a:pt x="112" y="14"/>
                    </a:lnTo>
                    <a:lnTo>
                      <a:pt x="112" y="6"/>
                    </a:lnTo>
                    <a:lnTo>
                      <a:pt x="108" y="4"/>
                    </a:lnTo>
                    <a:lnTo>
                      <a:pt x="108" y="6"/>
                    </a:lnTo>
                    <a:lnTo>
                      <a:pt x="106" y="8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2"/>
                    </a:lnTo>
                    <a:lnTo>
                      <a:pt x="108" y="14"/>
                    </a:lnTo>
                    <a:lnTo>
                      <a:pt x="108" y="14"/>
                    </a:lnTo>
                    <a:lnTo>
                      <a:pt x="108" y="14"/>
                    </a:lnTo>
                    <a:close/>
                    <a:moveTo>
                      <a:pt x="85" y="37"/>
                    </a:moveTo>
                    <a:lnTo>
                      <a:pt x="85" y="41"/>
                    </a:lnTo>
                    <a:lnTo>
                      <a:pt x="87" y="37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5" y="37"/>
                    </a:lnTo>
                    <a:close/>
                    <a:moveTo>
                      <a:pt x="48" y="109"/>
                    </a:moveTo>
                    <a:lnTo>
                      <a:pt x="48" y="107"/>
                    </a:lnTo>
                    <a:lnTo>
                      <a:pt x="46" y="105"/>
                    </a:lnTo>
                    <a:lnTo>
                      <a:pt x="46" y="103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9"/>
                    </a:lnTo>
                    <a:lnTo>
                      <a:pt x="48" y="109"/>
                    </a:lnTo>
                    <a:lnTo>
                      <a:pt x="48" y="109"/>
                    </a:lnTo>
                    <a:lnTo>
                      <a:pt x="48" y="109"/>
                    </a:lnTo>
                    <a:close/>
                    <a:moveTo>
                      <a:pt x="125" y="161"/>
                    </a:moveTo>
                    <a:lnTo>
                      <a:pt x="125" y="163"/>
                    </a:lnTo>
                    <a:lnTo>
                      <a:pt x="125" y="163"/>
                    </a:lnTo>
                    <a:lnTo>
                      <a:pt x="120" y="163"/>
                    </a:lnTo>
                    <a:lnTo>
                      <a:pt x="120" y="161"/>
                    </a:lnTo>
                    <a:lnTo>
                      <a:pt x="120" y="157"/>
                    </a:lnTo>
                    <a:lnTo>
                      <a:pt x="125" y="155"/>
                    </a:lnTo>
                    <a:lnTo>
                      <a:pt x="122" y="153"/>
                    </a:lnTo>
                    <a:lnTo>
                      <a:pt x="114" y="147"/>
                    </a:lnTo>
                    <a:lnTo>
                      <a:pt x="112" y="147"/>
                    </a:lnTo>
                    <a:lnTo>
                      <a:pt x="110" y="147"/>
                    </a:lnTo>
                    <a:lnTo>
                      <a:pt x="112" y="147"/>
                    </a:lnTo>
                    <a:lnTo>
                      <a:pt x="114" y="145"/>
                    </a:lnTo>
                    <a:lnTo>
                      <a:pt x="120" y="145"/>
                    </a:lnTo>
                    <a:lnTo>
                      <a:pt x="116" y="141"/>
                    </a:lnTo>
                    <a:lnTo>
                      <a:pt x="116" y="141"/>
                    </a:lnTo>
                    <a:lnTo>
                      <a:pt x="114" y="136"/>
                    </a:lnTo>
                    <a:lnTo>
                      <a:pt x="112" y="132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4"/>
                    </a:lnTo>
                    <a:lnTo>
                      <a:pt x="100" y="124"/>
                    </a:lnTo>
                    <a:lnTo>
                      <a:pt x="98" y="120"/>
                    </a:lnTo>
                    <a:lnTo>
                      <a:pt x="98" y="114"/>
                    </a:lnTo>
                    <a:lnTo>
                      <a:pt x="98" y="109"/>
                    </a:lnTo>
                    <a:lnTo>
                      <a:pt x="98" y="107"/>
                    </a:lnTo>
                    <a:lnTo>
                      <a:pt x="96" y="107"/>
                    </a:lnTo>
                    <a:lnTo>
                      <a:pt x="93" y="105"/>
                    </a:lnTo>
                    <a:lnTo>
                      <a:pt x="91" y="101"/>
                    </a:lnTo>
                    <a:lnTo>
                      <a:pt x="89" y="99"/>
                    </a:lnTo>
                    <a:lnTo>
                      <a:pt x="85" y="97"/>
                    </a:lnTo>
                    <a:lnTo>
                      <a:pt x="81" y="97"/>
                    </a:lnTo>
                    <a:lnTo>
                      <a:pt x="75" y="99"/>
                    </a:lnTo>
                    <a:lnTo>
                      <a:pt x="73" y="101"/>
                    </a:lnTo>
                    <a:lnTo>
                      <a:pt x="71" y="101"/>
                    </a:lnTo>
                    <a:lnTo>
                      <a:pt x="67" y="95"/>
                    </a:lnTo>
                    <a:lnTo>
                      <a:pt x="71" y="95"/>
                    </a:lnTo>
                    <a:lnTo>
                      <a:pt x="73" y="97"/>
                    </a:lnTo>
                    <a:lnTo>
                      <a:pt x="75" y="97"/>
                    </a:lnTo>
                    <a:lnTo>
                      <a:pt x="81" y="93"/>
                    </a:lnTo>
                    <a:lnTo>
                      <a:pt x="83" y="93"/>
                    </a:lnTo>
                    <a:lnTo>
                      <a:pt x="81" y="93"/>
                    </a:lnTo>
                    <a:lnTo>
                      <a:pt x="81" y="91"/>
                    </a:lnTo>
                    <a:lnTo>
                      <a:pt x="75" y="91"/>
                    </a:lnTo>
                    <a:lnTo>
                      <a:pt x="81" y="89"/>
                    </a:lnTo>
                    <a:lnTo>
                      <a:pt x="83" y="87"/>
                    </a:lnTo>
                    <a:lnTo>
                      <a:pt x="87" y="85"/>
                    </a:lnTo>
                    <a:lnTo>
                      <a:pt x="89" y="83"/>
                    </a:lnTo>
                    <a:lnTo>
                      <a:pt x="89" y="78"/>
                    </a:lnTo>
                    <a:lnTo>
                      <a:pt x="91" y="76"/>
                    </a:lnTo>
                    <a:lnTo>
                      <a:pt x="91" y="74"/>
                    </a:lnTo>
                    <a:lnTo>
                      <a:pt x="93" y="70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100" y="68"/>
                    </a:lnTo>
                    <a:lnTo>
                      <a:pt x="100" y="66"/>
                    </a:lnTo>
                    <a:lnTo>
                      <a:pt x="98" y="64"/>
                    </a:lnTo>
                    <a:lnTo>
                      <a:pt x="79" y="64"/>
                    </a:lnTo>
                    <a:lnTo>
                      <a:pt x="79" y="62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2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7" y="58"/>
                    </a:lnTo>
                    <a:lnTo>
                      <a:pt x="75" y="54"/>
                    </a:lnTo>
                    <a:lnTo>
                      <a:pt x="77" y="51"/>
                    </a:lnTo>
                    <a:lnTo>
                      <a:pt x="81" y="45"/>
                    </a:lnTo>
                    <a:lnTo>
                      <a:pt x="79" y="43"/>
                    </a:lnTo>
                    <a:lnTo>
                      <a:pt x="71" y="43"/>
                    </a:lnTo>
                    <a:lnTo>
                      <a:pt x="69" y="45"/>
                    </a:lnTo>
                    <a:lnTo>
                      <a:pt x="64" y="45"/>
                    </a:lnTo>
                    <a:lnTo>
                      <a:pt x="60" y="45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2" y="45"/>
                    </a:lnTo>
                    <a:lnTo>
                      <a:pt x="52" y="47"/>
                    </a:lnTo>
                    <a:lnTo>
                      <a:pt x="54" y="49"/>
                    </a:lnTo>
                    <a:lnTo>
                      <a:pt x="50" y="49"/>
                    </a:lnTo>
                    <a:lnTo>
                      <a:pt x="48" y="54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42" y="66"/>
                    </a:lnTo>
                    <a:lnTo>
                      <a:pt x="44" y="72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35" y="83"/>
                    </a:lnTo>
                    <a:lnTo>
                      <a:pt x="38" y="85"/>
                    </a:lnTo>
                    <a:lnTo>
                      <a:pt x="42" y="85"/>
                    </a:lnTo>
                    <a:lnTo>
                      <a:pt x="44" y="85"/>
                    </a:lnTo>
                    <a:lnTo>
                      <a:pt x="46" y="83"/>
                    </a:lnTo>
                    <a:lnTo>
                      <a:pt x="46" y="87"/>
                    </a:lnTo>
                    <a:lnTo>
                      <a:pt x="44" y="87"/>
                    </a:lnTo>
                    <a:lnTo>
                      <a:pt x="42" y="91"/>
                    </a:lnTo>
                    <a:lnTo>
                      <a:pt x="38" y="93"/>
                    </a:lnTo>
                    <a:lnTo>
                      <a:pt x="38" y="99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8" y="101"/>
                    </a:lnTo>
                    <a:lnTo>
                      <a:pt x="52" y="99"/>
                    </a:lnTo>
                    <a:lnTo>
                      <a:pt x="54" y="97"/>
                    </a:lnTo>
                    <a:lnTo>
                      <a:pt x="48" y="101"/>
                    </a:lnTo>
                    <a:lnTo>
                      <a:pt x="52" y="109"/>
                    </a:lnTo>
                    <a:lnTo>
                      <a:pt x="50" y="112"/>
                    </a:lnTo>
                    <a:lnTo>
                      <a:pt x="48" y="116"/>
                    </a:lnTo>
                    <a:lnTo>
                      <a:pt x="46" y="116"/>
                    </a:lnTo>
                    <a:lnTo>
                      <a:pt x="44" y="120"/>
                    </a:lnTo>
                    <a:lnTo>
                      <a:pt x="44" y="124"/>
                    </a:lnTo>
                    <a:lnTo>
                      <a:pt x="46" y="124"/>
                    </a:lnTo>
                    <a:lnTo>
                      <a:pt x="50" y="124"/>
                    </a:lnTo>
                    <a:lnTo>
                      <a:pt x="54" y="124"/>
                    </a:lnTo>
                    <a:lnTo>
                      <a:pt x="60" y="124"/>
                    </a:lnTo>
                    <a:lnTo>
                      <a:pt x="62" y="122"/>
                    </a:lnTo>
                    <a:lnTo>
                      <a:pt x="64" y="120"/>
                    </a:lnTo>
                    <a:lnTo>
                      <a:pt x="67" y="118"/>
                    </a:lnTo>
                    <a:lnTo>
                      <a:pt x="75" y="120"/>
                    </a:lnTo>
                    <a:lnTo>
                      <a:pt x="71" y="122"/>
                    </a:lnTo>
                    <a:lnTo>
                      <a:pt x="64" y="128"/>
                    </a:lnTo>
                    <a:lnTo>
                      <a:pt x="64" y="130"/>
                    </a:lnTo>
                    <a:lnTo>
                      <a:pt x="71" y="134"/>
                    </a:lnTo>
                    <a:lnTo>
                      <a:pt x="73" y="134"/>
                    </a:lnTo>
                    <a:lnTo>
                      <a:pt x="75" y="136"/>
                    </a:lnTo>
                    <a:lnTo>
                      <a:pt x="75" y="136"/>
                    </a:lnTo>
                    <a:lnTo>
                      <a:pt x="77" y="141"/>
                    </a:lnTo>
                    <a:lnTo>
                      <a:pt x="73" y="147"/>
                    </a:lnTo>
                    <a:lnTo>
                      <a:pt x="73" y="155"/>
                    </a:lnTo>
                    <a:lnTo>
                      <a:pt x="54" y="155"/>
                    </a:lnTo>
                    <a:lnTo>
                      <a:pt x="54" y="153"/>
                    </a:lnTo>
                    <a:lnTo>
                      <a:pt x="48" y="153"/>
                    </a:lnTo>
                    <a:lnTo>
                      <a:pt x="48" y="155"/>
                    </a:lnTo>
                    <a:lnTo>
                      <a:pt x="52" y="159"/>
                    </a:lnTo>
                    <a:lnTo>
                      <a:pt x="46" y="163"/>
                    </a:lnTo>
                    <a:lnTo>
                      <a:pt x="56" y="163"/>
                    </a:lnTo>
                    <a:lnTo>
                      <a:pt x="56" y="170"/>
                    </a:lnTo>
                    <a:lnTo>
                      <a:pt x="54" y="176"/>
                    </a:lnTo>
                    <a:lnTo>
                      <a:pt x="52" y="178"/>
                    </a:lnTo>
                    <a:lnTo>
                      <a:pt x="48" y="180"/>
                    </a:lnTo>
                    <a:lnTo>
                      <a:pt x="44" y="180"/>
                    </a:lnTo>
                    <a:lnTo>
                      <a:pt x="42" y="182"/>
                    </a:lnTo>
                    <a:lnTo>
                      <a:pt x="40" y="182"/>
                    </a:lnTo>
                    <a:lnTo>
                      <a:pt x="40" y="188"/>
                    </a:lnTo>
                    <a:lnTo>
                      <a:pt x="42" y="190"/>
                    </a:lnTo>
                    <a:lnTo>
                      <a:pt x="44" y="190"/>
                    </a:lnTo>
                    <a:lnTo>
                      <a:pt x="44" y="188"/>
                    </a:lnTo>
                    <a:lnTo>
                      <a:pt x="48" y="186"/>
                    </a:lnTo>
                    <a:lnTo>
                      <a:pt x="48" y="186"/>
                    </a:lnTo>
                    <a:lnTo>
                      <a:pt x="50" y="186"/>
                    </a:lnTo>
                    <a:lnTo>
                      <a:pt x="50" y="188"/>
                    </a:lnTo>
                    <a:lnTo>
                      <a:pt x="52" y="190"/>
                    </a:lnTo>
                    <a:lnTo>
                      <a:pt x="58" y="190"/>
                    </a:lnTo>
                    <a:lnTo>
                      <a:pt x="60" y="192"/>
                    </a:lnTo>
                    <a:lnTo>
                      <a:pt x="62" y="194"/>
                    </a:lnTo>
                    <a:lnTo>
                      <a:pt x="64" y="194"/>
                    </a:lnTo>
                    <a:lnTo>
                      <a:pt x="69" y="192"/>
                    </a:lnTo>
                    <a:lnTo>
                      <a:pt x="71" y="190"/>
                    </a:lnTo>
                    <a:lnTo>
                      <a:pt x="73" y="188"/>
                    </a:lnTo>
                    <a:lnTo>
                      <a:pt x="79" y="188"/>
                    </a:lnTo>
                    <a:lnTo>
                      <a:pt x="77" y="190"/>
                    </a:lnTo>
                    <a:lnTo>
                      <a:pt x="75" y="192"/>
                    </a:lnTo>
                    <a:lnTo>
                      <a:pt x="73" y="194"/>
                    </a:lnTo>
                    <a:lnTo>
                      <a:pt x="71" y="196"/>
                    </a:lnTo>
                    <a:lnTo>
                      <a:pt x="69" y="199"/>
                    </a:lnTo>
                    <a:lnTo>
                      <a:pt x="52" y="199"/>
                    </a:lnTo>
                    <a:lnTo>
                      <a:pt x="52" y="203"/>
                    </a:lnTo>
                    <a:lnTo>
                      <a:pt x="48" y="203"/>
                    </a:lnTo>
                    <a:lnTo>
                      <a:pt x="46" y="203"/>
                    </a:lnTo>
                    <a:lnTo>
                      <a:pt x="44" y="205"/>
                    </a:lnTo>
                    <a:lnTo>
                      <a:pt x="44" y="211"/>
                    </a:lnTo>
                    <a:lnTo>
                      <a:pt x="44" y="211"/>
                    </a:lnTo>
                    <a:lnTo>
                      <a:pt x="35" y="211"/>
                    </a:lnTo>
                    <a:lnTo>
                      <a:pt x="35" y="213"/>
                    </a:lnTo>
                    <a:lnTo>
                      <a:pt x="33" y="215"/>
                    </a:lnTo>
                    <a:lnTo>
                      <a:pt x="33" y="217"/>
                    </a:lnTo>
                    <a:lnTo>
                      <a:pt x="31" y="219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3"/>
                    </a:lnTo>
                    <a:lnTo>
                      <a:pt x="27" y="223"/>
                    </a:lnTo>
                    <a:lnTo>
                      <a:pt x="29" y="225"/>
                    </a:lnTo>
                    <a:lnTo>
                      <a:pt x="38" y="225"/>
                    </a:lnTo>
                    <a:lnTo>
                      <a:pt x="38" y="221"/>
                    </a:lnTo>
                    <a:lnTo>
                      <a:pt x="44" y="217"/>
                    </a:lnTo>
                    <a:lnTo>
                      <a:pt x="52" y="217"/>
                    </a:lnTo>
                    <a:lnTo>
                      <a:pt x="54" y="219"/>
                    </a:lnTo>
                    <a:lnTo>
                      <a:pt x="56" y="219"/>
                    </a:lnTo>
                    <a:lnTo>
                      <a:pt x="60" y="219"/>
                    </a:lnTo>
                    <a:lnTo>
                      <a:pt x="60" y="217"/>
                    </a:lnTo>
                    <a:lnTo>
                      <a:pt x="62" y="215"/>
                    </a:lnTo>
                    <a:lnTo>
                      <a:pt x="64" y="211"/>
                    </a:lnTo>
                    <a:lnTo>
                      <a:pt x="67" y="209"/>
                    </a:lnTo>
                    <a:lnTo>
                      <a:pt x="71" y="209"/>
                    </a:lnTo>
                    <a:lnTo>
                      <a:pt x="75" y="211"/>
                    </a:lnTo>
                    <a:lnTo>
                      <a:pt x="81" y="211"/>
                    </a:lnTo>
                    <a:lnTo>
                      <a:pt x="87" y="209"/>
                    </a:lnTo>
                    <a:lnTo>
                      <a:pt x="89" y="209"/>
                    </a:lnTo>
                    <a:lnTo>
                      <a:pt x="91" y="211"/>
                    </a:lnTo>
                    <a:lnTo>
                      <a:pt x="93" y="211"/>
                    </a:lnTo>
                    <a:lnTo>
                      <a:pt x="98" y="211"/>
                    </a:lnTo>
                    <a:lnTo>
                      <a:pt x="98" y="211"/>
                    </a:lnTo>
                    <a:lnTo>
                      <a:pt x="98" y="211"/>
                    </a:lnTo>
                    <a:lnTo>
                      <a:pt x="98" y="209"/>
                    </a:lnTo>
                    <a:lnTo>
                      <a:pt x="98" y="205"/>
                    </a:lnTo>
                    <a:lnTo>
                      <a:pt x="98" y="205"/>
                    </a:lnTo>
                    <a:lnTo>
                      <a:pt x="102" y="207"/>
                    </a:lnTo>
                    <a:lnTo>
                      <a:pt x="104" y="209"/>
                    </a:lnTo>
                    <a:lnTo>
                      <a:pt x="106" y="207"/>
                    </a:lnTo>
                    <a:lnTo>
                      <a:pt x="125" y="207"/>
                    </a:lnTo>
                    <a:lnTo>
                      <a:pt x="131" y="205"/>
                    </a:lnTo>
                    <a:lnTo>
                      <a:pt x="133" y="203"/>
                    </a:lnTo>
                    <a:lnTo>
                      <a:pt x="135" y="201"/>
                    </a:lnTo>
                    <a:lnTo>
                      <a:pt x="135" y="199"/>
                    </a:lnTo>
                    <a:lnTo>
                      <a:pt x="137" y="194"/>
                    </a:lnTo>
                    <a:lnTo>
                      <a:pt x="125" y="194"/>
                    </a:lnTo>
                    <a:lnTo>
                      <a:pt x="131" y="192"/>
                    </a:lnTo>
                    <a:lnTo>
                      <a:pt x="129" y="186"/>
                    </a:lnTo>
                    <a:lnTo>
                      <a:pt x="131" y="184"/>
                    </a:lnTo>
                    <a:lnTo>
                      <a:pt x="135" y="182"/>
                    </a:lnTo>
                    <a:lnTo>
                      <a:pt x="135" y="182"/>
                    </a:lnTo>
                    <a:lnTo>
                      <a:pt x="139" y="180"/>
                    </a:lnTo>
                    <a:lnTo>
                      <a:pt x="141" y="180"/>
                    </a:lnTo>
                    <a:lnTo>
                      <a:pt x="143" y="170"/>
                    </a:lnTo>
                    <a:lnTo>
                      <a:pt x="141" y="165"/>
                    </a:lnTo>
                    <a:lnTo>
                      <a:pt x="141" y="163"/>
                    </a:lnTo>
                    <a:lnTo>
                      <a:pt x="137" y="163"/>
                    </a:lnTo>
                    <a:lnTo>
                      <a:pt x="135" y="163"/>
                    </a:lnTo>
                    <a:lnTo>
                      <a:pt x="131" y="161"/>
                    </a:lnTo>
                    <a:lnTo>
                      <a:pt x="125" y="161"/>
                    </a:lnTo>
                    <a:lnTo>
                      <a:pt x="125" y="161"/>
                    </a:lnTo>
                    <a:lnTo>
                      <a:pt x="125" y="161"/>
                    </a:lnTo>
                    <a:close/>
                    <a:moveTo>
                      <a:pt x="54" y="132"/>
                    </a:moveTo>
                    <a:lnTo>
                      <a:pt x="54" y="132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48" y="136"/>
                    </a:lnTo>
                    <a:lnTo>
                      <a:pt x="48" y="138"/>
                    </a:lnTo>
                    <a:lnTo>
                      <a:pt x="52" y="138"/>
                    </a:lnTo>
                    <a:lnTo>
                      <a:pt x="54" y="134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close/>
                    <a:moveTo>
                      <a:pt x="31" y="138"/>
                    </a:moveTo>
                    <a:lnTo>
                      <a:pt x="31" y="136"/>
                    </a:lnTo>
                    <a:lnTo>
                      <a:pt x="31" y="134"/>
                    </a:lnTo>
                    <a:lnTo>
                      <a:pt x="35" y="134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8" y="126"/>
                    </a:lnTo>
                    <a:lnTo>
                      <a:pt x="33" y="122"/>
                    </a:lnTo>
                    <a:lnTo>
                      <a:pt x="33" y="118"/>
                    </a:lnTo>
                    <a:lnTo>
                      <a:pt x="31" y="120"/>
                    </a:lnTo>
                    <a:lnTo>
                      <a:pt x="31" y="116"/>
                    </a:lnTo>
                    <a:lnTo>
                      <a:pt x="29" y="116"/>
                    </a:lnTo>
                    <a:lnTo>
                      <a:pt x="19" y="116"/>
                    </a:lnTo>
                    <a:lnTo>
                      <a:pt x="17" y="116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2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6" y="136"/>
                    </a:lnTo>
                    <a:lnTo>
                      <a:pt x="11" y="136"/>
                    </a:lnTo>
                    <a:lnTo>
                      <a:pt x="15" y="130"/>
                    </a:lnTo>
                    <a:lnTo>
                      <a:pt x="21" y="136"/>
                    </a:lnTo>
                    <a:lnTo>
                      <a:pt x="29" y="138"/>
                    </a:lnTo>
                    <a:lnTo>
                      <a:pt x="31" y="138"/>
                    </a:lnTo>
                    <a:lnTo>
                      <a:pt x="31" y="138"/>
                    </a:lnTo>
                    <a:lnTo>
                      <a:pt x="31" y="138"/>
                    </a:lnTo>
                    <a:close/>
                    <a:moveTo>
                      <a:pt x="19" y="62"/>
                    </a:moveTo>
                    <a:lnTo>
                      <a:pt x="17" y="62"/>
                    </a:lnTo>
                    <a:lnTo>
                      <a:pt x="15" y="64"/>
                    </a:lnTo>
                    <a:lnTo>
                      <a:pt x="15" y="66"/>
                    </a:lnTo>
                    <a:lnTo>
                      <a:pt x="21" y="66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9" y="62"/>
                    </a:lnTo>
                    <a:close/>
                    <a:moveTo>
                      <a:pt x="27" y="58"/>
                    </a:moveTo>
                    <a:lnTo>
                      <a:pt x="31" y="58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3" y="51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33" y="47"/>
                    </a:lnTo>
                    <a:lnTo>
                      <a:pt x="31" y="47"/>
                    </a:lnTo>
                    <a:lnTo>
                      <a:pt x="27" y="54"/>
                    </a:lnTo>
                    <a:lnTo>
                      <a:pt x="27" y="51"/>
                    </a:lnTo>
                    <a:lnTo>
                      <a:pt x="23" y="51"/>
                    </a:lnTo>
                    <a:lnTo>
                      <a:pt x="21" y="54"/>
                    </a:lnTo>
                    <a:lnTo>
                      <a:pt x="21" y="58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close/>
                    <a:moveTo>
                      <a:pt x="17" y="68"/>
                    </a:moveTo>
                    <a:lnTo>
                      <a:pt x="15" y="76"/>
                    </a:lnTo>
                    <a:lnTo>
                      <a:pt x="19" y="70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29"/>
              <p:cNvSpPr>
                <a:spLocks noEditPoints="1"/>
              </p:cNvSpPr>
              <p:nvPr/>
            </p:nvSpPr>
            <p:spPr bwMode="auto">
              <a:xfrm>
                <a:off x="2569" y="1046"/>
                <a:ext cx="143" cy="225"/>
              </a:xfrm>
              <a:custGeom>
                <a:avLst/>
                <a:gdLst>
                  <a:gd name="T0" fmla="*/ 40 w 143"/>
                  <a:gd name="T1" fmla="*/ 107 h 225"/>
                  <a:gd name="T2" fmla="*/ 31 w 143"/>
                  <a:gd name="T3" fmla="*/ 93 h 225"/>
                  <a:gd name="T4" fmla="*/ 31 w 143"/>
                  <a:gd name="T5" fmla="*/ 85 h 225"/>
                  <a:gd name="T6" fmla="*/ 27 w 143"/>
                  <a:gd name="T7" fmla="*/ 101 h 225"/>
                  <a:gd name="T8" fmla="*/ 81 w 143"/>
                  <a:gd name="T9" fmla="*/ 33 h 225"/>
                  <a:gd name="T10" fmla="*/ 81 w 143"/>
                  <a:gd name="T11" fmla="*/ 33 h 225"/>
                  <a:gd name="T12" fmla="*/ 27 w 143"/>
                  <a:gd name="T13" fmla="*/ 68 h 225"/>
                  <a:gd name="T14" fmla="*/ 33 w 143"/>
                  <a:gd name="T15" fmla="*/ 70 h 225"/>
                  <a:gd name="T16" fmla="*/ 120 w 143"/>
                  <a:gd name="T17" fmla="*/ 0 h 225"/>
                  <a:gd name="T18" fmla="*/ 110 w 143"/>
                  <a:gd name="T19" fmla="*/ 16 h 225"/>
                  <a:gd name="T20" fmla="*/ 104 w 143"/>
                  <a:gd name="T21" fmla="*/ 12 h 225"/>
                  <a:gd name="T22" fmla="*/ 87 w 143"/>
                  <a:gd name="T23" fmla="*/ 37 h 225"/>
                  <a:gd name="T24" fmla="*/ 46 w 143"/>
                  <a:gd name="T25" fmla="*/ 103 h 225"/>
                  <a:gd name="T26" fmla="*/ 125 w 143"/>
                  <a:gd name="T27" fmla="*/ 161 h 225"/>
                  <a:gd name="T28" fmla="*/ 122 w 143"/>
                  <a:gd name="T29" fmla="*/ 153 h 225"/>
                  <a:gd name="T30" fmla="*/ 116 w 143"/>
                  <a:gd name="T31" fmla="*/ 141 h 225"/>
                  <a:gd name="T32" fmla="*/ 100 w 143"/>
                  <a:gd name="T33" fmla="*/ 124 h 225"/>
                  <a:gd name="T34" fmla="*/ 91 w 143"/>
                  <a:gd name="T35" fmla="*/ 101 h 225"/>
                  <a:gd name="T36" fmla="*/ 67 w 143"/>
                  <a:gd name="T37" fmla="*/ 95 h 225"/>
                  <a:gd name="T38" fmla="*/ 81 w 143"/>
                  <a:gd name="T39" fmla="*/ 91 h 225"/>
                  <a:gd name="T40" fmla="*/ 91 w 143"/>
                  <a:gd name="T41" fmla="*/ 76 h 225"/>
                  <a:gd name="T42" fmla="*/ 98 w 143"/>
                  <a:gd name="T43" fmla="*/ 64 h 225"/>
                  <a:gd name="T44" fmla="*/ 62 w 143"/>
                  <a:gd name="T45" fmla="*/ 66 h 225"/>
                  <a:gd name="T46" fmla="*/ 79 w 143"/>
                  <a:gd name="T47" fmla="*/ 43 h 225"/>
                  <a:gd name="T48" fmla="*/ 52 w 143"/>
                  <a:gd name="T49" fmla="*/ 45 h 225"/>
                  <a:gd name="T50" fmla="*/ 38 w 143"/>
                  <a:gd name="T51" fmla="*/ 62 h 225"/>
                  <a:gd name="T52" fmla="*/ 38 w 143"/>
                  <a:gd name="T53" fmla="*/ 85 h 225"/>
                  <a:gd name="T54" fmla="*/ 38 w 143"/>
                  <a:gd name="T55" fmla="*/ 93 h 225"/>
                  <a:gd name="T56" fmla="*/ 48 w 143"/>
                  <a:gd name="T57" fmla="*/ 101 h 225"/>
                  <a:gd name="T58" fmla="*/ 46 w 143"/>
                  <a:gd name="T59" fmla="*/ 124 h 225"/>
                  <a:gd name="T60" fmla="*/ 75 w 143"/>
                  <a:gd name="T61" fmla="*/ 120 h 225"/>
                  <a:gd name="T62" fmla="*/ 75 w 143"/>
                  <a:gd name="T63" fmla="*/ 136 h 225"/>
                  <a:gd name="T64" fmla="*/ 48 w 143"/>
                  <a:gd name="T65" fmla="*/ 155 h 225"/>
                  <a:gd name="T66" fmla="*/ 48 w 143"/>
                  <a:gd name="T67" fmla="*/ 180 h 225"/>
                  <a:gd name="T68" fmla="*/ 44 w 143"/>
                  <a:gd name="T69" fmla="*/ 188 h 225"/>
                  <a:gd name="T70" fmla="*/ 60 w 143"/>
                  <a:gd name="T71" fmla="*/ 192 h 225"/>
                  <a:gd name="T72" fmla="*/ 77 w 143"/>
                  <a:gd name="T73" fmla="*/ 190 h 225"/>
                  <a:gd name="T74" fmla="*/ 48 w 143"/>
                  <a:gd name="T75" fmla="*/ 203 h 225"/>
                  <a:gd name="T76" fmla="*/ 33 w 143"/>
                  <a:gd name="T77" fmla="*/ 215 h 225"/>
                  <a:gd name="T78" fmla="*/ 29 w 143"/>
                  <a:gd name="T79" fmla="*/ 225 h 225"/>
                  <a:gd name="T80" fmla="*/ 60 w 143"/>
                  <a:gd name="T81" fmla="*/ 219 h 225"/>
                  <a:gd name="T82" fmla="*/ 81 w 143"/>
                  <a:gd name="T83" fmla="*/ 211 h 225"/>
                  <a:gd name="T84" fmla="*/ 98 w 143"/>
                  <a:gd name="T85" fmla="*/ 211 h 225"/>
                  <a:gd name="T86" fmla="*/ 125 w 143"/>
                  <a:gd name="T87" fmla="*/ 207 h 225"/>
                  <a:gd name="T88" fmla="*/ 131 w 143"/>
                  <a:gd name="T89" fmla="*/ 192 h 225"/>
                  <a:gd name="T90" fmla="*/ 143 w 143"/>
                  <a:gd name="T91" fmla="*/ 170 h 225"/>
                  <a:gd name="T92" fmla="*/ 125 w 143"/>
                  <a:gd name="T93" fmla="*/ 161 h 225"/>
                  <a:gd name="T94" fmla="*/ 48 w 143"/>
                  <a:gd name="T95" fmla="*/ 138 h 225"/>
                  <a:gd name="T96" fmla="*/ 31 w 143"/>
                  <a:gd name="T97" fmla="*/ 136 h 225"/>
                  <a:gd name="T98" fmla="*/ 33 w 143"/>
                  <a:gd name="T99" fmla="*/ 118 h 225"/>
                  <a:gd name="T100" fmla="*/ 6 w 143"/>
                  <a:gd name="T101" fmla="*/ 126 h 225"/>
                  <a:gd name="T102" fmla="*/ 11 w 143"/>
                  <a:gd name="T103" fmla="*/ 136 h 225"/>
                  <a:gd name="T104" fmla="*/ 19 w 143"/>
                  <a:gd name="T105" fmla="*/ 62 h 225"/>
                  <a:gd name="T106" fmla="*/ 19 w 143"/>
                  <a:gd name="T107" fmla="*/ 62 h 225"/>
                  <a:gd name="T108" fmla="*/ 38 w 143"/>
                  <a:gd name="T109" fmla="*/ 47 h 225"/>
                  <a:gd name="T110" fmla="*/ 21 w 143"/>
                  <a:gd name="T111" fmla="*/ 54 h 225"/>
                  <a:gd name="T112" fmla="*/ 17 w 143"/>
                  <a:gd name="T113" fmla="*/ 6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3" h="225">
                    <a:moveTo>
                      <a:pt x="40" y="103"/>
                    </a:moveTo>
                    <a:lnTo>
                      <a:pt x="38" y="103"/>
                    </a:lnTo>
                    <a:lnTo>
                      <a:pt x="38" y="105"/>
                    </a:lnTo>
                    <a:lnTo>
                      <a:pt x="38" y="107"/>
                    </a:lnTo>
                    <a:lnTo>
                      <a:pt x="35" y="114"/>
                    </a:lnTo>
                    <a:lnTo>
                      <a:pt x="38" y="109"/>
                    </a:lnTo>
                    <a:lnTo>
                      <a:pt x="40" y="107"/>
                    </a:lnTo>
                    <a:lnTo>
                      <a:pt x="40" y="103"/>
                    </a:lnTo>
                    <a:lnTo>
                      <a:pt x="40" y="103"/>
                    </a:lnTo>
                    <a:lnTo>
                      <a:pt x="40" y="103"/>
                    </a:lnTo>
                    <a:close/>
                    <a:moveTo>
                      <a:pt x="31" y="85"/>
                    </a:moveTo>
                    <a:lnTo>
                      <a:pt x="31" y="85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3" y="91"/>
                    </a:lnTo>
                    <a:lnTo>
                      <a:pt x="38" y="91"/>
                    </a:lnTo>
                    <a:lnTo>
                      <a:pt x="35" y="87"/>
                    </a:lnTo>
                    <a:lnTo>
                      <a:pt x="33" y="85"/>
                    </a:lnTo>
                    <a:lnTo>
                      <a:pt x="31" y="85"/>
                    </a:lnTo>
                    <a:lnTo>
                      <a:pt x="31" y="85"/>
                    </a:lnTo>
                    <a:lnTo>
                      <a:pt x="31" y="85"/>
                    </a:lnTo>
                    <a:close/>
                    <a:moveTo>
                      <a:pt x="27" y="107"/>
                    </a:moveTo>
                    <a:lnTo>
                      <a:pt x="31" y="107"/>
                    </a:lnTo>
                    <a:lnTo>
                      <a:pt x="33" y="105"/>
                    </a:lnTo>
                    <a:lnTo>
                      <a:pt x="33" y="101"/>
                    </a:lnTo>
                    <a:lnTo>
                      <a:pt x="31" y="101"/>
                    </a:lnTo>
                    <a:lnTo>
                      <a:pt x="29" y="101"/>
                    </a:lnTo>
                    <a:lnTo>
                      <a:pt x="27" y="101"/>
                    </a:lnTo>
                    <a:lnTo>
                      <a:pt x="27" y="105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7" y="107"/>
                    </a:lnTo>
                    <a:close/>
                    <a:moveTo>
                      <a:pt x="81" y="33"/>
                    </a:moveTo>
                    <a:lnTo>
                      <a:pt x="81" y="33"/>
                    </a:lnTo>
                    <a:lnTo>
                      <a:pt x="79" y="35"/>
                    </a:lnTo>
                    <a:lnTo>
                      <a:pt x="79" y="37"/>
                    </a:lnTo>
                    <a:lnTo>
                      <a:pt x="81" y="37"/>
                    </a:lnTo>
                    <a:lnTo>
                      <a:pt x="83" y="35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1" y="33"/>
                    </a:lnTo>
                    <a:close/>
                    <a:moveTo>
                      <a:pt x="33" y="70"/>
                    </a:moveTo>
                    <a:lnTo>
                      <a:pt x="33" y="64"/>
                    </a:lnTo>
                    <a:lnTo>
                      <a:pt x="31" y="64"/>
                    </a:lnTo>
                    <a:lnTo>
                      <a:pt x="29" y="66"/>
                    </a:lnTo>
                    <a:lnTo>
                      <a:pt x="29" y="68"/>
                    </a:lnTo>
                    <a:lnTo>
                      <a:pt x="31" y="68"/>
                    </a:lnTo>
                    <a:lnTo>
                      <a:pt x="27" y="68"/>
                    </a:lnTo>
                    <a:lnTo>
                      <a:pt x="27" y="70"/>
                    </a:lnTo>
                    <a:lnTo>
                      <a:pt x="27" y="72"/>
                    </a:lnTo>
                    <a:lnTo>
                      <a:pt x="29" y="72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3" y="70"/>
                    </a:lnTo>
                    <a:close/>
                    <a:moveTo>
                      <a:pt x="118" y="0"/>
                    </a:moveTo>
                    <a:lnTo>
                      <a:pt x="116" y="0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18" y="2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  <a:moveTo>
                      <a:pt x="108" y="14"/>
                    </a:moveTo>
                    <a:lnTo>
                      <a:pt x="108" y="18"/>
                    </a:lnTo>
                    <a:lnTo>
                      <a:pt x="108" y="18"/>
                    </a:lnTo>
                    <a:lnTo>
                      <a:pt x="110" y="16"/>
                    </a:lnTo>
                    <a:lnTo>
                      <a:pt x="112" y="14"/>
                    </a:lnTo>
                    <a:lnTo>
                      <a:pt x="112" y="6"/>
                    </a:lnTo>
                    <a:lnTo>
                      <a:pt x="108" y="4"/>
                    </a:lnTo>
                    <a:lnTo>
                      <a:pt x="108" y="6"/>
                    </a:lnTo>
                    <a:lnTo>
                      <a:pt x="106" y="8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2"/>
                    </a:lnTo>
                    <a:lnTo>
                      <a:pt x="108" y="14"/>
                    </a:lnTo>
                    <a:lnTo>
                      <a:pt x="108" y="14"/>
                    </a:lnTo>
                    <a:lnTo>
                      <a:pt x="108" y="14"/>
                    </a:lnTo>
                    <a:close/>
                    <a:moveTo>
                      <a:pt x="85" y="37"/>
                    </a:moveTo>
                    <a:lnTo>
                      <a:pt x="85" y="41"/>
                    </a:lnTo>
                    <a:lnTo>
                      <a:pt x="87" y="37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5" y="37"/>
                    </a:lnTo>
                    <a:close/>
                    <a:moveTo>
                      <a:pt x="48" y="109"/>
                    </a:moveTo>
                    <a:lnTo>
                      <a:pt x="48" y="107"/>
                    </a:lnTo>
                    <a:lnTo>
                      <a:pt x="46" y="105"/>
                    </a:lnTo>
                    <a:lnTo>
                      <a:pt x="46" y="103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9"/>
                    </a:lnTo>
                    <a:lnTo>
                      <a:pt x="48" y="109"/>
                    </a:lnTo>
                    <a:lnTo>
                      <a:pt x="48" y="109"/>
                    </a:lnTo>
                    <a:lnTo>
                      <a:pt x="48" y="109"/>
                    </a:lnTo>
                    <a:close/>
                    <a:moveTo>
                      <a:pt x="125" y="161"/>
                    </a:moveTo>
                    <a:lnTo>
                      <a:pt x="125" y="163"/>
                    </a:lnTo>
                    <a:lnTo>
                      <a:pt x="125" y="163"/>
                    </a:lnTo>
                    <a:lnTo>
                      <a:pt x="120" y="163"/>
                    </a:lnTo>
                    <a:lnTo>
                      <a:pt x="120" y="161"/>
                    </a:lnTo>
                    <a:lnTo>
                      <a:pt x="120" y="157"/>
                    </a:lnTo>
                    <a:lnTo>
                      <a:pt x="125" y="155"/>
                    </a:lnTo>
                    <a:lnTo>
                      <a:pt x="122" y="153"/>
                    </a:lnTo>
                    <a:lnTo>
                      <a:pt x="114" y="147"/>
                    </a:lnTo>
                    <a:lnTo>
                      <a:pt x="112" y="147"/>
                    </a:lnTo>
                    <a:lnTo>
                      <a:pt x="110" y="147"/>
                    </a:lnTo>
                    <a:lnTo>
                      <a:pt x="112" y="147"/>
                    </a:lnTo>
                    <a:lnTo>
                      <a:pt x="114" y="145"/>
                    </a:lnTo>
                    <a:lnTo>
                      <a:pt x="120" y="145"/>
                    </a:lnTo>
                    <a:lnTo>
                      <a:pt x="116" y="141"/>
                    </a:lnTo>
                    <a:lnTo>
                      <a:pt x="116" y="141"/>
                    </a:lnTo>
                    <a:lnTo>
                      <a:pt x="114" y="136"/>
                    </a:lnTo>
                    <a:lnTo>
                      <a:pt x="112" y="132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4"/>
                    </a:lnTo>
                    <a:lnTo>
                      <a:pt x="100" y="124"/>
                    </a:lnTo>
                    <a:lnTo>
                      <a:pt x="98" y="120"/>
                    </a:lnTo>
                    <a:lnTo>
                      <a:pt x="98" y="114"/>
                    </a:lnTo>
                    <a:lnTo>
                      <a:pt x="98" y="109"/>
                    </a:lnTo>
                    <a:lnTo>
                      <a:pt x="98" y="107"/>
                    </a:lnTo>
                    <a:lnTo>
                      <a:pt x="96" y="107"/>
                    </a:lnTo>
                    <a:lnTo>
                      <a:pt x="93" y="105"/>
                    </a:lnTo>
                    <a:lnTo>
                      <a:pt x="91" y="101"/>
                    </a:lnTo>
                    <a:lnTo>
                      <a:pt x="89" y="99"/>
                    </a:lnTo>
                    <a:lnTo>
                      <a:pt x="85" y="97"/>
                    </a:lnTo>
                    <a:lnTo>
                      <a:pt x="81" y="97"/>
                    </a:lnTo>
                    <a:lnTo>
                      <a:pt x="75" y="99"/>
                    </a:lnTo>
                    <a:lnTo>
                      <a:pt x="73" y="101"/>
                    </a:lnTo>
                    <a:lnTo>
                      <a:pt x="71" y="101"/>
                    </a:lnTo>
                    <a:lnTo>
                      <a:pt x="67" y="95"/>
                    </a:lnTo>
                    <a:lnTo>
                      <a:pt x="71" y="95"/>
                    </a:lnTo>
                    <a:lnTo>
                      <a:pt x="73" y="97"/>
                    </a:lnTo>
                    <a:lnTo>
                      <a:pt x="75" y="97"/>
                    </a:lnTo>
                    <a:lnTo>
                      <a:pt x="81" y="93"/>
                    </a:lnTo>
                    <a:lnTo>
                      <a:pt x="83" y="93"/>
                    </a:lnTo>
                    <a:lnTo>
                      <a:pt x="81" y="93"/>
                    </a:lnTo>
                    <a:lnTo>
                      <a:pt x="81" y="91"/>
                    </a:lnTo>
                    <a:lnTo>
                      <a:pt x="75" y="91"/>
                    </a:lnTo>
                    <a:lnTo>
                      <a:pt x="81" y="89"/>
                    </a:lnTo>
                    <a:lnTo>
                      <a:pt x="83" y="87"/>
                    </a:lnTo>
                    <a:lnTo>
                      <a:pt x="87" y="85"/>
                    </a:lnTo>
                    <a:lnTo>
                      <a:pt x="89" y="83"/>
                    </a:lnTo>
                    <a:lnTo>
                      <a:pt x="89" y="78"/>
                    </a:lnTo>
                    <a:lnTo>
                      <a:pt x="91" y="76"/>
                    </a:lnTo>
                    <a:lnTo>
                      <a:pt x="91" y="74"/>
                    </a:lnTo>
                    <a:lnTo>
                      <a:pt x="93" y="70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100" y="68"/>
                    </a:lnTo>
                    <a:lnTo>
                      <a:pt x="100" y="66"/>
                    </a:lnTo>
                    <a:lnTo>
                      <a:pt x="98" y="64"/>
                    </a:lnTo>
                    <a:lnTo>
                      <a:pt x="79" y="64"/>
                    </a:lnTo>
                    <a:lnTo>
                      <a:pt x="79" y="62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2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7" y="58"/>
                    </a:lnTo>
                    <a:lnTo>
                      <a:pt x="75" y="54"/>
                    </a:lnTo>
                    <a:lnTo>
                      <a:pt x="77" y="51"/>
                    </a:lnTo>
                    <a:lnTo>
                      <a:pt x="81" y="45"/>
                    </a:lnTo>
                    <a:lnTo>
                      <a:pt x="79" y="43"/>
                    </a:lnTo>
                    <a:lnTo>
                      <a:pt x="71" y="43"/>
                    </a:lnTo>
                    <a:lnTo>
                      <a:pt x="69" y="45"/>
                    </a:lnTo>
                    <a:lnTo>
                      <a:pt x="64" y="45"/>
                    </a:lnTo>
                    <a:lnTo>
                      <a:pt x="60" y="45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2" y="45"/>
                    </a:lnTo>
                    <a:lnTo>
                      <a:pt x="52" y="47"/>
                    </a:lnTo>
                    <a:lnTo>
                      <a:pt x="54" y="49"/>
                    </a:lnTo>
                    <a:lnTo>
                      <a:pt x="50" y="49"/>
                    </a:lnTo>
                    <a:lnTo>
                      <a:pt x="48" y="54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42" y="66"/>
                    </a:lnTo>
                    <a:lnTo>
                      <a:pt x="44" y="72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35" y="83"/>
                    </a:lnTo>
                    <a:lnTo>
                      <a:pt x="38" y="85"/>
                    </a:lnTo>
                    <a:lnTo>
                      <a:pt x="42" y="85"/>
                    </a:lnTo>
                    <a:lnTo>
                      <a:pt x="44" y="85"/>
                    </a:lnTo>
                    <a:lnTo>
                      <a:pt x="46" y="83"/>
                    </a:lnTo>
                    <a:lnTo>
                      <a:pt x="46" y="87"/>
                    </a:lnTo>
                    <a:lnTo>
                      <a:pt x="44" y="87"/>
                    </a:lnTo>
                    <a:lnTo>
                      <a:pt x="42" y="91"/>
                    </a:lnTo>
                    <a:lnTo>
                      <a:pt x="38" y="93"/>
                    </a:lnTo>
                    <a:lnTo>
                      <a:pt x="38" y="99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8" y="101"/>
                    </a:lnTo>
                    <a:lnTo>
                      <a:pt x="52" y="99"/>
                    </a:lnTo>
                    <a:lnTo>
                      <a:pt x="54" y="97"/>
                    </a:lnTo>
                    <a:lnTo>
                      <a:pt x="48" y="101"/>
                    </a:lnTo>
                    <a:lnTo>
                      <a:pt x="52" y="109"/>
                    </a:lnTo>
                    <a:lnTo>
                      <a:pt x="50" y="112"/>
                    </a:lnTo>
                    <a:lnTo>
                      <a:pt x="48" y="116"/>
                    </a:lnTo>
                    <a:lnTo>
                      <a:pt x="46" y="116"/>
                    </a:lnTo>
                    <a:lnTo>
                      <a:pt x="44" y="120"/>
                    </a:lnTo>
                    <a:lnTo>
                      <a:pt x="44" y="124"/>
                    </a:lnTo>
                    <a:lnTo>
                      <a:pt x="46" y="124"/>
                    </a:lnTo>
                    <a:lnTo>
                      <a:pt x="50" y="124"/>
                    </a:lnTo>
                    <a:lnTo>
                      <a:pt x="54" y="124"/>
                    </a:lnTo>
                    <a:lnTo>
                      <a:pt x="60" y="124"/>
                    </a:lnTo>
                    <a:lnTo>
                      <a:pt x="62" y="122"/>
                    </a:lnTo>
                    <a:lnTo>
                      <a:pt x="64" y="120"/>
                    </a:lnTo>
                    <a:lnTo>
                      <a:pt x="67" y="118"/>
                    </a:lnTo>
                    <a:lnTo>
                      <a:pt x="75" y="120"/>
                    </a:lnTo>
                    <a:lnTo>
                      <a:pt x="71" y="122"/>
                    </a:lnTo>
                    <a:lnTo>
                      <a:pt x="64" y="128"/>
                    </a:lnTo>
                    <a:lnTo>
                      <a:pt x="64" y="130"/>
                    </a:lnTo>
                    <a:lnTo>
                      <a:pt x="71" y="134"/>
                    </a:lnTo>
                    <a:lnTo>
                      <a:pt x="73" y="134"/>
                    </a:lnTo>
                    <a:lnTo>
                      <a:pt x="75" y="136"/>
                    </a:lnTo>
                    <a:lnTo>
                      <a:pt x="75" y="136"/>
                    </a:lnTo>
                    <a:lnTo>
                      <a:pt x="77" y="141"/>
                    </a:lnTo>
                    <a:lnTo>
                      <a:pt x="73" y="147"/>
                    </a:lnTo>
                    <a:lnTo>
                      <a:pt x="73" y="155"/>
                    </a:lnTo>
                    <a:lnTo>
                      <a:pt x="54" y="155"/>
                    </a:lnTo>
                    <a:lnTo>
                      <a:pt x="54" y="153"/>
                    </a:lnTo>
                    <a:lnTo>
                      <a:pt x="48" y="153"/>
                    </a:lnTo>
                    <a:lnTo>
                      <a:pt x="48" y="155"/>
                    </a:lnTo>
                    <a:lnTo>
                      <a:pt x="52" y="159"/>
                    </a:lnTo>
                    <a:lnTo>
                      <a:pt x="46" y="163"/>
                    </a:lnTo>
                    <a:lnTo>
                      <a:pt x="56" y="163"/>
                    </a:lnTo>
                    <a:lnTo>
                      <a:pt x="56" y="170"/>
                    </a:lnTo>
                    <a:lnTo>
                      <a:pt x="54" y="176"/>
                    </a:lnTo>
                    <a:lnTo>
                      <a:pt x="52" y="178"/>
                    </a:lnTo>
                    <a:lnTo>
                      <a:pt x="48" y="180"/>
                    </a:lnTo>
                    <a:lnTo>
                      <a:pt x="44" y="180"/>
                    </a:lnTo>
                    <a:lnTo>
                      <a:pt x="42" y="182"/>
                    </a:lnTo>
                    <a:lnTo>
                      <a:pt x="40" y="182"/>
                    </a:lnTo>
                    <a:lnTo>
                      <a:pt x="40" y="188"/>
                    </a:lnTo>
                    <a:lnTo>
                      <a:pt x="42" y="190"/>
                    </a:lnTo>
                    <a:lnTo>
                      <a:pt x="44" y="190"/>
                    </a:lnTo>
                    <a:lnTo>
                      <a:pt x="44" y="188"/>
                    </a:lnTo>
                    <a:lnTo>
                      <a:pt x="48" y="186"/>
                    </a:lnTo>
                    <a:lnTo>
                      <a:pt x="48" y="186"/>
                    </a:lnTo>
                    <a:lnTo>
                      <a:pt x="50" y="186"/>
                    </a:lnTo>
                    <a:lnTo>
                      <a:pt x="50" y="188"/>
                    </a:lnTo>
                    <a:lnTo>
                      <a:pt x="52" y="190"/>
                    </a:lnTo>
                    <a:lnTo>
                      <a:pt x="58" y="190"/>
                    </a:lnTo>
                    <a:lnTo>
                      <a:pt x="60" y="192"/>
                    </a:lnTo>
                    <a:lnTo>
                      <a:pt x="62" y="194"/>
                    </a:lnTo>
                    <a:lnTo>
                      <a:pt x="64" y="194"/>
                    </a:lnTo>
                    <a:lnTo>
                      <a:pt x="69" y="192"/>
                    </a:lnTo>
                    <a:lnTo>
                      <a:pt x="71" y="190"/>
                    </a:lnTo>
                    <a:lnTo>
                      <a:pt x="73" y="188"/>
                    </a:lnTo>
                    <a:lnTo>
                      <a:pt x="79" y="188"/>
                    </a:lnTo>
                    <a:lnTo>
                      <a:pt x="77" y="190"/>
                    </a:lnTo>
                    <a:lnTo>
                      <a:pt x="75" y="192"/>
                    </a:lnTo>
                    <a:lnTo>
                      <a:pt x="73" y="194"/>
                    </a:lnTo>
                    <a:lnTo>
                      <a:pt x="71" y="196"/>
                    </a:lnTo>
                    <a:lnTo>
                      <a:pt x="69" y="199"/>
                    </a:lnTo>
                    <a:lnTo>
                      <a:pt x="52" y="199"/>
                    </a:lnTo>
                    <a:lnTo>
                      <a:pt x="52" y="203"/>
                    </a:lnTo>
                    <a:lnTo>
                      <a:pt x="48" y="203"/>
                    </a:lnTo>
                    <a:lnTo>
                      <a:pt x="46" y="203"/>
                    </a:lnTo>
                    <a:lnTo>
                      <a:pt x="44" y="205"/>
                    </a:lnTo>
                    <a:lnTo>
                      <a:pt x="44" y="211"/>
                    </a:lnTo>
                    <a:lnTo>
                      <a:pt x="44" y="211"/>
                    </a:lnTo>
                    <a:lnTo>
                      <a:pt x="35" y="211"/>
                    </a:lnTo>
                    <a:lnTo>
                      <a:pt x="35" y="213"/>
                    </a:lnTo>
                    <a:lnTo>
                      <a:pt x="33" y="215"/>
                    </a:lnTo>
                    <a:lnTo>
                      <a:pt x="33" y="217"/>
                    </a:lnTo>
                    <a:lnTo>
                      <a:pt x="31" y="219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3"/>
                    </a:lnTo>
                    <a:lnTo>
                      <a:pt x="27" y="223"/>
                    </a:lnTo>
                    <a:lnTo>
                      <a:pt x="29" y="225"/>
                    </a:lnTo>
                    <a:lnTo>
                      <a:pt x="38" y="225"/>
                    </a:lnTo>
                    <a:lnTo>
                      <a:pt x="38" y="221"/>
                    </a:lnTo>
                    <a:lnTo>
                      <a:pt x="44" y="217"/>
                    </a:lnTo>
                    <a:lnTo>
                      <a:pt x="52" y="217"/>
                    </a:lnTo>
                    <a:lnTo>
                      <a:pt x="54" y="219"/>
                    </a:lnTo>
                    <a:lnTo>
                      <a:pt x="56" y="219"/>
                    </a:lnTo>
                    <a:lnTo>
                      <a:pt x="60" y="219"/>
                    </a:lnTo>
                    <a:lnTo>
                      <a:pt x="60" y="217"/>
                    </a:lnTo>
                    <a:lnTo>
                      <a:pt x="62" y="215"/>
                    </a:lnTo>
                    <a:lnTo>
                      <a:pt x="64" y="211"/>
                    </a:lnTo>
                    <a:lnTo>
                      <a:pt x="67" y="209"/>
                    </a:lnTo>
                    <a:lnTo>
                      <a:pt x="71" y="209"/>
                    </a:lnTo>
                    <a:lnTo>
                      <a:pt x="75" y="211"/>
                    </a:lnTo>
                    <a:lnTo>
                      <a:pt x="81" y="211"/>
                    </a:lnTo>
                    <a:lnTo>
                      <a:pt x="87" y="209"/>
                    </a:lnTo>
                    <a:lnTo>
                      <a:pt x="89" y="209"/>
                    </a:lnTo>
                    <a:lnTo>
                      <a:pt x="91" y="211"/>
                    </a:lnTo>
                    <a:lnTo>
                      <a:pt x="93" y="211"/>
                    </a:lnTo>
                    <a:lnTo>
                      <a:pt x="98" y="211"/>
                    </a:lnTo>
                    <a:lnTo>
                      <a:pt x="98" y="211"/>
                    </a:lnTo>
                    <a:lnTo>
                      <a:pt x="98" y="211"/>
                    </a:lnTo>
                    <a:lnTo>
                      <a:pt x="98" y="209"/>
                    </a:lnTo>
                    <a:lnTo>
                      <a:pt x="98" y="205"/>
                    </a:lnTo>
                    <a:lnTo>
                      <a:pt x="98" y="205"/>
                    </a:lnTo>
                    <a:lnTo>
                      <a:pt x="102" y="207"/>
                    </a:lnTo>
                    <a:lnTo>
                      <a:pt x="104" y="209"/>
                    </a:lnTo>
                    <a:lnTo>
                      <a:pt x="106" y="207"/>
                    </a:lnTo>
                    <a:lnTo>
                      <a:pt x="125" y="207"/>
                    </a:lnTo>
                    <a:lnTo>
                      <a:pt x="131" y="205"/>
                    </a:lnTo>
                    <a:lnTo>
                      <a:pt x="133" y="203"/>
                    </a:lnTo>
                    <a:lnTo>
                      <a:pt x="135" y="201"/>
                    </a:lnTo>
                    <a:lnTo>
                      <a:pt x="135" y="199"/>
                    </a:lnTo>
                    <a:lnTo>
                      <a:pt x="137" y="194"/>
                    </a:lnTo>
                    <a:lnTo>
                      <a:pt x="125" y="194"/>
                    </a:lnTo>
                    <a:lnTo>
                      <a:pt x="131" y="192"/>
                    </a:lnTo>
                    <a:lnTo>
                      <a:pt x="129" y="186"/>
                    </a:lnTo>
                    <a:lnTo>
                      <a:pt x="131" y="184"/>
                    </a:lnTo>
                    <a:lnTo>
                      <a:pt x="135" y="182"/>
                    </a:lnTo>
                    <a:lnTo>
                      <a:pt x="135" y="182"/>
                    </a:lnTo>
                    <a:lnTo>
                      <a:pt x="139" y="180"/>
                    </a:lnTo>
                    <a:lnTo>
                      <a:pt x="141" y="180"/>
                    </a:lnTo>
                    <a:lnTo>
                      <a:pt x="143" y="170"/>
                    </a:lnTo>
                    <a:lnTo>
                      <a:pt x="141" y="165"/>
                    </a:lnTo>
                    <a:lnTo>
                      <a:pt x="141" y="163"/>
                    </a:lnTo>
                    <a:lnTo>
                      <a:pt x="137" y="163"/>
                    </a:lnTo>
                    <a:lnTo>
                      <a:pt x="135" y="163"/>
                    </a:lnTo>
                    <a:lnTo>
                      <a:pt x="131" y="161"/>
                    </a:lnTo>
                    <a:lnTo>
                      <a:pt x="125" y="161"/>
                    </a:lnTo>
                    <a:lnTo>
                      <a:pt x="125" y="161"/>
                    </a:lnTo>
                    <a:lnTo>
                      <a:pt x="125" y="161"/>
                    </a:lnTo>
                    <a:close/>
                    <a:moveTo>
                      <a:pt x="54" y="132"/>
                    </a:moveTo>
                    <a:lnTo>
                      <a:pt x="54" y="132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48" y="136"/>
                    </a:lnTo>
                    <a:lnTo>
                      <a:pt x="48" y="138"/>
                    </a:lnTo>
                    <a:lnTo>
                      <a:pt x="52" y="138"/>
                    </a:lnTo>
                    <a:lnTo>
                      <a:pt x="54" y="134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close/>
                    <a:moveTo>
                      <a:pt x="31" y="138"/>
                    </a:moveTo>
                    <a:lnTo>
                      <a:pt x="31" y="136"/>
                    </a:lnTo>
                    <a:lnTo>
                      <a:pt x="31" y="134"/>
                    </a:lnTo>
                    <a:lnTo>
                      <a:pt x="35" y="134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8" y="126"/>
                    </a:lnTo>
                    <a:lnTo>
                      <a:pt x="33" y="122"/>
                    </a:lnTo>
                    <a:lnTo>
                      <a:pt x="33" y="118"/>
                    </a:lnTo>
                    <a:lnTo>
                      <a:pt x="31" y="120"/>
                    </a:lnTo>
                    <a:lnTo>
                      <a:pt x="31" y="116"/>
                    </a:lnTo>
                    <a:lnTo>
                      <a:pt x="29" y="116"/>
                    </a:lnTo>
                    <a:lnTo>
                      <a:pt x="19" y="116"/>
                    </a:lnTo>
                    <a:lnTo>
                      <a:pt x="17" y="116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2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6" y="136"/>
                    </a:lnTo>
                    <a:lnTo>
                      <a:pt x="11" y="136"/>
                    </a:lnTo>
                    <a:lnTo>
                      <a:pt x="15" y="130"/>
                    </a:lnTo>
                    <a:lnTo>
                      <a:pt x="21" y="136"/>
                    </a:lnTo>
                    <a:lnTo>
                      <a:pt x="29" y="138"/>
                    </a:lnTo>
                    <a:lnTo>
                      <a:pt x="31" y="138"/>
                    </a:lnTo>
                    <a:lnTo>
                      <a:pt x="31" y="138"/>
                    </a:lnTo>
                    <a:lnTo>
                      <a:pt x="31" y="138"/>
                    </a:lnTo>
                    <a:close/>
                    <a:moveTo>
                      <a:pt x="19" y="62"/>
                    </a:moveTo>
                    <a:lnTo>
                      <a:pt x="17" y="62"/>
                    </a:lnTo>
                    <a:lnTo>
                      <a:pt x="15" y="64"/>
                    </a:lnTo>
                    <a:lnTo>
                      <a:pt x="15" y="66"/>
                    </a:lnTo>
                    <a:lnTo>
                      <a:pt x="21" y="66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9" y="62"/>
                    </a:lnTo>
                    <a:close/>
                    <a:moveTo>
                      <a:pt x="27" y="58"/>
                    </a:moveTo>
                    <a:lnTo>
                      <a:pt x="31" y="58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3" y="51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33" y="47"/>
                    </a:lnTo>
                    <a:lnTo>
                      <a:pt x="31" y="47"/>
                    </a:lnTo>
                    <a:lnTo>
                      <a:pt x="27" y="54"/>
                    </a:lnTo>
                    <a:lnTo>
                      <a:pt x="27" y="51"/>
                    </a:lnTo>
                    <a:lnTo>
                      <a:pt x="23" y="51"/>
                    </a:lnTo>
                    <a:lnTo>
                      <a:pt x="21" y="54"/>
                    </a:lnTo>
                    <a:lnTo>
                      <a:pt x="21" y="58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close/>
                    <a:moveTo>
                      <a:pt x="17" y="68"/>
                    </a:moveTo>
                    <a:lnTo>
                      <a:pt x="15" y="76"/>
                    </a:lnTo>
                    <a:lnTo>
                      <a:pt x="19" y="70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30"/>
              <p:cNvSpPr>
                <a:spLocks/>
              </p:cNvSpPr>
              <p:nvPr/>
            </p:nvSpPr>
            <p:spPr bwMode="auto">
              <a:xfrm>
                <a:off x="3555" y="1781"/>
                <a:ext cx="81" cy="89"/>
              </a:xfrm>
              <a:custGeom>
                <a:avLst/>
                <a:gdLst>
                  <a:gd name="T0" fmla="*/ 73 w 81"/>
                  <a:gd name="T1" fmla="*/ 33 h 89"/>
                  <a:gd name="T2" fmla="*/ 75 w 81"/>
                  <a:gd name="T3" fmla="*/ 39 h 89"/>
                  <a:gd name="T4" fmla="*/ 79 w 81"/>
                  <a:gd name="T5" fmla="*/ 33 h 89"/>
                  <a:gd name="T6" fmla="*/ 77 w 81"/>
                  <a:gd name="T7" fmla="*/ 17 h 89"/>
                  <a:gd name="T8" fmla="*/ 79 w 81"/>
                  <a:gd name="T9" fmla="*/ 2 h 89"/>
                  <a:gd name="T10" fmla="*/ 75 w 81"/>
                  <a:gd name="T11" fmla="*/ 0 h 89"/>
                  <a:gd name="T12" fmla="*/ 73 w 81"/>
                  <a:gd name="T13" fmla="*/ 6 h 89"/>
                  <a:gd name="T14" fmla="*/ 69 w 81"/>
                  <a:gd name="T15" fmla="*/ 17 h 89"/>
                  <a:gd name="T16" fmla="*/ 67 w 81"/>
                  <a:gd name="T17" fmla="*/ 21 h 89"/>
                  <a:gd name="T18" fmla="*/ 63 w 81"/>
                  <a:gd name="T19" fmla="*/ 23 h 89"/>
                  <a:gd name="T20" fmla="*/ 54 w 81"/>
                  <a:gd name="T21" fmla="*/ 33 h 89"/>
                  <a:gd name="T22" fmla="*/ 48 w 81"/>
                  <a:gd name="T23" fmla="*/ 39 h 89"/>
                  <a:gd name="T24" fmla="*/ 48 w 81"/>
                  <a:gd name="T25" fmla="*/ 48 h 89"/>
                  <a:gd name="T26" fmla="*/ 46 w 81"/>
                  <a:gd name="T27" fmla="*/ 52 h 89"/>
                  <a:gd name="T28" fmla="*/ 36 w 81"/>
                  <a:gd name="T29" fmla="*/ 54 h 89"/>
                  <a:gd name="T30" fmla="*/ 21 w 81"/>
                  <a:gd name="T31" fmla="*/ 52 h 89"/>
                  <a:gd name="T32" fmla="*/ 13 w 81"/>
                  <a:gd name="T33" fmla="*/ 58 h 89"/>
                  <a:gd name="T34" fmla="*/ 5 w 81"/>
                  <a:gd name="T35" fmla="*/ 54 h 89"/>
                  <a:gd name="T36" fmla="*/ 0 w 81"/>
                  <a:gd name="T37" fmla="*/ 56 h 89"/>
                  <a:gd name="T38" fmla="*/ 9 w 81"/>
                  <a:gd name="T39" fmla="*/ 66 h 89"/>
                  <a:gd name="T40" fmla="*/ 15 w 81"/>
                  <a:gd name="T41" fmla="*/ 77 h 89"/>
                  <a:gd name="T42" fmla="*/ 19 w 81"/>
                  <a:gd name="T43" fmla="*/ 81 h 89"/>
                  <a:gd name="T44" fmla="*/ 31 w 81"/>
                  <a:gd name="T45" fmla="*/ 83 h 89"/>
                  <a:gd name="T46" fmla="*/ 65 w 81"/>
                  <a:gd name="T47" fmla="*/ 89 h 89"/>
                  <a:gd name="T48" fmla="*/ 63 w 81"/>
                  <a:gd name="T49" fmla="*/ 83 h 89"/>
                  <a:gd name="T50" fmla="*/ 60 w 81"/>
                  <a:gd name="T51" fmla="*/ 77 h 89"/>
                  <a:gd name="T52" fmla="*/ 63 w 81"/>
                  <a:gd name="T53" fmla="*/ 73 h 89"/>
                  <a:gd name="T54" fmla="*/ 67 w 81"/>
                  <a:gd name="T55" fmla="*/ 66 h 89"/>
                  <a:gd name="T56" fmla="*/ 67 w 81"/>
                  <a:gd name="T57" fmla="*/ 60 h 89"/>
                  <a:gd name="T58" fmla="*/ 69 w 81"/>
                  <a:gd name="T59" fmla="*/ 56 h 89"/>
                  <a:gd name="T60" fmla="*/ 71 w 81"/>
                  <a:gd name="T61" fmla="*/ 54 h 89"/>
                  <a:gd name="T62" fmla="*/ 73 w 81"/>
                  <a:gd name="T63" fmla="*/ 56 h 89"/>
                  <a:gd name="T64" fmla="*/ 69 w 81"/>
                  <a:gd name="T65" fmla="*/ 50 h 89"/>
                  <a:gd name="T66" fmla="*/ 71 w 81"/>
                  <a:gd name="T67" fmla="*/ 37 h 89"/>
                  <a:gd name="T68" fmla="*/ 71 w 81"/>
                  <a:gd name="T69" fmla="*/ 33 h 89"/>
                  <a:gd name="T70" fmla="*/ 71 w 81"/>
                  <a:gd name="T71" fmla="*/ 3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" h="89">
                    <a:moveTo>
                      <a:pt x="71" y="33"/>
                    </a:moveTo>
                    <a:lnTo>
                      <a:pt x="73" y="33"/>
                    </a:lnTo>
                    <a:lnTo>
                      <a:pt x="73" y="35"/>
                    </a:lnTo>
                    <a:lnTo>
                      <a:pt x="75" y="39"/>
                    </a:lnTo>
                    <a:lnTo>
                      <a:pt x="81" y="37"/>
                    </a:lnTo>
                    <a:lnTo>
                      <a:pt x="79" y="33"/>
                    </a:lnTo>
                    <a:lnTo>
                      <a:pt x="77" y="29"/>
                    </a:lnTo>
                    <a:lnTo>
                      <a:pt x="77" y="17"/>
                    </a:lnTo>
                    <a:lnTo>
                      <a:pt x="79" y="12"/>
                    </a:lnTo>
                    <a:lnTo>
                      <a:pt x="79" y="2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3" y="6"/>
                    </a:lnTo>
                    <a:lnTo>
                      <a:pt x="71" y="1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3" y="23"/>
                    </a:lnTo>
                    <a:lnTo>
                      <a:pt x="56" y="31"/>
                    </a:lnTo>
                    <a:lnTo>
                      <a:pt x="54" y="33"/>
                    </a:lnTo>
                    <a:lnTo>
                      <a:pt x="52" y="37"/>
                    </a:lnTo>
                    <a:lnTo>
                      <a:pt x="48" y="39"/>
                    </a:lnTo>
                    <a:lnTo>
                      <a:pt x="48" y="41"/>
                    </a:lnTo>
                    <a:lnTo>
                      <a:pt x="48" y="48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4"/>
                    </a:lnTo>
                    <a:lnTo>
                      <a:pt x="36" y="54"/>
                    </a:lnTo>
                    <a:lnTo>
                      <a:pt x="31" y="52"/>
                    </a:lnTo>
                    <a:lnTo>
                      <a:pt x="21" y="52"/>
                    </a:lnTo>
                    <a:lnTo>
                      <a:pt x="17" y="54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5" y="54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5" y="60"/>
                    </a:lnTo>
                    <a:lnTo>
                      <a:pt x="9" y="66"/>
                    </a:lnTo>
                    <a:lnTo>
                      <a:pt x="13" y="73"/>
                    </a:lnTo>
                    <a:lnTo>
                      <a:pt x="15" y="77"/>
                    </a:lnTo>
                    <a:lnTo>
                      <a:pt x="17" y="79"/>
                    </a:lnTo>
                    <a:lnTo>
                      <a:pt x="19" y="81"/>
                    </a:lnTo>
                    <a:lnTo>
                      <a:pt x="23" y="81"/>
                    </a:lnTo>
                    <a:lnTo>
                      <a:pt x="31" y="83"/>
                    </a:lnTo>
                    <a:lnTo>
                      <a:pt x="54" y="87"/>
                    </a:lnTo>
                    <a:lnTo>
                      <a:pt x="65" y="89"/>
                    </a:lnTo>
                    <a:lnTo>
                      <a:pt x="63" y="85"/>
                    </a:lnTo>
                    <a:lnTo>
                      <a:pt x="63" y="83"/>
                    </a:lnTo>
                    <a:lnTo>
                      <a:pt x="60" y="81"/>
                    </a:lnTo>
                    <a:lnTo>
                      <a:pt x="60" y="77"/>
                    </a:lnTo>
                    <a:lnTo>
                      <a:pt x="63" y="75"/>
                    </a:lnTo>
                    <a:lnTo>
                      <a:pt x="63" y="73"/>
                    </a:lnTo>
                    <a:lnTo>
                      <a:pt x="65" y="70"/>
                    </a:lnTo>
                    <a:lnTo>
                      <a:pt x="67" y="66"/>
                    </a:lnTo>
                    <a:lnTo>
                      <a:pt x="67" y="64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9" y="56"/>
                    </a:lnTo>
                    <a:lnTo>
                      <a:pt x="69" y="54"/>
                    </a:lnTo>
                    <a:lnTo>
                      <a:pt x="71" y="54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3" y="54"/>
                    </a:lnTo>
                    <a:lnTo>
                      <a:pt x="69" y="50"/>
                    </a:lnTo>
                    <a:lnTo>
                      <a:pt x="69" y="41"/>
                    </a:lnTo>
                    <a:lnTo>
                      <a:pt x="71" y="37"/>
                    </a:lnTo>
                    <a:lnTo>
                      <a:pt x="71" y="35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1" y="3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31"/>
              <p:cNvSpPr>
                <a:spLocks/>
              </p:cNvSpPr>
              <p:nvPr/>
            </p:nvSpPr>
            <p:spPr bwMode="auto">
              <a:xfrm>
                <a:off x="3555" y="1781"/>
                <a:ext cx="81" cy="89"/>
              </a:xfrm>
              <a:custGeom>
                <a:avLst/>
                <a:gdLst>
                  <a:gd name="T0" fmla="*/ 73 w 81"/>
                  <a:gd name="T1" fmla="*/ 33 h 89"/>
                  <a:gd name="T2" fmla="*/ 75 w 81"/>
                  <a:gd name="T3" fmla="*/ 39 h 89"/>
                  <a:gd name="T4" fmla="*/ 79 w 81"/>
                  <a:gd name="T5" fmla="*/ 33 h 89"/>
                  <a:gd name="T6" fmla="*/ 77 w 81"/>
                  <a:gd name="T7" fmla="*/ 17 h 89"/>
                  <a:gd name="T8" fmla="*/ 79 w 81"/>
                  <a:gd name="T9" fmla="*/ 2 h 89"/>
                  <a:gd name="T10" fmla="*/ 75 w 81"/>
                  <a:gd name="T11" fmla="*/ 0 h 89"/>
                  <a:gd name="T12" fmla="*/ 73 w 81"/>
                  <a:gd name="T13" fmla="*/ 6 h 89"/>
                  <a:gd name="T14" fmla="*/ 69 w 81"/>
                  <a:gd name="T15" fmla="*/ 17 h 89"/>
                  <a:gd name="T16" fmla="*/ 67 w 81"/>
                  <a:gd name="T17" fmla="*/ 21 h 89"/>
                  <a:gd name="T18" fmla="*/ 63 w 81"/>
                  <a:gd name="T19" fmla="*/ 23 h 89"/>
                  <a:gd name="T20" fmla="*/ 54 w 81"/>
                  <a:gd name="T21" fmla="*/ 33 h 89"/>
                  <a:gd name="T22" fmla="*/ 48 w 81"/>
                  <a:gd name="T23" fmla="*/ 39 h 89"/>
                  <a:gd name="T24" fmla="*/ 48 w 81"/>
                  <a:gd name="T25" fmla="*/ 48 h 89"/>
                  <a:gd name="T26" fmla="*/ 46 w 81"/>
                  <a:gd name="T27" fmla="*/ 52 h 89"/>
                  <a:gd name="T28" fmla="*/ 36 w 81"/>
                  <a:gd name="T29" fmla="*/ 54 h 89"/>
                  <a:gd name="T30" fmla="*/ 21 w 81"/>
                  <a:gd name="T31" fmla="*/ 52 h 89"/>
                  <a:gd name="T32" fmla="*/ 13 w 81"/>
                  <a:gd name="T33" fmla="*/ 58 h 89"/>
                  <a:gd name="T34" fmla="*/ 5 w 81"/>
                  <a:gd name="T35" fmla="*/ 54 h 89"/>
                  <a:gd name="T36" fmla="*/ 0 w 81"/>
                  <a:gd name="T37" fmla="*/ 56 h 89"/>
                  <a:gd name="T38" fmla="*/ 9 w 81"/>
                  <a:gd name="T39" fmla="*/ 66 h 89"/>
                  <a:gd name="T40" fmla="*/ 15 w 81"/>
                  <a:gd name="T41" fmla="*/ 77 h 89"/>
                  <a:gd name="T42" fmla="*/ 19 w 81"/>
                  <a:gd name="T43" fmla="*/ 81 h 89"/>
                  <a:gd name="T44" fmla="*/ 31 w 81"/>
                  <a:gd name="T45" fmla="*/ 83 h 89"/>
                  <a:gd name="T46" fmla="*/ 65 w 81"/>
                  <a:gd name="T47" fmla="*/ 89 h 89"/>
                  <a:gd name="T48" fmla="*/ 63 w 81"/>
                  <a:gd name="T49" fmla="*/ 83 h 89"/>
                  <a:gd name="T50" fmla="*/ 60 w 81"/>
                  <a:gd name="T51" fmla="*/ 77 h 89"/>
                  <a:gd name="T52" fmla="*/ 63 w 81"/>
                  <a:gd name="T53" fmla="*/ 73 h 89"/>
                  <a:gd name="T54" fmla="*/ 67 w 81"/>
                  <a:gd name="T55" fmla="*/ 66 h 89"/>
                  <a:gd name="T56" fmla="*/ 67 w 81"/>
                  <a:gd name="T57" fmla="*/ 60 h 89"/>
                  <a:gd name="T58" fmla="*/ 69 w 81"/>
                  <a:gd name="T59" fmla="*/ 56 h 89"/>
                  <a:gd name="T60" fmla="*/ 71 w 81"/>
                  <a:gd name="T61" fmla="*/ 54 h 89"/>
                  <a:gd name="T62" fmla="*/ 73 w 81"/>
                  <a:gd name="T63" fmla="*/ 56 h 89"/>
                  <a:gd name="T64" fmla="*/ 69 w 81"/>
                  <a:gd name="T65" fmla="*/ 50 h 89"/>
                  <a:gd name="T66" fmla="*/ 71 w 81"/>
                  <a:gd name="T67" fmla="*/ 37 h 89"/>
                  <a:gd name="T68" fmla="*/ 71 w 81"/>
                  <a:gd name="T69" fmla="*/ 33 h 89"/>
                  <a:gd name="T70" fmla="*/ 71 w 81"/>
                  <a:gd name="T71" fmla="*/ 3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" h="89">
                    <a:moveTo>
                      <a:pt x="71" y="33"/>
                    </a:moveTo>
                    <a:lnTo>
                      <a:pt x="73" y="33"/>
                    </a:lnTo>
                    <a:lnTo>
                      <a:pt x="73" y="35"/>
                    </a:lnTo>
                    <a:lnTo>
                      <a:pt x="75" y="39"/>
                    </a:lnTo>
                    <a:lnTo>
                      <a:pt x="81" y="37"/>
                    </a:lnTo>
                    <a:lnTo>
                      <a:pt x="79" y="33"/>
                    </a:lnTo>
                    <a:lnTo>
                      <a:pt x="77" y="29"/>
                    </a:lnTo>
                    <a:lnTo>
                      <a:pt x="77" y="17"/>
                    </a:lnTo>
                    <a:lnTo>
                      <a:pt x="79" y="12"/>
                    </a:lnTo>
                    <a:lnTo>
                      <a:pt x="79" y="2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3" y="6"/>
                    </a:lnTo>
                    <a:lnTo>
                      <a:pt x="71" y="1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3" y="23"/>
                    </a:lnTo>
                    <a:lnTo>
                      <a:pt x="56" y="31"/>
                    </a:lnTo>
                    <a:lnTo>
                      <a:pt x="54" y="33"/>
                    </a:lnTo>
                    <a:lnTo>
                      <a:pt x="52" y="37"/>
                    </a:lnTo>
                    <a:lnTo>
                      <a:pt x="48" y="39"/>
                    </a:lnTo>
                    <a:lnTo>
                      <a:pt x="48" y="41"/>
                    </a:lnTo>
                    <a:lnTo>
                      <a:pt x="48" y="48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4"/>
                    </a:lnTo>
                    <a:lnTo>
                      <a:pt x="36" y="54"/>
                    </a:lnTo>
                    <a:lnTo>
                      <a:pt x="31" y="52"/>
                    </a:lnTo>
                    <a:lnTo>
                      <a:pt x="21" y="52"/>
                    </a:lnTo>
                    <a:lnTo>
                      <a:pt x="17" y="54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5" y="54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5" y="60"/>
                    </a:lnTo>
                    <a:lnTo>
                      <a:pt x="9" y="66"/>
                    </a:lnTo>
                    <a:lnTo>
                      <a:pt x="13" y="73"/>
                    </a:lnTo>
                    <a:lnTo>
                      <a:pt x="15" y="77"/>
                    </a:lnTo>
                    <a:lnTo>
                      <a:pt x="17" y="79"/>
                    </a:lnTo>
                    <a:lnTo>
                      <a:pt x="19" y="81"/>
                    </a:lnTo>
                    <a:lnTo>
                      <a:pt x="23" y="81"/>
                    </a:lnTo>
                    <a:lnTo>
                      <a:pt x="31" y="83"/>
                    </a:lnTo>
                    <a:lnTo>
                      <a:pt x="54" y="87"/>
                    </a:lnTo>
                    <a:lnTo>
                      <a:pt x="65" y="89"/>
                    </a:lnTo>
                    <a:lnTo>
                      <a:pt x="63" y="85"/>
                    </a:lnTo>
                    <a:lnTo>
                      <a:pt x="63" y="83"/>
                    </a:lnTo>
                    <a:lnTo>
                      <a:pt x="60" y="81"/>
                    </a:lnTo>
                    <a:lnTo>
                      <a:pt x="60" y="77"/>
                    </a:lnTo>
                    <a:lnTo>
                      <a:pt x="63" y="75"/>
                    </a:lnTo>
                    <a:lnTo>
                      <a:pt x="63" y="73"/>
                    </a:lnTo>
                    <a:lnTo>
                      <a:pt x="65" y="70"/>
                    </a:lnTo>
                    <a:lnTo>
                      <a:pt x="67" y="66"/>
                    </a:lnTo>
                    <a:lnTo>
                      <a:pt x="67" y="64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9" y="56"/>
                    </a:lnTo>
                    <a:lnTo>
                      <a:pt x="69" y="54"/>
                    </a:lnTo>
                    <a:lnTo>
                      <a:pt x="71" y="54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3" y="54"/>
                    </a:lnTo>
                    <a:lnTo>
                      <a:pt x="69" y="50"/>
                    </a:lnTo>
                    <a:lnTo>
                      <a:pt x="69" y="41"/>
                    </a:lnTo>
                    <a:lnTo>
                      <a:pt x="71" y="37"/>
                    </a:lnTo>
                    <a:lnTo>
                      <a:pt x="71" y="35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1" y="3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32"/>
              <p:cNvSpPr>
                <a:spLocks/>
              </p:cNvSpPr>
              <p:nvPr/>
            </p:nvSpPr>
            <p:spPr bwMode="auto">
              <a:xfrm>
                <a:off x="3027" y="1220"/>
                <a:ext cx="278" cy="170"/>
              </a:xfrm>
              <a:custGeom>
                <a:avLst/>
                <a:gdLst>
                  <a:gd name="T0" fmla="*/ 13 w 278"/>
                  <a:gd name="T1" fmla="*/ 91 h 170"/>
                  <a:gd name="T2" fmla="*/ 31 w 278"/>
                  <a:gd name="T3" fmla="*/ 93 h 170"/>
                  <a:gd name="T4" fmla="*/ 46 w 278"/>
                  <a:gd name="T5" fmla="*/ 97 h 170"/>
                  <a:gd name="T6" fmla="*/ 58 w 278"/>
                  <a:gd name="T7" fmla="*/ 93 h 170"/>
                  <a:gd name="T8" fmla="*/ 71 w 278"/>
                  <a:gd name="T9" fmla="*/ 87 h 170"/>
                  <a:gd name="T10" fmla="*/ 79 w 278"/>
                  <a:gd name="T11" fmla="*/ 83 h 170"/>
                  <a:gd name="T12" fmla="*/ 89 w 278"/>
                  <a:gd name="T13" fmla="*/ 85 h 170"/>
                  <a:gd name="T14" fmla="*/ 106 w 278"/>
                  <a:gd name="T15" fmla="*/ 91 h 170"/>
                  <a:gd name="T16" fmla="*/ 110 w 278"/>
                  <a:gd name="T17" fmla="*/ 105 h 170"/>
                  <a:gd name="T18" fmla="*/ 114 w 278"/>
                  <a:gd name="T19" fmla="*/ 112 h 170"/>
                  <a:gd name="T20" fmla="*/ 124 w 278"/>
                  <a:gd name="T21" fmla="*/ 124 h 170"/>
                  <a:gd name="T22" fmla="*/ 110 w 278"/>
                  <a:gd name="T23" fmla="*/ 124 h 170"/>
                  <a:gd name="T24" fmla="*/ 114 w 278"/>
                  <a:gd name="T25" fmla="*/ 130 h 170"/>
                  <a:gd name="T26" fmla="*/ 104 w 278"/>
                  <a:gd name="T27" fmla="*/ 141 h 170"/>
                  <a:gd name="T28" fmla="*/ 97 w 278"/>
                  <a:gd name="T29" fmla="*/ 141 h 170"/>
                  <a:gd name="T30" fmla="*/ 110 w 278"/>
                  <a:gd name="T31" fmla="*/ 149 h 170"/>
                  <a:gd name="T32" fmla="*/ 120 w 278"/>
                  <a:gd name="T33" fmla="*/ 145 h 170"/>
                  <a:gd name="T34" fmla="*/ 126 w 278"/>
                  <a:gd name="T35" fmla="*/ 141 h 170"/>
                  <a:gd name="T36" fmla="*/ 137 w 278"/>
                  <a:gd name="T37" fmla="*/ 128 h 170"/>
                  <a:gd name="T38" fmla="*/ 151 w 278"/>
                  <a:gd name="T39" fmla="*/ 120 h 170"/>
                  <a:gd name="T40" fmla="*/ 162 w 278"/>
                  <a:gd name="T41" fmla="*/ 126 h 170"/>
                  <a:gd name="T42" fmla="*/ 180 w 278"/>
                  <a:gd name="T43" fmla="*/ 132 h 170"/>
                  <a:gd name="T44" fmla="*/ 168 w 278"/>
                  <a:gd name="T45" fmla="*/ 147 h 170"/>
                  <a:gd name="T46" fmla="*/ 182 w 278"/>
                  <a:gd name="T47" fmla="*/ 151 h 170"/>
                  <a:gd name="T48" fmla="*/ 189 w 278"/>
                  <a:gd name="T49" fmla="*/ 167 h 170"/>
                  <a:gd name="T50" fmla="*/ 201 w 278"/>
                  <a:gd name="T51" fmla="*/ 163 h 170"/>
                  <a:gd name="T52" fmla="*/ 216 w 278"/>
                  <a:gd name="T53" fmla="*/ 153 h 170"/>
                  <a:gd name="T54" fmla="*/ 232 w 278"/>
                  <a:gd name="T55" fmla="*/ 147 h 170"/>
                  <a:gd name="T56" fmla="*/ 211 w 278"/>
                  <a:gd name="T57" fmla="*/ 149 h 170"/>
                  <a:gd name="T58" fmla="*/ 201 w 278"/>
                  <a:gd name="T59" fmla="*/ 141 h 170"/>
                  <a:gd name="T60" fmla="*/ 205 w 278"/>
                  <a:gd name="T61" fmla="*/ 128 h 170"/>
                  <a:gd name="T62" fmla="*/ 218 w 278"/>
                  <a:gd name="T63" fmla="*/ 122 h 170"/>
                  <a:gd name="T64" fmla="*/ 245 w 278"/>
                  <a:gd name="T65" fmla="*/ 112 h 170"/>
                  <a:gd name="T66" fmla="*/ 259 w 278"/>
                  <a:gd name="T67" fmla="*/ 97 h 170"/>
                  <a:gd name="T68" fmla="*/ 278 w 278"/>
                  <a:gd name="T69" fmla="*/ 89 h 170"/>
                  <a:gd name="T70" fmla="*/ 272 w 278"/>
                  <a:gd name="T71" fmla="*/ 76 h 170"/>
                  <a:gd name="T72" fmla="*/ 276 w 278"/>
                  <a:gd name="T73" fmla="*/ 72 h 170"/>
                  <a:gd name="T74" fmla="*/ 276 w 278"/>
                  <a:gd name="T75" fmla="*/ 58 h 170"/>
                  <a:gd name="T76" fmla="*/ 253 w 278"/>
                  <a:gd name="T77" fmla="*/ 51 h 170"/>
                  <a:gd name="T78" fmla="*/ 234 w 278"/>
                  <a:gd name="T79" fmla="*/ 43 h 170"/>
                  <a:gd name="T80" fmla="*/ 228 w 278"/>
                  <a:gd name="T81" fmla="*/ 43 h 170"/>
                  <a:gd name="T82" fmla="*/ 203 w 278"/>
                  <a:gd name="T83" fmla="*/ 41 h 170"/>
                  <a:gd name="T84" fmla="*/ 178 w 278"/>
                  <a:gd name="T85" fmla="*/ 18 h 170"/>
                  <a:gd name="T86" fmla="*/ 178 w 278"/>
                  <a:gd name="T87" fmla="*/ 8 h 170"/>
                  <a:gd name="T88" fmla="*/ 160 w 278"/>
                  <a:gd name="T89" fmla="*/ 0 h 170"/>
                  <a:gd name="T90" fmla="*/ 139 w 278"/>
                  <a:gd name="T91" fmla="*/ 6 h 170"/>
                  <a:gd name="T92" fmla="*/ 122 w 278"/>
                  <a:gd name="T93" fmla="*/ 12 h 170"/>
                  <a:gd name="T94" fmla="*/ 116 w 278"/>
                  <a:gd name="T95" fmla="*/ 20 h 170"/>
                  <a:gd name="T96" fmla="*/ 104 w 278"/>
                  <a:gd name="T97" fmla="*/ 18 h 170"/>
                  <a:gd name="T98" fmla="*/ 93 w 278"/>
                  <a:gd name="T99" fmla="*/ 16 h 170"/>
                  <a:gd name="T100" fmla="*/ 81 w 278"/>
                  <a:gd name="T101" fmla="*/ 18 h 170"/>
                  <a:gd name="T102" fmla="*/ 56 w 278"/>
                  <a:gd name="T103" fmla="*/ 12 h 170"/>
                  <a:gd name="T104" fmla="*/ 37 w 278"/>
                  <a:gd name="T105" fmla="*/ 12 h 170"/>
                  <a:gd name="T106" fmla="*/ 17 w 278"/>
                  <a:gd name="T107" fmla="*/ 16 h 170"/>
                  <a:gd name="T108" fmla="*/ 27 w 278"/>
                  <a:gd name="T109" fmla="*/ 31 h 170"/>
                  <a:gd name="T110" fmla="*/ 27 w 278"/>
                  <a:gd name="T111" fmla="*/ 41 h 170"/>
                  <a:gd name="T112" fmla="*/ 6 w 278"/>
                  <a:gd name="T113" fmla="*/ 66 h 170"/>
                  <a:gd name="T114" fmla="*/ 2 w 278"/>
                  <a:gd name="T115" fmla="*/ 76 h 170"/>
                  <a:gd name="T116" fmla="*/ 6 w 278"/>
                  <a:gd name="T117" fmla="*/ 8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8" h="170">
                    <a:moveTo>
                      <a:pt x="6" y="89"/>
                    </a:moveTo>
                    <a:lnTo>
                      <a:pt x="6" y="89"/>
                    </a:lnTo>
                    <a:lnTo>
                      <a:pt x="8" y="89"/>
                    </a:lnTo>
                    <a:lnTo>
                      <a:pt x="13" y="89"/>
                    </a:lnTo>
                    <a:lnTo>
                      <a:pt x="13" y="91"/>
                    </a:lnTo>
                    <a:lnTo>
                      <a:pt x="19" y="91"/>
                    </a:lnTo>
                    <a:lnTo>
                      <a:pt x="21" y="93"/>
                    </a:lnTo>
                    <a:lnTo>
                      <a:pt x="27" y="93"/>
                    </a:lnTo>
                    <a:lnTo>
                      <a:pt x="29" y="95"/>
                    </a:lnTo>
                    <a:lnTo>
                      <a:pt x="31" y="93"/>
                    </a:lnTo>
                    <a:lnTo>
                      <a:pt x="33" y="93"/>
                    </a:lnTo>
                    <a:lnTo>
                      <a:pt x="35" y="91"/>
                    </a:lnTo>
                    <a:lnTo>
                      <a:pt x="37" y="91"/>
                    </a:lnTo>
                    <a:lnTo>
                      <a:pt x="44" y="97"/>
                    </a:lnTo>
                    <a:lnTo>
                      <a:pt x="46" y="97"/>
                    </a:lnTo>
                    <a:lnTo>
                      <a:pt x="50" y="95"/>
                    </a:lnTo>
                    <a:lnTo>
                      <a:pt x="50" y="93"/>
                    </a:lnTo>
                    <a:lnTo>
                      <a:pt x="56" y="95"/>
                    </a:lnTo>
                    <a:lnTo>
                      <a:pt x="56" y="91"/>
                    </a:lnTo>
                    <a:lnTo>
                      <a:pt x="58" y="93"/>
                    </a:lnTo>
                    <a:lnTo>
                      <a:pt x="62" y="93"/>
                    </a:lnTo>
                    <a:lnTo>
                      <a:pt x="64" y="91"/>
                    </a:lnTo>
                    <a:lnTo>
                      <a:pt x="64" y="89"/>
                    </a:lnTo>
                    <a:lnTo>
                      <a:pt x="66" y="87"/>
                    </a:lnTo>
                    <a:lnTo>
                      <a:pt x="71" y="87"/>
                    </a:lnTo>
                    <a:lnTo>
                      <a:pt x="71" y="83"/>
                    </a:lnTo>
                    <a:lnTo>
                      <a:pt x="73" y="83"/>
                    </a:lnTo>
                    <a:lnTo>
                      <a:pt x="77" y="85"/>
                    </a:lnTo>
                    <a:lnTo>
                      <a:pt x="79" y="85"/>
                    </a:lnTo>
                    <a:lnTo>
                      <a:pt x="79" y="83"/>
                    </a:lnTo>
                    <a:lnTo>
                      <a:pt x="81" y="83"/>
                    </a:lnTo>
                    <a:lnTo>
                      <a:pt x="83" y="80"/>
                    </a:lnTo>
                    <a:lnTo>
                      <a:pt x="85" y="80"/>
                    </a:lnTo>
                    <a:lnTo>
                      <a:pt x="87" y="85"/>
                    </a:lnTo>
                    <a:lnTo>
                      <a:pt x="89" y="85"/>
                    </a:lnTo>
                    <a:lnTo>
                      <a:pt x="89" y="87"/>
                    </a:lnTo>
                    <a:lnTo>
                      <a:pt x="100" y="87"/>
                    </a:lnTo>
                    <a:lnTo>
                      <a:pt x="102" y="89"/>
                    </a:lnTo>
                    <a:lnTo>
                      <a:pt x="102" y="91"/>
                    </a:lnTo>
                    <a:lnTo>
                      <a:pt x="106" y="91"/>
                    </a:lnTo>
                    <a:lnTo>
                      <a:pt x="110" y="93"/>
                    </a:lnTo>
                    <a:lnTo>
                      <a:pt x="110" y="95"/>
                    </a:lnTo>
                    <a:lnTo>
                      <a:pt x="112" y="97"/>
                    </a:lnTo>
                    <a:lnTo>
                      <a:pt x="110" y="99"/>
                    </a:lnTo>
                    <a:lnTo>
                      <a:pt x="110" y="105"/>
                    </a:lnTo>
                    <a:lnTo>
                      <a:pt x="114" y="103"/>
                    </a:lnTo>
                    <a:lnTo>
                      <a:pt x="114" y="103"/>
                    </a:lnTo>
                    <a:lnTo>
                      <a:pt x="116" y="105"/>
                    </a:lnTo>
                    <a:lnTo>
                      <a:pt x="114" y="107"/>
                    </a:lnTo>
                    <a:lnTo>
                      <a:pt x="114" y="112"/>
                    </a:lnTo>
                    <a:lnTo>
                      <a:pt x="118" y="112"/>
                    </a:lnTo>
                    <a:lnTo>
                      <a:pt x="120" y="114"/>
                    </a:lnTo>
                    <a:lnTo>
                      <a:pt x="122" y="114"/>
                    </a:lnTo>
                    <a:lnTo>
                      <a:pt x="124" y="116"/>
                    </a:lnTo>
                    <a:lnTo>
                      <a:pt x="124" y="124"/>
                    </a:lnTo>
                    <a:lnTo>
                      <a:pt x="122" y="12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14" y="124"/>
                    </a:lnTo>
                    <a:lnTo>
                      <a:pt x="110" y="124"/>
                    </a:lnTo>
                    <a:lnTo>
                      <a:pt x="108" y="126"/>
                    </a:lnTo>
                    <a:lnTo>
                      <a:pt x="108" y="126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4" y="130"/>
                    </a:lnTo>
                    <a:lnTo>
                      <a:pt x="110" y="134"/>
                    </a:lnTo>
                    <a:lnTo>
                      <a:pt x="108" y="134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41"/>
                    </a:lnTo>
                    <a:lnTo>
                      <a:pt x="104" y="141"/>
                    </a:lnTo>
                    <a:lnTo>
                      <a:pt x="104" y="145"/>
                    </a:lnTo>
                    <a:lnTo>
                      <a:pt x="97" y="147"/>
                    </a:lnTo>
                    <a:lnTo>
                      <a:pt x="97" y="143"/>
                    </a:lnTo>
                    <a:lnTo>
                      <a:pt x="97" y="141"/>
                    </a:lnTo>
                    <a:lnTo>
                      <a:pt x="97" y="143"/>
                    </a:lnTo>
                    <a:lnTo>
                      <a:pt x="97" y="147"/>
                    </a:lnTo>
                    <a:lnTo>
                      <a:pt x="97" y="149"/>
                    </a:lnTo>
                    <a:lnTo>
                      <a:pt x="102" y="149"/>
                    </a:lnTo>
                    <a:lnTo>
                      <a:pt x="110" y="149"/>
                    </a:lnTo>
                    <a:lnTo>
                      <a:pt x="110" y="149"/>
                    </a:lnTo>
                    <a:lnTo>
                      <a:pt x="112" y="149"/>
                    </a:lnTo>
                    <a:lnTo>
                      <a:pt x="114" y="147"/>
                    </a:lnTo>
                    <a:lnTo>
                      <a:pt x="118" y="147"/>
                    </a:lnTo>
                    <a:lnTo>
                      <a:pt x="120" y="145"/>
                    </a:lnTo>
                    <a:lnTo>
                      <a:pt x="120" y="145"/>
                    </a:lnTo>
                    <a:lnTo>
                      <a:pt x="120" y="143"/>
                    </a:lnTo>
                    <a:lnTo>
                      <a:pt x="120" y="143"/>
                    </a:lnTo>
                    <a:lnTo>
                      <a:pt x="122" y="141"/>
                    </a:lnTo>
                    <a:lnTo>
                      <a:pt x="126" y="141"/>
                    </a:lnTo>
                    <a:lnTo>
                      <a:pt x="131" y="138"/>
                    </a:lnTo>
                    <a:lnTo>
                      <a:pt x="131" y="136"/>
                    </a:lnTo>
                    <a:lnTo>
                      <a:pt x="133" y="134"/>
                    </a:lnTo>
                    <a:lnTo>
                      <a:pt x="135" y="132"/>
                    </a:lnTo>
                    <a:lnTo>
                      <a:pt x="137" y="128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5" y="122"/>
                    </a:lnTo>
                    <a:lnTo>
                      <a:pt x="149" y="120"/>
                    </a:lnTo>
                    <a:lnTo>
                      <a:pt x="151" y="120"/>
                    </a:lnTo>
                    <a:lnTo>
                      <a:pt x="155" y="120"/>
                    </a:lnTo>
                    <a:lnTo>
                      <a:pt x="158" y="122"/>
                    </a:lnTo>
                    <a:lnTo>
                      <a:pt x="164" y="122"/>
                    </a:lnTo>
                    <a:lnTo>
                      <a:pt x="166" y="120"/>
                    </a:lnTo>
                    <a:lnTo>
                      <a:pt x="162" y="126"/>
                    </a:lnTo>
                    <a:lnTo>
                      <a:pt x="155" y="126"/>
                    </a:lnTo>
                    <a:lnTo>
                      <a:pt x="158" y="126"/>
                    </a:lnTo>
                    <a:lnTo>
                      <a:pt x="160" y="128"/>
                    </a:lnTo>
                    <a:lnTo>
                      <a:pt x="164" y="132"/>
                    </a:lnTo>
                    <a:lnTo>
                      <a:pt x="180" y="132"/>
                    </a:lnTo>
                    <a:lnTo>
                      <a:pt x="184" y="136"/>
                    </a:lnTo>
                    <a:lnTo>
                      <a:pt x="180" y="138"/>
                    </a:lnTo>
                    <a:lnTo>
                      <a:pt x="178" y="141"/>
                    </a:lnTo>
                    <a:lnTo>
                      <a:pt x="170" y="145"/>
                    </a:lnTo>
                    <a:lnTo>
                      <a:pt x="168" y="147"/>
                    </a:lnTo>
                    <a:lnTo>
                      <a:pt x="168" y="149"/>
                    </a:lnTo>
                    <a:lnTo>
                      <a:pt x="170" y="149"/>
                    </a:lnTo>
                    <a:lnTo>
                      <a:pt x="172" y="149"/>
                    </a:lnTo>
                    <a:lnTo>
                      <a:pt x="178" y="149"/>
                    </a:lnTo>
                    <a:lnTo>
                      <a:pt x="182" y="151"/>
                    </a:lnTo>
                    <a:lnTo>
                      <a:pt x="184" y="155"/>
                    </a:lnTo>
                    <a:lnTo>
                      <a:pt x="184" y="161"/>
                    </a:lnTo>
                    <a:lnTo>
                      <a:pt x="184" y="163"/>
                    </a:lnTo>
                    <a:lnTo>
                      <a:pt x="184" y="167"/>
                    </a:lnTo>
                    <a:lnTo>
                      <a:pt x="189" y="167"/>
                    </a:lnTo>
                    <a:lnTo>
                      <a:pt x="191" y="170"/>
                    </a:lnTo>
                    <a:lnTo>
                      <a:pt x="195" y="170"/>
                    </a:lnTo>
                    <a:lnTo>
                      <a:pt x="195" y="167"/>
                    </a:lnTo>
                    <a:lnTo>
                      <a:pt x="197" y="163"/>
                    </a:lnTo>
                    <a:lnTo>
                      <a:pt x="201" y="163"/>
                    </a:lnTo>
                    <a:lnTo>
                      <a:pt x="201" y="161"/>
                    </a:lnTo>
                    <a:lnTo>
                      <a:pt x="209" y="161"/>
                    </a:lnTo>
                    <a:lnTo>
                      <a:pt x="213" y="157"/>
                    </a:lnTo>
                    <a:lnTo>
                      <a:pt x="213" y="155"/>
                    </a:lnTo>
                    <a:lnTo>
                      <a:pt x="216" y="153"/>
                    </a:lnTo>
                    <a:lnTo>
                      <a:pt x="218" y="153"/>
                    </a:lnTo>
                    <a:lnTo>
                      <a:pt x="220" y="157"/>
                    </a:lnTo>
                    <a:lnTo>
                      <a:pt x="228" y="155"/>
                    </a:lnTo>
                    <a:lnTo>
                      <a:pt x="228" y="149"/>
                    </a:lnTo>
                    <a:lnTo>
                      <a:pt x="232" y="147"/>
                    </a:lnTo>
                    <a:lnTo>
                      <a:pt x="224" y="147"/>
                    </a:lnTo>
                    <a:lnTo>
                      <a:pt x="222" y="149"/>
                    </a:lnTo>
                    <a:lnTo>
                      <a:pt x="220" y="149"/>
                    </a:lnTo>
                    <a:lnTo>
                      <a:pt x="211" y="149"/>
                    </a:lnTo>
                    <a:lnTo>
                      <a:pt x="211" y="149"/>
                    </a:lnTo>
                    <a:lnTo>
                      <a:pt x="207" y="147"/>
                    </a:lnTo>
                    <a:lnTo>
                      <a:pt x="207" y="145"/>
                    </a:lnTo>
                    <a:lnTo>
                      <a:pt x="207" y="141"/>
                    </a:lnTo>
                    <a:lnTo>
                      <a:pt x="205" y="141"/>
                    </a:lnTo>
                    <a:lnTo>
                      <a:pt x="201" y="141"/>
                    </a:lnTo>
                    <a:lnTo>
                      <a:pt x="195" y="134"/>
                    </a:lnTo>
                    <a:lnTo>
                      <a:pt x="187" y="134"/>
                    </a:lnTo>
                    <a:lnTo>
                      <a:pt x="184" y="130"/>
                    </a:lnTo>
                    <a:lnTo>
                      <a:pt x="201" y="130"/>
                    </a:lnTo>
                    <a:lnTo>
                      <a:pt x="205" y="128"/>
                    </a:lnTo>
                    <a:lnTo>
                      <a:pt x="207" y="126"/>
                    </a:lnTo>
                    <a:lnTo>
                      <a:pt x="211" y="126"/>
                    </a:lnTo>
                    <a:lnTo>
                      <a:pt x="211" y="126"/>
                    </a:lnTo>
                    <a:lnTo>
                      <a:pt x="216" y="124"/>
                    </a:lnTo>
                    <a:lnTo>
                      <a:pt x="218" y="122"/>
                    </a:lnTo>
                    <a:lnTo>
                      <a:pt x="220" y="120"/>
                    </a:lnTo>
                    <a:lnTo>
                      <a:pt x="226" y="120"/>
                    </a:lnTo>
                    <a:lnTo>
                      <a:pt x="228" y="120"/>
                    </a:lnTo>
                    <a:lnTo>
                      <a:pt x="232" y="120"/>
                    </a:lnTo>
                    <a:lnTo>
                      <a:pt x="245" y="112"/>
                    </a:lnTo>
                    <a:lnTo>
                      <a:pt x="253" y="112"/>
                    </a:lnTo>
                    <a:lnTo>
                      <a:pt x="253" y="101"/>
                    </a:lnTo>
                    <a:lnTo>
                      <a:pt x="257" y="101"/>
                    </a:lnTo>
                    <a:lnTo>
                      <a:pt x="259" y="99"/>
                    </a:lnTo>
                    <a:lnTo>
                      <a:pt x="259" y="97"/>
                    </a:lnTo>
                    <a:lnTo>
                      <a:pt x="261" y="95"/>
                    </a:lnTo>
                    <a:lnTo>
                      <a:pt x="269" y="95"/>
                    </a:lnTo>
                    <a:lnTo>
                      <a:pt x="272" y="93"/>
                    </a:lnTo>
                    <a:lnTo>
                      <a:pt x="276" y="93"/>
                    </a:lnTo>
                    <a:lnTo>
                      <a:pt x="278" y="89"/>
                    </a:lnTo>
                    <a:lnTo>
                      <a:pt x="278" y="89"/>
                    </a:lnTo>
                    <a:lnTo>
                      <a:pt x="276" y="85"/>
                    </a:lnTo>
                    <a:lnTo>
                      <a:pt x="276" y="80"/>
                    </a:lnTo>
                    <a:lnTo>
                      <a:pt x="274" y="80"/>
                    </a:lnTo>
                    <a:lnTo>
                      <a:pt x="272" y="76"/>
                    </a:lnTo>
                    <a:lnTo>
                      <a:pt x="272" y="74"/>
                    </a:lnTo>
                    <a:lnTo>
                      <a:pt x="276" y="74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74" y="70"/>
                    </a:lnTo>
                    <a:lnTo>
                      <a:pt x="272" y="70"/>
                    </a:lnTo>
                    <a:lnTo>
                      <a:pt x="276" y="66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69" y="58"/>
                    </a:lnTo>
                    <a:lnTo>
                      <a:pt x="265" y="56"/>
                    </a:lnTo>
                    <a:lnTo>
                      <a:pt x="263" y="54"/>
                    </a:lnTo>
                    <a:lnTo>
                      <a:pt x="263" y="51"/>
                    </a:lnTo>
                    <a:lnTo>
                      <a:pt x="253" y="51"/>
                    </a:lnTo>
                    <a:lnTo>
                      <a:pt x="249" y="51"/>
                    </a:lnTo>
                    <a:lnTo>
                      <a:pt x="249" y="49"/>
                    </a:lnTo>
                    <a:lnTo>
                      <a:pt x="245" y="49"/>
                    </a:lnTo>
                    <a:lnTo>
                      <a:pt x="240" y="51"/>
                    </a:lnTo>
                    <a:lnTo>
                      <a:pt x="234" y="43"/>
                    </a:lnTo>
                    <a:lnTo>
                      <a:pt x="234" y="41"/>
                    </a:lnTo>
                    <a:lnTo>
                      <a:pt x="230" y="41"/>
                    </a:lnTo>
                    <a:lnTo>
                      <a:pt x="228" y="43"/>
                    </a:lnTo>
                    <a:lnTo>
                      <a:pt x="228" y="43"/>
                    </a:lnTo>
                    <a:lnTo>
                      <a:pt x="228" y="43"/>
                    </a:lnTo>
                    <a:lnTo>
                      <a:pt x="216" y="43"/>
                    </a:lnTo>
                    <a:lnTo>
                      <a:pt x="213" y="41"/>
                    </a:lnTo>
                    <a:lnTo>
                      <a:pt x="211" y="41"/>
                    </a:lnTo>
                    <a:lnTo>
                      <a:pt x="209" y="39"/>
                    </a:lnTo>
                    <a:lnTo>
                      <a:pt x="203" y="41"/>
                    </a:lnTo>
                    <a:lnTo>
                      <a:pt x="201" y="41"/>
                    </a:lnTo>
                    <a:lnTo>
                      <a:pt x="199" y="29"/>
                    </a:lnTo>
                    <a:lnTo>
                      <a:pt x="189" y="22"/>
                    </a:lnTo>
                    <a:lnTo>
                      <a:pt x="178" y="22"/>
                    </a:lnTo>
                    <a:lnTo>
                      <a:pt x="178" y="18"/>
                    </a:lnTo>
                    <a:lnTo>
                      <a:pt x="178" y="14"/>
                    </a:lnTo>
                    <a:lnTo>
                      <a:pt x="178" y="14"/>
                    </a:lnTo>
                    <a:lnTo>
                      <a:pt x="180" y="12"/>
                    </a:lnTo>
                    <a:lnTo>
                      <a:pt x="180" y="8"/>
                    </a:lnTo>
                    <a:lnTo>
                      <a:pt x="178" y="8"/>
                    </a:lnTo>
                    <a:lnTo>
                      <a:pt x="176" y="6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2" y="0"/>
                    </a:lnTo>
                    <a:lnTo>
                      <a:pt x="160" y="0"/>
                    </a:lnTo>
                    <a:lnTo>
                      <a:pt x="158" y="2"/>
                    </a:lnTo>
                    <a:lnTo>
                      <a:pt x="149" y="2"/>
                    </a:lnTo>
                    <a:lnTo>
                      <a:pt x="149" y="6"/>
                    </a:lnTo>
                    <a:lnTo>
                      <a:pt x="147" y="6"/>
                    </a:lnTo>
                    <a:lnTo>
                      <a:pt x="139" y="6"/>
                    </a:lnTo>
                    <a:lnTo>
                      <a:pt x="137" y="6"/>
                    </a:lnTo>
                    <a:lnTo>
                      <a:pt x="129" y="6"/>
                    </a:lnTo>
                    <a:lnTo>
                      <a:pt x="126" y="8"/>
                    </a:lnTo>
                    <a:lnTo>
                      <a:pt x="124" y="10"/>
                    </a:lnTo>
                    <a:lnTo>
                      <a:pt x="122" y="12"/>
                    </a:lnTo>
                    <a:lnTo>
                      <a:pt x="120" y="14"/>
                    </a:lnTo>
                    <a:lnTo>
                      <a:pt x="122" y="16"/>
                    </a:lnTo>
                    <a:lnTo>
                      <a:pt x="122" y="20"/>
                    </a:lnTo>
                    <a:lnTo>
                      <a:pt x="120" y="20"/>
                    </a:lnTo>
                    <a:lnTo>
                      <a:pt x="116" y="20"/>
                    </a:lnTo>
                    <a:lnTo>
                      <a:pt x="114" y="20"/>
                    </a:lnTo>
                    <a:lnTo>
                      <a:pt x="110" y="20"/>
                    </a:lnTo>
                    <a:lnTo>
                      <a:pt x="106" y="20"/>
                    </a:lnTo>
                    <a:lnTo>
                      <a:pt x="104" y="20"/>
                    </a:lnTo>
                    <a:lnTo>
                      <a:pt x="104" y="18"/>
                    </a:lnTo>
                    <a:lnTo>
                      <a:pt x="104" y="16"/>
                    </a:lnTo>
                    <a:lnTo>
                      <a:pt x="97" y="16"/>
                    </a:lnTo>
                    <a:lnTo>
                      <a:pt x="97" y="18"/>
                    </a:lnTo>
                    <a:lnTo>
                      <a:pt x="97" y="20"/>
                    </a:lnTo>
                    <a:lnTo>
                      <a:pt x="93" y="16"/>
                    </a:lnTo>
                    <a:lnTo>
                      <a:pt x="91" y="18"/>
                    </a:lnTo>
                    <a:lnTo>
                      <a:pt x="89" y="16"/>
                    </a:lnTo>
                    <a:lnTo>
                      <a:pt x="85" y="18"/>
                    </a:lnTo>
                    <a:lnTo>
                      <a:pt x="83" y="14"/>
                    </a:lnTo>
                    <a:lnTo>
                      <a:pt x="81" y="18"/>
                    </a:lnTo>
                    <a:lnTo>
                      <a:pt x="77" y="14"/>
                    </a:lnTo>
                    <a:lnTo>
                      <a:pt x="75" y="16"/>
                    </a:lnTo>
                    <a:lnTo>
                      <a:pt x="71" y="14"/>
                    </a:lnTo>
                    <a:lnTo>
                      <a:pt x="64" y="12"/>
                    </a:lnTo>
                    <a:lnTo>
                      <a:pt x="56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42" y="8"/>
                    </a:lnTo>
                    <a:lnTo>
                      <a:pt x="39" y="10"/>
                    </a:lnTo>
                    <a:lnTo>
                      <a:pt x="3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3" y="18"/>
                    </a:lnTo>
                    <a:lnTo>
                      <a:pt x="19" y="18"/>
                    </a:lnTo>
                    <a:lnTo>
                      <a:pt x="17" y="16"/>
                    </a:lnTo>
                    <a:lnTo>
                      <a:pt x="17" y="20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29" y="39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6" y="56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2" y="74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0" y="78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6" y="89"/>
                    </a:lnTo>
                    <a:lnTo>
                      <a:pt x="6" y="89"/>
                    </a:lnTo>
                    <a:lnTo>
                      <a:pt x="6" y="89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33"/>
              <p:cNvSpPr>
                <a:spLocks/>
              </p:cNvSpPr>
              <p:nvPr/>
            </p:nvSpPr>
            <p:spPr bwMode="auto">
              <a:xfrm>
                <a:off x="3027" y="1220"/>
                <a:ext cx="278" cy="170"/>
              </a:xfrm>
              <a:custGeom>
                <a:avLst/>
                <a:gdLst>
                  <a:gd name="T0" fmla="*/ 13 w 278"/>
                  <a:gd name="T1" fmla="*/ 91 h 170"/>
                  <a:gd name="T2" fmla="*/ 31 w 278"/>
                  <a:gd name="T3" fmla="*/ 93 h 170"/>
                  <a:gd name="T4" fmla="*/ 46 w 278"/>
                  <a:gd name="T5" fmla="*/ 97 h 170"/>
                  <a:gd name="T6" fmla="*/ 58 w 278"/>
                  <a:gd name="T7" fmla="*/ 93 h 170"/>
                  <a:gd name="T8" fmla="*/ 71 w 278"/>
                  <a:gd name="T9" fmla="*/ 87 h 170"/>
                  <a:gd name="T10" fmla="*/ 79 w 278"/>
                  <a:gd name="T11" fmla="*/ 83 h 170"/>
                  <a:gd name="T12" fmla="*/ 89 w 278"/>
                  <a:gd name="T13" fmla="*/ 85 h 170"/>
                  <a:gd name="T14" fmla="*/ 106 w 278"/>
                  <a:gd name="T15" fmla="*/ 91 h 170"/>
                  <a:gd name="T16" fmla="*/ 110 w 278"/>
                  <a:gd name="T17" fmla="*/ 105 h 170"/>
                  <a:gd name="T18" fmla="*/ 114 w 278"/>
                  <a:gd name="T19" fmla="*/ 112 h 170"/>
                  <a:gd name="T20" fmla="*/ 124 w 278"/>
                  <a:gd name="T21" fmla="*/ 124 h 170"/>
                  <a:gd name="T22" fmla="*/ 110 w 278"/>
                  <a:gd name="T23" fmla="*/ 124 h 170"/>
                  <a:gd name="T24" fmla="*/ 114 w 278"/>
                  <a:gd name="T25" fmla="*/ 130 h 170"/>
                  <a:gd name="T26" fmla="*/ 104 w 278"/>
                  <a:gd name="T27" fmla="*/ 141 h 170"/>
                  <a:gd name="T28" fmla="*/ 97 w 278"/>
                  <a:gd name="T29" fmla="*/ 141 h 170"/>
                  <a:gd name="T30" fmla="*/ 110 w 278"/>
                  <a:gd name="T31" fmla="*/ 149 h 170"/>
                  <a:gd name="T32" fmla="*/ 120 w 278"/>
                  <a:gd name="T33" fmla="*/ 145 h 170"/>
                  <a:gd name="T34" fmla="*/ 126 w 278"/>
                  <a:gd name="T35" fmla="*/ 141 h 170"/>
                  <a:gd name="T36" fmla="*/ 137 w 278"/>
                  <a:gd name="T37" fmla="*/ 128 h 170"/>
                  <a:gd name="T38" fmla="*/ 151 w 278"/>
                  <a:gd name="T39" fmla="*/ 120 h 170"/>
                  <a:gd name="T40" fmla="*/ 162 w 278"/>
                  <a:gd name="T41" fmla="*/ 126 h 170"/>
                  <a:gd name="T42" fmla="*/ 180 w 278"/>
                  <a:gd name="T43" fmla="*/ 132 h 170"/>
                  <a:gd name="T44" fmla="*/ 168 w 278"/>
                  <a:gd name="T45" fmla="*/ 147 h 170"/>
                  <a:gd name="T46" fmla="*/ 182 w 278"/>
                  <a:gd name="T47" fmla="*/ 151 h 170"/>
                  <a:gd name="T48" fmla="*/ 189 w 278"/>
                  <a:gd name="T49" fmla="*/ 167 h 170"/>
                  <a:gd name="T50" fmla="*/ 201 w 278"/>
                  <a:gd name="T51" fmla="*/ 163 h 170"/>
                  <a:gd name="T52" fmla="*/ 216 w 278"/>
                  <a:gd name="T53" fmla="*/ 153 h 170"/>
                  <a:gd name="T54" fmla="*/ 232 w 278"/>
                  <a:gd name="T55" fmla="*/ 147 h 170"/>
                  <a:gd name="T56" fmla="*/ 211 w 278"/>
                  <a:gd name="T57" fmla="*/ 149 h 170"/>
                  <a:gd name="T58" fmla="*/ 201 w 278"/>
                  <a:gd name="T59" fmla="*/ 141 h 170"/>
                  <a:gd name="T60" fmla="*/ 205 w 278"/>
                  <a:gd name="T61" fmla="*/ 128 h 170"/>
                  <a:gd name="T62" fmla="*/ 218 w 278"/>
                  <a:gd name="T63" fmla="*/ 122 h 170"/>
                  <a:gd name="T64" fmla="*/ 245 w 278"/>
                  <a:gd name="T65" fmla="*/ 112 h 170"/>
                  <a:gd name="T66" fmla="*/ 259 w 278"/>
                  <a:gd name="T67" fmla="*/ 97 h 170"/>
                  <a:gd name="T68" fmla="*/ 278 w 278"/>
                  <a:gd name="T69" fmla="*/ 89 h 170"/>
                  <a:gd name="T70" fmla="*/ 272 w 278"/>
                  <a:gd name="T71" fmla="*/ 76 h 170"/>
                  <a:gd name="T72" fmla="*/ 276 w 278"/>
                  <a:gd name="T73" fmla="*/ 72 h 170"/>
                  <a:gd name="T74" fmla="*/ 276 w 278"/>
                  <a:gd name="T75" fmla="*/ 58 h 170"/>
                  <a:gd name="T76" fmla="*/ 253 w 278"/>
                  <a:gd name="T77" fmla="*/ 51 h 170"/>
                  <a:gd name="T78" fmla="*/ 234 w 278"/>
                  <a:gd name="T79" fmla="*/ 43 h 170"/>
                  <a:gd name="T80" fmla="*/ 228 w 278"/>
                  <a:gd name="T81" fmla="*/ 43 h 170"/>
                  <a:gd name="T82" fmla="*/ 203 w 278"/>
                  <a:gd name="T83" fmla="*/ 41 h 170"/>
                  <a:gd name="T84" fmla="*/ 178 w 278"/>
                  <a:gd name="T85" fmla="*/ 18 h 170"/>
                  <a:gd name="T86" fmla="*/ 178 w 278"/>
                  <a:gd name="T87" fmla="*/ 8 h 170"/>
                  <a:gd name="T88" fmla="*/ 160 w 278"/>
                  <a:gd name="T89" fmla="*/ 0 h 170"/>
                  <a:gd name="T90" fmla="*/ 139 w 278"/>
                  <a:gd name="T91" fmla="*/ 6 h 170"/>
                  <a:gd name="T92" fmla="*/ 122 w 278"/>
                  <a:gd name="T93" fmla="*/ 12 h 170"/>
                  <a:gd name="T94" fmla="*/ 116 w 278"/>
                  <a:gd name="T95" fmla="*/ 20 h 170"/>
                  <a:gd name="T96" fmla="*/ 104 w 278"/>
                  <a:gd name="T97" fmla="*/ 18 h 170"/>
                  <a:gd name="T98" fmla="*/ 93 w 278"/>
                  <a:gd name="T99" fmla="*/ 16 h 170"/>
                  <a:gd name="T100" fmla="*/ 81 w 278"/>
                  <a:gd name="T101" fmla="*/ 18 h 170"/>
                  <a:gd name="T102" fmla="*/ 56 w 278"/>
                  <a:gd name="T103" fmla="*/ 12 h 170"/>
                  <a:gd name="T104" fmla="*/ 37 w 278"/>
                  <a:gd name="T105" fmla="*/ 12 h 170"/>
                  <a:gd name="T106" fmla="*/ 17 w 278"/>
                  <a:gd name="T107" fmla="*/ 16 h 170"/>
                  <a:gd name="T108" fmla="*/ 27 w 278"/>
                  <a:gd name="T109" fmla="*/ 31 h 170"/>
                  <a:gd name="T110" fmla="*/ 27 w 278"/>
                  <a:gd name="T111" fmla="*/ 41 h 170"/>
                  <a:gd name="T112" fmla="*/ 6 w 278"/>
                  <a:gd name="T113" fmla="*/ 66 h 170"/>
                  <a:gd name="T114" fmla="*/ 2 w 278"/>
                  <a:gd name="T115" fmla="*/ 76 h 170"/>
                  <a:gd name="T116" fmla="*/ 6 w 278"/>
                  <a:gd name="T117" fmla="*/ 8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8" h="170">
                    <a:moveTo>
                      <a:pt x="6" y="89"/>
                    </a:moveTo>
                    <a:lnTo>
                      <a:pt x="6" y="89"/>
                    </a:lnTo>
                    <a:lnTo>
                      <a:pt x="8" y="89"/>
                    </a:lnTo>
                    <a:lnTo>
                      <a:pt x="13" y="89"/>
                    </a:lnTo>
                    <a:lnTo>
                      <a:pt x="13" y="91"/>
                    </a:lnTo>
                    <a:lnTo>
                      <a:pt x="19" y="91"/>
                    </a:lnTo>
                    <a:lnTo>
                      <a:pt x="21" y="93"/>
                    </a:lnTo>
                    <a:lnTo>
                      <a:pt x="27" y="93"/>
                    </a:lnTo>
                    <a:lnTo>
                      <a:pt x="29" y="95"/>
                    </a:lnTo>
                    <a:lnTo>
                      <a:pt x="31" y="93"/>
                    </a:lnTo>
                    <a:lnTo>
                      <a:pt x="33" y="93"/>
                    </a:lnTo>
                    <a:lnTo>
                      <a:pt x="35" y="91"/>
                    </a:lnTo>
                    <a:lnTo>
                      <a:pt x="37" y="91"/>
                    </a:lnTo>
                    <a:lnTo>
                      <a:pt x="44" y="97"/>
                    </a:lnTo>
                    <a:lnTo>
                      <a:pt x="46" y="97"/>
                    </a:lnTo>
                    <a:lnTo>
                      <a:pt x="50" y="95"/>
                    </a:lnTo>
                    <a:lnTo>
                      <a:pt x="50" y="93"/>
                    </a:lnTo>
                    <a:lnTo>
                      <a:pt x="56" y="95"/>
                    </a:lnTo>
                    <a:lnTo>
                      <a:pt x="56" y="91"/>
                    </a:lnTo>
                    <a:lnTo>
                      <a:pt x="58" y="93"/>
                    </a:lnTo>
                    <a:lnTo>
                      <a:pt x="62" y="93"/>
                    </a:lnTo>
                    <a:lnTo>
                      <a:pt x="64" y="91"/>
                    </a:lnTo>
                    <a:lnTo>
                      <a:pt x="64" y="89"/>
                    </a:lnTo>
                    <a:lnTo>
                      <a:pt x="66" y="87"/>
                    </a:lnTo>
                    <a:lnTo>
                      <a:pt x="71" y="87"/>
                    </a:lnTo>
                    <a:lnTo>
                      <a:pt x="71" y="83"/>
                    </a:lnTo>
                    <a:lnTo>
                      <a:pt x="73" y="83"/>
                    </a:lnTo>
                    <a:lnTo>
                      <a:pt x="77" y="85"/>
                    </a:lnTo>
                    <a:lnTo>
                      <a:pt x="79" y="85"/>
                    </a:lnTo>
                    <a:lnTo>
                      <a:pt x="79" y="83"/>
                    </a:lnTo>
                    <a:lnTo>
                      <a:pt x="81" y="83"/>
                    </a:lnTo>
                    <a:lnTo>
                      <a:pt x="83" y="80"/>
                    </a:lnTo>
                    <a:lnTo>
                      <a:pt x="85" y="80"/>
                    </a:lnTo>
                    <a:lnTo>
                      <a:pt x="87" y="85"/>
                    </a:lnTo>
                    <a:lnTo>
                      <a:pt x="89" y="85"/>
                    </a:lnTo>
                    <a:lnTo>
                      <a:pt x="89" y="87"/>
                    </a:lnTo>
                    <a:lnTo>
                      <a:pt x="100" y="87"/>
                    </a:lnTo>
                    <a:lnTo>
                      <a:pt x="102" y="89"/>
                    </a:lnTo>
                    <a:lnTo>
                      <a:pt x="102" y="91"/>
                    </a:lnTo>
                    <a:lnTo>
                      <a:pt x="106" y="91"/>
                    </a:lnTo>
                    <a:lnTo>
                      <a:pt x="110" y="93"/>
                    </a:lnTo>
                    <a:lnTo>
                      <a:pt x="110" y="95"/>
                    </a:lnTo>
                    <a:lnTo>
                      <a:pt x="112" y="97"/>
                    </a:lnTo>
                    <a:lnTo>
                      <a:pt x="110" y="99"/>
                    </a:lnTo>
                    <a:lnTo>
                      <a:pt x="110" y="105"/>
                    </a:lnTo>
                    <a:lnTo>
                      <a:pt x="114" y="103"/>
                    </a:lnTo>
                    <a:lnTo>
                      <a:pt x="114" y="103"/>
                    </a:lnTo>
                    <a:lnTo>
                      <a:pt x="116" y="105"/>
                    </a:lnTo>
                    <a:lnTo>
                      <a:pt x="114" y="107"/>
                    </a:lnTo>
                    <a:lnTo>
                      <a:pt x="114" y="112"/>
                    </a:lnTo>
                    <a:lnTo>
                      <a:pt x="118" y="112"/>
                    </a:lnTo>
                    <a:lnTo>
                      <a:pt x="120" y="114"/>
                    </a:lnTo>
                    <a:lnTo>
                      <a:pt x="122" y="114"/>
                    </a:lnTo>
                    <a:lnTo>
                      <a:pt x="124" y="116"/>
                    </a:lnTo>
                    <a:lnTo>
                      <a:pt x="124" y="124"/>
                    </a:lnTo>
                    <a:lnTo>
                      <a:pt x="122" y="12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14" y="124"/>
                    </a:lnTo>
                    <a:lnTo>
                      <a:pt x="110" y="124"/>
                    </a:lnTo>
                    <a:lnTo>
                      <a:pt x="108" y="126"/>
                    </a:lnTo>
                    <a:lnTo>
                      <a:pt x="108" y="126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4" y="130"/>
                    </a:lnTo>
                    <a:lnTo>
                      <a:pt x="110" y="134"/>
                    </a:lnTo>
                    <a:lnTo>
                      <a:pt x="108" y="134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41"/>
                    </a:lnTo>
                    <a:lnTo>
                      <a:pt x="104" y="141"/>
                    </a:lnTo>
                    <a:lnTo>
                      <a:pt x="104" y="145"/>
                    </a:lnTo>
                    <a:lnTo>
                      <a:pt x="97" y="147"/>
                    </a:lnTo>
                    <a:lnTo>
                      <a:pt x="97" y="143"/>
                    </a:lnTo>
                    <a:lnTo>
                      <a:pt x="97" y="141"/>
                    </a:lnTo>
                    <a:lnTo>
                      <a:pt x="97" y="143"/>
                    </a:lnTo>
                    <a:lnTo>
                      <a:pt x="97" y="147"/>
                    </a:lnTo>
                    <a:lnTo>
                      <a:pt x="97" y="149"/>
                    </a:lnTo>
                    <a:lnTo>
                      <a:pt x="102" y="149"/>
                    </a:lnTo>
                    <a:lnTo>
                      <a:pt x="110" y="149"/>
                    </a:lnTo>
                    <a:lnTo>
                      <a:pt x="110" y="149"/>
                    </a:lnTo>
                    <a:lnTo>
                      <a:pt x="112" y="149"/>
                    </a:lnTo>
                    <a:lnTo>
                      <a:pt x="114" y="147"/>
                    </a:lnTo>
                    <a:lnTo>
                      <a:pt x="118" y="147"/>
                    </a:lnTo>
                    <a:lnTo>
                      <a:pt x="120" y="145"/>
                    </a:lnTo>
                    <a:lnTo>
                      <a:pt x="120" y="145"/>
                    </a:lnTo>
                    <a:lnTo>
                      <a:pt x="120" y="143"/>
                    </a:lnTo>
                    <a:lnTo>
                      <a:pt x="120" y="143"/>
                    </a:lnTo>
                    <a:lnTo>
                      <a:pt x="122" y="141"/>
                    </a:lnTo>
                    <a:lnTo>
                      <a:pt x="126" y="141"/>
                    </a:lnTo>
                    <a:lnTo>
                      <a:pt x="131" y="138"/>
                    </a:lnTo>
                    <a:lnTo>
                      <a:pt x="131" y="136"/>
                    </a:lnTo>
                    <a:lnTo>
                      <a:pt x="133" y="134"/>
                    </a:lnTo>
                    <a:lnTo>
                      <a:pt x="135" y="132"/>
                    </a:lnTo>
                    <a:lnTo>
                      <a:pt x="137" y="128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5" y="122"/>
                    </a:lnTo>
                    <a:lnTo>
                      <a:pt x="149" y="120"/>
                    </a:lnTo>
                    <a:lnTo>
                      <a:pt x="151" y="120"/>
                    </a:lnTo>
                    <a:lnTo>
                      <a:pt x="155" y="120"/>
                    </a:lnTo>
                    <a:lnTo>
                      <a:pt x="158" y="122"/>
                    </a:lnTo>
                    <a:lnTo>
                      <a:pt x="164" y="122"/>
                    </a:lnTo>
                    <a:lnTo>
                      <a:pt x="166" y="120"/>
                    </a:lnTo>
                    <a:lnTo>
                      <a:pt x="162" y="126"/>
                    </a:lnTo>
                    <a:lnTo>
                      <a:pt x="155" y="126"/>
                    </a:lnTo>
                    <a:lnTo>
                      <a:pt x="158" y="126"/>
                    </a:lnTo>
                    <a:lnTo>
                      <a:pt x="160" y="128"/>
                    </a:lnTo>
                    <a:lnTo>
                      <a:pt x="164" y="132"/>
                    </a:lnTo>
                    <a:lnTo>
                      <a:pt x="180" y="132"/>
                    </a:lnTo>
                    <a:lnTo>
                      <a:pt x="184" y="136"/>
                    </a:lnTo>
                    <a:lnTo>
                      <a:pt x="180" y="138"/>
                    </a:lnTo>
                    <a:lnTo>
                      <a:pt x="178" y="141"/>
                    </a:lnTo>
                    <a:lnTo>
                      <a:pt x="170" y="145"/>
                    </a:lnTo>
                    <a:lnTo>
                      <a:pt x="168" y="147"/>
                    </a:lnTo>
                    <a:lnTo>
                      <a:pt x="168" y="149"/>
                    </a:lnTo>
                    <a:lnTo>
                      <a:pt x="170" y="149"/>
                    </a:lnTo>
                    <a:lnTo>
                      <a:pt x="172" y="149"/>
                    </a:lnTo>
                    <a:lnTo>
                      <a:pt x="178" y="149"/>
                    </a:lnTo>
                    <a:lnTo>
                      <a:pt x="182" y="151"/>
                    </a:lnTo>
                    <a:lnTo>
                      <a:pt x="184" y="155"/>
                    </a:lnTo>
                    <a:lnTo>
                      <a:pt x="184" y="161"/>
                    </a:lnTo>
                    <a:lnTo>
                      <a:pt x="184" y="163"/>
                    </a:lnTo>
                    <a:lnTo>
                      <a:pt x="184" y="167"/>
                    </a:lnTo>
                    <a:lnTo>
                      <a:pt x="189" y="167"/>
                    </a:lnTo>
                    <a:lnTo>
                      <a:pt x="191" y="170"/>
                    </a:lnTo>
                    <a:lnTo>
                      <a:pt x="195" y="170"/>
                    </a:lnTo>
                    <a:lnTo>
                      <a:pt x="195" y="167"/>
                    </a:lnTo>
                    <a:lnTo>
                      <a:pt x="197" y="163"/>
                    </a:lnTo>
                    <a:lnTo>
                      <a:pt x="201" y="163"/>
                    </a:lnTo>
                    <a:lnTo>
                      <a:pt x="201" y="161"/>
                    </a:lnTo>
                    <a:lnTo>
                      <a:pt x="209" y="161"/>
                    </a:lnTo>
                    <a:lnTo>
                      <a:pt x="213" y="157"/>
                    </a:lnTo>
                    <a:lnTo>
                      <a:pt x="213" y="155"/>
                    </a:lnTo>
                    <a:lnTo>
                      <a:pt x="216" y="153"/>
                    </a:lnTo>
                    <a:lnTo>
                      <a:pt x="218" y="153"/>
                    </a:lnTo>
                    <a:lnTo>
                      <a:pt x="220" y="157"/>
                    </a:lnTo>
                    <a:lnTo>
                      <a:pt x="228" y="155"/>
                    </a:lnTo>
                    <a:lnTo>
                      <a:pt x="228" y="149"/>
                    </a:lnTo>
                    <a:lnTo>
                      <a:pt x="232" y="147"/>
                    </a:lnTo>
                    <a:lnTo>
                      <a:pt x="224" y="147"/>
                    </a:lnTo>
                    <a:lnTo>
                      <a:pt x="222" y="149"/>
                    </a:lnTo>
                    <a:lnTo>
                      <a:pt x="220" y="149"/>
                    </a:lnTo>
                    <a:lnTo>
                      <a:pt x="211" y="149"/>
                    </a:lnTo>
                    <a:lnTo>
                      <a:pt x="211" y="149"/>
                    </a:lnTo>
                    <a:lnTo>
                      <a:pt x="207" y="147"/>
                    </a:lnTo>
                    <a:lnTo>
                      <a:pt x="207" y="145"/>
                    </a:lnTo>
                    <a:lnTo>
                      <a:pt x="207" y="141"/>
                    </a:lnTo>
                    <a:lnTo>
                      <a:pt x="205" y="141"/>
                    </a:lnTo>
                    <a:lnTo>
                      <a:pt x="201" y="141"/>
                    </a:lnTo>
                    <a:lnTo>
                      <a:pt x="195" y="134"/>
                    </a:lnTo>
                    <a:lnTo>
                      <a:pt x="187" y="134"/>
                    </a:lnTo>
                    <a:lnTo>
                      <a:pt x="184" y="130"/>
                    </a:lnTo>
                    <a:lnTo>
                      <a:pt x="201" y="130"/>
                    </a:lnTo>
                    <a:lnTo>
                      <a:pt x="205" y="128"/>
                    </a:lnTo>
                    <a:lnTo>
                      <a:pt x="207" y="126"/>
                    </a:lnTo>
                    <a:lnTo>
                      <a:pt x="211" y="126"/>
                    </a:lnTo>
                    <a:lnTo>
                      <a:pt x="211" y="126"/>
                    </a:lnTo>
                    <a:lnTo>
                      <a:pt x="216" y="124"/>
                    </a:lnTo>
                    <a:lnTo>
                      <a:pt x="218" y="122"/>
                    </a:lnTo>
                    <a:lnTo>
                      <a:pt x="220" y="120"/>
                    </a:lnTo>
                    <a:lnTo>
                      <a:pt x="226" y="120"/>
                    </a:lnTo>
                    <a:lnTo>
                      <a:pt x="228" y="120"/>
                    </a:lnTo>
                    <a:lnTo>
                      <a:pt x="232" y="120"/>
                    </a:lnTo>
                    <a:lnTo>
                      <a:pt x="245" y="112"/>
                    </a:lnTo>
                    <a:lnTo>
                      <a:pt x="253" y="112"/>
                    </a:lnTo>
                    <a:lnTo>
                      <a:pt x="253" y="101"/>
                    </a:lnTo>
                    <a:lnTo>
                      <a:pt x="257" y="101"/>
                    </a:lnTo>
                    <a:lnTo>
                      <a:pt x="259" y="99"/>
                    </a:lnTo>
                    <a:lnTo>
                      <a:pt x="259" y="97"/>
                    </a:lnTo>
                    <a:lnTo>
                      <a:pt x="261" y="95"/>
                    </a:lnTo>
                    <a:lnTo>
                      <a:pt x="269" y="95"/>
                    </a:lnTo>
                    <a:lnTo>
                      <a:pt x="272" y="93"/>
                    </a:lnTo>
                    <a:lnTo>
                      <a:pt x="276" y="93"/>
                    </a:lnTo>
                    <a:lnTo>
                      <a:pt x="278" y="89"/>
                    </a:lnTo>
                    <a:lnTo>
                      <a:pt x="278" y="89"/>
                    </a:lnTo>
                    <a:lnTo>
                      <a:pt x="276" y="85"/>
                    </a:lnTo>
                    <a:lnTo>
                      <a:pt x="276" y="80"/>
                    </a:lnTo>
                    <a:lnTo>
                      <a:pt x="274" y="80"/>
                    </a:lnTo>
                    <a:lnTo>
                      <a:pt x="272" y="76"/>
                    </a:lnTo>
                    <a:lnTo>
                      <a:pt x="272" y="74"/>
                    </a:lnTo>
                    <a:lnTo>
                      <a:pt x="276" y="74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74" y="70"/>
                    </a:lnTo>
                    <a:lnTo>
                      <a:pt x="272" y="70"/>
                    </a:lnTo>
                    <a:lnTo>
                      <a:pt x="276" y="66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69" y="58"/>
                    </a:lnTo>
                    <a:lnTo>
                      <a:pt x="265" y="56"/>
                    </a:lnTo>
                    <a:lnTo>
                      <a:pt x="263" y="54"/>
                    </a:lnTo>
                    <a:lnTo>
                      <a:pt x="263" y="51"/>
                    </a:lnTo>
                    <a:lnTo>
                      <a:pt x="253" y="51"/>
                    </a:lnTo>
                    <a:lnTo>
                      <a:pt x="249" y="51"/>
                    </a:lnTo>
                    <a:lnTo>
                      <a:pt x="249" y="49"/>
                    </a:lnTo>
                    <a:lnTo>
                      <a:pt x="245" y="49"/>
                    </a:lnTo>
                    <a:lnTo>
                      <a:pt x="240" y="51"/>
                    </a:lnTo>
                    <a:lnTo>
                      <a:pt x="234" y="43"/>
                    </a:lnTo>
                    <a:lnTo>
                      <a:pt x="234" y="41"/>
                    </a:lnTo>
                    <a:lnTo>
                      <a:pt x="230" y="41"/>
                    </a:lnTo>
                    <a:lnTo>
                      <a:pt x="228" y="43"/>
                    </a:lnTo>
                    <a:lnTo>
                      <a:pt x="228" y="43"/>
                    </a:lnTo>
                    <a:lnTo>
                      <a:pt x="228" y="43"/>
                    </a:lnTo>
                    <a:lnTo>
                      <a:pt x="216" y="43"/>
                    </a:lnTo>
                    <a:lnTo>
                      <a:pt x="213" y="41"/>
                    </a:lnTo>
                    <a:lnTo>
                      <a:pt x="211" y="41"/>
                    </a:lnTo>
                    <a:lnTo>
                      <a:pt x="209" y="39"/>
                    </a:lnTo>
                    <a:lnTo>
                      <a:pt x="203" y="41"/>
                    </a:lnTo>
                    <a:lnTo>
                      <a:pt x="201" y="41"/>
                    </a:lnTo>
                    <a:lnTo>
                      <a:pt x="199" y="29"/>
                    </a:lnTo>
                    <a:lnTo>
                      <a:pt x="189" y="22"/>
                    </a:lnTo>
                    <a:lnTo>
                      <a:pt x="178" y="22"/>
                    </a:lnTo>
                    <a:lnTo>
                      <a:pt x="178" y="18"/>
                    </a:lnTo>
                    <a:lnTo>
                      <a:pt x="178" y="14"/>
                    </a:lnTo>
                    <a:lnTo>
                      <a:pt x="178" y="14"/>
                    </a:lnTo>
                    <a:lnTo>
                      <a:pt x="180" y="12"/>
                    </a:lnTo>
                    <a:lnTo>
                      <a:pt x="180" y="8"/>
                    </a:lnTo>
                    <a:lnTo>
                      <a:pt x="178" y="8"/>
                    </a:lnTo>
                    <a:lnTo>
                      <a:pt x="176" y="6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2" y="0"/>
                    </a:lnTo>
                    <a:lnTo>
                      <a:pt x="160" y="0"/>
                    </a:lnTo>
                    <a:lnTo>
                      <a:pt x="158" y="2"/>
                    </a:lnTo>
                    <a:lnTo>
                      <a:pt x="149" y="2"/>
                    </a:lnTo>
                    <a:lnTo>
                      <a:pt x="149" y="6"/>
                    </a:lnTo>
                    <a:lnTo>
                      <a:pt x="147" y="6"/>
                    </a:lnTo>
                    <a:lnTo>
                      <a:pt x="139" y="6"/>
                    </a:lnTo>
                    <a:lnTo>
                      <a:pt x="137" y="6"/>
                    </a:lnTo>
                    <a:lnTo>
                      <a:pt x="129" y="6"/>
                    </a:lnTo>
                    <a:lnTo>
                      <a:pt x="126" y="8"/>
                    </a:lnTo>
                    <a:lnTo>
                      <a:pt x="124" y="10"/>
                    </a:lnTo>
                    <a:lnTo>
                      <a:pt x="122" y="12"/>
                    </a:lnTo>
                    <a:lnTo>
                      <a:pt x="120" y="14"/>
                    </a:lnTo>
                    <a:lnTo>
                      <a:pt x="122" y="16"/>
                    </a:lnTo>
                    <a:lnTo>
                      <a:pt x="122" y="20"/>
                    </a:lnTo>
                    <a:lnTo>
                      <a:pt x="120" y="20"/>
                    </a:lnTo>
                    <a:lnTo>
                      <a:pt x="116" y="20"/>
                    </a:lnTo>
                    <a:lnTo>
                      <a:pt x="114" y="20"/>
                    </a:lnTo>
                    <a:lnTo>
                      <a:pt x="110" y="20"/>
                    </a:lnTo>
                    <a:lnTo>
                      <a:pt x="106" y="20"/>
                    </a:lnTo>
                    <a:lnTo>
                      <a:pt x="104" y="20"/>
                    </a:lnTo>
                    <a:lnTo>
                      <a:pt x="104" y="18"/>
                    </a:lnTo>
                    <a:lnTo>
                      <a:pt x="104" y="16"/>
                    </a:lnTo>
                    <a:lnTo>
                      <a:pt x="97" y="16"/>
                    </a:lnTo>
                    <a:lnTo>
                      <a:pt x="97" y="18"/>
                    </a:lnTo>
                    <a:lnTo>
                      <a:pt x="97" y="20"/>
                    </a:lnTo>
                    <a:lnTo>
                      <a:pt x="93" y="16"/>
                    </a:lnTo>
                    <a:lnTo>
                      <a:pt x="91" y="18"/>
                    </a:lnTo>
                    <a:lnTo>
                      <a:pt x="89" y="16"/>
                    </a:lnTo>
                    <a:lnTo>
                      <a:pt x="85" y="18"/>
                    </a:lnTo>
                    <a:lnTo>
                      <a:pt x="83" y="14"/>
                    </a:lnTo>
                    <a:lnTo>
                      <a:pt x="81" y="18"/>
                    </a:lnTo>
                    <a:lnTo>
                      <a:pt x="77" y="14"/>
                    </a:lnTo>
                    <a:lnTo>
                      <a:pt x="75" y="16"/>
                    </a:lnTo>
                    <a:lnTo>
                      <a:pt x="71" y="14"/>
                    </a:lnTo>
                    <a:lnTo>
                      <a:pt x="64" y="12"/>
                    </a:lnTo>
                    <a:lnTo>
                      <a:pt x="56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42" y="8"/>
                    </a:lnTo>
                    <a:lnTo>
                      <a:pt x="39" y="10"/>
                    </a:lnTo>
                    <a:lnTo>
                      <a:pt x="3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3" y="18"/>
                    </a:lnTo>
                    <a:lnTo>
                      <a:pt x="19" y="18"/>
                    </a:lnTo>
                    <a:lnTo>
                      <a:pt x="17" y="16"/>
                    </a:lnTo>
                    <a:lnTo>
                      <a:pt x="17" y="20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29" y="39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6" y="56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2" y="74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0" y="78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6" y="89"/>
                    </a:lnTo>
                    <a:lnTo>
                      <a:pt x="6" y="89"/>
                    </a:lnTo>
                    <a:lnTo>
                      <a:pt x="6" y="8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34"/>
              <p:cNvSpPr>
                <a:spLocks noEditPoints="1"/>
              </p:cNvSpPr>
              <p:nvPr/>
            </p:nvSpPr>
            <p:spPr bwMode="auto">
              <a:xfrm>
                <a:off x="3185" y="2274"/>
                <a:ext cx="97" cy="120"/>
              </a:xfrm>
              <a:custGeom>
                <a:avLst/>
                <a:gdLst>
                  <a:gd name="T0" fmla="*/ 78 w 97"/>
                  <a:gd name="T1" fmla="*/ 112 h 120"/>
                  <a:gd name="T2" fmla="*/ 76 w 97"/>
                  <a:gd name="T3" fmla="*/ 110 h 120"/>
                  <a:gd name="T4" fmla="*/ 76 w 97"/>
                  <a:gd name="T5" fmla="*/ 112 h 120"/>
                  <a:gd name="T6" fmla="*/ 97 w 97"/>
                  <a:gd name="T7" fmla="*/ 50 h 120"/>
                  <a:gd name="T8" fmla="*/ 95 w 97"/>
                  <a:gd name="T9" fmla="*/ 46 h 120"/>
                  <a:gd name="T10" fmla="*/ 91 w 97"/>
                  <a:gd name="T11" fmla="*/ 37 h 120"/>
                  <a:gd name="T12" fmla="*/ 95 w 97"/>
                  <a:gd name="T13" fmla="*/ 35 h 120"/>
                  <a:gd name="T14" fmla="*/ 87 w 97"/>
                  <a:gd name="T15" fmla="*/ 23 h 120"/>
                  <a:gd name="T16" fmla="*/ 84 w 97"/>
                  <a:gd name="T17" fmla="*/ 17 h 120"/>
                  <a:gd name="T18" fmla="*/ 84 w 97"/>
                  <a:gd name="T19" fmla="*/ 14 h 120"/>
                  <a:gd name="T20" fmla="*/ 84 w 97"/>
                  <a:gd name="T21" fmla="*/ 10 h 120"/>
                  <a:gd name="T22" fmla="*/ 82 w 97"/>
                  <a:gd name="T23" fmla="*/ 10 h 120"/>
                  <a:gd name="T24" fmla="*/ 80 w 97"/>
                  <a:gd name="T25" fmla="*/ 4 h 120"/>
                  <a:gd name="T26" fmla="*/ 78 w 97"/>
                  <a:gd name="T27" fmla="*/ 0 h 120"/>
                  <a:gd name="T28" fmla="*/ 74 w 97"/>
                  <a:gd name="T29" fmla="*/ 2 h 120"/>
                  <a:gd name="T30" fmla="*/ 74 w 97"/>
                  <a:gd name="T31" fmla="*/ 4 h 120"/>
                  <a:gd name="T32" fmla="*/ 64 w 97"/>
                  <a:gd name="T33" fmla="*/ 10 h 120"/>
                  <a:gd name="T34" fmla="*/ 62 w 97"/>
                  <a:gd name="T35" fmla="*/ 6 h 120"/>
                  <a:gd name="T36" fmla="*/ 55 w 97"/>
                  <a:gd name="T37" fmla="*/ 10 h 120"/>
                  <a:gd name="T38" fmla="*/ 45 w 97"/>
                  <a:gd name="T39" fmla="*/ 17 h 120"/>
                  <a:gd name="T40" fmla="*/ 37 w 97"/>
                  <a:gd name="T41" fmla="*/ 8 h 120"/>
                  <a:gd name="T42" fmla="*/ 35 w 97"/>
                  <a:gd name="T43" fmla="*/ 10 h 120"/>
                  <a:gd name="T44" fmla="*/ 31 w 97"/>
                  <a:gd name="T45" fmla="*/ 10 h 120"/>
                  <a:gd name="T46" fmla="*/ 24 w 97"/>
                  <a:gd name="T47" fmla="*/ 8 h 120"/>
                  <a:gd name="T48" fmla="*/ 22 w 97"/>
                  <a:gd name="T49" fmla="*/ 19 h 120"/>
                  <a:gd name="T50" fmla="*/ 20 w 97"/>
                  <a:gd name="T51" fmla="*/ 25 h 120"/>
                  <a:gd name="T52" fmla="*/ 22 w 97"/>
                  <a:gd name="T53" fmla="*/ 29 h 120"/>
                  <a:gd name="T54" fmla="*/ 20 w 97"/>
                  <a:gd name="T55" fmla="*/ 33 h 120"/>
                  <a:gd name="T56" fmla="*/ 20 w 97"/>
                  <a:gd name="T57" fmla="*/ 37 h 120"/>
                  <a:gd name="T58" fmla="*/ 26 w 97"/>
                  <a:gd name="T59" fmla="*/ 39 h 120"/>
                  <a:gd name="T60" fmla="*/ 29 w 97"/>
                  <a:gd name="T61" fmla="*/ 43 h 120"/>
                  <a:gd name="T62" fmla="*/ 24 w 97"/>
                  <a:gd name="T63" fmla="*/ 50 h 120"/>
                  <a:gd name="T64" fmla="*/ 18 w 97"/>
                  <a:gd name="T65" fmla="*/ 58 h 120"/>
                  <a:gd name="T66" fmla="*/ 10 w 97"/>
                  <a:gd name="T67" fmla="*/ 64 h 120"/>
                  <a:gd name="T68" fmla="*/ 6 w 97"/>
                  <a:gd name="T69" fmla="*/ 70 h 120"/>
                  <a:gd name="T70" fmla="*/ 2 w 97"/>
                  <a:gd name="T71" fmla="*/ 97 h 120"/>
                  <a:gd name="T72" fmla="*/ 4 w 97"/>
                  <a:gd name="T73" fmla="*/ 118 h 120"/>
                  <a:gd name="T74" fmla="*/ 8 w 97"/>
                  <a:gd name="T75" fmla="*/ 120 h 120"/>
                  <a:gd name="T76" fmla="*/ 12 w 97"/>
                  <a:gd name="T77" fmla="*/ 112 h 120"/>
                  <a:gd name="T78" fmla="*/ 18 w 97"/>
                  <a:gd name="T79" fmla="*/ 110 h 120"/>
                  <a:gd name="T80" fmla="*/ 41 w 97"/>
                  <a:gd name="T81" fmla="*/ 108 h 120"/>
                  <a:gd name="T82" fmla="*/ 37 w 97"/>
                  <a:gd name="T83" fmla="*/ 104 h 120"/>
                  <a:gd name="T84" fmla="*/ 41 w 97"/>
                  <a:gd name="T85" fmla="*/ 95 h 120"/>
                  <a:gd name="T86" fmla="*/ 43 w 97"/>
                  <a:gd name="T87" fmla="*/ 87 h 120"/>
                  <a:gd name="T88" fmla="*/ 51 w 97"/>
                  <a:gd name="T89" fmla="*/ 85 h 120"/>
                  <a:gd name="T90" fmla="*/ 64 w 97"/>
                  <a:gd name="T91" fmla="*/ 81 h 120"/>
                  <a:gd name="T92" fmla="*/ 66 w 97"/>
                  <a:gd name="T93" fmla="*/ 79 h 120"/>
                  <a:gd name="T94" fmla="*/ 68 w 97"/>
                  <a:gd name="T95" fmla="*/ 81 h 120"/>
                  <a:gd name="T96" fmla="*/ 68 w 97"/>
                  <a:gd name="T97" fmla="*/ 85 h 120"/>
                  <a:gd name="T98" fmla="*/ 78 w 97"/>
                  <a:gd name="T99" fmla="*/ 87 h 120"/>
                  <a:gd name="T100" fmla="*/ 78 w 97"/>
                  <a:gd name="T101" fmla="*/ 79 h 120"/>
                  <a:gd name="T102" fmla="*/ 82 w 97"/>
                  <a:gd name="T103" fmla="*/ 72 h 120"/>
                  <a:gd name="T104" fmla="*/ 87 w 97"/>
                  <a:gd name="T105" fmla="*/ 64 h 120"/>
                  <a:gd name="T106" fmla="*/ 93 w 97"/>
                  <a:gd name="T107" fmla="*/ 62 h 120"/>
                  <a:gd name="T108" fmla="*/ 97 w 97"/>
                  <a:gd name="T109" fmla="*/ 54 h 120"/>
                  <a:gd name="T110" fmla="*/ 97 w 97"/>
                  <a:gd name="T111" fmla="*/ 5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7" h="120">
                    <a:moveTo>
                      <a:pt x="76" y="112"/>
                    </a:moveTo>
                    <a:lnTo>
                      <a:pt x="78" y="112"/>
                    </a:lnTo>
                    <a:lnTo>
                      <a:pt x="78" y="110"/>
                    </a:lnTo>
                    <a:lnTo>
                      <a:pt x="76" y="110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12"/>
                    </a:lnTo>
                    <a:close/>
                    <a:moveTo>
                      <a:pt x="97" y="50"/>
                    </a:moveTo>
                    <a:lnTo>
                      <a:pt x="95" y="48"/>
                    </a:lnTo>
                    <a:lnTo>
                      <a:pt x="95" y="46"/>
                    </a:lnTo>
                    <a:lnTo>
                      <a:pt x="91" y="39"/>
                    </a:lnTo>
                    <a:lnTo>
                      <a:pt x="91" y="37"/>
                    </a:lnTo>
                    <a:lnTo>
                      <a:pt x="93" y="35"/>
                    </a:lnTo>
                    <a:lnTo>
                      <a:pt x="95" y="35"/>
                    </a:lnTo>
                    <a:lnTo>
                      <a:pt x="95" y="35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4" y="12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68" y="10"/>
                    </a:lnTo>
                    <a:lnTo>
                      <a:pt x="64" y="10"/>
                    </a:lnTo>
                    <a:lnTo>
                      <a:pt x="62" y="8"/>
                    </a:lnTo>
                    <a:lnTo>
                      <a:pt x="62" y="6"/>
                    </a:lnTo>
                    <a:lnTo>
                      <a:pt x="58" y="6"/>
                    </a:lnTo>
                    <a:lnTo>
                      <a:pt x="55" y="10"/>
                    </a:lnTo>
                    <a:lnTo>
                      <a:pt x="49" y="10"/>
                    </a:lnTo>
                    <a:lnTo>
                      <a:pt x="45" y="17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22" y="19"/>
                    </a:lnTo>
                    <a:lnTo>
                      <a:pt x="18" y="23"/>
                    </a:lnTo>
                    <a:lnTo>
                      <a:pt x="20" y="25"/>
                    </a:lnTo>
                    <a:lnTo>
                      <a:pt x="22" y="27"/>
                    </a:lnTo>
                    <a:lnTo>
                      <a:pt x="22" y="29"/>
                    </a:lnTo>
                    <a:lnTo>
                      <a:pt x="20" y="29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7"/>
                    </a:lnTo>
                    <a:lnTo>
                      <a:pt x="24" y="37"/>
                    </a:lnTo>
                    <a:lnTo>
                      <a:pt x="26" y="39"/>
                    </a:lnTo>
                    <a:lnTo>
                      <a:pt x="29" y="41"/>
                    </a:lnTo>
                    <a:lnTo>
                      <a:pt x="29" y="43"/>
                    </a:lnTo>
                    <a:lnTo>
                      <a:pt x="26" y="48"/>
                    </a:lnTo>
                    <a:lnTo>
                      <a:pt x="24" y="50"/>
                    </a:lnTo>
                    <a:lnTo>
                      <a:pt x="20" y="56"/>
                    </a:lnTo>
                    <a:lnTo>
                      <a:pt x="18" y="58"/>
                    </a:lnTo>
                    <a:lnTo>
                      <a:pt x="16" y="60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2" y="97"/>
                    </a:lnTo>
                    <a:lnTo>
                      <a:pt x="0" y="118"/>
                    </a:lnTo>
                    <a:lnTo>
                      <a:pt x="4" y="118"/>
                    </a:lnTo>
                    <a:lnTo>
                      <a:pt x="6" y="120"/>
                    </a:lnTo>
                    <a:lnTo>
                      <a:pt x="8" y="120"/>
                    </a:lnTo>
                    <a:lnTo>
                      <a:pt x="10" y="114"/>
                    </a:lnTo>
                    <a:lnTo>
                      <a:pt x="12" y="112"/>
                    </a:lnTo>
                    <a:lnTo>
                      <a:pt x="12" y="112"/>
                    </a:lnTo>
                    <a:lnTo>
                      <a:pt x="18" y="110"/>
                    </a:lnTo>
                    <a:lnTo>
                      <a:pt x="41" y="112"/>
                    </a:lnTo>
                    <a:lnTo>
                      <a:pt x="41" y="108"/>
                    </a:lnTo>
                    <a:lnTo>
                      <a:pt x="39" y="106"/>
                    </a:lnTo>
                    <a:lnTo>
                      <a:pt x="37" y="104"/>
                    </a:lnTo>
                    <a:lnTo>
                      <a:pt x="41" y="97"/>
                    </a:lnTo>
                    <a:lnTo>
                      <a:pt x="41" y="95"/>
                    </a:lnTo>
                    <a:lnTo>
                      <a:pt x="41" y="89"/>
                    </a:lnTo>
                    <a:lnTo>
                      <a:pt x="43" y="87"/>
                    </a:lnTo>
                    <a:lnTo>
                      <a:pt x="47" y="87"/>
                    </a:lnTo>
                    <a:lnTo>
                      <a:pt x="51" y="85"/>
                    </a:lnTo>
                    <a:lnTo>
                      <a:pt x="60" y="85"/>
                    </a:lnTo>
                    <a:lnTo>
                      <a:pt x="64" y="81"/>
                    </a:lnTo>
                    <a:lnTo>
                      <a:pt x="64" y="79"/>
                    </a:lnTo>
                    <a:lnTo>
                      <a:pt x="66" y="79"/>
                    </a:lnTo>
                    <a:lnTo>
                      <a:pt x="66" y="79"/>
                    </a:lnTo>
                    <a:lnTo>
                      <a:pt x="68" y="81"/>
                    </a:lnTo>
                    <a:lnTo>
                      <a:pt x="68" y="87"/>
                    </a:lnTo>
                    <a:lnTo>
                      <a:pt x="68" y="85"/>
                    </a:lnTo>
                    <a:lnTo>
                      <a:pt x="78" y="85"/>
                    </a:lnTo>
                    <a:lnTo>
                      <a:pt x="78" y="87"/>
                    </a:lnTo>
                    <a:lnTo>
                      <a:pt x="78" y="83"/>
                    </a:lnTo>
                    <a:lnTo>
                      <a:pt x="78" y="79"/>
                    </a:lnTo>
                    <a:lnTo>
                      <a:pt x="80" y="79"/>
                    </a:lnTo>
                    <a:lnTo>
                      <a:pt x="82" y="72"/>
                    </a:lnTo>
                    <a:lnTo>
                      <a:pt x="87" y="70"/>
                    </a:lnTo>
                    <a:lnTo>
                      <a:pt x="87" y="64"/>
                    </a:lnTo>
                    <a:lnTo>
                      <a:pt x="89" y="62"/>
                    </a:lnTo>
                    <a:lnTo>
                      <a:pt x="93" y="62"/>
                    </a:lnTo>
                    <a:lnTo>
                      <a:pt x="95" y="56"/>
                    </a:lnTo>
                    <a:lnTo>
                      <a:pt x="97" y="54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97" y="5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35"/>
              <p:cNvSpPr>
                <a:spLocks noEditPoints="1"/>
              </p:cNvSpPr>
              <p:nvPr/>
            </p:nvSpPr>
            <p:spPr bwMode="auto">
              <a:xfrm>
                <a:off x="3185" y="2274"/>
                <a:ext cx="97" cy="120"/>
              </a:xfrm>
              <a:custGeom>
                <a:avLst/>
                <a:gdLst>
                  <a:gd name="T0" fmla="*/ 78 w 97"/>
                  <a:gd name="T1" fmla="*/ 112 h 120"/>
                  <a:gd name="T2" fmla="*/ 76 w 97"/>
                  <a:gd name="T3" fmla="*/ 110 h 120"/>
                  <a:gd name="T4" fmla="*/ 76 w 97"/>
                  <a:gd name="T5" fmla="*/ 112 h 120"/>
                  <a:gd name="T6" fmla="*/ 97 w 97"/>
                  <a:gd name="T7" fmla="*/ 50 h 120"/>
                  <a:gd name="T8" fmla="*/ 95 w 97"/>
                  <a:gd name="T9" fmla="*/ 46 h 120"/>
                  <a:gd name="T10" fmla="*/ 91 w 97"/>
                  <a:gd name="T11" fmla="*/ 37 h 120"/>
                  <a:gd name="T12" fmla="*/ 95 w 97"/>
                  <a:gd name="T13" fmla="*/ 35 h 120"/>
                  <a:gd name="T14" fmla="*/ 87 w 97"/>
                  <a:gd name="T15" fmla="*/ 23 h 120"/>
                  <a:gd name="T16" fmla="*/ 84 w 97"/>
                  <a:gd name="T17" fmla="*/ 17 h 120"/>
                  <a:gd name="T18" fmla="*/ 84 w 97"/>
                  <a:gd name="T19" fmla="*/ 14 h 120"/>
                  <a:gd name="T20" fmla="*/ 84 w 97"/>
                  <a:gd name="T21" fmla="*/ 10 h 120"/>
                  <a:gd name="T22" fmla="*/ 82 w 97"/>
                  <a:gd name="T23" fmla="*/ 10 h 120"/>
                  <a:gd name="T24" fmla="*/ 80 w 97"/>
                  <a:gd name="T25" fmla="*/ 4 h 120"/>
                  <a:gd name="T26" fmla="*/ 78 w 97"/>
                  <a:gd name="T27" fmla="*/ 0 h 120"/>
                  <a:gd name="T28" fmla="*/ 74 w 97"/>
                  <a:gd name="T29" fmla="*/ 2 h 120"/>
                  <a:gd name="T30" fmla="*/ 74 w 97"/>
                  <a:gd name="T31" fmla="*/ 4 h 120"/>
                  <a:gd name="T32" fmla="*/ 64 w 97"/>
                  <a:gd name="T33" fmla="*/ 10 h 120"/>
                  <a:gd name="T34" fmla="*/ 62 w 97"/>
                  <a:gd name="T35" fmla="*/ 6 h 120"/>
                  <a:gd name="T36" fmla="*/ 55 w 97"/>
                  <a:gd name="T37" fmla="*/ 10 h 120"/>
                  <a:gd name="T38" fmla="*/ 45 w 97"/>
                  <a:gd name="T39" fmla="*/ 17 h 120"/>
                  <a:gd name="T40" fmla="*/ 37 w 97"/>
                  <a:gd name="T41" fmla="*/ 8 h 120"/>
                  <a:gd name="T42" fmla="*/ 35 w 97"/>
                  <a:gd name="T43" fmla="*/ 10 h 120"/>
                  <a:gd name="T44" fmla="*/ 31 w 97"/>
                  <a:gd name="T45" fmla="*/ 10 h 120"/>
                  <a:gd name="T46" fmla="*/ 24 w 97"/>
                  <a:gd name="T47" fmla="*/ 8 h 120"/>
                  <a:gd name="T48" fmla="*/ 22 w 97"/>
                  <a:gd name="T49" fmla="*/ 19 h 120"/>
                  <a:gd name="T50" fmla="*/ 20 w 97"/>
                  <a:gd name="T51" fmla="*/ 25 h 120"/>
                  <a:gd name="T52" fmla="*/ 22 w 97"/>
                  <a:gd name="T53" fmla="*/ 29 h 120"/>
                  <a:gd name="T54" fmla="*/ 20 w 97"/>
                  <a:gd name="T55" fmla="*/ 33 h 120"/>
                  <a:gd name="T56" fmla="*/ 20 w 97"/>
                  <a:gd name="T57" fmla="*/ 37 h 120"/>
                  <a:gd name="T58" fmla="*/ 26 w 97"/>
                  <a:gd name="T59" fmla="*/ 39 h 120"/>
                  <a:gd name="T60" fmla="*/ 29 w 97"/>
                  <a:gd name="T61" fmla="*/ 43 h 120"/>
                  <a:gd name="T62" fmla="*/ 24 w 97"/>
                  <a:gd name="T63" fmla="*/ 50 h 120"/>
                  <a:gd name="T64" fmla="*/ 18 w 97"/>
                  <a:gd name="T65" fmla="*/ 58 h 120"/>
                  <a:gd name="T66" fmla="*/ 10 w 97"/>
                  <a:gd name="T67" fmla="*/ 64 h 120"/>
                  <a:gd name="T68" fmla="*/ 6 w 97"/>
                  <a:gd name="T69" fmla="*/ 70 h 120"/>
                  <a:gd name="T70" fmla="*/ 2 w 97"/>
                  <a:gd name="T71" fmla="*/ 97 h 120"/>
                  <a:gd name="T72" fmla="*/ 4 w 97"/>
                  <a:gd name="T73" fmla="*/ 118 h 120"/>
                  <a:gd name="T74" fmla="*/ 8 w 97"/>
                  <a:gd name="T75" fmla="*/ 120 h 120"/>
                  <a:gd name="T76" fmla="*/ 12 w 97"/>
                  <a:gd name="T77" fmla="*/ 112 h 120"/>
                  <a:gd name="T78" fmla="*/ 18 w 97"/>
                  <a:gd name="T79" fmla="*/ 110 h 120"/>
                  <a:gd name="T80" fmla="*/ 41 w 97"/>
                  <a:gd name="T81" fmla="*/ 108 h 120"/>
                  <a:gd name="T82" fmla="*/ 37 w 97"/>
                  <a:gd name="T83" fmla="*/ 104 h 120"/>
                  <a:gd name="T84" fmla="*/ 41 w 97"/>
                  <a:gd name="T85" fmla="*/ 95 h 120"/>
                  <a:gd name="T86" fmla="*/ 43 w 97"/>
                  <a:gd name="T87" fmla="*/ 87 h 120"/>
                  <a:gd name="T88" fmla="*/ 51 w 97"/>
                  <a:gd name="T89" fmla="*/ 85 h 120"/>
                  <a:gd name="T90" fmla="*/ 64 w 97"/>
                  <a:gd name="T91" fmla="*/ 81 h 120"/>
                  <a:gd name="T92" fmla="*/ 66 w 97"/>
                  <a:gd name="T93" fmla="*/ 79 h 120"/>
                  <a:gd name="T94" fmla="*/ 68 w 97"/>
                  <a:gd name="T95" fmla="*/ 81 h 120"/>
                  <a:gd name="T96" fmla="*/ 68 w 97"/>
                  <a:gd name="T97" fmla="*/ 85 h 120"/>
                  <a:gd name="T98" fmla="*/ 78 w 97"/>
                  <a:gd name="T99" fmla="*/ 87 h 120"/>
                  <a:gd name="T100" fmla="*/ 78 w 97"/>
                  <a:gd name="T101" fmla="*/ 79 h 120"/>
                  <a:gd name="T102" fmla="*/ 82 w 97"/>
                  <a:gd name="T103" fmla="*/ 72 h 120"/>
                  <a:gd name="T104" fmla="*/ 87 w 97"/>
                  <a:gd name="T105" fmla="*/ 64 h 120"/>
                  <a:gd name="T106" fmla="*/ 93 w 97"/>
                  <a:gd name="T107" fmla="*/ 62 h 120"/>
                  <a:gd name="T108" fmla="*/ 97 w 97"/>
                  <a:gd name="T109" fmla="*/ 54 h 120"/>
                  <a:gd name="T110" fmla="*/ 97 w 97"/>
                  <a:gd name="T111" fmla="*/ 5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7" h="120">
                    <a:moveTo>
                      <a:pt x="76" y="112"/>
                    </a:moveTo>
                    <a:lnTo>
                      <a:pt x="78" y="112"/>
                    </a:lnTo>
                    <a:lnTo>
                      <a:pt x="78" y="110"/>
                    </a:lnTo>
                    <a:lnTo>
                      <a:pt x="76" y="110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12"/>
                    </a:lnTo>
                    <a:close/>
                    <a:moveTo>
                      <a:pt x="97" y="50"/>
                    </a:moveTo>
                    <a:lnTo>
                      <a:pt x="95" y="48"/>
                    </a:lnTo>
                    <a:lnTo>
                      <a:pt x="95" y="46"/>
                    </a:lnTo>
                    <a:lnTo>
                      <a:pt x="91" y="39"/>
                    </a:lnTo>
                    <a:lnTo>
                      <a:pt x="91" y="37"/>
                    </a:lnTo>
                    <a:lnTo>
                      <a:pt x="93" y="35"/>
                    </a:lnTo>
                    <a:lnTo>
                      <a:pt x="95" y="35"/>
                    </a:lnTo>
                    <a:lnTo>
                      <a:pt x="95" y="35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4" y="12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68" y="10"/>
                    </a:lnTo>
                    <a:lnTo>
                      <a:pt x="64" y="10"/>
                    </a:lnTo>
                    <a:lnTo>
                      <a:pt x="62" y="8"/>
                    </a:lnTo>
                    <a:lnTo>
                      <a:pt x="62" y="6"/>
                    </a:lnTo>
                    <a:lnTo>
                      <a:pt x="58" y="6"/>
                    </a:lnTo>
                    <a:lnTo>
                      <a:pt x="55" y="10"/>
                    </a:lnTo>
                    <a:lnTo>
                      <a:pt x="49" y="10"/>
                    </a:lnTo>
                    <a:lnTo>
                      <a:pt x="45" y="17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22" y="19"/>
                    </a:lnTo>
                    <a:lnTo>
                      <a:pt x="18" y="23"/>
                    </a:lnTo>
                    <a:lnTo>
                      <a:pt x="20" y="25"/>
                    </a:lnTo>
                    <a:lnTo>
                      <a:pt x="22" y="27"/>
                    </a:lnTo>
                    <a:lnTo>
                      <a:pt x="22" y="29"/>
                    </a:lnTo>
                    <a:lnTo>
                      <a:pt x="20" y="29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7"/>
                    </a:lnTo>
                    <a:lnTo>
                      <a:pt x="24" y="37"/>
                    </a:lnTo>
                    <a:lnTo>
                      <a:pt x="26" y="39"/>
                    </a:lnTo>
                    <a:lnTo>
                      <a:pt x="29" y="41"/>
                    </a:lnTo>
                    <a:lnTo>
                      <a:pt x="29" y="43"/>
                    </a:lnTo>
                    <a:lnTo>
                      <a:pt x="26" y="48"/>
                    </a:lnTo>
                    <a:lnTo>
                      <a:pt x="24" y="50"/>
                    </a:lnTo>
                    <a:lnTo>
                      <a:pt x="20" y="56"/>
                    </a:lnTo>
                    <a:lnTo>
                      <a:pt x="18" y="58"/>
                    </a:lnTo>
                    <a:lnTo>
                      <a:pt x="16" y="60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2" y="97"/>
                    </a:lnTo>
                    <a:lnTo>
                      <a:pt x="0" y="118"/>
                    </a:lnTo>
                    <a:lnTo>
                      <a:pt x="4" y="118"/>
                    </a:lnTo>
                    <a:lnTo>
                      <a:pt x="6" y="120"/>
                    </a:lnTo>
                    <a:lnTo>
                      <a:pt x="8" y="120"/>
                    </a:lnTo>
                    <a:lnTo>
                      <a:pt x="10" y="114"/>
                    </a:lnTo>
                    <a:lnTo>
                      <a:pt x="12" y="112"/>
                    </a:lnTo>
                    <a:lnTo>
                      <a:pt x="12" y="112"/>
                    </a:lnTo>
                    <a:lnTo>
                      <a:pt x="18" y="110"/>
                    </a:lnTo>
                    <a:lnTo>
                      <a:pt x="41" y="112"/>
                    </a:lnTo>
                    <a:lnTo>
                      <a:pt x="41" y="108"/>
                    </a:lnTo>
                    <a:lnTo>
                      <a:pt x="39" y="106"/>
                    </a:lnTo>
                    <a:lnTo>
                      <a:pt x="37" y="104"/>
                    </a:lnTo>
                    <a:lnTo>
                      <a:pt x="41" y="97"/>
                    </a:lnTo>
                    <a:lnTo>
                      <a:pt x="41" y="95"/>
                    </a:lnTo>
                    <a:lnTo>
                      <a:pt x="41" y="89"/>
                    </a:lnTo>
                    <a:lnTo>
                      <a:pt x="43" y="87"/>
                    </a:lnTo>
                    <a:lnTo>
                      <a:pt x="47" y="87"/>
                    </a:lnTo>
                    <a:lnTo>
                      <a:pt x="51" y="85"/>
                    </a:lnTo>
                    <a:lnTo>
                      <a:pt x="60" y="85"/>
                    </a:lnTo>
                    <a:lnTo>
                      <a:pt x="64" y="81"/>
                    </a:lnTo>
                    <a:lnTo>
                      <a:pt x="64" y="79"/>
                    </a:lnTo>
                    <a:lnTo>
                      <a:pt x="66" y="79"/>
                    </a:lnTo>
                    <a:lnTo>
                      <a:pt x="66" y="79"/>
                    </a:lnTo>
                    <a:lnTo>
                      <a:pt x="68" y="81"/>
                    </a:lnTo>
                    <a:lnTo>
                      <a:pt x="68" y="87"/>
                    </a:lnTo>
                    <a:lnTo>
                      <a:pt x="68" y="85"/>
                    </a:lnTo>
                    <a:lnTo>
                      <a:pt x="78" y="85"/>
                    </a:lnTo>
                    <a:lnTo>
                      <a:pt x="78" y="87"/>
                    </a:lnTo>
                    <a:lnTo>
                      <a:pt x="78" y="83"/>
                    </a:lnTo>
                    <a:lnTo>
                      <a:pt x="78" y="79"/>
                    </a:lnTo>
                    <a:lnTo>
                      <a:pt x="80" y="79"/>
                    </a:lnTo>
                    <a:lnTo>
                      <a:pt x="82" y="72"/>
                    </a:lnTo>
                    <a:lnTo>
                      <a:pt x="87" y="70"/>
                    </a:lnTo>
                    <a:lnTo>
                      <a:pt x="87" y="64"/>
                    </a:lnTo>
                    <a:lnTo>
                      <a:pt x="89" y="62"/>
                    </a:lnTo>
                    <a:lnTo>
                      <a:pt x="93" y="62"/>
                    </a:lnTo>
                    <a:lnTo>
                      <a:pt x="95" y="56"/>
                    </a:lnTo>
                    <a:lnTo>
                      <a:pt x="97" y="54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97" y="5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36"/>
              <p:cNvSpPr>
                <a:spLocks/>
              </p:cNvSpPr>
              <p:nvPr/>
            </p:nvSpPr>
            <p:spPr bwMode="auto">
              <a:xfrm>
                <a:off x="3524" y="1425"/>
                <a:ext cx="251" cy="165"/>
              </a:xfrm>
              <a:custGeom>
                <a:avLst/>
                <a:gdLst>
                  <a:gd name="T0" fmla="*/ 9 w 251"/>
                  <a:gd name="T1" fmla="*/ 47 h 165"/>
                  <a:gd name="T2" fmla="*/ 13 w 251"/>
                  <a:gd name="T3" fmla="*/ 60 h 165"/>
                  <a:gd name="T4" fmla="*/ 23 w 251"/>
                  <a:gd name="T5" fmla="*/ 66 h 165"/>
                  <a:gd name="T6" fmla="*/ 17 w 251"/>
                  <a:gd name="T7" fmla="*/ 72 h 165"/>
                  <a:gd name="T8" fmla="*/ 23 w 251"/>
                  <a:gd name="T9" fmla="*/ 76 h 165"/>
                  <a:gd name="T10" fmla="*/ 33 w 251"/>
                  <a:gd name="T11" fmla="*/ 83 h 165"/>
                  <a:gd name="T12" fmla="*/ 36 w 251"/>
                  <a:gd name="T13" fmla="*/ 103 h 165"/>
                  <a:gd name="T14" fmla="*/ 40 w 251"/>
                  <a:gd name="T15" fmla="*/ 118 h 165"/>
                  <a:gd name="T16" fmla="*/ 52 w 251"/>
                  <a:gd name="T17" fmla="*/ 114 h 165"/>
                  <a:gd name="T18" fmla="*/ 60 w 251"/>
                  <a:gd name="T19" fmla="*/ 103 h 165"/>
                  <a:gd name="T20" fmla="*/ 77 w 251"/>
                  <a:gd name="T21" fmla="*/ 101 h 165"/>
                  <a:gd name="T22" fmla="*/ 96 w 251"/>
                  <a:gd name="T23" fmla="*/ 105 h 165"/>
                  <a:gd name="T24" fmla="*/ 108 w 251"/>
                  <a:gd name="T25" fmla="*/ 112 h 165"/>
                  <a:gd name="T26" fmla="*/ 118 w 251"/>
                  <a:gd name="T27" fmla="*/ 114 h 165"/>
                  <a:gd name="T28" fmla="*/ 129 w 251"/>
                  <a:gd name="T29" fmla="*/ 116 h 165"/>
                  <a:gd name="T30" fmla="*/ 135 w 251"/>
                  <a:gd name="T31" fmla="*/ 122 h 165"/>
                  <a:gd name="T32" fmla="*/ 145 w 251"/>
                  <a:gd name="T33" fmla="*/ 128 h 165"/>
                  <a:gd name="T34" fmla="*/ 164 w 251"/>
                  <a:gd name="T35" fmla="*/ 143 h 165"/>
                  <a:gd name="T36" fmla="*/ 170 w 251"/>
                  <a:gd name="T37" fmla="*/ 159 h 165"/>
                  <a:gd name="T38" fmla="*/ 179 w 251"/>
                  <a:gd name="T39" fmla="*/ 159 h 165"/>
                  <a:gd name="T40" fmla="*/ 195 w 251"/>
                  <a:gd name="T41" fmla="*/ 163 h 165"/>
                  <a:gd name="T42" fmla="*/ 203 w 251"/>
                  <a:gd name="T43" fmla="*/ 151 h 165"/>
                  <a:gd name="T44" fmla="*/ 220 w 251"/>
                  <a:gd name="T45" fmla="*/ 143 h 165"/>
                  <a:gd name="T46" fmla="*/ 232 w 251"/>
                  <a:gd name="T47" fmla="*/ 120 h 165"/>
                  <a:gd name="T48" fmla="*/ 241 w 251"/>
                  <a:gd name="T49" fmla="*/ 118 h 165"/>
                  <a:gd name="T50" fmla="*/ 247 w 251"/>
                  <a:gd name="T51" fmla="*/ 114 h 165"/>
                  <a:gd name="T52" fmla="*/ 230 w 251"/>
                  <a:gd name="T53" fmla="*/ 99 h 165"/>
                  <a:gd name="T54" fmla="*/ 220 w 251"/>
                  <a:gd name="T55" fmla="*/ 93 h 165"/>
                  <a:gd name="T56" fmla="*/ 205 w 251"/>
                  <a:gd name="T57" fmla="*/ 83 h 165"/>
                  <a:gd name="T58" fmla="*/ 189 w 251"/>
                  <a:gd name="T59" fmla="*/ 74 h 165"/>
                  <a:gd name="T60" fmla="*/ 176 w 251"/>
                  <a:gd name="T61" fmla="*/ 68 h 165"/>
                  <a:gd name="T62" fmla="*/ 166 w 251"/>
                  <a:gd name="T63" fmla="*/ 52 h 165"/>
                  <a:gd name="T64" fmla="*/ 147 w 251"/>
                  <a:gd name="T65" fmla="*/ 33 h 165"/>
                  <a:gd name="T66" fmla="*/ 123 w 251"/>
                  <a:gd name="T67" fmla="*/ 29 h 165"/>
                  <a:gd name="T68" fmla="*/ 123 w 251"/>
                  <a:gd name="T69" fmla="*/ 16 h 165"/>
                  <a:gd name="T70" fmla="*/ 108 w 251"/>
                  <a:gd name="T71" fmla="*/ 10 h 165"/>
                  <a:gd name="T72" fmla="*/ 96 w 251"/>
                  <a:gd name="T73" fmla="*/ 4 h 165"/>
                  <a:gd name="T74" fmla="*/ 91 w 251"/>
                  <a:gd name="T75" fmla="*/ 8 h 165"/>
                  <a:gd name="T76" fmla="*/ 87 w 251"/>
                  <a:gd name="T77" fmla="*/ 12 h 165"/>
                  <a:gd name="T78" fmla="*/ 77 w 251"/>
                  <a:gd name="T79" fmla="*/ 14 h 165"/>
                  <a:gd name="T80" fmla="*/ 77 w 251"/>
                  <a:gd name="T81" fmla="*/ 29 h 165"/>
                  <a:gd name="T82" fmla="*/ 56 w 251"/>
                  <a:gd name="T83" fmla="*/ 29 h 165"/>
                  <a:gd name="T84" fmla="*/ 50 w 251"/>
                  <a:gd name="T85" fmla="*/ 31 h 165"/>
                  <a:gd name="T86" fmla="*/ 40 w 251"/>
                  <a:gd name="T87" fmla="*/ 16 h 165"/>
                  <a:gd name="T88" fmla="*/ 23 w 251"/>
                  <a:gd name="T89" fmla="*/ 8 h 165"/>
                  <a:gd name="T90" fmla="*/ 21 w 251"/>
                  <a:gd name="T91" fmla="*/ 14 h 165"/>
                  <a:gd name="T92" fmla="*/ 23 w 251"/>
                  <a:gd name="T93" fmla="*/ 20 h 165"/>
                  <a:gd name="T94" fmla="*/ 33 w 251"/>
                  <a:gd name="T95" fmla="*/ 29 h 165"/>
                  <a:gd name="T96" fmla="*/ 40 w 251"/>
                  <a:gd name="T97" fmla="*/ 43 h 165"/>
                  <a:gd name="T98" fmla="*/ 29 w 251"/>
                  <a:gd name="T99" fmla="*/ 43 h 165"/>
                  <a:gd name="T100" fmla="*/ 13 w 251"/>
                  <a:gd name="T101" fmla="*/ 37 h 165"/>
                  <a:gd name="T102" fmla="*/ 7 w 251"/>
                  <a:gd name="T103" fmla="*/ 27 h 165"/>
                  <a:gd name="T104" fmla="*/ 0 w 251"/>
                  <a:gd name="T105" fmla="*/ 23 h 165"/>
                  <a:gd name="T106" fmla="*/ 7 w 251"/>
                  <a:gd name="T107" fmla="*/ 33 h 165"/>
                  <a:gd name="T108" fmla="*/ 13 w 251"/>
                  <a:gd name="T109" fmla="*/ 4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1" h="165">
                    <a:moveTo>
                      <a:pt x="13" y="41"/>
                    </a:moveTo>
                    <a:lnTo>
                      <a:pt x="13" y="43"/>
                    </a:lnTo>
                    <a:lnTo>
                      <a:pt x="11" y="43"/>
                    </a:lnTo>
                    <a:lnTo>
                      <a:pt x="9" y="47"/>
                    </a:lnTo>
                    <a:lnTo>
                      <a:pt x="9" y="52"/>
                    </a:lnTo>
                    <a:lnTo>
                      <a:pt x="11" y="54"/>
                    </a:lnTo>
                    <a:lnTo>
                      <a:pt x="13" y="56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5" y="62"/>
                    </a:lnTo>
                    <a:lnTo>
                      <a:pt x="23" y="60"/>
                    </a:lnTo>
                    <a:lnTo>
                      <a:pt x="23" y="66"/>
                    </a:lnTo>
                    <a:lnTo>
                      <a:pt x="27" y="70"/>
                    </a:lnTo>
                    <a:lnTo>
                      <a:pt x="23" y="70"/>
                    </a:lnTo>
                    <a:lnTo>
                      <a:pt x="19" y="72"/>
                    </a:lnTo>
                    <a:lnTo>
                      <a:pt x="17" y="72"/>
                    </a:lnTo>
                    <a:lnTo>
                      <a:pt x="17" y="74"/>
                    </a:lnTo>
                    <a:lnTo>
                      <a:pt x="19" y="74"/>
                    </a:lnTo>
                    <a:lnTo>
                      <a:pt x="23" y="74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9" y="78"/>
                    </a:lnTo>
                    <a:lnTo>
                      <a:pt x="31" y="83"/>
                    </a:lnTo>
                    <a:lnTo>
                      <a:pt x="33" y="83"/>
                    </a:lnTo>
                    <a:lnTo>
                      <a:pt x="33" y="97"/>
                    </a:lnTo>
                    <a:lnTo>
                      <a:pt x="38" y="97"/>
                    </a:lnTo>
                    <a:lnTo>
                      <a:pt x="38" y="101"/>
                    </a:lnTo>
                    <a:lnTo>
                      <a:pt x="36" y="103"/>
                    </a:lnTo>
                    <a:lnTo>
                      <a:pt x="36" y="110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0" y="120"/>
                    </a:lnTo>
                    <a:lnTo>
                      <a:pt x="46" y="120"/>
                    </a:lnTo>
                    <a:lnTo>
                      <a:pt x="50" y="116"/>
                    </a:lnTo>
                    <a:lnTo>
                      <a:pt x="52" y="114"/>
                    </a:lnTo>
                    <a:lnTo>
                      <a:pt x="52" y="112"/>
                    </a:lnTo>
                    <a:lnTo>
                      <a:pt x="54" y="110"/>
                    </a:lnTo>
                    <a:lnTo>
                      <a:pt x="56" y="107"/>
                    </a:lnTo>
                    <a:lnTo>
                      <a:pt x="60" y="103"/>
                    </a:lnTo>
                    <a:lnTo>
                      <a:pt x="65" y="101"/>
                    </a:lnTo>
                    <a:lnTo>
                      <a:pt x="73" y="101"/>
                    </a:lnTo>
                    <a:lnTo>
                      <a:pt x="77" y="103"/>
                    </a:lnTo>
                    <a:lnTo>
                      <a:pt x="77" y="101"/>
                    </a:lnTo>
                    <a:lnTo>
                      <a:pt x="77" y="99"/>
                    </a:lnTo>
                    <a:lnTo>
                      <a:pt x="91" y="99"/>
                    </a:lnTo>
                    <a:lnTo>
                      <a:pt x="96" y="103"/>
                    </a:lnTo>
                    <a:lnTo>
                      <a:pt x="96" y="105"/>
                    </a:lnTo>
                    <a:lnTo>
                      <a:pt x="102" y="105"/>
                    </a:lnTo>
                    <a:lnTo>
                      <a:pt x="104" y="107"/>
                    </a:lnTo>
                    <a:lnTo>
                      <a:pt x="108" y="110"/>
                    </a:lnTo>
                    <a:lnTo>
                      <a:pt x="108" y="112"/>
                    </a:lnTo>
                    <a:lnTo>
                      <a:pt x="112" y="114"/>
                    </a:lnTo>
                    <a:lnTo>
                      <a:pt x="112" y="112"/>
                    </a:lnTo>
                    <a:lnTo>
                      <a:pt x="116" y="112"/>
                    </a:lnTo>
                    <a:lnTo>
                      <a:pt x="118" y="114"/>
                    </a:lnTo>
                    <a:lnTo>
                      <a:pt x="125" y="114"/>
                    </a:lnTo>
                    <a:lnTo>
                      <a:pt x="127" y="114"/>
                    </a:lnTo>
                    <a:lnTo>
                      <a:pt x="129" y="114"/>
                    </a:lnTo>
                    <a:lnTo>
                      <a:pt x="129" y="116"/>
                    </a:lnTo>
                    <a:lnTo>
                      <a:pt x="129" y="118"/>
                    </a:lnTo>
                    <a:lnTo>
                      <a:pt x="131" y="120"/>
                    </a:lnTo>
                    <a:lnTo>
                      <a:pt x="133" y="122"/>
                    </a:lnTo>
                    <a:lnTo>
                      <a:pt x="135" y="122"/>
                    </a:lnTo>
                    <a:lnTo>
                      <a:pt x="135" y="124"/>
                    </a:lnTo>
                    <a:lnTo>
                      <a:pt x="139" y="124"/>
                    </a:lnTo>
                    <a:lnTo>
                      <a:pt x="141" y="128"/>
                    </a:lnTo>
                    <a:lnTo>
                      <a:pt x="145" y="128"/>
                    </a:lnTo>
                    <a:lnTo>
                      <a:pt x="145" y="132"/>
                    </a:lnTo>
                    <a:lnTo>
                      <a:pt x="147" y="134"/>
                    </a:lnTo>
                    <a:lnTo>
                      <a:pt x="164" y="132"/>
                    </a:lnTo>
                    <a:lnTo>
                      <a:pt x="164" y="143"/>
                    </a:lnTo>
                    <a:lnTo>
                      <a:pt x="166" y="143"/>
                    </a:lnTo>
                    <a:lnTo>
                      <a:pt x="166" y="149"/>
                    </a:lnTo>
                    <a:lnTo>
                      <a:pt x="168" y="157"/>
                    </a:lnTo>
                    <a:lnTo>
                      <a:pt x="170" y="159"/>
                    </a:lnTo>
                    <a:lnTo>
                      <a:pt x="172" y="159"/>
                    </a:lnTo>
                    <a:lnTo>
                      <a:pt x="174" y="159"/>
                    </a:lnTo>
                    <a:lnTo>
                      <a:pt x="176" y="159"/>
                    </a:lnTo>
                    <a:lnTo>
                      <a:pt x="179" y="159"/>
                    </a:lnTo>
                    <a:lnTo>
                      <a:pt x="181" y="159"/>
                    </a:lnTo>
                    <a:lnTo>
                      <a:pt x="187" y="165"/>
                    </a:lnTo>
                    <a:lnTo>
                      <a:pt x="193" y="165"/>
                    </a:lnTo>
                    <a:lnTo>
                      <a:pt x="195" y="163"/>
                    </a:lnTo>
                    <a:lnTo>
                      <a:pt x="197" y="161"/>
                    </a:lnTo>
                    <a:lnTo>
                      <a:pt x="199" y="155"/>
                    </a:lnTo>
                    <a:lnTo>
                      <a:pt x="199" y="151"/>
                    </a:lnTo>
                    <a:lnTo>
                      <a:pt x="203" y="151"/>
                    </a:lnTo>
                    <a:lnTo>
                      <a:pt x="212" y="147"/>
                    </a:lnTo>
                    <a:lnTo>
                      <a:pt x="214" y="145"/>
                    </a:lnTo>
                    <a:lnTo>
                      <a:pt x="216" y="143"/>
                    </a:lnTo>
                    <a:lnTo>
                      <a:pt x="220" y="143"/>
                    </a:lnTo>
                    <a:lnTo>
                      <a:pt x="220" y="126"/>
                    </a:lnTo>
                    <a:lnTo>
                      <a:pt x="220" y="122"/>
                    </a:lnTo>
                    <a:lnTo>
                      <a:pt x="224" y="120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37" y="114"/>
                    </a:lnTo>
                    <a:lnTo>
                      <a:pt x="239" y="116"/>
                    </a:lnTo>
                    <a:lnTo>
                      <a:pt x="241" y="118"/>
                    </a:lnTo>
                    <a:lnTo>
                      <a:pt x="243" y="120"/>
                    </a:lnTo>
                    <a:lnTo>
                      <a:pt x="251" y="120"/>
                    </a:lnTo>
                    <a:lnTo>
                      <a:pt x="251" y="116"/>
                    </a:lnTo>
                    <a:lnTo>
                      <a:pt x="247" y="114"/>
                    </a:lnTo>
                    <a:lnTo>
                      <a:pt x="247" y="107"/>
                    </a:lnTo>
                    <a:lnTo>
                      <a:pt x="249" y="105"/>
                    </a:lnTo>
                    <a:lnTo>
                      <a:pt x="237" y="97"/>
                    </a:lnTo>
                    <a:lnTo>
                      <a:pt x="230" y="99"/>
                    </a:lnTo>
                    <a:lnTo>
                      <a:pt x="230" y="99"/>
                    </a:lnTo>
                    <a:lnTo>
                      <a:pt x="226" y="97"/>
                    </a:lnTo>
                    <a:lnTo>
                      <a:pt x="224" y="97"/>
                    </a:lnTo>
                    <a:lnTo>
                      <a:pt x="220" y="93"/>
                    </a:lnTo>
                    <a:lnTo>
                      <a:pt x="218" y="91"/>
                    </a:lnTo>
                    <a:lnTo>
                      <a:pt x="216" y="89"/>
                    </a:lnTo>
                    <a:lnTo>
                      <a:pt x="210" y="87"/>
                    </a:lnTo>
                    <a:lnTo>
                      <a:pt x="205" y="83"/>
                    </a:lnTo>
                    <a:lnTo>
                      <a:pt x="199" y="83"/>
                    </a:lnTo>
                    <a:lnTo>
                      <a:pt x="193" y="78"/>
                    </a:lnTo>
                    <a:lnTo>
                      <a:pt x="191" y="76"/>
                    </a:lnTo>
                    <a:lnTo>
                      <a:pt x="189" y="74"/>
                    </a:lnTo>
                    <a:lnTo>
                      <a:pt x="187" y="70"/>
                    </a:lnTo>
                    <a:lnTo>
                      <a:pt x="185" y="70"/>
                    </a:lnTo>
                    <a:lnTo>
                      <a:pt x="183" y="68"/>
                    </a:lnTo>
                    <a:lnTo>
                      <a:pt x="176" y="68"/>
                    </a:lnTo>
                    <a:lnTo>
                      <a:pt x="174" y="66"/>
                    </a:lnTo>
                    <a:lnTo>
                      <a:pt x="172" y="64"/>
                    </a:lnTo>
                    <a:lnTo>
                      <a:pt x="166" y="54"/>
                    </a:lnTo>
                    <a:lnTo>
                      <a:pt x="166" y="52"/>
                    </a:lnTo>
                    <a:lnTo>
                      <a:pt x="166" y="52"/>
                    </a:lnTo>
                    <a:lnTo>
                      <a:pt x="162" y="45"/>
                    </a:lnTo>
                    <a:lnTo>
                      <a:pt x="156" y="37"/>
                    </a:lnTo>
                    <a:lnTo>
                      <a:pt x="147" y="33"/>
                    </a:lnTo>
                    <a:lnTo>
                      <a:pt x="147" y="35"/>
                    </a:lnTo>
                    <a:lnTo>
                      <a:pt x="135" y="33"/>
                    </a:lnTo>
                    <a:lnTo>
                      <a:pt x="127" y="33"/>
                    </a:lnTo>
                    <a:lnTo>
                      <a:pt x="123" y="29"/>
                    </a:lnTo>
                    <a:lnTo>
                      <a:pt x="123" y="25"/>
                    </a:lnTo>
                    <a:lnTo>
                      <a:pt x="125" y="20"/>
                    </a:lnTo>
                    <a:lnTo>
                      <a:pt x="123" y="20"/>
                    </a:lnTo>
                    <a:lnTo>
                      <a:pt x="123" y="16"/>
                    </a:lnTo>
                    <a:lnTo>
                      <a:pt x="120" y="12"/>
                    </a:lnTo>
                    <a:lnTo>
                      <a:pt x="118" y="12"/>
                    </a:lnTo>
                    <a:lnTo>
                      <a:pt x="110" y="12"/>
                    </a:lnTo>
                    <a:lnTo>
                      <a:pt x="108" y="1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98" y="0"/>
                    </a:lnTo>
                    <a:lnTo>
                      <a:pt x="96" y="4"/>
                    </a:lnTo>
                    <a:lnTo>
                      <a:pt x="87" y="2"/>
                    </a:lnTo>
                    <a:lnTo>
                      <a:pt x="96" y="10"/>
                    </a:lnTo>
                    <a:lnTo>
                      <a:pt x="94" y="8"/>
                    </a:lnTo>
                    <a:lnTo>
                      <a:pt x="91" y="8"/>
                    </a:lnTo>
                    <a:lnTo>
                      <a:pt x="89" y="6"/>
                    </a:lnTo>
                    <a:lnTo>
                      <a:pt x="87" y="6"/>
                    </a:lnTo>
                    <a:lnTo>
                      <a:pt x="87" y="8"/>
                    </a:lnTo>
                    <a:lnTo>
                      <a:pt x="87" y="12"/>
                    </a:lnTo>
                    <a:lnTo>
                      <a:pt x="85" y="12"/>
                    </a:lnTo>
                    <a:lnTo>
                      <a:pt x="83" y="12"/>
                    </a:lnTo>
                    <a:lnTo>
                      <a:pt x="81" y="12"/>
                    </a:lnTo>
                    <a:lnTo>
                      <a:pt x="77" y="14"/>
                    </a:lnTo>
                    <a:lnTo>
                      <a:pt x="73" y="20"/>
                    </a:lnTo>
                    <a:lnTo>
                      <a:pt x="73" y="23"/>
                    </a:lnTo>
                    <a:lnTo>
                      <a:pt x="75" y="29"/>
                    </a:lnTo>
                    <a:lnTo>
                      <a:pt x="77" y="29"/>
                    </a:lnTo>
                    <a:lnTo>
                      <a:pt x="79" y="33"/>
                    </a:lnTo>
                    <a:lnTo>
                      <a:pt x="62" y="33"/>
                    </a:lnTo>
                    <a:lnTo>
                      <a:pt x="60" y="29"/>
                    </a:lnTo>
                    <a:lnTo>
                      <a:pt x="56" y="29"/>
                    </a:lnTo>
                    <a:lnTo>
                      <a:pt x="56" y="31"/>
                    </a:lnTo>
                    <a:lnTo>
                      <a:pt x="54" y="35"/>
                    </a:lnTo>
                    <a:lnTo>
                      <a:pt x="52" y="33"/>
                    </a:lnTo>
                    <a:lnTo>
                      <a:pt x="50" y="31"/>
                    </a:lnTo>
                    <a:lnTo>
                      <a:pt x="44" y="25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40" y="16"/>
                    </a:lnTo>
                    <a:lnTo>
                      <a:pt x="36" y="14"/>
                    </a:lnTo>
                    <a:lnTo>
                      <a:pt x="33" y="12"/>
                    </a:lnTo>
                    <a:lnTo>
                      <a:pt x="29" y="12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5" y="23"/>
                    </a:lnTo>
                    <a:lnTo>
                      <a:pt x="27" y="25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8" y="33"/>
                    </a:lnTo>
                    <a:lnTo>
                      <a:pt x="40" y="35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36" y="43"/>
                    </a:lnTo>
                    <a:lnTo>
                      <a:pt x="33" y="41"/>
                    </a:lnTo>
                    <a:lnTo>
                      <a:pt x="29" y="37"/>
                    </a:lnTo>
                    <a:lnTo>
                      <a:pt x="29" y="43"/>
                    </a:lnTo>
                    <a:lnTo>
                      <a:pt x="19" y="43"/>
                    </a:lnTo>
                    <a:lnTo>
                      <a:pt x="17" y="39"/>
                    </a:lnTo>
                    <a:lnTo>
                      <a:pt x="15" y="41"/>
                    </a:lnTo>
                    <a:lnTo>
                      <a:pt x="13" y="37"/>
                    </a:lnTo>
                    <a:lnTo>
                      <a:pt x="11" y="35"/>
                    </a:lnTo>
                    <a:lnTo>
                      <a:pt x="9" y="33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7" y="23"/>
                    </a:lnTo>
                    <a:lnTo>
                      <a:pt x="7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7" y="33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37"/>
              <p:cNvSpPr>
                <a:spLocks/>
              </p:cNvSpPr>
              <p:nvPr/>
            </p:nvSpPr>
            <p:spPr bwMode="auto">
              <a:xfrm>
                <a:off x="3524" y="1425"/>
                <a:ext cx="251" cy="165"/>
              </a:xfrm>
              <a:custGeom>
                <a:avLst/>
                <a:gdLst>
                  <a:gd name="T0" fmla="*/ 9 w 251"/>
                  <a:gd name="T1" fmla="*/ 47 h 165"/>
                  <a:gd name="T2" fmla="*/ 13 w 251"/>
                  <a:gd name="T3" fmla="*/ 60 h 165"/>
                  <a:gd name="T4" fmla="*/ 23 w 251"/>
                  <a:gd name="T5" fmla="*/ 66 h 165"/>
                  <a:gd name="T6" fmla="*/ 17 w 251"/>
                  <a:gd name="T7" fmla="*/ 72 h 165"/>
                  <a:gd name="T8" fmla="*/ 23 w 251"/>
                  <a:gd name="T9" fmla="*/ 76 h 165"/>
                  <a:gd name="T10" fmla="*/ 33 w 251"/>
                  <a:gd name="T11" fmla="*/ 83 h 165"/>
                  <a:gd name="T12" fmla="*/ 36 w 251"/>
                  <a:gd name="T13" fmla="*/ 103 h 165"/>
                  <a:gd name="T14" fmla="*/ 40 w 251"/>
                  <a:gd name="T15" fmla="*/ 118 h 165"/>
                  <a:gd name="T16" fmla="*/ 52 w 251"/>
                  <a:gd name="T17" fmla="*/ 114 h 165"/>
                  <a:gd name="T18" fmla="*/ 60 w 251"/>
                  <a:gd name="T19" fmla="*/ 103 h 165"/>
                  <a:gd name="T20" fmla="*/ 77 w 251"/>
                  <a:gd name="T21" fmla="*/ 101 h 165"/>
                  <a:gd name="T22" fmla="*/ 96 w 251"/>
                  <a:gd name="T23" fmla="*/ 105 h 165"/>
                  <a:gd name="T24" fmla="*/ 108 w 251"/>
                  <a:gd name="T25" fmla="*/ 112 h 165"/>
                  <a:gd name="T26" fmla="*/ 118 w 251"/>
                  <a:gd name="T27" fmla="*/ 114 h 165"/>
                  <a:gd name="T28" fmla="*/ 129 w 251"/>
                  <a:gd name="T29" fmla="*/ 116 h 165"/>
                  <a:gd name="T30" fmla="*/ 135 w 251"/>
                  <a:gd name="T31" fmla="*/ 122 h 165"/>
                  <a:gd name="T32" fmla="*/ 145 w 251"/>
                  <a:gd name="T33" fmla="*/ 128 h 165"/>
                  <a:gd name="T34" fmla="*/ 164 w 251"/>
                  <a:gd name="T35" fmla="*/ 143 h 165"/>
                  <a:gd name="T36" fmla="*/ 170 w 251"/>
                  <a:gd name="T37" fmla="*/ 159 h 165"/>
                  <a:gd name="T38" fmla="*/ 179 w 251"/>
                  <a:gd name="T39" fmla="*/ 159 h 165"/>
                  <a:gd name="T40" fmla="*/ 195 w 251"/>
                  <a:gd name="T41" fmla="*/ 163 h 165"/>
                  <a:gd name="T42" fmla="*/ 203 w 251"/>
                  <a:gd name="T43" fmla="*/ 151 h 165"/>
                  <a:gd name="T44" fmla="*/ 220 w 251"/>
                  <a:gd name="T45" fmla="*/ 143 h 165"/>
                  <a:gd name="T46" fmla="*/ 232 w 251"/>
                  <a:gd name="T47" fmla="*/ 120 h 165"/>
                  <a:gd name="T48" fmla="*/ 241 w 251"/>
                  <a:gd name="T49" fmla="*/ 118 h 165"/>
                  <a:gd name="T50" fmla="*/ 247 w 251"/>
                  <a:gd name="T51" fmla="*/ 114 h 165"/>
                  <a:gd name="T52" fmla="*/ 230 w 251"/>
                  <a:gd name="T53" fmla="*/ 99 h 165"/>
                  <a:gd name="T54" fmla="*/ 220 w 251"/>
                  <a:gd name="T55" fmla="*/ 93 h 165"/>
                  <a:gd name="T56" fmla="*/ 205 w 251"/>
                  <a:gd name="T57" fmla="*/ 83 h 165"/>
                  <a:gd name="T58" fmla="*/ 189 w 251"/>
                  <a:gd name="T59" fmla="*/ 74 h 165"/>
                  <a:gd name="T60" fmla="*/ 176 w 251"/>
                  <a:gd name="T61" fmla="*/ 68 h 165"/>
                  <a:gd name="T62" fmla="*/ 166 w 251"/>
                  <a:gd name="T63" fmla="*/ 52 h 165"/>
                  <a:gd name="T64" fmla="*/ 147 w 251"/>
                  <a:gd name="T65" fmla="*/ 33 h 165"/>
                  <a:gd name="T66" fmla="*/ 123 w 251"/>
                  <a:gd name="T67" fmla="*/ 29 h 165"/>
                  <a:gd name="T68" fmla="*/ 123 w 251"/>
                  <a:gd name="T69" fmla="*/ 16 h 165"/>
                  <a:gd name="T70" fmla="*/ 108 w 251"/>
                  <a:gd name="T71" fmla="*/ 10 h 165"/>
                  <a:gd name="T72" fmla="*/ 96 w 251"/>
                  <a:gd name="T73" fmla="*/ 4 h 165"/>
                  <a:gd name="T74" fmla="*/ 91 w 251"/>
                  <a:gd name="T75" fmla="*/ 8 h 165"/>
                  <a:gd name="T76" fmla="*/ 87 w 251"/>
                  <a:gd name="T77" fmla="*/ 12 h 165"/>
                  <a:gd name="T78" fmla="*/ 77 w 251"/>
                  <a:gd name="T79" fmla="*/ 14 h 165"/>
                  <a:gd name="T80" fmla="*/ 77 w 251"/>
                  <a:gd name="T81" fmla="*/ 29 h 165"/>
                  <a:gd name="T82" fmla="*/ 56 w 251"/>
                  <a:gd name="T83" fmla="*/ 29 h 165"/>
                  <a:gd name="T84" fmla="*/ 50 w 251"/>
                  <a:gd name="T85" fmla="*/ 31 h 165"/>
                  <a:gd name="T86" fmla="*/ 40 w 251"/>
                  <a:gd name="T87" fmla="*/ 16 h 165"/>
                  <a:gd name="T88" fmla="*/ 23 w 251"/>
                  <a:gd name="T89" fmla="*/ 8 h 165"/>
                  <a:gd name="T90" fmla="*/ 21 w 251"/>
                  <a:gd name="T91" fmla="*/ 14 h 165"/>
                  <a:gd name="T92" fmla="*/ 23 w 251"/>
                  <a:gd name="T93" fmla="*/ 20 h 165"/>
                  <a:gd name="T94" fmla="*/ 33 w 251"/>
                  <a:gd name="T95" fmla="*/ 29 h 165"/>
                  <a:gd name="T96" fmla="*/ 40 w 251"/>
                  <a:gd name="T97" fmla="*/ 43 h 165"/>
                  <a:gd name="T98" fmla="*/ 29 w 251"/>
                  <a:gd name="T99" fmla="*/ 43 h 165"/>
                  <a:gd name="T100" fmla="*/ 13 w 251"/>
                  <a:gd name="T101" fmla="*/ 37 h 165"/>
                  <a:gd name="T102" fmla="*/ 7 w 251"/>
                  <a:gd name="T103" fmla="*/ 27 h 165"/>
                  <a:gd name="T104" fmla="*/ 0 w 251"/>
                  <a:gd name="T105" fmla="*/ 23 h 165"/>
                  <a:gd name="T106" fmla="*/ 7 w 251"/>
                  <a:gd name="T107" fmla="*/ 33 h 165"/>
                  <a:gd name="T108" fmla="*/ 13 w 251"/>
                  <a:gd name="T109" fmla="*/ 4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1" h="165">
                    <a:moveTo>
                      <a:pt x="13" y="41"/>
                    </a:moveTo>
                    <a:lnTo>
                      <a:pt x="13" y="43"/>
                    </a:lnTo>
                    <a:lnTo>
                      <a:pt x="11" y="43"/>
                    </a:lnTo>
                    <a:lnTo>
                      <a:pt x="9" y="47"/>
                    </a:lnTo>
                    <a:lnTo>
                      <a:pt x="9" y="52"/>
                    </a:lnTo>
                    <a:lnTo>
                      <a:pt x="11" y="54"/>
                    </a:lnTo>
                    <a:lnTo>
                      <a:pt x="13" y="56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5" y="62"/>
                    </a:lnTo>
                    <a:lnTo>
                      <a:pt x="23" y="60"/>
                    </a:lnTo>
                    <a:lnTo>
                      <a:pt x="23" y="66"/>
                    </a:lnTo>
                    <a:lnTo>
                      <a:pt x="27" y="70"/>
                    </a:lnTo>
                    <a:lnTo>
                      <a:pt x="23" y="70"/>
                    </a:lnTo>
                    <a:lnTo>
                      <a:pt x="19" y="72"/>
                    </a:lnTo>
                    <a:lnTo>
                      <a:pt x="17" y="72"/>
                    </a:lnTo>
                    <a:lnTo>
                      <a:pt x="17" y="74"/>
                    </a:lnTo>
                    <a:lnTo>
                      <a:pt x="19" y="74"/>
                    </a:lnTo>
                    <a:lnTo>
                      <a:pt x="23" y="74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9" y="78"/>
                    </a:lnTo>
                    <a:lnTo>
                      <a:pt x="31" y="83"/>
                    </a:lnTo>
                    <a:lnTo>
                      <a:pt x="33" y="83"/>
                    </a:lnTo>
                    <a:lnTo>
                      <a:pt x="33" y="97"/>
                    </a:lnTo>
                    <a:lnTo>
                      <a:pt x="38" y="97"/>
                    </a:lnTo>
                    <a:lnTo>
                      <a:pt x="38" y="101"/>
                    </a:lnTo>
                    <a:lnTo>
                      <a:pt x="36" y="103"/>
                    </a:lnTo>
                    <a:lnTo>
                      <a:pt x="36" y="110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0" y="120"/>
                    </a:lnTo>
                    <a:lnTo>
                      <a:pt x="46" y="120"/>
                    </a:lnTo>
                    <a:lnTo>
                      <a:pt x="50" y="116"/>
                    </a:lnTo>
                    <a:lnTo>
                      <a:pt x="52" y="114"/>
                    </a:lnTo>
                    <a:lnTo>
                      <a:pt x="52" y="112"/>
                    </a:lnTo>
                    <a:lnTo>
                      <a:pt x="54" y="110"/>
                    </a:lnTo>
                    <a:lnTo>
                      <a:pt x="56" y="107"/>
                    </a:lnTo>
                    <a:lnTo>
                      <a:pt x="60" y="103"/>
                    </a:lnTo>
                    <a:lnTo>
                      <a:pt x="65" y="101"/>
                    </a:lnTo>
                    <a:lnTo>
                      <a:pt x="73" y="101"/>
                    </a:lnTo>
                    <a:lnTo>
                      <a:pt x="77" y="103"/>
                    </a:lnTo>
                    <a:lnTo>
                      <a:pt x="77" y="101"/>
                    </a:lnTo>
                    <a:lnTo>
                      <a:pt x="77" y="99"/>
                    </a:lnTo>
                    <a:lnTo>
                      <a:pt x="91" y="99"/>
                    </a:lnTo>
                    <a:lnTo>
                      <a:pt x="96" y="103"/>
                    </a:lnTo>
                    <a:lnTo>
                      <a:pt x="96" y="105"/>
                    </a:lnTo>
                    <a:lnTo>
                      <a:pt x="102" y="105"/>
                    </a:lnTo>
                    <a:lnTo>
                      <a:pt x="104" y="107"/>
                    </a:lnTo>
                    <a:lnTo>
                      <a:pt x="108" y="110"/>
                    </a:lnTo>
                    <a:lnTo>
                      <a:pt x="108" y="112"/>
                    </a:lnTo>
                    <a:lnTo>
                      <a:pt x="112" y="114"/>
                    </a:lnTo>
                    <a:lnTo>
                      <a:pt x="112" y="112"/>
                    </a:lnTo>
                    <a:lnTo>
                      <a:pt x="116" y="112"/>
                    </a:lnTo>
                    <a:lnTo>
                      <a:pt x="118" y="114"/>
                    </a:lnTo>
                    <a:lnTo>
                      <a:pt x="125" y="114"/>
                    </a:lnTo>
                    <a:lnTo>
                      <a:pt x="127" y="114"/>
                    </a:lnTo>
                    <a:lnTo>
                      <a:pt x="129" y="114"/>
                    </a:lnTo>
                    <a:lnTo>
                      <a:pt x="129" y="116"/>
                    </a:lnTo>
                    <a:lnTo>
                      <a:pt x="129" y="118"/>
                    </a:lnTo>
                    <a:lnTo>
                      <a:pt x="131" y="120"/>
                    </a:lnTo>
                    <a:lnTo>
                      <a:pt x="133" y="122"/>
                    </a:lnTo>
                    <a:lnTo>
                      <a:pt x="135" y="122"/>
                    </a:lnTo>
                    <a:lnTo>
                      <a:pt x="135" y="124"/>
                    </a:lnTo>
                    <a:lnTo>
                      <a:pt x="139" y="124"/>
                    </a:lnTo>
                    <a:lnTo>
                      <a:pt x="141" y="128"/>
                    </a:lnTo>
                    <a:lnTo>
                      <a:pt x="145" y="128"/>
                    </a:lnTo>
                    <a:lnTo>
                      <a:pt x="145" y="132"/>
                    </a:lnTo>
                    <a:lnTo>
                      <a:pt x="147" y="134"/>
                    </a:lnTo>
                    <a:lnTo>
                      <a:pt x="164" y="132"/>
                    </a:lnTo>
                    <a:lnTo>
                      <a:pt x="164" y="143"/>
                    </a:lnTo>
                    <a:lnTo>
                      <a:pt x="166" y="143"/>
                    </a:lnTo>
                    <a:lnTo>
                      <a:pt x="166" y="149"/>
                    </a:lnTo>
                    <a:lnTo>
                      <a:pt x="168" y="157"/>
                    </a:lnTo>
                    <a:lnTo>
                      <a:pt x="170" y="159"/>
                    </a:lnTo>
                    <a:lnTo>
                      <a:pt x="172" y="159"/>
                    </a:lnTo>
                    <a:lnTo>
                      <a:pt x="174" y="159"/>
                    </a:lnTo>
                    <a:lnTo>
                      <a:pt x="176" y="159"/>
                    </a:lnTo>
                    <a:lnTo>
                      <a:pt x="179" y="159"/>
                    </a:lnTo>
                    <a:lnTo>
                      <a:pt x="181" y="159"/>
                    </a:lnTo>
                    <a:lnTo>
                      <a:pt x="187" y="165"/>
                    </a:lnTo>
                    <a:lnTo>
                      <a:pt x="193" y="165"/>
                    </a:lnTo>
                    <a:lnTo>
                      <a:pt x="195" y="163"/>
                    </a:lnTo>
                    <a:lnTo>
                      <a:pt x="197" y="161"/>
                    </a:lnTo>
                    <a:lnTo>
                      <a:pt x="199" y="155"/>
                    </a:lnTo>
                    <a:lnTo>
                      <a:pt x="199" y="151"/>
                    </a:lnTo>
                    <a:lnTo>
                      <a:pt x="203" y="151"/>
                    </a:lnTo>
                    <a:lnTo>
                      <a:pt x="212" y="147"/>
                    </a:lnTo>
                    <a:lnTo>
                      <a:pt x="214" y="145"/>
                    </a:lnTo>
                    <a:lnTo>
                      <a:pt x="216" y="143"/>
                    </a:lnTo>
                    <a:lnTo>
                      <a:pt x="220" y="143"/>
                    </a:lnTo>
                    <a:lnTo>
                      <a:pt x="220" y="126"/>
                    </a:lnTo>
                    <a:lnTo>
                      <a:pt x="220" y="122"/>
                    </a:lnTo>
                    <a:lnTo>
                      <a:pt x="224" y="120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37" y="114"/>
                    </a:lnTo>
                    <a:lnTo>
                      <a:pt x="239" y="116"/>
                    </a:lnTo>
                    <a:lnTo>
                      <a:pt x="241" y="118"/>
                    </a:lnTo>
                    <a:lnTo>
                      <a:pt x="243" y="120"/>
                    </a:lnTo>
                    <a:lnTo>
                      <a:pt x="251" y="120"/>
                    </a:lnTo>
                    <a:lnTo>
                      <a:pt x="251" y="116"/>
                    </a:lnTo>
                    <a:lnTo>
                      <a:pt x="247" y="114"/>
                    </a:lnTo>
                    <a:lnTo>
                      <a:pt x="247" y="107"/>
                    </a:lnTo>
                    <a:lnTo>
                      <a:pt x="249" y="105"/>
                    </a:lnTo>
                    <a:lnTo>
                      <a:pt x="237" y="97"/>
                    </a:lnTo>
                    <a:lnTo>
                      <a:pt x="230" y="99"/>
                    </a:lnTo>
                    <a:lnTo>
                      <a:pt x="230" y="99"/>
                    </a:lnTo>
                    <a:lnTo>
                      <a:pt x="226" y="97"/>
                    </a:lnTo>
                    <a:lnTo>
                      <a:pt x="224" y="97"/>
                    </a:lnTo>
                    <a:lnTo>
                      <a:pt x="220" y="93"/>
                    </a:lnTo>
                    <a:lnTo>
                      <a:pt x="218" y="91"/>
                    </a:lnTo>
                    <a:lnTo>
                      <a:pt x="216" y="89"/>
                    </a:lnTo>
                    <a:lnTo>
                      <a:pt x="210" y="87"/>
                    </a:lnTo>
                    <a:lnTo>
                      <a:pt x="205" y="83"/>
                    </a:lnTo>
                    <a:lnTo>
                      <a:pt x="199" y="83"/>
                    </a:lnTo>
                    <a:lnTo>
                      <a:pt x="193" y="78"/>
                    </a:lnTo>
                    <a:lnTo>
                      <a:pt x="191" y="76"/>
                    </a:lnTo>
                    <a:lnTo>
                      <a:pt x="189" y="74"/>
                    </a:lnTo>
                    <a:lnTo>
                      <a:pt x="187" y="70"/>
                    </a:lnTo>
                    <a:lnTo>
                      <a:pt x="185" y="70"/>
                    </a:lnTo>
                    <a:lnTo>
                      <a:pt x="183" y="68"/>
                    </a:lnTo>
                    <a:lnTo>
                      <a:pt x="176" y="68"/>
                    </a:lnTo>
                    <a:lnTo>
                      <a:pt x="174" y="66"/>
                    </a:lnTo>
                    <a:lnTo>
                      <a:pt x="172" y="64"/>
                    </a:lnTo>
                    <a:lnTo>
                      <a:pt x="166" y="54"/>
                    </a:lnTo>
                    <a:lnTo>
                      <a:pt x="166" y="52"/>
                    </a:lnTo>
                    <a:lnTo>
                      <a:pt x="166" y="52"/>
                    </a:lnTo>
                    <a:lnTo>
                      <a:pt x="162" y="45"/>
                    </a:lnTo>
                    <a:lnTo>
                      <a:pt x="156" y="37"/>
                    </a:lnTo>
                    <a:lnTo>
                      <a:pt x="147" y="33"/>
                    </a:lnTo>
                    <a:lnTo>
                      <a:pt x="147" y="35"/>
                    </a:lnTo>
                    <a:lnTo>
                      <a:pt x="135" y="33"/>
                    </a:lnTo>
                    <a:lnTo>
                      <a:pt x="127" y="33"/>
                    </a:lnTo>
                    <a:lnTo>
                      <a:pt x="123" y="29"/>
                    </a:lnTo>
                    <a:lnTo>
                      <a:pt x="123" y="25"/>
                    </a:lnTo>
                    <a:lnTo>
                      <a:pt x="125" y="20"/>
                    </a:lnTo>
                    <a:lnTo>
                      <a:pt x="123" y="20"/>
                    </a:lnTo>
                    <a:lnTo>
                      <a:pt x="123" y="16"/>
                    </a:lnTo>
                    <a:lnTo>
                      <a:pt x="120" y="12"/>
                    </a:lnTo>
                    <a:lnTo>
                      <a:pt x="118" y="12"/>
                    </a:lnTo>
                    <a:lnTo>
                      <a:pt x="110" y="12"/>
                    </a:lnTo>
                    <a:lnTo>
                      <a:pt x="108" y="1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98" y="0"/>
                    </a:lnTo>
                    <a:lnTo>
                      <a:pt x="96" y="4"/>
                    </a:lnTo>
                    <a:lnTo>
                      <a:pt x="87" y="2"/>
                    </a:lnTo>
                    <a:lnTo>
                      <a:pt x="96" y="10"/>
                    </a:lnTo>
                    <a:lnTo>
                      <a:pt x="94" y="8"/>
                    </a:lnTo>
                    <a:lnTo>
                      <a:pt x="91" y="8"/>
                    </a:lnTo>
                    <a:lnTo>
                      <a:pt x="89" y="6"/>
                    </a:lnTo>
                    <a:lnTo>
                      <a:pt x="87" y="6"/>
                    </a:lnTo>
                    <a:lnTo>
                      <a:pt x="87" y="8"/>
                    </a:lnTo>
                    <a:lnTo>
                      <a:pt x="87" y="12"/>
                    </a:lnTo>
                    <a:lnTo>
                      <a:pt x="85" y="12"/>
                    </a:lnTo>
                    <a:lnTo>
                      <a:pt x="83" y="12"/>
                    </a:lnTo>
                    <a:lnTo>
                      <a:pt x="81" y="12"/>
                    </a:lnTo>
                    <a:lnTo>
                      <a:pt x="77" y="14"/>
                    </a:lnTo>
                    <a:lnTo>
                      <a:pt x="73" y="20"/>
                    </a:lnTo>
                    <a:lnTo>
                      <a:pt x="73" y="23"/>
                    </a:lnTo>
                    <a:lnTo>
                      <a:pt x="75" y="29"/>
                    </a:lnTo>
                    <a:lnTo>
                      <a:pt x="77" y="29"/>
                    </a:lnTo>
                    <a:lnTo>
                      <a:pt x="79" y="33"/>
                    </a:lnTo>
                    <a:lnTo>
                      <a:pt x="62" y="33"/>
                    </a:lnTo>
                    <a:lnTo>
                      <a:pt x="60" y="29"/>
                    </a:lnTo>
                    <a:lnTo>
                      <a:pt x="56" y="29"/>
                    </a:lnTo>
                    <a:lnTo>
                      <a:pt x="56" y="31"/>
                    </a:lnTo>
                    <a:lnTo>
                      <a:pt x="54" y="35"/>
                    </a:lnTo>
                    <a:lnTo>
                      <a:pt x="52" y="33"/>
                    </a:lnTo>
                    <a:lnTo>
                      <a:pt x="50" y="31"/>
                    </a:lnTo>
                    <a:lnTo>
                      <a:pt x="44" y="25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40" y="16"/>
                    </a:lnTo>
                    <a:lnTo>
                      <a:pt x="36" y="14"/>
                    </a:lnTo>
                    <a:lnTo>
                      <a:pt x="33" y="12"/>
                    </a:lnTo>
                    <a:lnTo>
                      <a:pt x="29" y="12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5" y="23"/>
                    </a:lnTo>
                    <a:lnTo>
                      <a:pt x="27" y="25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8" y="33"/>
                    </a:lnTo>
                    <a:lnTo>
                      <a:pt x="40" y="35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36" y="43"/>
                    </a:lnTo>
                    <a:lnTo>
                      <a:pt x="33" y="41"/>
                    </a:lnTo>
                    <a:lnTo>
                      <a:pt x="29" y="37"/>
                    </a:lnTo>
                    <a:lnTo>
                      <a:pt x="29" y="43"/>
                    </a:lnTo>
                    <a:lnTo>
                      <a:pt x="19" y="43"/>
                    </a:lnTo>
                    <a:lnTo>
                      <a:pt x="17" y="39"/>
                    </a:lnTo>
                    <a:lnTo>
                      <a:pt x="15" y="41"/>
                    </a:lnTo>
                    <a:lnTo>
                      <a:pt x="13" y="37"/>
                    </a:lnTo>
                    <a:lnTo>
                      <a:pt x="11" y="35"/>
                    </a:lnTo>
                    <a:lnTo>
                      <a:pt x="9" y="33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7" y="23"/>
                    </a:lnTo>
                    <a:lnTo>
                      <a:pt x="7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7" y="33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38"/>
              <p:cNvSpPr>
                <a:spLocks noEditPoints="1"/>
              </p:cNvSpPr>
              <p:nvPr/>
            </p:nvSpPr>
            <p:spPr bwMode="auto">
              <a:xfrm>
                <a:off x="3085" y="1437"/>
                <a:ext cx="334" cy="139"/>
              </a:xfrm>
              <a:custGeom>
                <a:avLst/>
                <a:gdLst>
                  <a:gd name="T0" fmla="*/ 0 w 334"/>
                  <a:gd name="T1" fmla="*/ 52 h 139"/>
                  <a:gd name="T2" fmla="*/ 10 w 334"/>
                  <a:gd name="T3" fmla="*/ 48 h 139"/>
                  <a:gd name="T4" fmla="*/ 10 w 334"/>
                  <a:gd name="T5" fmla="*/ 42 h 139"/>
                  <a:gd name="T6" fmla="*/ 23 w 334"/>
                  <a:gd name="T7" fmla="*/ 37 h 139"/>
                  <a:gd name="T8" fmla="*/ 23 w 334"/>
                  <a:gd name="T9" fmla="*/ 37 h 139"/>
                  <a:gd name="T10" fmla="*/ 327 w 334"/>
                  <a:gd name="T11" fmla="*/ 98 h 139"/>
                  <a:gd name="T12" fmla="*/ 323 w 334"/>
                  <a:gd name="T13" fmla="*/ 83 h 139"/>
                  <a:gd name="T14" fmla="*/ 317 w 334"/>
                  <a:gd name="T15" fmla="*/ 69 h 139"/>
                  <a:gd name="T16" fmla="*/ 319 w 334"/>
                  <a:gd name="T17" fmla="*/ 54 h 139"/>
                  <a:gd name="T18" fmla="*/ 313 w 334"/>
                  <a:gd name="T19" fmla="*/ 50 h 139"/>
                  <a:gd name="T20" fmla="*/ 303 w 334"/>
                  <a:gd name="T21" fmla="*/ 40 h 139"/>
                  <a:gd name="T22" fmla="*/ 292 w 334"/>
                  <a:gd name="T23" fmla="*/ 23 h 139"/>
                  <a:gd name="T24" fmla="*/ 282 w 334"/>
                  <a:gd name="T25" fmla="*/ 15 h 139"/>
                  <a:gd name="T26" fmla="*/ 257 w 334"/>
                  <a:gd name="T27" fmla="*/ 25 h 139"/>
                  <a:gd name="T28" fmla="*/ 197 w 334"/>
                  <a:gd name="T29" fmla="*/ 27 h 139"/>
                  <a:gd name="T30" fmla="*/ 189 w 334"/>
                  <a:gd name="T31" fmla="*/ 19 h 139"/>
                  <a:gd name="T32" fmla="*/ 166 w 334"/>
                  <a:gd name="T33" fmla="*/ 15 h 139"/>
                  <a:gd name="T34" fmla="*/ 149 w 334"/>
                  <a:gd name="T35" fmla="*/ 6 h 139"/>
                  <a:gd name="T36" fmla="*/ 122 w 334"/>
                  <a:gd name="T37" fmla="*/ 6 h 139"/>
                  <a:gd name="T38" fmla="*/ 104 w 334"/>
                  <a:gd name="T39" fmla="*/ 19 h 139"/>
                  <a:gd name="T40" fmla="*/ 73 w 334"/>
                  <a:gd name="T41" fmla="*/ 23 h 139"/>
                  <a:gd name="T42" fmla="*/ 58 w 334"/>
                  <a:gd name="T43" fmla="*/ 19 h 139"/>
                  <a:gd name="T44" fmla="*/ 42 w 334"/>
                  <a:gd name="T45" fmla="*/ 6 h 139"/>
                  <a:gd name="T46" fmla="*/ 23 w 334"/>
                  <a:gd name="T47" fmla="*/ 4 h 139"/>
                  <a:gd name="T48" fmla="*/ 23 w 334"/>
                  <a:gd name="T49" fmla="*/ 15 h 139"/>
                  <a:gd name="T50" fmla="*/ 19 w 334"/>
                  <a:gd name="T51" fmla="*/ 23 h 139"/>
                  <a:gd name="T52" fmla="*/ 17 w 334"/>
                  <a:gd name="T53" fmla="*/ 37 h 139"/>
                  <a:gd name="T54" fmla="*/ 27 w 334"/>
                  <a:gd name="T55" fmla="*/ 33 h 139"/>
                  <a:gd name="T56" fmla="*/ 39 w 334"/>
                  <a:gd name="T57" fmla="*/ 27 h 139"/>
                  <a:gd name="T58" fmla="*/ 54 w 334"/>
                  <a:gd name="T59" fmla="*/ 23 h 139"/>
                  <a:gd name="T60" fmla="*/ 73 w 334"/>
                  <a:gd name="T61" fmla="*/ 31 h 139"/>
                  <a:gd name="T62" fmla="*/ 60 w 334"/>
                  <a:gd name="T63" fmla="*/ 37 h 139"/>
                  <a:gd name="T64" fmla="*/ 21 w 334"/>
                  <a:gd name="T65" fmla="*/ 46 h 139"/>
                  <a:gd name="T66" fmla="*/ 17 w 334"/>
                  <a:gd name="T67" fmla="*/ 60 h 139"/>
                  <a:gd name="T68" fmla="*/ 33 w 334"/>
                  <a:gd name="T69" fmla="*/ 73 h 139"/>
                  <a:gd name="T70" fmla="*/ 39 w 334"/>
                  <a:gd name="T71" fmla="*/ 106 h 139"/>
                  <a:gd name="T72" fmla="*/ 56 w 334"/>
                  <a:gd name="T73" fmla="*/ 118 h 139"/>
                  <a:gd name="T74" fmla="*/ 66 w 334"/>
                  <a:gd name="T75" fmla="*/ 127 h 139"/>
                  <a:gd name="T76" fmla="*/ 93 w 334"/>
                  <a:gd name="T77" fmla="*/ 122 h 139"/>
                  <a:gd name="T78" fmla="*/ 116 w 334"/>
                  <a:gd name="T79" fmla="*/ 120 h 139"/>
                  <a:gd name="T80" fmla="*/ 120 w 334"/>
                  <a:gd name="T81" fmla="*/ 129 h 139"/>
                  <a:gd name="T82" fmla="*/ 149 w 334"/>
                  <a:gd name="T83" fmla="*/ 129 h 139"/>
                  <a:gd name="T84" fmla="*/ 166 w 334"/>
                  <a:gd name="T85" fmla="*/ 118 h 139"/>
                  <a:gd name="T86" fmla="*/ 176 w 334"/>
                  <a:gd name="T87" fmla="*/ 122 h 139"/>
                  <a:gd name="T88" fmla="*/ 189 w 334"/>
                  <a:gd name="T89" fmla="*/ 118 h 139"/>
                  <a:gd name="T90" fmla="*/ 184 w 334"/>
                  <a:gd name="T91" fmla="*/ 129 h 139"/>
                  <a:gd name="T92" fmla="*/ 193 w 334"/>
                  <a:gd name="T93" fmla="*/ 139 h 139"/>
                  <a:gd name="T94" fmla="*/ 199 w 334"/>
                  <a:gd name="T95" fmla="*/ 133 h 139"/>
                  <a:gd name="T96" fmla="*/ 201 w 334"/>
                  <a:gd name="T97" fmla="*/ 120 h 139"/>
                  <a:gd name="T98" fmla="*/ 218 w 334"/>
                  <a:gd name="T99" fmla="*/ 118 h 139"/>
                  <a:gd name="T100" fmla="*/ 232 w 334"/>
                  <a:gd name="T101" fmla="*/ 120 h 139"/>
                  <a:gd name="T102" fmla="*/ 249 w 334"/>
                  <a:gd name="T103" fmla="*/ 120 h 139"/>
                  <a:gd name="T104" fmla="*/ 272 w 334"/>
                  <a:gd name="T105" fmla="*/ 112 h 139"/>
                  <a:gd name="T106" fmla="*/ 288 w 334"/>
                  <a:gd name="T107" fmla="*/ 106 h 139"/>
                  <a:gd name="T108" fmla="*/ 292 w 334"/>
                  <a:gd name="T109" fmla="*/ 114 h 139"/>
                  <a:gd name="T110" fmla="*/ 311 w 334"/>
                  <a:gd name="T111" fmla="*/ 110 h 139"/>
                  <a:gd name="T112" fmla="*/ 323 w 334"/>
                  <a:gd name="T113" fmla="*/ 108 h 139"/>
                  <a:gd name="T114" fmla="*/ 25 w 334"/>
                  <a:gd name="T115" fmla="*/ 77 h 139"/>
                  <a:gd name="T116" fmla="*/ 27 w 334"/>
                  <a:gd name="T117" fmla="*/ 89 h 139"/>
                  <a:gd name="T118" fmla="*/ 25 w 334"/>
                  <a:gd name="T119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4" h="139">
                    <a:moveTo>
                      <a:pt x="0" y="52"/>
                    </a:moveTo>
                    <a:lnTo>
                      <a:pt x="6" y="52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  <a:moveTo>
                      <a:pt x="10" y="46"/>
                    </a:moveTo>
                    <a:lnTo>
                      <a:pt x="10" y="46"/>
                    </a:lnTo>
                    <a:lnTo>
                      <a:pt x="10" y="48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close/>
                    <a:moveTo>
                      <a:pt x="23" y="37"/>
                    </a:moveTo>
                    <a:lnTo>
                      <a:pt x="17" y="37"/>
                    </a:lnTo>
                    <a:lnTo>
                      <a:pt x="17" y="48"/>
                    </a:lnTo>
                    <a:lnTo>
                      <a:pt x="19" y="42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close/>
                    <a:moveTo>
                      <a:pt x="334" y="110"/>
                    </a:moveTo>
                    <a:lnTo>
                      <a:pt x="334" y="106"/>
                    </a:lnTo>
                    <a:lnTo>
                      <a:pt x="327" y="106"/>
                    </a:lnTo>
                    <a:lnTo>
                      <a:pt x="327" y="98"/>
                    </a:lnTo>
                    <a:lnTo>
                      <a:pt x="319" y="91"/>
                    </a:lnTo>
                    <a:lnTo>
                      <a:pt x="319" y="91"/>
                    </a:lnTo>
                    <a:lnTo>
                      <a:pt x="321" y="87"/>
                    </a:lnTo>
                    <a:lnTo>
                      <a:pt x="321" y="85"/>
                    </a:lnTo>
                    <a:lnTo>
                      <a:pt x="323" y="83"/>
                    </a:lnTo>
                    <a:lnTo>
                      <a:pt x="321" y="83"/>
                    </a:lnTo>
                    <a:lnTo>
                      <a:pt x="319" y="83"/>
                    </a:lnTo>
                    <a:lnTo>
                      <a:pt x="319" y="79"/>
                    </a:lnTo>
                    <a:lnTo>
                      <a:pt x="317" y="75"/>
                    </a:lnTo>
                    <a:lnTo>
                      <a:pt x="317" y="69"/>
                    </a:lnTo>
                    <a:lnTo>
                      <a:pt x="313" y="60"/>
                    </a:lnTo>
                    <a:lnTo>
                      <a:pt x="319" y="60"/>
                    </a:lnTo>
                    <a:lnTo>
                      <a:pt x="319" y="60"/>
                    </a:lnTo>
                    <a:lnTo>
                      <a:pt x="319" y="58"/>
                    </a:lnTo>
                    <a:lnTo>
                      <a:pt x="319" y="54"/>
                    </a:lnTo>
                    <a:lnTo>
                      <a:pt x="319" y="52"/>
                    </a:lnTo>
                    <a:lnTo>
                      <a:pt x="317" y="50"/>
                    </a:lnTo>
                    <a:lnTo>
                      <a:pt x="317" y="48"/>
                    </a:lnTo>
                    <a:lnTo>
                      <a:pt x="315" y="48"/>
                    </a:lnTo>
                    <a:lnTo>
                      <a:pt x="313" y="50"/>
                    </a:lnTo>
                    <a:lnTo>
                      <a:pt x="309" y="50"/>
                    </a:lnTo>
                    <a:lnTo>
                      <a:pt x="307" y="48"/>
                    </a:lnTo>
                    <a:lnTo>
                      <a:pt x="305" y="46"/>
                    </a:lnTo>
                    <a:lnTo>
                      <a:pt x="303" y="44"/>
                    </a:lnTo>
                    <a:lnTo>
                      <a:pt x="303" y="40"/>
                    </a:lnTo>
                    <a:lnTo>
                      <a:pt x="301" y="29"/>
                    </a:lnTo>
                    <a:lnTo>
                      <a:pt x="298" y="27"/>
                    </a:lnTo>
                    <a:lnTo>
                      <a:pt x="298" y="23"/>
                    </a:lnTo>
                    <a:lnTo>
                      <a:pt x="296" y="23"/>
                    </a:lnTo>
                    <a:lnTo>
                      <a:pt x="292" y="23"/>
                    </a:lnTo>
                    <a:lnTo>
                      <a:pt x="292" y="21"/>
                    </a:lnTo>
                    <a:lnTo>
                      <a:pt x="290" y="17"/>
                    </a:lnTo>
                    <a:lnTo>
                      <a:pt x="288" y="15"/>
                    </a:lnTo>
                    <a:lnTo>
                      <a:pt x="286" y="15"/>
                    </a:lnTo>
                    <a:lnTo>
                      <a:pt x="282" y="15"/>
                    </a:lnTo>
                    <a:lnTo>
                      <a:pt x="280" y="15"/>
                    </a:lnTo>
                    <a:lnTo>
                      <a:pt x="278" y="17"/>
                    </a:lnTo>
                    <a:lnTo>
                      <a:pt x="269" y="15"/>
                    </a:lnTo>
                    <a:lnTo>
                      <a:pt x="265" y="19"/>
                    </a:lnTo>
                    <a:lnTo>
                      <a:pt x="257" y="25"/>
                    </a:lnTo>
                    <a:lnTo>
                      <a:pt x="253" y="27"/>
                    </a:lnTo>
                    <a:lnTo>
                      <a:pt x="232" y="27"/>
                    </a:lnTo>
                    <a:lnTo>
                      <a:pt x="220" y="29"/>
                    </a:lnTo>
                    <a:lnTo>
                      <a:pt x="203" y="23"/>
                    </a:lnTo>
                    <a:lnTo>
                      <a:pt x="197" y="27"/>
                    </a:lnTo>
                    <a:lnTo>
                      <a:pt x="197" y="25"/>
                    </a:lnTo>
                    <a:lnTo>
                      <a:pt x="195" y="23"/>
                    </a:lnTo>
                    <a:lnTo>
                      <a:pt x="193" y="21"/>
                    </a:lnTo>
                    <a:lnTo>
                      <a:pt x="193" y="19"/>
                    </a:lnTo>
                    <a:lnTo>
                      <a:pt x="189" y="19"/>
                    </a:lnTo>
                    <a:lnTo>
                      <a:pt x="187" y="21"/>
                    </a:lnTo>
                    <a:lnTo>
                      <a:pt x="184" y="23"/>
                    </a:lnTo>
                    <a:lnTo>
                      <a:pt x="176" y="17"/>
                    </a:lnTo>
                    <a:lnTo>
                      <a:pt x="176" y="11"/>
                    </a:lnTo>
                    <a:lnTo>
                      <a:pt x="166" y="15"/>
                    </a:lnTo>
                    <a:lnTo>
                      <a:pt x="160" y="8"/>
                    </a:lnTo>
                    <a:lnTo>
                      <a:pt x="158" y="4"/>
                    </a:lnTo>
                    <a:lnTo>
                      <a:pt x="155" y="4"/>
                    </a:lnTo>
                    <a:lnTo>
                      <a:pt x="153" y="6"/>
                    </a:lnTo>
                    <a:lnTo>
                      <a:pt x="149" y="6"/>
                    </a:lnTo>
                    <a:lnTo>
                      <a:pt x="147" y="6"/>
                    </a:lnTo>
                    <a:lnTo>
                      <a:pt x="139" y="6"/>
                    </a:lnTo>
                    <a:lnTo>
                      <a:pt x="133" y="6"/>
                    </a:lnTo>
                    <a:lnTo>
                      <a:pt x="126" y="6"/>
                    </a:lnTo>
                    <a:lnTo>
                      <a:pt x="122" y="6"/>
                    </a:lnTo>
                    <a:lnTo>
                      <a:pt x="114" y="11"/>
                    </a:lnTo>
                    <a:lnTo>
                      <a:pt x="110" y="13"/>
                    </a:lnTo>
                    <a:lnTo>
                      <a:pt x="110" y="15"/>
                    </a:lnTo>
                    <a:lnTo>
                      <a:pt x="106" y="15"/>
                    </a:lnTo>
                    <a:lnTo>
                      <a:pt x="104" y="19"/>
                    </a:lnTo>
                    <a:lnTo>
                      <a:pt x="102" y="19"/>
                    </a:lnTo>
                    <a:lnTo>
                      <a:pt x="100" y="25"/>
                    </a:lnTo>
                    <a:lnTo>
                      <a:pt x="93" y="25"/>
                    </a:lnTo>
                    <a:lnTo>
                      <a:pt x="87" y="23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66" y="23"/>
                    </a:lnTo>
                    <a:lnTo>
                      <a:pt x="62" y="21"/>
                    </a:lnTo>
                    <a:lnTo>
                      <a:pt x="60" y="21"/>
                    </a:lnTo>
                    <a:lnTo>
                      <a:pt x="58" y="19"/>
                    </a:lnTo>
                    <a:lnTo>
                      <a:pt x="50" y="19"/>
                    </a:lnTo>
                    <a:lnTo>
                      <a:pt x="46" y="15"/>
                    </a:lnTo>
                    <a:lnTo>
                      <a:pt x="44" y="11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5" y="6"/>
                    </a:lnTo>
                    <a:lnTo>
                      <a:pt x="33" y="0"/>
                    </a:lnTo>
                    <a:lnTo>
                      <a:pt x="29" y="6"/>
                    </a:lnTo>
                    <a:lnTo>
                      <a:pt x="23" y="4"/>
                    </a:lnTo>
                    <a:lnTo>
                      <a:pt x="17" y="11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19" y="27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9" y="27"/>
                    </a:lnTo>
                    <a:lnTo>
                      <a:pt x="42" y="27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50" y="23"/>
                    </a:lnTo>
                    <a:lnTo>
                      <a:pt x="54" y="23"/>
                    </a:lnTo>
                    <a:lnTo>
                      <a:pt x="62" y="29"/>
                    </a:lnTo>
                    <a:lnTo>
                      <a:pt x="66" y="29"/>
                    </a:lnTo>
                    <a:lnTo>
                      <a:pt x="71" y="29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66" y="31"/>
                    </a:lnTo>
                    <a:lnTo>
                      <a:pt x="64" y="33"/>
                    </a:lnTo>
                    <a:lnTo>
                      <a:pt x="60" y="33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46" y="40"/>
                    </a:lnTo>
                    <a:lnTo>
                      <a:pt x="33" y="37"/>
                    </a:lnTo>
                    <a:lnTo>
                      <a:pt x="29" y="37"/>
                    </a:lnTo>
                    <a:lnTo>
                      <a:pt x="23" y="42"/>
                    </a:lnTo>
                    <a:lnTo>
                      <a:pt x="21" y="46"/>
                    </a:lnTo>
                    <a:lnTo>
                      <a:pt x="21" y="48"/>
                    </a:lnTo>
                    <a:lnTo>
                      <a:pt x="19" y="52"/>
                    </a:lnTo>
                    <a:lnTo>
                      <a:pt x="19" y="56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7" y="60"/>
                    </a:lnTo>
                    <a:lnTo>
                      <a:pt x="27" y="66"/>
                    </a:lnTo>
                    <a:lnTo>
                      <a:pt x="29" y="69"/>
                    </a:lnTo>
                    <a:lnTo>
                      <a:pt x="31" y="71"/>
                    </a:lnTo>
                    <a:lnTo>
                      <a:pt x="33" y="73"/>
                    </a:lnTo>
                    <a:lnTo>
                      <a:pt x="31" y="77"/>
                    </a:lnTo>
                    <a:lnTo>
                      <a:pt x="33" y="83"/>
                    </a:lnTo>
                    <a:lnTo>
                      <a:pt x="31" y="87"/>
                    </a:lnTo>
                    <a:lnTo>
                      <a:pt x="39" y="98"/>
                    </a:lnTo>
                    <a:lnTo>
                      <a:pt x="39" y="106"/>
                    </a:lnTo>
                    <a:lnTo>
                      <a:pt x="52" y="114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6" y="120"/>
                    </a:lnTo>
                    <a:lnTo>
                      <a:pt x="56" y="118"/>
                    </a:lnTo>
                    <a:lnTo>
                      <a:pt x="56" y="118"/>
                    </a:lnTo>
                    <a:lnTo>
                      <a:pt x="62" y="120"/>
                    </a:lnTo>
                    <a:lnTo>
                      <a:pt x="64" y="120"/>
                    </a:lnTo>
                    <a:lnTo>
                      <a:pt x="66" y="122"/>
                    </a:lnTo>
                    <a:lnTo>
                      <a:pt x="66" y="127"/>
                    </a:lnTo>
                    <a:lnTo>
                      <a:pt x="71" y="129"/>
                    </a:lnTo>
                    <a:lnTo>
                      <a:pt x="73" y="129"/>
                    </a:lnTo>
                    <a:lnTo>
                      <a:pt x="77" y="129"/>
                    </a:lnTo>
                    <a:lnTo>
                      <a:pt x="93" y="129"/>
                    </a:lnTo>
                    <a:lnTo>
                      <a:pt x="93" y="122"/>
                    </a:lnTo>
                    <a:lnTo>
                      <a:pt x="93" y="120"/>
                    </a:lnTo>
                    <a:lnTo>
                      <a:pt x="97" y="116"/>
                    </a:lnTo>
                    <a:lnTo>
                      <a:pt x="102" y="116"/>
                    </a:lnTo>
                    <a:lnTo>
                      <a:pt x="108" y="118"/>
                    </a:lnTo>
                    <a:lnTo>
                      <a:pt x="116" y="120"/>
                    </a:lnTo>
                    <a:lnTo>
                      <a:pt x="118" y="122"/>
                    </a:lnTo>
                    <a:lnTo>
                      <a:pt x="120" y="122"/>
                    </a:lnTo>
                    <a:lnTo>
                      <a:pt x="120" y="124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22" y="131"/>
                    </a:lnTo>
                    <a:lnTo>
                      <a:pt x="126" y="133"/>
                    </a:lnTo>
                    <a:lnTo>
                      <a:pt x="141" y="133"/>
                    </a:lnTo>
                    <a:lnTo>
                      <a:pt x="143" y="131"/>
                    </a:lnTo>
                    <a:lnTo>
                      <a:pt x="149" y="129"/>
                    </a:lnTo>
                    <a:lnTo>
                      <a:pt x="151" y="127"/>
                    </a:lnTo>
                    <a:lnTo>
                      <a:pt x="153" y="124"/>
                    </a:lnTo>
                    <a:lnTo>
                      <a:pt x="158" y="120"/>
                    </a:lnTo>
                    <a:lnTo>
                      <a:pt x="162" y="120"/>
                    </a:lnTo>
                    <a:lnTo>
                      <a:pt x="166" y="118"/>
                    </a:lnTo>
                    <a:lnTo>
                      <a:pt x="168" y="118"/>
                    </a:lnTo>
                    <a:lnTo>
                      <a:pt x="170" y="120"/>
                    </a:lnTo>
                    <a:lnTo>
                      <a:pt x="172" y="120"/>
                    </a:lnTo>
                    <a:lnTo>
                      <a:pt x="174" y="120"/>
                    </a:lnTo>
                    <a:lnTo>
                      <a:pt x="176" y="122"/>
                    </a:lnTo>
                    <a:lnTo>
                      <a:pt x="178" y="122"/>
                    </a:lnTo>
                    <a:lnTo>
                      <a:pt x="182" y="120"/>
                    </a:lnTo>
                    <a:lnTo>
                      <a:pt x="182" y="118"/>
                    </a:lnTo>
                    <a:lnTo>
                      <a:pt x="187" y="114"/>
                    </a:lnTo>
                    <a:lnTo>
                      <a:pt x="189" y="118"/>
                    </a:lnTo>
                    <a:lnTo>
                      <a:pt x="189" y="120"/>
                    </a:lnTo>
                    <a:lnTo>
                      <a:pt x="187" y="122"/>
                    </a:lnTo>
                    <a:lnTo>
                      <a:pt x="187" y="127"/>
                    </a:lnTo>
                    <a:lnTo>
                      <a:pt x="187" y="129"/>
                    </a:lnTo>
                    <a:lnTo>
                      <a:pt x="184" y="129"/>
                    </a:lnTo>
                    <a:lnTo>
                      <a:pt x="184" y="133"/>
                    </a:lnTo>
                    <a:lnTo>
                      <a:pt x="187" y="135"/>
                    </a:lnTo>
                    <a:lnTo>
                      <a:pt x="187" y="135"/>
                    </a:lnTo>
                    <a:lnTo>
                      <a:pt x="189" y="139"/>
                    </a:lnTo>
                    <a:lnTo>
                      <a:pt x="193" y="139"/>
                    </a:lnTo>
                    <a:lnTo>
                      <a:pt x="193" y="137"/>
                    </a:lnTo>
                    <a:lnTo>
                      <a:pt x="193" y="135"/>
                    </a:lnTo>
                    <a:lnTo>
                      <a:pt x="193" y="131"/>
                    </a:lnTo>
                    <a:lnTo>
                      <a:pt x="195" y="133"/>
                    </a:lnTo>
                    <a:lnTo>
                      <a:pt x="199" y="133"/>
                    </a:lnTo>
                    <a:lnTo>
                      <a:pt x="199" y="127"/>
                    </a:lnTo>
                    <a:lnTo>
                      <a:pt x="197" y="127"/>
                    </a:lnTo>
                    <a:lnTo>
                      <a:pt x="197" y="118"/>
                    </a:lnTo>
                    <a:lnTo>
                      <a:pt x="203" y="118"/>
                    </a:lnTo>
                    <a:lnTo>
                      <a:pt x="201" y="120"/>
                    </a:lnTo>
                    <a:lnTo>
                      <a:pt x="201" y="120"/>
                    </a:ln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18"/>
                    </a:lnTo>
                    <a:lnTo>
                      <a:pt x="218" y="118"/>
                    </a:lnTo>
                    <a:lnTo>
                      <a:pt x="222" y="114"/>
                    </a:lnTo>
                    <a:lnTo>
                      <a:pt x="224" y="114"/>
                    </a:lnTo>
                    <a:lnTo>
                      <a:pt x="226" y="114"/>
                    </a:lnTo>
                    <a:lnTo>
                      <a:pt x="228" y="116"/>
                    </a:lnTo>
                    <a:lnTo>
                      <a:pt x="232" y="120"/>
                    </a:lnTo>
                    <a:lnTo>
                      <a:pt x="236" y="120"/>
                    </a:lnTo>
                    <a:lnTo>
                      <a:pt x="238" y="120"/>
                    </a:lnTo>
                    <a:lnTo>
                      <a:pt x="243" y="120"/>
                    </a:lnTo>
                    <a:lnTo>
                      <a:pt x="245" y="120"/>
                    </a:lnTo>
                    <a:lnTo>
                      <a:pt x="249" y="120"/>
                    </a:lnTo>
                    <a:lnTo>
                      <a:pt x="251" y="118"/>
                    </a:lnTo>
                    <a:lnTo>
                      <a:pt x="253" y="116"/>
                    </a:lnTo>
                    <a:lnTo>
                      <a:pt x="257" y="114"/>
                    </a:lnTo>
                    <a:lnTo>
                      <a:pt x="259" y="112"/>
                    </a:lnTo>
                    <a:lnTo>
                      <a:pt x="272" y="112"/>
                    </a:lnTo>
                    <a:lnTo>
                      <a:pt x="274" y="114"/>
                    </a:lnTo>
                    <a:lnTo>
                      <a:pt x="278" y="114"/>
                    </a:lnTo>
                    <a:lnTo>
                      <a:pt x="280" y="110"/>
                    </a:lnTo>
                    <a:lnTo>
                      <a:pt x="286" y="110"/>
                    </a:lnTo>
                    <a:lnTo>
                      <a:pt x="288" y="106"/>
                    </a:lnTo>
                    <a:lnTo>
                      <a:pt x="288" y="106"/>
                    </a:lnTo>
                    <a:lnTo>
                      <a:pt x="290" y="106"/>
                    </a:lnTo>
                    <a:lnTo>
                      <a:pt x="290" y="112"/>
                    </a:lnTo>
                    <a:lnTo>
                      <a:pt x="292" y="114"/>
                    </a:lnTo>
                    <a:lnTo>
                      <a:pt x="292" y="114"/>
                    </a:lnTo>
                    <a:lnTo>
                      <a:pt x="296" y="112"/>
                    </a:lnTo>
                    <a:lnTo>
                      <a:pt x="296" y="110"/>
                    </a:lnTo>
                    <a:lnTo>
                      <a:pt x="296" y="106"/>
                    </a:lnTo>
                    <a:lnTo>
                      <a:pt x="309" y="106"/>
                    </a:lnTo>
                    <a:lnTo>
                      <a:pt x="311" y="110"/>
                    </a:lnTo>
                    <a:lnTo>
                      <a:pt x="313" y="110"/>
                    </a:lnTo>
                    <a:lnTo>
                      <a:pt x="315" y="108"/>
                    </a:lnTo>
                    <a:lnTo>
                      <a:pt x="315" y="106"/>
                    </a:lnTo>
                    <a:lnTo>
                      <a:pt x="321" y="106"/>
                    </a:lnTo>
                    <a:lnTo>
                      <a:pt x="323" y="108"/>
                    </a:lnTo>
                    <a:lnTo>
                      <a:pt x="323" y="114"/>
                    </a:lnTo>
                    <a:lnTo>
                      <a:pt x="334" y="110"/>
                    </a:lnTo>
                    <a:lnTo>
                      <a:pt x="334" y="110"/>
                    </a:lnTo>
                    <a:lnTo>
                      <a:pt x="334" y="110"/>
                    </a:lnTo>
                    <a:close/>
                    <a:moveTo>
                      <a:pt x="25" y="77"/>
                    </a:moveTo>
                    <a:lnTo>
                      <a:pt x="23" y="77"/>
                    </a:lnTo>
                    <a:lnTo>
                      <a:pt x="23" y="85"/>
                    </a:lnTo>
                    <a:lnTo>
                      <a:pt x="25" y="89"/>
                    </a:lnTo>
                    <a:lnTo>
                      <a:pt x="27" y="91"/>
                    </a:lnTo>
                    <a:lnTo>
                      <a:pt x="27" y="89"/>
                    </a:lnTo>
                    <a:lnTo>
                      <a:pt x="27" y="87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5" y="7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39"/>
              <p:cNvSpPr>
                <a:spLocks noEditPoints="1"/>
              </p:cNvSpPr>
              <p:nvPr/>
            </p:nvSpPr>
            <p:spPr bwMode="auto">
              <a:xfrm>
                <a:off x="3085" y="1437"/>
                <a:ext cx="334" cy="139"/>
              </a:xfrm>
              <a:custGeom>
                <a:avLst/>
                <a:gdLst>
                  <a:gd name="T0" fmla="*/ 0 w 334"/>
                  <a:gd name="T1" fmla="*/ 52 h 139"/>
                  <a:gd name="T2" fmla="*/ 10 w 334"/>
                  <a:gd name="T3" fmla="*/ 48 h 139"/>
                  <a:gd name="T4" fmla="*/ 10 w 334"/>
                  <a:gd name="T5" fmla="*/ 42 h 139"/>
                  <a:gd name="T6" fmla="*/ 23 w 334"/>
                  <a:gd name="T7" fmla="*/ 37 h 139"/>
                  <a:gd name="T8" fmla="*/ 23 w 334"/>
                  <a:gd name="T9" fmla="*/ 37 h 139"/>
                  <a:gd name="T10" fmla="*/ 327 w 334"/>
                  <a:gd name="T11" fmla="*/ 98 h 139"/>
                  <a:gd name="T12" fmla="*/ 323 w 334"/>
                  <a:gd name="T13" fmla="*/ 83 h 139"/>
                  <a:gd name="T14" fmla="*/ 317 w 334"/>
                  <a:gd name="T15" fmla="*/ 69 h 139"/>
                  <a:gd name="T16" fmla="*/ 319 w 334"/>
                  <a:gd name="T17" fmla="*/ 54 h 139"/>
                  <a:gd name="T18" fmla="*/ 313 w 334"/>
                  <a:gd name="T19" fmla="*/ 50 h 139"/>
                  <a:gd name="T20" fmla="*/ 303 w 334"/>
                  <a:gd name="T21" fmla="*/ 40 h 139"/>
                  <a:gd name="T22" fmla="*/ 292 w 334"/>
                  <a:gd name="T23" fmla="*/ 23 h 139"/>
                  <a:gd name="T24" fmla="*/ 282 w 334"/>
                  <a:gd name="T25" fmla="*/ 15 h 139"/>
                  <a:gd name="T26" fmla="*/ 257 w 334"/>
                  <a:gd name="T27" fmla="*/ 25 h 139"/>
                  <a:gd name="T28" fmla="*/ 197 w 334"/>
                  <a:gd name="T29" fmla="*/ 27 h 139"/>
                  <a:gd name="T30" fmla="*/ 189 w 334"/>
                  <a:gd name="T31" fmla="*/ 19 h 139"/>
                  <a:gd name="T32" fmla="*/ 166 w 334"/>
                  <a:gd name="T33" fmla="*/ 15 h 139"/>
                  <a:gd name="T34" fmla="*/ 149 w 334"/>
                  <a:gd name="T35" fmla="*/ 6 h 139"/>
                  <a:gd name="T36" fmla="*/ 122 w 334"/>
                  <a:gd name="T37" fmla="*/ 6 h 139"/>
                  <a:gd name="T38" fmla="*/ 104 w 334"/>
                  <a:gd name="T39" fmla="*/ 19 h 139"/>
                  <a:gd name="T40" fmla="*/ 73 w 334"/>
                  <a:gd name="T41" fmla="*/ 23 h 139"/>
                  <a:gd name="T42" fmla="*/ 58 w 334"/>
                  <a:gd name="T43" fmla="*/ 19 h 139"/>
                  <a:gd name="T44" fmla="*/ 42 w 334"/>
                  <a:gd name="T45" fmla="*/ 6 h 139"/>
                  <a:gd name="T46" fmla="*/ 23 w 334"/>
                  <a:gd name="T47" fmla="*/ 4 h 139"/>
                  <a:gd name="T48" fmla="*/ 23 w 334"/>
                  <a:gd name="T49" fmla="*/ 15 h 139"/>
                  <a:gd name="T50" fmla="*/ 19 w 334"/>
                  <a:gd name="T51" fmla="*/ 23 h 139"/>
                  <a:gd name="T52" fmla="*/ 17 w 334"/>
                  <a:gd name="T53" fmla="*/ 37 h 139"/>
                  <a:gd name="T54" fmla="*/ 27 w 334"/>
                  <a:gd name="T55" fmla="*/ 33 h 139"/>
                  <a:gd name="T56" fmla="*/ 39 w 334"/>
                  <a:gd name="T57" fmla="*/ 27 h 139"/>
                  <a:gd name="T58" fmla="*/ 54 w 334"/>
                  <a:gd name="T59" fmla="*/ 23 h 139"/>
                  <a:gd name="T60" fmla="*/ 73 w 334"/>
                  <a:gd name="T61" fmla="*/ 31 h 139"/>
                  <a:gd name="T62" fmla="*/ 60 w 334"/>
                  <a:gd name="T63" fmla="*/ 37 h 139"/>
                  <a:gd name="T64" fmla="*/ 21 w 334"/>
                  <a:gd name="T65" fmla="*/ 46 h 139"/>
                  <a:gd name="T66" fmla="*/ 17 w 334"/>
                  <a:gd name="T67" fmla="*/ 60 h 139"/>
                  <a:gd name="T68" fmla="*/ 33 w 334"/>
                  <a:gd name="T69" fmla="*/ 73 h 139"/>
                  <a:gd name="T70" fmla="*/ 39 w 334"/>
                  <a:gd name="T71" fmla="*/ 106 h 139"/>
                  <a:gd name="T72" fmla="*/ 56 w 334"/>
                  <a:gd name="T73" fmla="*/ 118 h 139"/>
                  <a:gd name="T74" fmla="*/ 66 w 334"/>
                  <a:gd name="T75" fmla="*/ 127 h 139"/>
                  <a:gd name="T76" fmla="*/ 93 w 334"/>
                  <a:gd name="T77" fmla="*/ 122 h 139"/>
                  <a:gd name="T78" fmla="*/ 116 w 334"/>
                  <a:gd name="T79" fmla="*/ 120 h 139"/>
                  <a:gd name="T80" fmla="*/ 120 w 334"/>
                  <a:gd name="T81" fmla="*/ 129 h 139"/>
                  <a:gd name="T82" fmla="*/ 149 w 334"/>
                  <a:gd name="T83" fmla="*/ 129 h 139"/>
                  <a:gd name="T84" fmla="*/ 166 w 334"/>
                  <a:gd name="T85" fmla="*/ 118 h 139"/>
                  <a:gd name="T86" fmla="*/ 176 w 334"/>
                  <a:gd name="T87" fmla="*/ 122 h 139"/>
                  <a:gd name="T88" fmla="*/ 189 w 334"/>
                  <a:gd name="T89" fmla="*/ 118 h 139"/>
                  <a:gd name="T90" fmla="*/ 184 w 334"/>
                  <a:gd name="T91" fmla="*/ 129 h 139"/>
                  <a:gd name="T92" fmla="*/ 193 w 334"/>
                  <a:gd name="T93" fmla="*/ 139 h 139"/>
                  <a:gd name="T94" fmla="*/ 199 w 334"/>
                  <a:gd name="T95" fmla="*/ 133 h 139"/>
                  <a:gd name="T96" fmla="*/ 201 w 334"/>
                  <a:gd name="T97" fmla="*/ 120 h 139"/>
                  <a:gd name="T98" fmla="*/ 218 w 334"/>
                  <a:gd name="T99" fmla="*/ 118 h 139"/>
                  <a:gd name="T100" fmla="*/ 232 w 334"/>
                  <a:gd name="T101" fmla="*/ 120 h 139"/>
                  <a:gd name="T102" fmla="*/ 249 w 334"/>
                  <a:gd name="T103" fmla="*/ 120 h 139"/>
                  <a:gd name="T104" fmla="*/ 272 w 334"/>
                  <a:gd name="T105" fmla="*/ 112 h 139"/>
                  <a:gd name="T106" fmla="*/ 288 w 334"/>
                  <a:gd name="T107" fmla="*/ 106 h 139"/>
                  <a:gd name="T108" fmla="*/ 292 w 334"/>
                  <a:gd name="T109" fmla="*/ 114 h 139"/>
                  <a:gd name="T110" fmla="*/ 311 w 334"/>
                  <a:gd name="T111" fmla="*/ 110 h 139"/>
                  <a:gd name="T112" fmla="*/ 323 w 334"/>
                  <a:gd name="T113" fmla="*/ 108 h 139"/>
                  <a:gd name="T114" fmla="*/ 25 w 334"/>
                  <a:gd name="T115" fmla="*/ 77 h 139"/>
                  <a:gd name="T116" fmla="*/ 27 w 334"/>
                  <a:gd name="T117" fmla="*/ 89 h 139"/>
                  <a:gd name="T118" fmla="*/ 25 w 334"/>
                  <a:gd name="T119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4" h="139">
                    <a:moveTo>
                      <a:pt x="0" y="52"/>
                    </a:moveTo>
                    <a:lnTo>
                      <a:pt x="6" y="52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  <a:moveTo>
                      <a:pt x="10" y="46"/>
                    </a:moveTo>
                    <a:lnTo>
                      <a:pt x="10" y="46"/>
                    </a:lnTo>
                    <a:lnTo>
                      <a:pt x="10" y="48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close/>
                    <a:moveTo>
                      <a:pt x="23" y="37"/>
                    </a:moveTo>
                    <a:lnTo>
                      <a:pt x="17" y="37"/>
                    </a:lnTo>
                    <a:lnTo>
                      <a:pt x="17" y="48"/>
                    </a:lnTo>
                    <a:lnTo>
                      <a:pt x="19" y="42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close/>
                    <a:moveTo>
                      <a:pt x="334" y="110"/>
                    </a:moveTo>
                    <a:lnTo>
                      <a:pt x="334" y="106"/>
                    </a:lnTo>
                    <a:lnTo>
                      <a:pt x="327" y="106"/>
                    </a:lnTo>
                    <a:lnTo>
                      <a:pt x="327" y="98"/>
                    </a:lnTo>
                    <a:lnTo>
                      <a:pt x="319" y="91"/>
                    </a:lnTo>
                    <a:lnTo>
                      <a:pt x="319" y="91"/>
                    </a:lnTo>
                    <a:lnTo>
                      <a:pt x="321" y="87"/>
                    </a:lnTo>
                    <a:lnTo>
                      <a:pt x="321" y="85"/>
                    </a:lnTo>
                    <a:lnTo>
                      <a:pt x="323" y="83"/>
                    </a:lnTo>
                    <a:lnTo>
                      <a:pt x="321" y="83"/>
                    </a:lnTo>
                    <a:lnTo>
                      <a:pt x="319" y="83"/>
                    </a:lnTo>
                    <a:lnTo>
                      <a:pt x="319" y="79"/>
                    </a:lnTo>
                    <a:lnTo>
                      <a:pt x="317" y="75"/>
                    </a:lnTo>
                    <a:lnTo>
                      <a:pt x="317" y="69"/>
                    </a:lnTo>
                    <a:lnTo>
                      <a:pt x="313" y="60"/>
                    </a:lnTo>
                    <a:lnTo>
                      <a:pt x="319" y="60"/>
                    </a:lnTo>
                    <a:lnTo>
                      <a:pt x="319" y="60"/>
                    </a:lnTo>
                    <a:lnTo>
                      <a:pt x="319" y="58"/>
                    </a:lnTo>
                    <a:lnTo>
                      <a:pt x="319" y="54"/>
                    </a:lnTo>
                    <a:lnTo>
                      <a:pt x="319" y="52"/>
                    </a:lnTo>
                    <a:lnTo>
                      <a:pt x="317" y="50"/>
                    </a:lnTo>
                    <a:lnTo>
                      <a:pt x="317" y="48"/>
                    </a:lnTo>
                    <a:lnTo>
                      <a:pt x="315" y="48"/>
                    </a:lnTo>
                    <a:lnTo>
                      <a:pt x="313" y="50"/>
                    </a:lnTo>
                    <a:lnTo>
                      <a:pt x="309" y="50"/>
                    </a:lnTo>
                    <a:lnTo>
                      <a:pt x="307" y="48"/>
                    </a:lnTo>
                    <a:lnTo>
                      <a:pt x="305" y="46"/>
                    </a:lnTo>
                    <a:lnTo>
                      <a:pt x="303" y="44"/>
                    </a:lnTo>
                    <a:lnTo>
                      <a:pt x="303" y="40"/>
                    </a:lnTo>
                    <a:lnTo>
                      <a:pt x="301" y="29"/>
                    </a:lnTo>
                    <a:lnTo>
                      <a:pt x="298" y="27"/>
                    </a:lnTo>
                    <a:lnTo>
                      <a:pt x="298" y="23"/>
                    </a:lnTo>
                    <a:lnTo>
                      <a:pt x="296" y="23"/>
                    </a:lnTo>
                    <a:lnTo>
                      <a:pt x="292" y="23"/>
                    </a:lnTo>
                    <a:lnTo>
                      <a:pt x="292" y="21"/>
                    </a:lnTo>
                    <a:lnTo>
                      <a:pt x="290" y="17"/>
                    </a:lnTo>
                    <a:lnTo>
                      <a:pt x="288" y="15"/>
                    </a:lnTo>
                    <a:lnTo>
                      <a:pt x="286" y="15"/>
                    </a:lnTo>
                    <a:lnTo>
                      <a:pt x="282" y="15"/>
                    </a:lnTo>
                    <a:lnTo>
                      <a:pt x="280" y="15"/>
                    </a:lnTo>
                    <a:lnTo>
                      <a:pt x="278" y="17"/>
                    </a:lnTo>
                    <a:lnTo>
                      <a:pt x="269" y="15"/>
                    </a:lnTo>
                    <a:lnTo>
                      <a:pt x="265" y="19"/>
                    </a:lnTo>
                    <a:lnTo>
                      <a:pt x="257" y="25"/>
                    </a:lnTo>
                    <a:lnTo>
                      <a:pt x="253" y="27"/>
                    </a:lnTo>
                    <a:lnTo>
                      <a:pt x="232" y="27"/>
                    </a:lnTo>
                    <a:lnTo>
                      <a:pt x="220" y="29"/>
                    </a:lnTo>
                    <a:lnTo>
                      <a:pt x="203" y="23"/>
                    </a:lnTo>
                    <a:lnTo>
                      <a:pt x="197" y="27"/>
                    </a:lnTo>
                    <a:lnTo>
                      <a:pt x="197" y="25"/>
                    </a:lnTo>
                    <a:lnTo>
                      <a:pt x="195" y="23"/>
                    </a:lnTo>
                    <a:lnTo>
                      <a:pt x="193" y="21"/>
                    </a:lnTo>
                    <a:lnTo>
                      <a:pt x="193" y="19"/>
                    </a:lnTo>
                    <a:lnTo>
                      <a:pt x="189" y="19"/>
                    </a:lnTo>
                    <a:lnTo>
                      <a:pt x="187" y="21"/>
                    </a:lnTo>
                    <a:lnTo>
                      <a:pt x="184" y="23"/>
                    </a:lnTo>
                    <a:lnTo>
                      <a:pt x="176" y="17"/>
                    </a:lnTo>
                    <a:lnTo>
                      <a:pt x="176" y="11"/>
                    </a:lnTo>
                    <a:lnTo>
                      <a:pt x="166" y="15"/>
                    </a:lnTo>
                    <a:lnTo>
                      <a:pt x="160" y="8"/>
                    </a:lnTo>
                    <a:lnTo>
                      <a:pt x="158" y="4"/>
                    </a:lnTo>
                    <a:lnTo>
                      <a:pt x="155" y="4"/>
                    </a:lnTo>
                    <a:lnTo>
                      <a:pt x="153" y="6"/>
                    </a:lnTo>
                    <a:lnTo>
                      <a:pt x="149" y="6"/>
                    </a:lnTo>
                    <a:lnTo>
                      <a:pt x="147" y="6"/>
                    </a:lnTo>
                    <a:lnTo>
                      <a:pt x="139" y="6"/>
                    </a:lnTo>
                    <a:lnTo>
                      <a:pt x="133" y="6"/>
                    </a:lnTo>
                    <a:lnTo>
                      <a:pt x="126" y="6"/>
                    </a:lnTo>
                    <a:lnTo>
                      <a:pt x="122" y="6"/>
                    </a:lnTo>
                    <a:lnTo>
                      <a:pt x="114" y="11"/>
                    </a:lnTo>
                    <a:lnTo>
                      <a:pt x="110" y="13"/>
                    </a:lnTo>
                    <a:lnTo>
                      <a:pt x="110" y="15"/>
                    </a:lnTo>
                    <a:lnTo>
                      <a:pt x="106" y="15"/>
                    </a:lnTo>
                    <a:lnTo>
                      <a:pt x="104" y="19"/>
                    </a:lnTo>
                    <a:lnTo>
                      <a:pt x="102" y="19"/>
                    </a:lnTo>
                    <a:lnTo>
                      <a:pt x="100" y="25"/>
                    </a:lnTo>
                    <a:lnTo>
                      <a:pt x="93" y="25"/>
                    </a:lnTo>
                    <a:lnTo>
                      <a:pt x="87" y="23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66" y="23"/>
                    </a:lnTo>
                    <a:lnTo>
                      <a:pt x="62" y="21"/>
                    </a:lnTo>
                    <a:lnTo>
                      <a:pt x="60" y="21"/>
                    </a:lnTo>
                    <a:lnTo>
                      <a:pt x="58" y="19"/>
                    </a:lnTo>
                    <a:lnTo>
                      <a:pt x="50" y="19"/>
                    </a:lnTo>
                    <a:lnTo>
                      <a:pt x="46" y="15"/>
                    </a:lnTo>
                    <a:lnTo>
                      <a:pt x="44" y="11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5" y="6"/>
                    </a:lnTo>
                    <a:lnTo>
                      <a:pt x="33" y="0"/>
                    </a:lnTo>
                    <a:lnTo>
                      <a:pt x="29" y="6"/>
                    </a:lnTo>
                    <a:lnTo>
                      <a:pt x="23" y="4"/>
                    </a:lnTo>
                    <a:lnTo>
                      <a:pt x="17" y="11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19" y="27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9" y="27"/>
                    </a:lnTo>
                    <a:lnTo>
                      <a:pt x="42" y="27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50" y="23"/>
                    </a:lnTo>
                    <a:lnTo>
                      <a:pt x="54" y="23"/>
                    </a:lnTo>
                    <a:lnTo>
                      <a:pt x="62" y="29"/>
                    </a:lnTo>
                    <a:lnTo>
                      <a:pt x="66" y="29"/>
                    </a:lnTo>
                    <a:lnTo>
                      <a:pt x="71" y="29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66" y="31"/>
                    </a:lnTo>
                    <a:lnTo>
                      <a:pt x="64" y="33"/>
                    </a:lnTo>
                    <a:lnTo>
                      <a:pt x="60" y="33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46" y="40"/>
                    </a:lnTo>
                    <a:lnTo>
                      <a:pt x="33" y="37"/>
                    </a:lnTo>
                    <a:lnTo>
                      <a:pt x="29" y="37"/>
                    </a:lnTo>
                    <a:lnTo>
                      <a:pt x="23" y="42"/>
                    </a:lnTo>
                    <a:lnTo>
                      <a:pt x="21" y="46"/>
                    </a:lnTo>
                    <a:lnTo>
                      <a:pt x="21" y="48"/>
                    </a:lnTo>
                    <a:lnTo>
                      <a:pt x="19" y="52"/>
                    </a:lnTo>
                    <a:lnTo>
                      <a:pt x="19" y="56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7" y="60"/>
                    </a:lnTo>
                    <a:lnTo>
                      <a:pt x="27" y="66"/>
                    </a:lnTo>
                    <a:lnTo>
                      <a:pt x="29" y="69"/>
                    </a:lnTo>
                    <a:lnTo>
                      <a:pt x="31" y="71"/>
                    </a:lnTo>
                    <a:lnTo>
                      <a:pt x="33" y="73"/>
                    </a:lnTo>
                    <a:lnTo>
                      <a:pt x="31" y="77"/>
                    </a:lnTo>
                    <a:lnTo>
                      <a:pt x="33" y="83"/>
                    </a:lnTo>
                    <a:lnTo>
                      <a:pt x="31" y="87"/>
                    </a:lnTo>
                    <a:lnTo>
                      <a:pt x="39" y="98"/>
                    </a:lnTo>
                    <a:lnTo>
                      <a:pt x="39" y="106"/>
                    </a:lnTo>
                    <a:lnTo>
                      <a:pt x="52" y="114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6" y="120"/>
                    </a:lnTo>
                    <a:lnTo>
                      <a:pt x="56" y="118"/>
                    </a:lnTo>
                    <a:lnTo>
                      <a:pt x="56" y="118"/>
                    </a:lnTo>
                    <a:lnTo>
                      <a:pt x="62" y="120"/>
                    </a:lnTo>
                    <a:lnTo>
                      <a:pt x="64" y="120"/>
                    </a:lnTo>
                    <a:lnTo>
                      <a:pt x="66" y="122"/>
                    </a:lnTo>
                    <a:lnTo>
                      <a:pt x="66" y="127"/>
                    </a:lnTo>
                    <a:lnTo>
                      <a:pt x="71" y="129"/>
                    </a:lnTo>
                    <a:lnTo>
                      <a:pt x="73" y="129"/>
                    </a:lnTo>
                    <a:lnTo>
                      <a:pt x="77" y="129"/>
                    </a:lnTo>
                    <a:lnTo>
                      <a:pt x="93" y="129"/>
                    </a:lnTo>
                    <a:lnTo>
                      <a:pt x="93" y="122"/>
                    </a:lnTo>
                    <a:lnTo>
                      <a:pt x="93" y="120"/>
                    </a:lnTo>
                    <a:lnTo>
                      <a:pt x="97" y="116"/>
                    </a:lnTo>
                    <a:lnTo>
                      <a:pt x="102" y="116"/>
                    </a:lnTo>
                    <a:lnTo>
                      <a:pt x="108" y="118"/>
                    </a:lnTo>
                    <a:lnTo>
                      <a:pt x="116" y="120"/>
                    </a:lnTo>
                    <a:lnTo>
                      <a:pt x="118" y="122"/>
                    </a:lnTo>
                    <a:lnTo>
                      <a:pt x="120" y="122"/>
                    </a:lnTo>
                    <a:lnTo>
                      <a:pt x="120" y="124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22" y="131"/>
                    </a:lnTo>
                    <a:lnTo>
                      <a:pt x="126" y="133"/>
                    </a:lnTo>
                    <a:lnTo>
                      <a:pt x="141" y="133"/>
                    </a:lnTo>
                    <a:lnTo>
                      <a:pt x="143" y="131"/>
                    </a:lnTo>
                    <a:lnTo>
                      <a:pt x="149" y="129"/>
                    </a:lnTo>
                    <a:lnTo>
                      <a:pt x="151" y="127"/>
                    </a:lnTo>
                    <a:lnTo>
                      <a:pt x="153" y="124"/>
                    </a:lnTo>
                    <a:lnTo>
                      <a:pt x="158" y="120"/>
                    </a:lnTo>
                    <a:lnTo>
                      <a:pt x="162" y="120"/>
                    </a:lnTo>
                    <a:lnTo>
                      <a:pt x="166" y="118"/>
                    </a:lnTo>
                    <a:lnTo>
                      <a:pt x="168" y="118"/>
                    </a:lnTo>
                    <a:lnTo>
                      <a:pt x="170" y="120"/>
                    </a:lnTo>
                    <a:lnTo>
                      <a:pt x="172" y="120"/>
                    </a:lnTo>
                    <a:lnTo>
                      <a:pt x="174" y="120"/>
                    </a:lnTo>
                    <a:lnTo>
                      <a:pt x="176" y="122"/>
                    </a:lnTo>
                    <a:lnTo>
                      <a:pt x="178" y="122"/>
                    </a:lnTo>
                    <a:lnTo>
                      <a:pt x="182" y="120"/>
                    </a:lnTo>
                    <a:lnTo>
                      <a:pt x="182" y="118"/>
                    </a:lnTo>
                    <a:lnTo>
                      <a:pt x="187" y="114"/>
                    </a:lnTo>
                    <a:lnTo>
                      <a:pt x="189" y="118"/>
                    </a:lnTo>
                    <a:lnTo>
                      <a:pt x="189" y="120"/>
                    </a:lnTo>
                    <a:lnTo>
                      <a:pt x="187" y="122"/>
                    </a:lnTo>
                    <a:lnTo>
                      <a:pt x="187" y="127"/>
                    </a:lnTo>
                    <a:lnTo>
                      <a:pt x="187" y="129"/>
                    </a:lnTo>
                    <a:lnTo>
                      <a:pt x="184" y="129"/>
                    </a:lnTo>
                    <a:lnTo>
                      <a:pt x="184" y="133"/>
                    </a:lnTo>
                    <a:lnTo>
                      <a:pt x="187" y="135"/>
                    </a:lnTo>
                    <a:lnTo>
                      <a:pt x="187" y="135"/>
                    </a:lnTo>
                    <a:lnTo>
                      <a:pt x="189" y="139"/>
                    </a:lnTo>
                    <a:lnTo>
                      <a:pt x="193" y="139"/>
                    </a:lnTo>
                    <a:lnTo>
                      <a:pt x="193" y="137"/>
                    </a:lnTo>
                    <a:lnTo>
                      <a:pt x="193" y="135"/>
                    </a:lnTo>
                    <a:lnTo>
                      <a:pt x="193" y="131"/>
                    </a:lnTo>
                    <a:lnTo>
                      <a:pt x="195" y="133"/>
                    </a:lnTo>
                    <a:lnTo>
                      <a:pt x="199" y="133"/>
                    </a:lnTo>
                    <a:lnTo>
                      <a:pt x="199" y="127"/>
                    </a:lnTo>
                    <a:lnTo>
                      <a:pt x="197" y="127"/>
                    </a:lnTo>
                    <a:lnTo>
                      <a:pt x="197" y="118"/>
                    </a:lnTo>
                    <a:lnTo>
                      <a:pt x="203" y="118"/>
                    </a:lnTo>
                    <a:lnTo>
                      <a:pt x="201" y="120"/>
                    </a:lnTo>
                    <a:lnTo>
                      <a:pt x="201" y="120"/>
                    </a:ln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18"/>
                    </a:lnTo>
                    <a:lnTo>
                      <a:pt x="218" y="118"/>
                    </a:lnTo>
                    <a:lnTo>
                      <a:pt x="222" y="114"/>
                    </a:lnTo>
                    <a:lnTo>
                      <a:pt x="224" y="114"/>
                    </a:lnTo>
                    <a:lnTo>
                      <a:pt x="226" y="114"/>
                    </a:lnTo>
                    <a:lnTo>
                      <a:pt x="228" y="116"/>
                    </a:lnTo>
                    <a:lnTo>
                      <a:pt x="232" y="120"/>
                    </a:lnTo>
                    <a:lnTo>
                      <a:pt x="236" y="120"/>
                    </a:lnTo>
                    <a:lnTo>
                      <a:pt x="238" y="120"/>
                    </a:lnTo>
                    <a:lnTo>
                      <a:pt x="243" y="120"/>
                    </a:lnTo>
                    <a:lnTo>
                      <a:pt x="245" y="120"/>
                    </a:lnTo>
                    <a:lnTo>
                      <a:pt x="249" y="120"/>
                    </a:lnTo>
                    <a:lnTo>
                      <a:pt x="251" y="118"/>
                    </a:lnTo>
                    <a:lnTo>
                      <a:pt x="253" y="116"/>
                    </a:lnTo>
                    <a:lnTo>
                      <a:pt x="257" y="114"/>
                    </a:lnTo>
                    <a:lnTo>
                      <a:pt x="259" y="112"/>
                    </a:lnTo>
                    <a:lnTo>
                      <a:pt x="272" y="112"/>
                    </a:lnTo>
                    <a:lnTo>
                      <a:pt x="274" y="114"/>
                    </a:lnTo>
                    <a:lnTo>
                      <a:pt x="278" y="114"/>
                    </a:lnTo>
                    <a:lnTo>
                      <a:pt x="280" y="110"/>
                    </a:lnTo>
                    <a:lnTo>
                      <a:pt x="286" y="110"/>
                    </a:lnTo>
                    <a:lnTo>
                      <a:pt x="288" y="106"/>
                    </a:lnTo>
                    <a:lnTo>
                      <a:pt x="288" y="106"/>
                    </a:lnTo>
                    <a:lnTo>
                      <a:pt x="290" y="106"/>
                    </a:lnTo>
                    <a:lnTo>
                      <a:pt x="290" y="112"/>
                    </a:lnTo>
                    <a:lnTo>
                      <a:pt x="292" y="114"/>
                    </a:lnTo>
                    <a:lnTo>
                      <a:pt x="292" y="114"/>
                    </a:lnTo>
                    <a:lnTo>
                      <a:pt x="296" y="112"/>
                    </a:lnTo>
                    <a:lnTo>
                      <a:pt x="296" y="110"/>
                    </a:lnTo>
                    <a:lnTo>
                      <a:pt x="296" y="106"/>
                    </a:lnTo>
                    <a:lnTo>
                      <a:pt x="309" y="106"/>
                    </a:lnTo>
                    <a:lnTo>
                      <a:pt x="311" y="110"/>
                    </a:lnTo>
                    <a:lnTo>
                      <a:pt x="313" y="110"/>
                    </a:lnTo>
                    <a:lnTo>
                      <a:pt x="315" y="108"/>
                    </a:lnTo>
                    <a:lnTo>
                      <a:pt x="315" y="106"/>
                    </a:lnTo>
                    <a:lnTo>
                      <a:pt x="321" y="106"/>
                    </a:lnTo>
                    <a:lnTo>
                      <a:pt x="323" y="108"/>
                    </a:lnTo>
                    <a:lnTo>
                      <a:pt x="323" y="114"/>
                    </a:lnTo>
                    <a:lnTo>
                      <a:pt x="334" y="110"/>
                    </a:lnTo>
                    <a:lnTo>
                      <a:pt x="334" y="110"/>
                    </a:lnTo>
                    <a:lnTo>
                      <a:pt x="334" y="110"/>
                    </a:lnTo>
                    <a:close/>
                    <a:moveTo>
                      <a:pt x="25" y="77"/>
                    </a:moveTo>
                    <a:lnTo>
                      <a:pt x="23" y="77"/>
                    </a:lnTo>
                    <a:lnTo>
                      <a:pt x="23" y="85"/>
                    </a:lnTo>
                    <a:lnTo>
                      <a:pt x="25" y="89"/>
                    </a:lnTo>
                    <a:lnTo>
                      <a:pt x="27" y="91"/>
                    </a:lnTo>
                    <a:lnTo>
                      <a:pt x="27" y="89"/>
                    </a:lnTo>
                    <a:lnTo>
                      <a:pt x="27" y="87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5" y="7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40"/>
              <p:cNvSpPr>
                <a:spLocks/>
              </p:cNvSpPr>
              <p:nvPr/>
            </p:nvSpPr>
            <p:spPr bwMode="auto">
              <a:xfrm>
                <a:off x="2795" y="1545"/>
                <a:ext cx="73" cy="157"/>
              </a:xfrm>
              <a:custGeom>
                <a:avLst/>
                <a:gdLst>
                  <a:gd name="T0" fmla="*/ 17 w 73"/>
                  <a:gd name="T1" fmla="*/ 16 h 157"/>
                  <a:gd name="T2" fmla="*/ 15 w 73"/>
                  <a:gd name="T3" fmla="*/ 25 h 157"/>
                  <a:gd name="T4" fmla="*/ 17 w 73"/>
                  <a:gd name="T5" fmla="*/ 37 h 157"/>
                  <a:gd name="T6" fmla="*/ 15 w 73"/>
                  <a:gd name="T7" fmla="*/ 52 h 157"/>
                  <a:gd name="T8" fmla="*/ 12 w 73"/>
                  <a:gd name="T9" fmla="*/ 58 h 157"/>
                  <a:gd name="T10" fmla="*/ 6 w 73"/>
                  <a:gd name="T11" fmla="*/ 64 h 157"/>
                  <a:gd name="T12" fmla="*/ 0 w 73"/>
                  <a:gd name="T13" fmla="*/ 83 h 157"/>
                  <a:gd name="T14" fmla="*/ 4 w 73"/>
                  <a:gd name="T15" fmla="*/ 91 h 157"/>
                  <a:gd name="T16" fmla="*/ 12 w 73"/>
                  <a:gd name="T17" fmla="*/ 91 h 157"/>
                  <a:gd name="T18" fmla="*/ 15 w 73"/>
                  <a:gd name="T19" fmla="*/ 108 h 157"/>
                  <a:gd name="T20" fmla="*/ 19 w 73"/>
                  <a:gd name="T21" fmla="*/ 108 h 157"/>
                  <a:gd name="T22" fmla="*/ 25 w 73"/>
                  <a:gd name="T23" fmla="*/ 116 h 157"/>
                  <a:gd name="T24" fmla="*/ 29 w 73"/>
                  <a:gd name="T25" fmla="*/ 124 h 157"/>
                  <a:gd name="T26" fmla="*/ 33 w 73"/>
                  <a:gd name="T27" fmla="*/ 149 h 157"/>
                  <a:gd name="T28" fmla="*/ 37 w 73"/>
                  <a:gd name="T29" fmla="*/ 155 h 157"/>
                  <a:gd name="T30" fmla="*/ 50 w 73"/>
                  <a:gd name="T31" fmla="*/ 147 h 157"/>
                  <a:gd name="T32" fmla="*/ 46 w 73"/>
                  <a:gd name="T33" fmla="*/ 132 h 157"/>
                  <a:gd name="T34" fmla="*/ 50 w 73"/>
                  <a:gd name="T35" fmla="*/ 124 h 157"/>
                  <a:gd name="T36" fmla="*/ 54 w 73"/>
                  <a:gd name="T37" fmla="*/ 120 h 157"/>
                  <a:gd name="T38" fmla="*/ 56 w 73"/>
                  <a:gd name="T39" fmla="*/ 116 h 157"/>
                  <a:gd name="T40" fmla="*/ 62 w 73"/>
                  <a:gd name="T41" fmla="*/ 112 h 157"/>
                  <a:gd name="T42" fmla="*/ 70 w 73"/>
                  <a:gd name="T43" fmla="*/ 108 h 157"/>
                  <a:gd name="T44" fmla="*/ 73 w 73"/>
                  <a:gd name="T45" fmla="*/ 106 h 157"/>
                  <a:gd name="T46" fmla="*/ 68 w 73"/>
                  <a:gd name="T47" fmla="*/ 101 h 157"/>
                  <a:gd name="T48" fmla="*/ 66 w 73"/>
                  <a:gd name="T49" fmla="*/ 91 h 157"/>
                  <a:gd name="T50" fmla="*/ 60 w 73"/>
                  <a:gd name="T51" fmla="*/ 81 h 157"/>
                  <a:gd name="T52" fmla="*/ 56 w 73"/>
                  <a:gd name="T53" fmla="*/ 81 h 157"/>
                  <a:gd name="T54" fmla="*/ 50 w 73"/>
                  <a:gd name="T55" fmla="*/ 79 h 157"/>
                  <a:gd name="T56" fmla="*/ 44 w 73"/>
                  <a:gd name="T57" fmla="*/ 74 h 157"/>
                  <a:gd name="T58" fmla="*/ 46 w 73"/>
                  <a:gd name="T59" fmla="*/ 66 h 157"/>
                  <a:gd name="T60" fmla="*/ 62 w 73"/>
                  <a:gd name="T61" fmla="*/ 50 h 157"/>
                  <a:gd name="T62" fmla="*/ 62 w 73"/>
                  <a:gd name="T63" fmla="*/ 41 h 157"/>
                  <a:gd name="T64" fmla="*/ 56 w 73"/>
                  <a:gd name="T65" fmla="*/ 33 h 157"/>
                  <a:gd name="T66" fmla="*/ 52 w 73"/>
                  <a:gd name="T67" fmla="*/ 33 h 157"/>
                  <a:gd name="T68" fmla="*/ 54 w 73"/>
                  <a:gd name="T69" fmla="*/ 25 h 157"/>
                  <a:gd name="T70" fmla="*/ 56 w 73"/>
                  <a:gd name="T71" fmla="*/ 19 h 157"/>
                  <a:gd name="T72" fmla="*/ 60 w 73"/>
                  <a:gd name="T73" fmla="*/ 16 h 157"/>
                  <a:gd name="T74" fmla="*/ 62 w 73"/>
                  <a:gd name="T75" fmla="*/ 8 h 157"/>
                  <a:gd name="T76" fmla="*/ 62 w 73"/>
                  <a:gd name="T77" fmla="*/ 4 h 157"/>
                  <a:gd name="T78" fmla="*/ 58 w 73"/>
                  <a:gd name="T79" fmla="*/ 8 h 157"/>
                  <a:gd name="T80" fmla="*/ 54 w 73"/>
                  <a:gd name="T81" fmla="*/ 12 h 157"/>
                  <a:gd name="T82" fmla="*/ 50 w 73"/>
                  <a:gd name="T83" fmla="*/ 16 h 157"/>
                  <a:gd name="T84" fmla="*/ 44 w 73"/>
                  <a:gd name="T85" fmla="*/ 10 h 157"/>
                  <a:gd name="T86" fmla="*/ 46 w 73"/>
                  <a:gd name="T87" fmla="*/ 6 h 157"/>
                  <a:gd name="T88" fmla="*/ 44 w 73"/>
                  <a:gd name="T89" fmla="*/ 0 h 157"/>
                  <a:gd name="T90" fmla="*/ 33 w 73"/>
                  <a:gd name="T91" fmla="*/ 2 h 157"/>
                  <a:gd name="T92" fmla="*/ 25 w 73"/>
                  <a:gd name="T93" fmla="*/ 4 h 157"/>
                  <a:gd name="T94" fmla="*/ 23 w 73"/>
                  <a:gd name="T95" fmla="*/ 10 h 157"/>
                  <a:gd name="T96" fmla="*/ 12 w 73"/>
                  <a:gd name="T97" fmla="*/ 1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3" h="157">
                    <a:moveTo>
                      <a:pt x="12" y="16"/>
                    </a:moveTo>
                    <a:lnTo>
                      <a:pt x="17" y="16"/>
                    </a:lnTo>
                    <a:lnTo>
                      <a:pt x="17" y="21"/>
                    </a:lnTo>
                    <a:lnTo>
                      <a:pt x="15" y="25"/>
                    </a:lnTo>
                    <a:lnTo>
                      <a:pt x="15" y="33"/>
                    </a:lnTo>
                    <a:lnTo>
                      <a:pt x="17" y="37"/>
                    </a:lnTo>
                    <a:lnTo>
                      <a:pt x="17" y="50"/>
                    </a:lnTo>
                    <a:lnTo>
                      <a:pt x="15" y="52"/>
                    </a:lnTo>
                    <a:lnTo>
                      <a:pt x="15" y="56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6" y="64"/>
                    </a:lnTo>
                    <a:lnTo>
                      <a:pt x="0" y="70"/>
                    </a:lnTo>
                    <a:lnTo>
                      <a:pt x="0" y="83"/>
                    </a:lnTo>
                    <a:lnTo>
                      <a:pt x="4" y="83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12" y="91"/>
                    </a:lnTo>
                    <a:lnTo>
                      <a:pt x="15" y="95"/>
                    </a:lnTo>
                    <a:lnTo>
                      <a:pt x="15" y="108"/>
                    </a:lnTo>
                    <a:lnTo>
                      <a:pt x="17" y="108"/>
                    </a:lnTo>
                    <a:lnTo>
                      <a:pt x="19" y="108"/>
                    </a:lnTo>
                    <a:lnTo>
                      <a:pt x="25" y="112"/>
                    </a:lnTo>
                    <a:lnTo>
                      <a:pt x="25" y="116"/>
                    </a:lnTo>
                    <a:lnTo>
                      <a:pt x="27" y="116"/>
                    </a:lnTo>
                    <a:lnTo>
                      <a:pt x="29" y="124"/>
                    </a:lnTo>
                    <a:lnTo>
                      <a:pt x="31" y="135"/>
                    </a:lnTo>
                    <a:lnTo>
                      <a:pt x="33" y="149"/>
                    </a:lnTo>
                    <a:lnTo>
                      <a:pt x="37" y="157"/>
                    </a:lnTo>
                    <a:lnTo>
                      <a:pt x="37" y="155"/>
                    </a:lnTo>
                    <a:lnTo>
                      <a:pt x="41" y="155"/>
                    </a:lnTo>
                    <a:lnTo>
                      <a:pt x="50" y="147"/>
                    </a:lnTo>
                    <a:lnTo>
                      <a:pt x="50" y="141"/>
                    </a:lnTo>
                    <a:lnTo>
                      <a:pt x="46" y="132"/>
                    </a:lnTo>
                    <a:lnTo>
                      <a:pt x="46" y="128"/>
                    </a:lnTo>
                    <a:lnTo>
                      <a:pt x="50" y="124"/>
                    </a:lnTo>
                    <a:lnTo>
                      <a:pt x="52" y="124"/>
                    </a:lnTo>
                    <a:lnTo>
                      <a:pt x="54" y="120"/>
                    </a:lnTo>
                    <a:lnTo>
                      <a:pt x="56" y="118"/>
                    </a:lnTo>
                    <a:lnTo>
                      <a:pt x="56" y="116"/>
                    </a:lnTo>
                    <a:lnTo>
                      <a:pt x="58" y="114"/>
                    </a:lnTo>
                    <a:lnTo>
                      <a:pt x="62" y="112"/>
                    </a:lnTo>
                    <a:lnTo>
                      <a:pt x="64" y="112"/>
                    </a:lnTo>
                    <a:lnTo>
                      <a:pt x="70" y="108"/>
                    </a:lnTo>
                    <a:lnTo>
                      <a:pt x="73" y="108"/>
                    </a:lnTo>
                    <a:lnTo>
                      <a:pt x="73" y="106"/>
                    </a:lnTo>
                    <a:lnTo>
                      <a:pt x="68" y="101"/>
                    </a:lnTo>
                    <a:lnTo>
                      <a:pt x="68" y="101"/>
                    </a:lnTo>
                    <a:lnTo>
                      <a:pt x="68" y="91"/>
                    </a:lnTo>
                    <a:lnTo>
                      <a:pt x="66" y="91"/>
                    </a:lnTo>
                    <a:lnTo>
                      <a:pt x="62" y="83"/>
                    </a:lnTo>
                    <a:lnTo>
                      <a:pt x="60" y="81"/>
                    </a:lnTo>
                    <a:lnTo>
                      <a:pt x="58" y="83"/>
                    </a:lnTo>
                    <a:lnTo>
                      <a:pt x="56" y="81"/>
                    </a:lnTo>
                    <a:lnTo>
                      <a:pt x="52" y="81"/>
                    </a:lnTo>
                    <a:lnTo>
                      <a:pt x="50" y="79"/>
                    </a:lnTo>
                    <a:lnTo>
                      <a:pt x="48" y="77"/>
                    </a:lnTo>
                    <a:lnTo>
                      <a:pt x="44" y="7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6"/>
                    </a:lnTo>
                    <a:lnTo>
                      <a:pt x="62" y="50"/>
                    </a:lnTo>
                    <a:lnTo>
                      <a:pt x="62" y="48"/>
                    </a:lnTo>
                    <a:lnTo>
                      <a:pt x="62" y="41"/>
                    </a:lnTo>
                    <a:lnTo>
                      <a:pt x="62" y="39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2" y="27"/>
                    </a:lnTo>
                    <a:lnTo>
                      <a:pt x="54" y="25"/>
                    </a:lnTo>
                    <a:lnTo>
                      <a:pt x="54" y="21"/>
                    </a:lnTo>
                    <a:lnTo>
                      <a:pt x="56" y="19"/>
                    </a:lnTo>
                    <a:lnTo>
                      <a:pt x="58" y="16"/>
                    </a:lnTo>
                    <a:lnTo>
                      <a:pt x="60" y="16"/>
                    </a:lnTo>
                    <a:lnTo>
                      <a:pt x="62" y="12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41"/>
              <p:cNvSpPr>
                <a:spLocks/>
              </p:cNvSpPr>
              <p:nvPr/>
            </p:nvSpPr>
            <p:spPr bwMode="auto">
              <a:xfrm>
                <a:off x="2795" y="1545"/>
                <a:ext cx="73" cy="157"/>
              </a:xfrm>
              <a:custGeom>
                <a:avLst/>
                <a:gdLst>
                  <a:gd name="T0" fmla="*/ 17 w 73"/>
                  <a:gd name="T1" fmla="*/ 16 h 157"/>
                  <a:gd name="T2" fmla="*/ 15 w 73"/>
                  <a:gd name="T3" fmla="*/ 25 h 157"/>
                  <a:gd name="T4" fmla="*/ 17 w 73"/>
                  <a:gd name="T5" fmla="*/ 37 h 157"/>
                  <a:gd name="T6" fmla="*/ 15 w 73"/>
                  <a:gd name="T7" fmla="*/ 52 h 157"/>
                  <a:gd name="T8" fmla="*/ 12 w 73"/>
                  <a:gd name="T9" fmla="*/ 58 h 157"/>
                  <a:gd name="T10" fmla="*/ 6 w 73"/>
                  <a:gd name="T11" fmla="*/ 64 h 157"/>
                  <a:gd name="T12" fmla="*/ 0 w 73"/>
                  <a:gd name="T13" fmla="*/ 83 h 157"/>
                  <a:gd name="T14" fmla="*/ 4 w 73"/>
                  <a:gd name="T15" fmla="*/ 91 h 157"/>
                  <a:gd name="T16" fmla="*/ 12 w 73"/>
                  <a:gd name="T17" fmla="*/ 91 h 157"/>
                  <a:gd name="T18" fmla="*/ 15 w 73"/>
                  <a:gd name="T19" fmla="*/ 108 h 157"/>
                  <a:gd name="T20" fmla="*/ 19 w 73"/>
                  <a:gd name="T21" fmla="*/ 108 h 157"/>
                  <a:gd name="T22" fmla="*/ 25 w 73"/>
                  <a:gd name="T23" fmla="*/ 116 h 157"/>
                  <a:gd name="T24" fmla="*/ 29 w 73"/>
                  <a:gd name="T25" fmla="*/ 124 h 157"/>
                  <a:gd name="T26" fmla="*/ 33 w 73"/>
                  <a:gd name="T27" fmla="*/ 149 h 157"/>
                  <a:gd name="T28" fmla="*/ 37 w 73"/>
                  <a:gd name="T29" fmla="*/ 155 h 157"/>
                  <a:gd name="T30" fmla="*/ 50 w 73"/>
                  <a:gd name="T31" fmla="*/ 147 h 157"/>
                  <a:gd name="T32" fmla="*/ 46 w 73"/>
                  <a:gd name="T33" fmla="*/ 132 h 157"/>
                  <a:gd name="T34" fmla="*/ 50 w 73"/>
                  <a:gd name="T35" fmla="*/ 124 h 157"/>
                  <a:gd name="T36" fmla="*/ 54 w 73"/>
                  <a:gd name="T37" fmla="*/ 120 h 157"/>
                  <a:gd name="T38" fmla="*/ 56 w 73"/>
                  <a:gd name="T39" fmla="*/ 116 h 157"/>
                  <a:gd name="T40" fmla="*/ 62 w 73"/>
                  <a:gd name="T41" fmla="*/ 112 h 157"/>
                  <a:gd name="T42" fmla="*/ 70 w 73"/>
                  <a:gd name="T43" fmla="*/ 108 h 157"/>
                  <a:gd name="T44" fmla="*/ 73 w 73"/>
                  <a:gd name="T45" fmla="*/ 106 h 157"/>
                  <a:gd name="T46" fmla="*/ 68 w 73"/>
                  <a:gd name="T47" fmla="*/ 101 h 157"/>
                  <a:gd name="T48" fmla="*/ 66 w 73"/>
                  <a:gd name="T49" fmla="*/ 91 h 157"/>
                  <a:gd name="T50" fmla="*/ 60 w 73"/>
                  <a:gd name="T51" fmla="*/ 81 h 157"/>
                  <a:gd name="T52" fmla="*/ 56 w 73"/>
                  <a:gd name="T53" fmla="*/ 81 h 157"/>
                  <a:gd name="T54" fmla="*/ 50 w 73"/>
                  <a:gd name="T55" fmla="*/ 79 h 157"/>
                  <a:gd name="T56" fmla="*/ 44 w 73"/>
                  <a:gd name="T57" fmla="*/ 74 h 157"/>
                  <a:gd name="T58" fmla="*/ 46 w 73"/>
                  <a:gd name="T59" fmla="*/ 66 h 157"/>
                  <a:gd name="T60" fmla="*/ 62 w 73"/>
                  <a:gd name="T61" fmla="*/ 50 h 157"/>
                  <a:gd name="T62" fmla="*/ 62 w 73"/>
                  <a:gd name="T63" fmla="*/ 41 h 157"/>
                  <a:gd name="T64" fmla="*/ 56 w 73"/>
                  <a:gd name="T65" fmla="*/ 33 h 157"/>
                  <a:gd name="T66" fmla="*/ 52 w 73"/>
                  <a:gd name="T67" fmla="*/ 33 h 157"/>
                  <a:gd name="T68" fmla="*/ 54 w 73"/>
                  <a:gd name="T69" fmla="*/ 25 h 157"/>
                  <a:gd name="T70" fmla="*/ 56 w 73"/>
                  <a:gd name="T71" fmla="*/ 19 h 157"/>
                  <a:gd name="T72" fmla="*/ 60 w 73"/>
                  <a:gd name="T73" fmla="*/ 16 h 157"/>
                  <a:gd name="T74" fmla="*/ 62 w 73"/>
                  <a:gd name="T75" fmla="*/ 8 h 157"/>
                  <a:gd name="T76" fmla="*/ 62 w 73"/>
                  <a:gd name="T77" fmla="*/ 4 h 157"/>
                  <a:gd name="T78" fmla="*/ 58 w 73"/>
                  <a:gd name="T79" fmla="*/ 8 h 157"/>
                  <a:gd name="T80" fmla="*/ 54 w 73"/>
                  <a:gd name="T81" fmla="*/ 12 h 157"/>
                  <a:gd name="T82" fmla="*/ 50 w 73"/>
                  <a:gd name="T83" fmla="*/ 16 h 157"/>
                  <a:gd name="T84" fmla="*/ 44 w 73"/>
                  <a:gd name="T85" fmla="*/ 10 h 157"/>
                  <a:gd name="T86" fmla="*/ 46 w 73"/>
                  <a:gd name="T87" fmla="*/ 6 h 157"/>
                  <a:gd name="T88" fmla="*/ 44 w 73"/>
                  <a:gd name="T89" fmla="*/ 0 h 157"/>
                  <a:gd name="T90" fmla="*/ 33 w 73"/>
                  <a:gd name="T91" fmla="*/ 2 h 157"/>
                  <a:gd name="T92" fmla="*/ 25 w 73"/>
                  <a:gd name="T93" fmla="*/ 4 h 157"/>
                  <a:gd name="T94" fmla="*/ 23 w 73"/>
                  <a:gd name="T95" fmla="*/ 10 h 157"/>
                  <a:gd name="T96" fmla="*/ 12 w 73"/>
                  <a:gd name="T97" fmla="*/ 1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3" h="157">
                    <a:moveTo>
                      <a:pt x="12" y="16"/>
                    </a:moveTo>
                    <a:lnTo>
                      <a:pt x="17" y="16"/>
                    </a:lnTo>
                    <a:lnTo>
                      <a:pt x="17" y="21"/>
                    </a:lnTo>
                    <a:lnTo>
                      <a:pt x="15" y="25"/>
                    </a:lnTo>
                    <a:lnTo>
                      <a:pt x="15" y="33"/>
                    </a:lnTo>
                    <a:lnTo>
                      <a:pt x="17" y="37"/>
                    </a:lnTo>
                    <a:lnTo>
                      <a:pt x="17" y="50"/>
                    </a:lnTo>
                    <a:lnTo>
                      <a:pt x="15" y="52"/>
                    </a:lnTo>
                    <a:lnTo>
                      <a:pt x="15" y="56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6" y="64"/>
                    </a:lnTo>
                    <a:lnTo>
                      <a:pt x="0" y="70"/>
                    </a:lnTo>
                    <a:lnTo>
                      <a:pt x="0" y="83"/>
                    </a:lnTo>
                    <a:lnTo>
                      <a:pt x="4" y="83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12" y="91"/>
                    </a:lnTo>
                    <a:lnTo>
                      <a:pt x="15" y="95"/>
                    </a:lnTo>
                    <a:lnTo>
                      <a:pt x="15" y="108"/>
                    </a:lnTo>
                    <a:lnTo>
                      <a:pt x="17" y="108"/>
                    </a:lnTo>
                    <a:lnTo>
                      <a:pt x="19" y="108"/>
                    </a:lnTo>
                    <a:lnTo>
                      <a:pt x="25" y="112"/>
                    </a:lnTo>
                    <a:lnTo>
                      <a:pt x="25" y="116"/>
                    </a:lnTo>
                    <a:lnTo>
                      <a:pt x="27" y="116"/>
                    </a:lnTo>
                    <a:lnTo>
                      <a:pt x="29" y="124"/>
                    </a:lnTo>
                    <a:lnTo>
                      <a:pt x="31" y="135"/>
                    </a:lnTo>
                    <a:lnTo>
                      <a:pt x="33" y="149"/>
                    </a:lnTo>
                    <a:lnTo>
                      <a:pt x="37" y="157"/>
                    </a:lnTo>
                    <a:lnTo>
                      <a:pt x="37" y="155"/>
                    </a:lnTo>
                    <a:lnTo>
                      <a:pt x="41" y="155"/>
                    </a:lnTo>
                    <a:lnTo>
                      <a:pt x="50" y="147"/>
                    </a:lnTo>
                    <a:lnTo>
                      <a:pt x="50" y="141"/>
                    </a:lnTo>
                    <a:lnTo>
                      <a:pt x="46" y="132"/>
                    </a:lnTo>
                    <a:lnTo>
                      <a:pt x="46" y="128"/>
                    </a:lnTo>
                    <a:lnTo>
                      <a:pt x="50" y="124"/>
                    </a:lnTo>
                    <a:lnTo>
                      <a:pt x="52" y="124"/>
                    </a:lnTo>
                    <a:lnTo>
                      <a:pt x="54" y="120"/>
                    </a:lnTo>
                    <a:lnTo>
                      <a:pt x="56" y="118"/>
                    </a:lnTo>
                    <a:lnTo>
                      <a:pt x="56" y="116"/>
                    </a:lnTo>
                    <a:lnTo>
                      <a:pt x="58" y="114"/>
                    </a:lnTo>
                    <a:lnTo>
                      <a:pt x="62" y="112"/>
                    </a:lnTo>
                    <a:lnTo>
                      <a:pt x="64" y="112"/>
                    </a:lnTo>
                    <a:lnTo>
                      <a:pt x="70" y="108"/>
                    </a:lnTo>
                    <a:lnTo>
                      <a:pt x="73" y="108"/>
                    </a:lnTo>
                    <a:lnTo>
                      <a:pt x="73" y="106"/>
                    </a:lnTo>
                    <a:lnTo>
                      <a:pt x="68" y="101"/>
                    </a:lnTo>
                    <a:lnTo>
                      <a:pt x="68" y="101"/>
                    </a:lnTo>
                    <a:lnTo>
                      <a:pt x="68" y="91"/>
                    </a:lnTo>
                    <a:lnTo>
                      <a:pt x="66" y="91"/>
                    </a:lnTo>
                    <a:lnTo>
                      <a:pt x="62" y="83"/>
                    </a:lnTo>
                    <a:lnTo>
                      <a:pt x="60" y="81"/>
                    </a:lnTo>
                    <a:lnTo>
                      <a:pt x="58" y="83"/>
                    </a:lnTo>
                    <a:lnTo>
                      <a:pt x="56" y="81"/>
                    </a:lnTo>
                    <a:lnTo>
                      <a:pt x="52" y="81"/>
                    </a:lnTo>
                    <a:lnTo>
                      <a:pt x="50" y="79"/>
                    </a:lnTo>
                    <a:lnTo>
                      <a:pt x="48" y="77"/>
                    </a:lnTo>
                    <a:lnTo>
                      <a:pt x="44" y="7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6"/>
                    </a:lnTo>
                    <a:lnTo>
                      <a:pt x="62" y="50"/>
                    </a:lnTo>
                    <a:lnTo>
                      <a:pt x="62" y="48"/>
                    </a:lnTo>
                    <a:lnTo>
                      <a:pt x="62" y="41"/>
                    </a:lnTo>
                    <a:lnTo>
                      <a:pt x="62" y="39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2" y="27"/>
                    </a:lnTo>
                    <a:lnTo>
                      <a:pt x="54" y="25"/>
                    </a:lnTo>
                    <a:lnTo>
                      <a:pt x="54" y="21"/>
                    </a:lnTo>
                    <a:lnTo>
                      <a:pt x="56" y="19"/>
                    </a:lnTo>
                    <a:lnTo>
                      <a:pt x="58" y="16"/>
                    </a:lnTo>
                    <a:lnTo>
                      <a:pt x="60" y="16"/>
                    </a:lnTo>
                    <a:lnTo>
                      <a:pt x="62" y="12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42"/>
              <p:cNvSpPr>
                <a:spLocks/>
              </p:cNvSpPr>
              <p:nvPr/>
            </p:nvSpPr>
            <p:spPr bwMode="auto">
              <a:xfrm>
                <a:off x="2658" y="2123"/>
                <a:ext cx="38" cy="105"/>
              </a:xfrm>
              <a:custGeom>
                <a:avLst/>
                <a:gdLst>
                  <a:gd name="T0" fmla="*/ 36 w 38"/>
                  <a:gd name="T1" fmla="*/ 93 h 105"/>
                  <a:gd name="T2" fmla="*/ 33 w 38"/>
                  <a:gd name="T3" fmla="*/ 74 h 105"/>
                  <a:gd name="T4" fmla="*/ 38 w 38"/>
                  <a:gd name="T5" fmla="*/ 74 h 105"/>
                  <a:gd name="T6" fmla="*/ 33 w 38"/>
                  <a:gd name="T7" fmla="*/ 70 h 105"/>
                  <a:gd name="T8" fmla="*/ 33 w 38"/>
                  <a:gd name="T9" fmla="*/ 54 h 105"/>
                  <a:gd name="T10" fmla="*/ 38 w 38"/>
                  <a:gd name="T11" fmla="*/ 52 h 105"/>
                  <a:gd name="T12" fmla="*/ 36 w 38"/>
                  <a:gd name="T13" fmla="*/ 47 h 105"/>
                  <a:gd name="T14" fmla="*/ 36 w 38"/>
                  <a:gd name="T15" fmla="*/ 41 h 105"/>
                  <a:gd name="T16" fmla="*/ 33 w 38"/>
                  <a:gd name="T17" fmla="*/ 37 h 105"/>
                  <a:gd name="T18" fmla="*/ 29 w 38"/>
                  <a:gd name="T19" fmla="*/ 33 h 105"/>
                  <a:gd name="T20" fmla="*/ 29 w 38"/>
                  <a:gd name="T21" fmla="*/ 23 h 105"/>
                  <a:gd name="T22" fmla="*/ 21 w 38"/>
                  <a:gd name="T23" fmla="*/ 14 h 105"/>
                  <a:gd name="T24" fmla="*/ 19 w 38"/>
                  <a:gd name="T25" fmla="*/ 12 h 105"/>
                  <a:gd name="T26" fmla="*/ 19 w 38"/>
                  <a:gd name="T27" fmla="*/ 6 h 105"/>
                  <a:gd name="T28" fmla="*/ 19 w 38"/>
                  <a:gd name="T29" fmla="*/ 0 h 105"/>
                  <a:gd name="T30" fmla="*/ 15 w 38"/>
                  <a:gd name="T31" fmla="*/ 0 h 105"/>
                  <a:gd name="T32" fmla="*/ 9 w 38"/>
                  <a:gd name="T33" fmla="*/ 0 h 105"/>
                  <a:gd name="T34" fmla="*/ 2 w 38"/>
                  <a:gd name="T35" fmla="*/ 0 h 105"/>
                  <a:gd name="T36" fmla="*/ 2 w 38"/>
                  <a:gd name="T37" fmla="*/ 4 h 105"/>
                  <a:gd name="T38" fmla="*/ 0 w 38"/>
                  <a:gd name="T39" fmla="*/ 6 h 105"/>
                  <a:gd name="T40" fmla="*/ 11 w 38"/>
                  <a:gd name="T41" fmla="*/ 12 h 105"/>
                  <a:gd name="T42" fmla="*/ 7 w 38"/>
                  <a:gd name="T43" fmla="*/ 33 h 105"/>
                  <a:gd name="T44" fmla="*/ 11 w 38"/>
                  <a:gd name="T45" fmla="*/ 31 h 105"/>
                  <a:gd name="T46" fmla="*/ 11 w 38"/>
                  <a:gd name="T47" fmla="*/ 31 h 105"/>
                  <a:gd name="T48" fmla="*/ 13 w 38"/>
                  <a:gd name="T49" fmla="*/ 33 h 105"/>
                  <a:gd name="T50" fmla="*/ 13 w 38"/>
                  <a:gd name="T51" fmla="*/ 39 h 105"/>
                  <a:gd name="T52" fmla="*/ 11 w 38"/>
                  <a:gd name="T53" fmla="*/ 41 h 105"/>
                  <a:gd name="T54" fmla="*/ 15 w 38"/>
                  <a:gd name="T55" fmla="*/ 45 h 105"/>
                  <a:gd name="T56" fmla="*/ 15 w 38"/>
                  <a:gd name="T57" fmla="*/ 47 h 105"/>
                  <a:gd name="T58" fmla="*/ 13 w 38"/>
                  <a:gd name="T59" fmla="*/ 47 h 105"/>
                  <a:gd name="T60" fmla="*/ 11 w 38"/>
                  <a:gd name="T61" fmla="*/ 49 h 105"/>
                  <a:gd name="T62" fmla="*/ 11 w 38"/>
                  <a:gd name="T63" fmla="*/ 52 h 105"/>
                  <a:gd name="T64" fmla="*/ 15 w 38"/>
                  <a:gd name="T65" fmla="*/ 54 h 105"/>
                  <a:gd name="T66" fmla="*/ 17 w 38"/>
                  <a:gd name="T67" fmla="*/ 54 h 105"/>
                  <a:gd name="T68" fmla="*/ 17 w 38"/>
                  <a:gd name="T69" fmla="*/ 58 h 105"/>
                  <a:gd name="T70" fmla="*/ 15 w 38"/>
                  <a:gd name="T71" fmla="*/ 60 h 105"/>
                  <a:gd name="T72" fmla="*/ 15 w 38"/>
                  <a:gd name="T73" fmla="*/ 70 h 105"/>
                  <a:gd name="T74" fmla="*/ 13 w 38"/>
                  <a:gd name="T75" fmla="*/ 72 h 105"/>
                  <a:gd name="T76" fmla="*/ 13 w 38"/>
                  <a:gd name="T77" fmla="*/ 76 h 105"/>
                  <a:gd name="T78" fmla="*/ 15 w 38"/>
                  <a:gd name="T79" fmla="*/ 76 h 105"/>
                  <a:gd name="T80" fmla="*/ 17 w 38"/>
                  <a:gd name="T81" fmla="*/ 78 h 105"/>
                  <a:gd name="T82" fmla="*/ 17 w 38"/>
                  <a:gd name="T83" fmla="*/ 81 h 105"/>
                  <a:gd name="T84" fmla="*/ 15 w 38"/>
                  <a:gd name="T85" fmla="*/ 85 h 105"/>
                  <a:gd name="T86" fmla="*/ 15 w 38"/>
                  <a:gd name="T87" fmla="*/ 89 h 105"/>
                  <a:gd name="T88" fmla="*/ 19 w 38"/>
                  <a:gd name="T89" fmla="*/ 99 h 105"/>
                  <a:gd name="T90" fmla="*/ 27 w 38"/>
                  <a:gd name="T91" fmla="*/ 105 h 105"/>
                  <a:gd name="T92" fmla="*/ 29 w 38"/>
                  <a:gd name="T93" fmla="*/ 103 h 105"/>
                  <a:gd name="T94" fmla="*/ 33 w 38"/>
                  <a:gd name="T95" fmla="*/ 101 h 105"/>
                  <a:gd name="T96" fmla="*/ 38 w 38"/>
                  <a:gd name="T97" fmla="*/ 101 h 105"/>
                  <a:gd name="T98" fmla="*/ 38 w 38"/>
                  <a:gd name="T99" fmla="*/ 97 h 105"/>
                  <a:gd name="T100" fmla="*/ 36 w 38"/>
                  <a:gd name="T101" fmla="*/ 95 h 105"/>
                  <a:gd name="T102" fmla="*/ 36 w 38"/>
                  <a:gd name="T103" fmla="*/ 93 h 105"/>
                  <a:gd name="T104" fmla="*/ 36 w 38"/>
                  <a:gd name="T105" fmla="*/ 93 h 105"/>
                  <a:gd name="T106" fmla="*/ 36 w 38"/>
                  <a:gd name="T107" fmla="*/ 9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" h="105">
                    <a:moveTo>
                      <a:pt x="36" y="93"/>
                    </a:moveTo>
                    <a:lnTo>
                      <a:pt x="33" y="74"/>
                    </a:lnTo>
                    <a:lnTo>
                      <a:pt x="38" y="74"/>
                    </a:lnTo>
                    <a:lnTo>
                      <a:pt x="33" y="70"/>
                    </a:lnTo>
                    <a:lnTo>
                      <a:pt x="33" y="54"/>
                    </a:lnTo>
                    <a:lnTo>
                      <a:pt x="38" y="52"/>
                    </a:lnTo>
                    <a:lnTo>
                      <a:pt x="36" y="47"/>
                    </a:lnTo>
                    <a:lnTo>
                      <a:pt x="36" y="41"/>
                    </a:lnTo>
                    <a:lnTo>
                      <a:pt x="33" y="37"/>
                    </a:lnTo>
                    <a:lnTo>
                      <a:pt x="29" y="33"/>
                    </a:lnTo>
                    <a:lnTo>
                      <a:pt x="29" y="23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12"/>
                    </a:lnTo>
                    <a:lnTo>
                      <a:pt x="7" y="33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3" y="33"/>
                    </a:lnTo>
                    <a:lnTo>
                      <a:pt x="13" y="39"/>
                    </a:lnTo>
                    <a:lnTo>
                      <a:pt x="11" y="41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3" y="47"/>
                    </a:lnTo>
                    <a:lnTo>
                      <a:pt x="11" y="49"/>
                    </a:lnTo>
                    <a:lnTo>
                      <a:pt x="11" y="52"/>
                    </a:lnTo>
                    <a:lnTo>
                      <a:pt x="15" y="54"/>
                    </a:lnTo>
                    <a:lnTo>
                      <a:pt x="17" y="54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5" y="70"/>
                    </a:lnTo>
                    <a:lnTo>
                      <a:pt x="13" y="72"/>
                    </a:lnTo>
                    <a:lnTo>
                      <a:pt x="13" y="76"/>
                    </a:lnTo>
                    <a:lnTo>
                      <a:pt x="15" y="76"/>
                    </a:lnTo>
                    <a:lnTo>
                      <a:pt x="17" y="78"/>
                    </a:lnTo>
                    <a:lnTo>
                      <a:pt x="17" y="81"/>
                    </a:lnTo>
                    <a:lnTo>
                      <a:pt x="15" y="85"/>
                    </a:lnTo>
                    <a:lnTo>
                      <a:pt x="15" y="89"/>
                    </a:lnTo>
                    <a:lnTo>
                      <a:pt x="19" y="99"/>
                    </a:lnTo>
                    <a:lnTo>
                      <a:pt x="27" y="105"/>
                    </a:lnTo>
                    <a:lnTo>
                      <a:pt x="29" y="103"/>
                    </a:lnTo>
                    <a:lnTo>
                      <a:pt x="33" y="101"/>
                    </a:lnTo>
                    <a:lnTo>
                      <a:pt x="38" y="101"/>
                    </a:lnTo>
                    <a:lnTo>
                      <a:pt x="38" y="97"/>
                    </a:lnTo>
                    <a:lnTo>
                      <a:pt x="36" y="95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6" y="9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43"/>
              <p:cNvSpPr>
                <a:spLocks/>
              </p:cNvSpPr>
              <p:nvPr/>
            </p:nvSpPr>
            <p:spPr bwMode="auto">
              <a:xfrm>
                <a:off x="2658" y="2123"/>
                <a:ext cx="38" cy="105"/>
              </a:xfrm>
              <a:custGeom>
                <a:avLst/>
                <a:gdLst>
                  <a:gd name="T0" fmla="*/ 36 w 38"/>
                  <a:gd name="T1" fmla="*/ 93 h 105"/>
                  <a:gd name="T2" fmla="*/ 33 w 38"/>
                  <a:gd name="T3" fmla="*/ 74 h 105"/>
                  <a:gd name="T4" fmla="*/ 38 w 38"/>
                  <a:gd name="T5" fmla="*/ 74 h 105"/>
                  <a:gd name="T6" fmla="*/ 33 w 38"/>
                  <a:gd name="T7" fmla="*/ 70 h 105"/>
                  <a:gd name="T8" fmla="*/ 33 w 38"/>
                  <a:gd name="T9" fmla="*/ 54 h 105"/>
                  <a:gd name="T10" fmla="*/ 38 w 38"/>
                  <a:gd name="T11" fmla="*/ 52 h 105"/>
                  <a:gd name="T12" fmla="*/ 36 w 38"/>
                  <a:gd name="T13" fmla="*/ 47 h 105"/>
                  <a:gd name="T14" fmla="*/ 36 w 38"/>
                  <a:gd name="T15" fmla="*/ 41 h 105"/>
                  <a:gd name="T16" fmla="*/ 33 w 38"/>
                  <a:gd name="T17" fmla="*/ 37 h 105"/>
                  <a:gd name="T18" fmla="*/ 29 w 38"/>
                  <a:gd name="T19" fmla="*/ 33 h 105"/>
                  <a:gd name="T20" fmla="*/ 29 w 38"/>
                  <a:gd name="T21" fmla="*/ 23 h 105"/>
                  <a:gd name="T22" fmla="*/ 21 w 38"/>
                  <a:gd name="T23" fmla="*/ 14 h 105"/>
                  <a:gd name="T24" fmla="*/ 19 w 38"/>
                  <a:gd name="T25" fmla="*/ 12 h 105"/>
                  <a:gd name="T26" fmla="*/ 19 w 38"/>
                  <a:gd name="T27" fmla="*/ 6 h 105"/>
                  <a:gd name="T28" fmla="*/ 19 w 38"/>
                  <a:gd name="T29" fmla="*/ 0 h 105"/>
                  <a:gd name="T30" fmla="*/ 15 w 38"/>
                  <a:gd name="T31" fmla="*/ 0 h 105"/>
                  <a:gd name="T32" fmla="*/ 9 w 38"/>
                  <a:gd name="T33" fmla="*/ 0 h 105"/>
                  <a:gd name="T34" fmla="*/ 2 w 38"/>
                  <a:gd name="T35" fmla="*/ 0 h 105"/>
                  <a:gd name="T36" fmla="*/ 2 w 38"/>
                  <a:gd name="T37" fmla="*/ 4 h 105"/>
                  <a:gd name="T38" fmla="*/ 0 w 38"/>
                  <a:gd name="T39" fmla="*/ 6 h 105"/>
                  <a:gd name="T40" fmla="*/ 11 w 38"/>
                  <a:gd name="T41" fmla="*/ 12 h 105"/>
                  <a:gd name="T42" fmla="*/ 7 w 38"/>
                  <a:gd name="T43" fmla="*/ 33 h 105"/>
                  <a:gd name="T44" fmla="*/ 11 w 38"/>
                  <a:gd name="T45" fmla="*/ 31 h 105"/>
                  <a:gd name="T46" fmla="*/ 11 w 38"/>
                  <a:gd name="T47" fmla="*/ 31 h 105"/>
                  <a:gd name="T48" fmla="*/ 13 w 38"/>
                  <a:gd name="T49" fmla="*/ 33 h 105"/>
                  <a:gd name="T50" fmla="*/ 13 w 38"/>
                  <a:gd name="T51" fmla="*/ 39 h 105"/>
                  <a:gd name="T52" fmla="*/ 11 w 38"/>
                  <a:gd name="T53" fmla="*/ 41 h 105"/>
                  <a:gd name="T54" fmla="*/ 15 w 38"/>
                  <a:gd name="T55" fmla="*/ 45 h 105"/>
                  <a:gd name="T56" fmla="*/ 15 w 38"/>
                  <a:gd name="T57" fmla="*/ 47 h 105"/>
                  <a:gd name="T58" fmla="*/ 13 w 38"/>
                  <a:gd name="T59" fmla="*/ 47 h 105"/>
                  <a:gd name="T60" fmla="*/ 11 w 38"/>
                  <a:gd name="T61" fmla="*/ 49 h 105"/>
                  <a:gd name="T62" fmla="*/ 11 w 38"/>
                  <a:gd name="T63" fmla="*/ 52 h 105"/>
                  <a:gd name="T64" fmla="*/ 15 w 38"/>
                  <a:gd name="T65" fmla="*/ 54 h 105"/>
                  <a:gd name="T66" fmla="*/ 17 w 38"/>
                  <a:gd name="T67" fmla="*/ 54 h 105"/>
                  <a:gd name="T68" fmla="*/ 17 w 38"/>
                  <a:gd name="T69" fmla="*/ 58 h 105"/>
                  <a:gd name="T70" fmla="*/ 15 w 38"/>
                  <a:gd name="T71" fmla="*/ 60 h 105"/>
                  <a:gd name="T72" fmla="*/ 15 w 38"/>
                  <a:gd name="T73" fmla="*/ 70 h 105"/>
                  <a:gd name="T74" fmla="*/ 13 w 38"/>
                  <a:gd name="T75" fmla="*/ 72 h 105"/>
                  <a:gd name="T76" fmla="*/ 13 w 38"/>
                  <a:gd name="T77" fmla="*/ 76 h 105"/>
                  <a:gd name="T78" fmla="*/ 15 w 38"/>
                  <a:gd name="T79" fmla="*/ 76 h 105"/>
                  <a:gd name="T80" fmla="*/ 17 w 38"/>
                  <a:gd name="T81" fmla="*/ 78 h 105"/>
                  <a:gd name="T82" fmla="*/ 17 w 38"/>
                  <a:gd name="T83" fmla="*/ 81 h 105"/>
                  <a:gd name="T84" fmla="*/ 15 w 38"/>
                  <a:gd name="T85" fmla="*/ 85 h 105"/>
                  <a:gd name="T86" fmla="*/ 15 w 38"/>
                  <a:gd name="T87" fmla="*/ 89 h 105"/>
                  <a:gd name="T88" fmla="*/ 19 w 38"/>
                  <a:gd name="T89" fmla="*/ 99 h 105"/>
                  <a:gd name="T90" fmla="*/ 27 w 38"/>
                  <a:gd name="T91" fmla="*/ 105 h 105"/>
                  <a:gd name="T92" fmla="*/ 29 w 38"/>
                  <a:gd name="T93" fmla="*/ 103 h 105"/>
                  <a:gd name="T94" fmla="*/ 33 w 38"/>
                  <a:gd name="T95" fmla="*/ 101 h 105"/>
                  <a:gd name="T96" fmla="*/ 38 w 38"/>
                  <a:gd name="T97" fmla="*/ 101 h 105"/>
                  <a:gd name="T98" fmla="*/ 38 w 38"/>
                  <a:gd name="T99" fmla="*/ 97 h 105"/>
                  <a:gd name="T100" fmla="*/ 36 w 38"/>
                  <a:gd name="T101" fmla="*/ 95 h 105"/>
                  <a:gd name="T102" fmla="*/ 36 w 38"/>
                  <a:gd name="T103" fmla="*/ 93 h 105"/>
                  <a:gd name="T104" fmla="*/ 36 w 38"/>
                  <a:gd name="T105" fmla="*/ 93 h 105"/>
                  <a:gd name="T106" fmla="*/ 36 w 38"/>
                  <a:gd name="T107" fmla="*/ 9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" h="105">
                    <a:moveTo>
                      <a:pt x="36" y="93"/>
                    </a:moveTo>
                    <a:lnTo>
                      <a:pt x="33" y="74"/>
                    </a:lnTo>
                    <a:lnTo>
                      <a:pt x="38" y="74"/>
                    </a:lnTo>
                    <a:lnTo>
                      <a:pt x="33" y="70"/>
                    </a:lnTo>
                    <a:lnTo>
                      <a:pt x="33" y="54"/>
                    </a:lnTo>
                    <a:lnTo>
                      <a:pt x="38" y="52"/>
                    </a:lnTo>
                    <a:lnTo>
                      <a:pt x="36" y="47"/>
                    </a:lnTo>
                    <a:lnTo>
                      <a:pt x="36" y="41"/>
                    </a:lnTo>
                    <a:lnTo>
                      <a:pt x="33" y="37"/>
                    </a:lnTo>
                    <a:lnTo>
                      <a:pt x="29" y="33"/>
                    </a:lnTo>
                    <a:lnTo>
                      <a:pt x="29" y="23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12"/>
                    </a:lnTo>
                    <a:lnTo>
                      <a:pt x="7" y="33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3" y="33"/>
                    </a:lnTo>
                    <a:lnTo>
                      <a:pt x="13" y="39"/>
                    </a:lnTo>
                    <a:lnTo>
                      <a:pt x="11" y="41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3" y="47"/>
                    </a:lnTo>
                    <a:lnTo>
                      <a:pt x="11" y="49"/>
                    </a:lnTo>
                    <a:lnTo>
                      <a:pt x="11" y="52"/>
                    </a:lnTo>
                    <a:lnTo>
                      <a:pt x="15" y="54"/>
                    </a:lnTo>
                    <a:lnTo>
                      <a:pt x="17" y="54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5" y="70"/>
                    </a:lnTo>
                    <a:lnTo>
                      <a:pt x="13" y="72"/>
                    </a:lnTo>
                    <a:lnTo>
                      <a:pt x="13" y="76"/>
                    </a:lnTo>
                    <a:lnTo>
                      <a:pt x="15" y="76"/>
                    </a:lnTo>
                    <a:lnTo>
                      <a:pt x="17" y="78"/>
                    </a:lnTo>
                    <a:lnTo>
                      <a:pt x="17" y="81"/>
                    </a:lnTo>
                    <a:lnTo>
                      <a:pt x="15" y="85"/>
                    </a:lnTo>
                    <a:lnTo>
                      <a:pt x="15" y="89"/>
                    </a:lnTo>
                    <a:lnTo>
                      <a:pt x="19" y="99"/>
                    </a:lnTo>
                    <a:lnTo>
                      <a:pt x="27" y="105"/>
                    </a:lnTo>
                    <a:lnTo>
                      <a:pt x="29" y="103"/>
                    </a:lnTo>
                    <a:lnTo>
                      <a:pt x="33" y="101"/>
                    </a:lnTo>
                    <a:lnTo>
                      <a:pt x="38" y="101"/>
                    </a:lnTo>
                    <a:lnTo>
                      <a:pt x="38" y="97"/>
                    </a:lnTo>
                    <a:lnTo>
                      <a:pt x="36" y="95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6" y="9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44"/>
              <p:cNvSpPr>
                <a:spLocks/>
              </p:cNvSpPr>
              <p:nvPr/>
            </p:nvSpPr>
            <p:spPr bwMode="auto">
              <a:xfrm>
                <a:off x="4363" y="1916"/>
                <a:ext cx="154" cy="325"/>
              </a:xfrm>
              <a:custGeom>
                <a:avLst/>
                <a:gdLst>
                  <a:gd name="T0" fmla="*/ 148 w 154"/>
                  <a:gd name="T1" fmla="*/ 103 h 325"/>
                  <a:gd name="T2" fmla="*/ 145 w 154"/>
                  <a:gd name="T3" fmla="*/ 97 h 325"/>
                  <a:gd name="T4" fmla="*/ 127 w 154"/>
                  <a:gd name="T5" fmla="*/ 60 h 325"/>
                  <a:gd name="T6" fmla="*/ 116 w 154"/>
                  <a:gd name="T7" fmla="*/ 47 h 325"/>
                  <a:gd name="T8" fmla="*/ 100 w 154"/>
                  <a:gd name="T9" fmla="*/ 45 h 325"/>
                  <a:gd name="T10" fmla="*/ 83 w 154"/>
                  <a:gd name="T11" fmla="*/ 49 h 325"/>
                  <a:gd name="T12" fmla="*/ 73 w 154"/>
                  <a:gd name="T13" fmla="*/ 60 h 325"/>
                  <a:gd name="T14" fmla="*/ 67 w 154"/>
                  <a:gd name="T15" fmla="*/ 47 h 325"/>
                  <a:gd name="T16" fmla="*/ 67 w 154"/>
                  <a:gd name="T17" fmla="*/ 37 h 325"/>
                  <a:gd name="T18" fmla="*/ 67 w 154"/>
                  <a:gd name="T19" fmla="*/ 18 h 325"/>
                  <a:gd name="T20" fmla="*/ 56 w 154"/>
                  <a:gd name="T21" fmla="*/ 20 h 325"/>
                  <a:gd name="T22" fmla="*/ 50 w 154"/>
                  <a:gd name="T23" fmla="*/ 8 h 325"/>
                  <a:gd name="T24" fmla="*/ 42 w 154"/>
                  <a:gd name="T25" fmla="*/ 0 h 325"/>
                  <a:gd name="T26" fmla="*/ 23 w 154"/>
                  <a:gd name="T27" fmla="*/ 8 h 325"/>
                  <a:gd name="T28" fmla="*/ 17 w 154"/>
                  <a:gd name="T29" fmla="*/ 16 h 325"/>
                  <a:gd name="T30" fmla="*/ 3 w 154"/>
                  <a:gd name="T31" fmla="*/ 29 h 325"/>
                  <a:gd name="T32" fmla="*/ 0 w 154"/>
                  <a:gd name="T33" fmla="*/ 43 h 325"/>
                  <a:gd name="T34" fmla="*/ 9 w 154"/>
                  <a:gd name="T35" fmla="*/ 60 h 325"/>
                  <a:gd name="T36" fmla="*/ 21 w 154"/>
                  <a:gd name="T37" fmla="*/ 74 h 325"/>
                  <a:gd name="T38" fmla="*/ 23 w 154"/>
                  <a:gd name="T39" fmla="*/ 85 h 325"/>
                  <a:gd name="T40" fmla="*/ 32 w 154"/>
                  <a:gd name="T41" fmla="*/ 89 h 325"/>
                  <a:gd name="T42" fmla="*/ 29 w 154"/>
                  <a:gd name="T43" fmla="*/ 105 h 325"/>
                  <a:gd name="T44" fmla="*/ 23 w 154"/>
                  <a:gd name="T45" fmla="*/ 122 h 325"/>
                  <a:gd name="T46" fmla="*/ 40 w 154"/>
                  <a:gd name="T47" fmla="*/ 145 h 325"/>
                  <a:gd name="T48" fmla="*/ 48 w 154"/>
                  <a:gd name="T49" fmla="*/ 174 h 325"/>
                  <a:gd name="T50" fmla="*/ 48 w 154"/>
                  <a:gd name="T51" fmla="*/ 201 h 325"/>
                  <a:gd name="T52" fmla="*/ 40 w 154"/>
                  <a:gd name="T53" fmla="*/ 223 h 325"/>
                  <a:gd name="T54" fmla="*/ 36 w 154"/>
                  <a:gd name="T55" fmla="*/ 234 h 325"/>
                  <a:gd name="T56" fmla="*/ 29 w 154"/>
                  <a:gd name="T57" fmla="*/ 263 h 325"/>
                  <a:gd name="T58" fmla="*/ 36 w 154"/>
                  <a:gd name="T59" fmla="*/ 279 h 325"/>
                  <a:gd name="T60" fmla="*/ 38 w 154"/>
                  <a:gd name="T61" fmla="*/ 271 h 325"/>
                  <a:gd name="T62" fmla="*/ 50 w 154"/>
                  <a:gd name="T63" fmla="*/ 285 h 325"/>
                  <a:gd name="T64" fmla="*/ 67 w 154"/>
                  <a:gd name="T65" fmla="*/ 312 h 325"/>
                  <a:gd name="T66" fmla="*/ 69 w 154"/>
                  <a:gd name="T67" fmla="*/ 302 h 325"/>
                  <a:gd name="T68" fmla="*/ 81 w 154"/>
                  <a:gd name="T69" fmla="*/ 308 h 325"/>
                  <a:gd name="T70" fmla="*/ 83 w 154"/>
                  <a:gd name="T71" fmla="*/ 319 h 325"/>
                  <a:gd name="T72" fmla="*/ 92 w 154"/>
                  <a:gd name="T73" fmla="*/ 321 h 325"/>
                  <a:gd name="T74" fmla="*/ 100 w 154"/>
                  <a:gd name="T75" fmla="*/ 321 h 325"/>
                  <a:gd name="T76" fmla="*/ 98 w 154"/>
                  <a:gd name="T77" fmla="*/ 308 h 325"/>
                  <a:gd name="T78" fmla="*/ 94 w 154"/>
                  <a:gd name="T79" fmla="*/ 294 h 325"/>
                  <a:gd name="T80" fmla="*/ 77 w 154"/>
                  <a:gd name="T81" fmla="*/ 294 h 325"/>
                  <a:gd name="T82" fmla="*/ 73 w 154"/>
                  <a:gd name="T83" fmla="*/ 288 h 325"/>
                  <a:gd name="T84" fmla="*/ 65 w 154"/>
                  <a:gd name="T85" fmla="*/ 279 h 325"/>
                  <a:gd name="T86" fmla="*/ 69 w 154"/>
                  <a:gd name="T87" fmla="*/ 277 h 325"/>
                  <a:gd name="T88" fmla="*/ 69 w 154"/>
                  <a:gd name="T89" fmla="*/ 267 h 325"/>
                  <a:gd name="T90" fmla="*/ 63 w 154"/>
                  <a:gd name="T91" fmla="*/ 244 h 325"/>
                  <a:gd name="T92" fmla="*/ 46 w 154"/>
                  <a:gd name="T93" fmla="*/ 217 h 325"/>
                  <a:gd name="T94" fmla="*/ 50 w 154"/>
                  <a:gd name="T95" fmla="*/ 203 h 325"/>
                  <a:gd name="T96" fmla="*/ 56 w 154"/>
                  <a:gd name="T97" fmla="*/ 178 h 325"/>
                  <a:gd name="T98" fmla="*/ 56 w 154"/>
                  <a:gd name="T99" fmla="*/ 153 h 325"/>
                  <a:gd name="T100" fmla="*/ 67 w 154"/>
                  <a:gd name="T101" fmla="*/ 151 h 325"/>
                  <a:gd name="T102" fmla="*/ 71 w 154"/>
                  <a:gd name="T103" fmla="*/ 161 h 325"/>
                  <a:gd name="T104" fmla="*/ 85 w 154"/>
                  <a:gd name="T105" fmla="*/ 167 h 325"/>
                  <a:gd name="T106" fmla="*/ 100 w 154"/>
                  <a:gd name="T107" fmla="*/ 186 h 325"/>
                  <a:gd name="T108" fmla="*/ 104 w 154"/>
                  <a:gd name="T109" fmla="*/ 163 h 325"/>
                  <a:gd name="T110" fmla="*/ 108 w 154"/>
                  <a:gd name="T111" fmla="*/ 138 h 325"/>
                  <a:gd name="T112" fmla="*/ 127 w 154"/>
                  <a:gd name="T113" fmla="*/ 134 h 325"/>
                  <a:gd name="T114" fmla="*/ 145 w 154"/>
                  <a:gd name="T115" fmla="*/ 136 h 325"/>
                  <a:gd name="T116" fmla="*/ 154 w 154"/>
                  <a:gd name="T117" fmla="*/ 122 h 325"/>
                  <a:gd name="T118" fmla="*/ 148 w 154"/>
                  <a:gd name="T119" fmla="*/ 11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4" h="325">
                    <a:moveTo>
                      <a:pt x="148" y="116"/>
                    </a:moveTo>
                    <a:lnTo>
                      <a:pt x="148" y="116"/>
                    </a:lnTo>
                    <a:lnTo>
                      <a:pt x="148" y="114"/>
                    </a:lnTo>
                    <a:lnTo>
                      <a:pt x="152" y="107"/>
                    </a:lnTo>
                    <a:lnTo>
                      <a:pt x="148" y="103"/>
                    </a:lnTo>
                    <a:lnTo>
                      <a:pt x="148" y="101"/>
                    </a:lnTo>
                    <a:lnTo>
                      <a:pt x="148" y="103"/>
                    </a:lnTo>
                    <a:lnTo>
                      <a:pt x="148" y="99"/>
                    </a:lnTo>
                    <a:lnTo>
                      <a:pt x="145" y="99"/>
                    </a:lnTo>
                    <a:lnTo>
                      <a:pt x="145" y="97"/>
                    </a:lnTo>
                    <a:lnTo>
                      <a:pt x="137" y="87"/>
                    </a:lnTo>
                    <a:lnTo>
                      <a:pt x="133" y="80"/>
                    </a:lnTo>
                    <a:lnTo>
                      <a:pt x="133" y="76"/>
                    </a:lnTo>
                    <a:lnTo>
                      <a:pt x="131" y="66"/>
                    </a:lnTo>
                    <a:lnTo>
                      <a:pt x="127" y="60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6" y="53"/>
                    </a:lnTo>
                    <a:lnTo>
                      <a:pt x="116" y="49"/>
                    </a:lnTo>
                    <a:lnTo>
                      <a:pt x="116" y="47"/>
                    </a:lnTo>
                    <a:lnTo>
                      <a:pt x="110" y="47"/>
                    </a:lnTo>
                    <a:lnTo>
                      <a:pt x="106" y="45"/>
                    </a:lnTo>
                    <a:lnTo>
                      <a:pt x="104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0" y="49"/>
                    </a:lnTo>
                    <a:lnTo>
                      <a:pt x="94" y="53"/>
                    </a:lnTo>
                    <a:lnTo>
                      <a:pt x="90" y="53"/>
                    </a:lnTo>
                    <a:lnTo>
                      <a:pt x="83" y="51"/>
                    </a:lnTo>
                    <a:lnTo>
                      <a:pt x="83" y="49"/>
                    </a:lnTo>
                    <a:lnTo>
                      <a:pt x="79" y="49"/>
                    </a:lnTo>
                    <a:lnTo>
                      <a:pt x="77" y="51"/>
                    </a:lnTo>
                    <a:lnTo>
                      <a:pt x="77" y="53"/>
                    </a:lnTo>
                    <a:lnTo>
                      <a:pt x="73" y="58"/>
                    </a:lnTo>
                    <a:lnTo>
                      <a:pt x="73" y="60"/>
                    </a:lnTo>
                    <a:lnTo>
                      <a:pt x="73" y="60"/>
                    </a:lnTo>
                    <a:lnTo>
                      <a:pt x="67" y="64"/>
                    </a:lnTo>
                    <a:lnTo>
                      <a:pt x="63" y="64"/>
                    </a:lnTo>
                    <a:lnTo>
                      <a:pt x="63" y="60"/>
                    </a:lnTo>
                    <a:lnTo>
                      <a:pt x="67" y="47"/>
                    </a:lnTo>
                    <a:lnTo>
                      <a:pt x="67" y="45"/>
                    </a:lnTo>
                    <a:lnTo>
                      <a:pt x="67" y="43"/>
                    </a:lnTo>
                    <a:lnTo>
                      <a:pt x="63" y="43"/>
                    </a:lnTo>
                    <a:lnTo>
                      <a:pt x="67" y="39"/>
                    </a:lnTo>
                    <a:lnTo>
                      <a:pt x="67" y="37"/>
                    </a:lnTo>
                    <a:lnTo>
                      <a:pt x="67" y="33"/>
                    </a:lnTo>
                    <a:lnTo>
                      <a:pt x="67" y="29"/>
                    </a:lnTo>
                    <a:lnTo>
                      <a:pt x="65" y="29"/>
                    </a:lnTo>
                    <a:lnTo>
                      <a:pt x="67" y="27"/>
                    </a:lnTo>
                    <a:lnTo>
                      <a:pt x="67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1" y="18"/>
                    </a:lnTo>
                    <a:lnTo>
                      <a:pt x="56" y="18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3" y="14"/>
                    </a:lnTo>
                    <a:lnTo>
                      <a:pt x="7" y="14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7" y="37"/>
                    </a:lnTo>
                    <a:lnTo>
                      <a:pt x="7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7" y="51"/>
                    </a:lnTo>
                    <a:lnTo>
                      <a:pt x="9" y="53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1" y="64"/>
                    </a:lnTo>
                    <a:lnTo>
                      <a:pt x="15" y="68"/>
                    </a:lnTo>
                    <a:lnTo>
                      <a:pt x="19" y="70"/>
                    </a:lnTo>
                    <a:lnTo>
                      <a:pt x="21" y="74"/>
                    </a:lnTo>
                    <a:lnTo>
                      <a:pt x="23" y="76"/>
                    </a:lnTo>
                    <a:lnTo>
                      <a:pt x="25" y="76"/>
                    </a:lnTo>
                    <a:lnTo>
                      <a:pt x="25" y="78"/>
                    </a:lnTo>
                    <a:lnTo>
                      <a:pt x="23" y="78"/>
                    </a:lnTo>
                    <a:lnTo>
                      <a:pt x="23" y="85"/>
                    </a:lnTo>
                    <a:lnTo>
                      <a:pt x="25" y="87"/>
                    </a:lnTo>
                    <a:lnTo>
                      <a:pt x="27" y="89"/>
                    </a:lnTo>
                    <a:lnTo>
                      <a:pt x="29" y="89"/>
                    </a:lnTo>
                    <a:lnTo>
                      <a:pt x="29" y="87"/>
                    </a:lnTo>
                    <a:lnTo>
                      <a:pt x="32" y="89"/>
                    </a:lnTo>
                    <a:lnTo>
                      <a:pt x="32" y="93"/>
                    </a:lnTo>
                    <a:lnTo>
                      <a:pt x="29" y="95"/>
                    </a:lnTo>
                    <a:lnTo>
                      <a:pt x="27" y="95"/>
                    </a:lnTo>
                    <a:lnTo>
                      <a:pt x="29" y="99"/>
                    </a:lnTo>
                    <a:lnTo>
                      <a:pt x="29" y="105"/>
                    </a:lnTo>
                    <a:lnTo>
                      <a:pt x="27" y="107"/>
                    </a:lnTo>
                    <a:lnTo>
                      <a:pt x="25" y="109"/>
                    </a:lnTo>
                    <a:lnTo>
                      <a:pt x="21" y="120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3" y="124"/>
                    </a:lnTo>
                    <a:lnTo>
                      <a:pt x="25" y="128"/>
                    </a:lnTo>
                    <a:lnTo>
                      <a:pt x="27" y="130"/>
                    </a:lnTo>
                    <a:lnTo>
                      <a:pt x="29" y="132"/>
                    </a:lnTo>
                    <a:lnTo>
                      <a:pt x="40" y="145"/>
                    </a:lnTo>
                    <a:lnTo>
                      <a:pt x="40" y="147"/>
                    </a:lnTo>
                    <a:lnTo>
                      <a:pt x="40" y="155"/>
                    </a:lnTo>
                    <a:lnTo>
                      <a:pt x="42" y="161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50" y="184"/>
                    </a:lnTo>
                    <a:lnTo>
                      <a:pt x="50" y="192"/>
                    </a:lnTo>
                    <a:lnTo>
                      <a:pt x="48" y="194"/>
                    </a:lnTo>
                    <a:lnTo>
                      <a:pt x="48" y="201"/>
                    </a:lnTo>
                    <a:lnTo>
                      <a:pt x="44" y="209"/>
                    </a:lnTo>
                    <a:lnTo>
                      <a:pt x="40" y="215"/>
                    </a:lnTo>
                    <a:lnTo>
                      <a:pt x="40" y="217"/>
                    </a:lnTo>
                    <a:lnTo>
                      <a:pt x="40" y="219"/>
                    </a:lnTo>
                    <a:lnTo>
                      <a:pt x="40" y="223"/>
                    </a:lnTo>
                    <a:lnTo>
                      <a:pt x="40" y="225"/>
                    </a:lnTo>
                    <a:lnTo>
                      <a:pt x="38" y="227"/>
                    </a:lnTo>
                    <a:lnTo>
                      <a:pt x="36" y="232"/>
                    </a:lnTo>
                    <a:lnTo>
                      <a:pt x="36" y="232"/>
                    </a:lnTo>
                    <a:lnTo>
                      <a:pt x="36" y="234"/>
                    </a:lnTo>
                    <a:lnTo>
                      <a:pt x="34" y="240"/>
                    </a:lnTo>
                    <a:lnTo>
                      <a:pt x="32" y="242"/>
                    </a:lnTo>
                    <a:lnTo>
                      <a:pt x="32" y="248"/>
                    </a:lnTo>
                    <a:lnTo>
                      <a:pt x="29" y="250"/>
                    </a:lnTo>
                    <a:lnTo>
                      <a:pt x="29" y="263"/>
                    </a:lnTo>
                    <a:lnTo>
                      <a:pt x="32" y="267"/>
                    </a:lnTo>
                    <a:lnTo>
                      <a:pt x="32" y="275"/>
                    </a:lnTo>
                    <a:lnTo>
                      <a:pt x="34" y="277"/>
                    </a:lnTo>
                    <a:lnTo>
                      <a:pt x="34" y="279"/>
                    </a:lnTo>
                    <a:lnTo>
                      <a:pt x="36" y="279"/>
                    </a:lnTo>
                    <a:lnTo>
                      <a:pt x="36" y="273"/>
                    </a:lnTo>
                    <a:lnTo>
                      <a:pt x="36" y="271"/>
                    </a:lnTo>
                    <a:lnTo>
                      <a:pt x="36" y="267"/>
                    </a:lnTo>
                    <a:lnTo>
                      <a:pt x="38" y="265"/>
                    </a:lnTo>
                    <a:lnTo>
                      <a:pt x="38" y="271"/>
                    </a:lnTo>
                    <a:lnTo>
                      <a:pt x="40" y="271"/>
                    </a:lnTo>
                    <a:lnTo>
                      <a:pt x="46" y="279"/>
                    </a:lnTo>
                    <a:lnTo>
                      <a:pt x="48" y="281"/>
                    </a:lnTo>
                    <a:lnTo>
                      <a:pt x="50" y="283"/>
                    </a:lnTo>
                    <a:lnTo>
                      <a:pt x="50" y="285"/>
                    </a:lnTo>
                    <a:lnTo>
                      <a:pt x="56" y="294"/>
                    </a:lnTo>
                    <a:lnTo>
                      <a:pt x="56" y="300"/>
                    </a:lnTo>
                    <a:lnTo>
                      <a:pt x="58" y="302"/>
                    </a:lnTo>
                    <a:lnTo>
                      <a:pt x="63" y="308"/>
                    </a:lnTo>
                    <a:lnTo>
                      <a:pt x="67" y="312"/>
                    </a:lnTo>
                    <a:lnTo>
                      <a:pt x="67" y="310"/>
                    </a:lnTo>
                    <a:lnTo>
                      <a:pt x="69" y="308"/>
                    </a:lnTo>
                    <a:lnTo>
                      <a:pt x="67" y="306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73" y="302"/>
                    </a:lnTo>
                    <a:lnTo>
                      <a:pt x="73" y="304"/>
                    </a:lnTo>
                    <a:lnTo>
                      <a:pt x="73" y="306"/>
                    </a:lnTo>
                    <a:lnTo>
                      <a:pt x="77" y="306"/>
                    </a:lnTo>
                    <a:lnTo>
                      <a:pt x="81" y="308"/>
                    </a:lnTo>
                    <a:lnTo>
                      <a:pt x="83" y="310"/>
                    </a:lnTo>
                    <a:lnTo>
                      <a:pt x="83" y="312"/>
                    </a:lnTo>
                    <a:lnTo>
                      <a:pt x="85" y="312"/>
                    </a:lnTo>
                    <a:lnTo>
                      <a:pt x="85" y="317"/>
                    </a:lnTo>
                    <a:lnTo>
                      <a:pt x="83" y="319"/>
                    </a:lnTo>
                    <a:lnTo>
                      <a:pt x="83" y="321"/>
                    </a:lnTo>
                    <a:lnTo>
                      <a:pt x="83" y="323"/>
                    </a:lnTo>
                    <a:lnTo>
                      <a:pt x="90" y="323"/>
                    </a:lnTo>
                    <a:lnTo>
                      <a:pt x="90" y="321"/>
                    </a:lnTo>
                    <a:lnTo>
                      <a:pt x="92" y="321"/>
                    </a:lnTo>
                    <a:lnTo>
                      <a:pt x="94" y="319"/>
                    </a:lnTo>
                    <a:lnTo>
                      <a:pt x="94" y="319"/>
                    </a:lnTo>
                    <a:lnTo>
                      <a:pt x="100" y="325"/>
                    </a:lnTo>
                    <a:lnTo>
                      <a:pt x="100" y="323"/>
                    </a:lnTo>
                    <a:lnTo>
                      <a:pt x="100" y="321"/>
                    </a:lnTo>
                    <a:lnTo>
                      <a:pt x="102" y="319"/>
                    </a:lnTo>
                    <a:lnTo>
                      <a:pt x="104" y="317"/>
                    </a:lnTo>
                    <a:lnTo>
                      <a:pt x="104" y="312"/>
                    </a:lnTo>
                    <a:lnTo>
                      <a:pt x="100" y="310"/>
                    </a:lnTo>
                    <a:lnTo>
                      <a:pt x="98" y="308"/>
                    </a:lnTo>
                    <a:lnTo>
                      <a:pt x="98" y="304"/>
                    </a:lnTo>
                    <a:lnTo>
                      <a:pt x="96" y="302"/>
                    </a:lnTo>
                    <a:lnTo>
                      <a:pt x="96" y="298"/>
                    </a:lnTo>
                    <a:lnTo>
                      <a:pt x="94" y="294"/>
                    </a:lnTo>
                    <a:lnTo>
                      <a:pt x="94" y="294"/>
                    </a:lnTo>
                    <a:lnTo>
                      <a:pt x="90" y="294"/>
                    </a:lnTo>
                    <a:lnTo>
                      <a:pt x="85" y="294"/>
                    </a:lnTo>
                    <a:lnTo>
                      <a:pt x="83" y="296"/>
                    </a:lnTo>
                    <a:lnTo>
                      <a:pt x="79" y="296"/>
                    </a:lnTo>
                    <a:lnTo>
                      <a:pt x="77" y="294"/>
                    </a:lnTo>
                    <a:lnTo>
                      <a:pt x="77" y="292"/>
                    </a:lnTo>
                    <a:lnTo>
                      <a:pt x="77" y="288"/>
                    </a:lnTo>
                    <a:lnTo>
                      <a:pt x="73" y="281"/>
                    </a:lnTo>
                    <a:lnTo>
                      <a:pt x="73" y="281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69" y="288"/>
                    </a:lnTo>
                    <a:lnTo>
                      <a:pt x="67" y="285"/>
                    </a:lnTo>
                    <a:lnTo>
                      <a:pt x="67" y="283"/>
                    </a:lnTo>
                    <a:lnTo>
                      <a:pt x="65" y="279"/>
                    </a:lnTo>
                    <a:lnTo>
                      <a:pt x="65" y="277"/>
                    </a:lnTo>
                    <a:lnTo>
                      <a:pt x="67" y="273"/>
                    </a:lnTo>
                    <a:lnTo>
                      <a:pt x="67" y="275"/>
                    </a:lnTo>
                    <a:lnTo>
                      <a:pt x="69" y="275"/>
                    </a:lnTo>
                    <a:lnTo>
                      <a:pt x="69" y="277"/>
                    </a:lnTo>
                    <a:lnTo>
                      <a:pt x="71" y="277"/>
                    </a:lnTo>
                    <a:lnTo>
                      <a:pt x="73" y="275"/>
                    </a:lnTo>
                    <a:lnTo>
                      <a:pt x="71" y="273"/>
                    </a:lnTo>
                    <a:lnTo>
                      <a:pt x="71" y="271"/>
                    </a:lnTo>
                    <a:lnTo>
                      <a:pt x="69" y="267"/>
                    </a:lnTo>
                    <a:lnTo>
                      <a:pt x="67" y="265"/>
                    </a:lnTo>
                    <a:lnTo>
                      <a:pt x="67" y="263"/>
                    </a:lnTo>
                    <a:lnTo>
                      <a:pt x="65" y="259"/>
                    </a:lnTo>
                    <a:lnTo>
                      <a:pt x="63" y="259"/>
                    </a:lnTo>
                    <a:lnTo>
                      <a:pt x="63" y="244"/>
                    </a:lnTo>
                    <a:lnTo>
                      <a:pt x="48" y="248"/>
                    </a:lnTo>
                    <a:lnTo>
                      <a:pt x="48" y="236"/>
                    </a:lnTo>
                    <a:lnTo>
                      <a:pt x="46" y="225"/>
                    </a:lnTo>
                    <a:lnTo>
                      <a:pt x="46" y="219"/>
                    </a:lnTo>
                    <a:lnTo>
                      <a:pt x="46" y="217"/>
                    </a:lnTo>
                    <a:lnTo>
                      <a:pt x="44" y="215"/>
                    </a:lnTo>
                    <a:lnTo>
                      <a:pt x="46" y="215"/>
                    </a:lnTo>
                    <a:lnTo>
                      <a:pt x="48" y="211"/>
                    </a:lnTo>
                    <a:lnTo>
                      <a:pt x="50" y="209"/>
                    </a:lnTo>
                    <a:lnTo>
                      <a:pt x="50" y="203"/>
                    </a:lnTo>
                    <a:lnTo>
                      <a:pt x="50" y="186"/>
                    </a:lnTo>
                    <a:lnTo>
                      <a:pt x="52" y="186"/>
                    </a:lnTo>
                    <a:lnTo>
                      <a:pt x="54" y="184"/>
                    </a:lnTo>
                    <a:lnTo>
                      <a:pt x="56" y="180"/>
                    </a:lnTo>
                    <a:lnTo>
                      <a:pt x="56" y="178"/>
                    </a:lnTo>
                    <a:lnTo>
                      <a:pt x="56" y="167"/>
                    </a:lnTo>
                    <a:lnTo>
                      <a:pt x="56" y="163"/>
                    </a:lnTo>
                    <a:lnTo>
                      <a:pt x="56" y="161"/>
                    </a:lnTo>
                    <a:lnTo>
                      <a:pt x="54" y="161"/>
                    </a:lnTo>
                    <a:lnTo>
                      <a:pt x="56" y="153"/>
                    </a:lnTo>
                    <a:lnTo>
                      <a:pt x="58" y="153"/>
                    </a:lnTo>
                    <a:lnTo>
                      <a:pt x="58" y="151"/>
                    </a:lnTo>
                    <a:lnTo>
                      <a:pt x="61" y="149"/>
                    </a:lnTo>
                    <a:lnTo>
                      <a:pt x="67" y="149"/>
                    </a:lnTo>
                    <a:lnTo>
                      <a:pt x="67" y="151"/>
                    </a:lnTo>
                    <a:lnTo>
                      <a:pt x="73" y="155"/>
                    </a:lnTo>
                    <a:lnTo>
                      <a:pt x="75" y="155"/>
                    </a:lnTo>
                    <a:lnTo>
                      <a:pt x="73" y="157"/>
                    </a:lnTo>
                    <a:lnTo>
                      <a:pt x="73" y="161"/>
                    </a:lnTo>
                    <a:lnTo>
                      <a:pt x="71" y="161"/>
                    </a:lnTo>
                    <a:lnTo>
                      <a:pt x="71" y="167"/>
                    </a:lnTo>
                    <a:lnTo>
                      <a:pt x="73" y="169"/>
                    </a:lnTo>
                    <a:lnTo>
                      <a:pt x="77" y="169"/>
                    </a:lnTo>
                    <a:lnTo>
                      <a:pt x="83" y="167"/>
                    </a:lnTo>
                    <a:lnTo>
                      <a:pt x="85" y="167"/>
                    </a:lnTo>
                    <a:lnTo>
                      <a:pt x="90" y="165"/>
                    </a:lnTo>
                    <a:lnTo>
                      <a:pt x="90" y="163"/>
                    </a:lnTo>
                    <a:lnTo>
                      <a:pt x="92" y="163"/>
                    </a:lnTo>
                    <a:lnTo>
                      <a:pt x="100" y="186"/>
                    </a:lnTo>
                    <a:lnTo>
                      <a:pt x="100" y="186"/>
                    </a:lnTo>
                    <a:lnTo>
                      <a:pt x="104" y="184"/>
                    </a:lnTo>
                    <a:lnTo>
                      <a:pt x="106" y="184"/>
                    </a:lnTo>
                    <a:lnTo>
                      <a:pt x="106" y="176"/>
                    </a:lnTo>
                    <a:lnTo>
                      <a:pt x="104" y="172"/>
                    </a:lnTo>
                    <a:lnTo>
                      <a:pt x="104" y="163"/>
                    </a:lnTo>
                    <a:lnTo>
                      <a:pt x="100" y="161"/>
                    </a:lnTo>
                    <a:lnTo>
                      <a:pt x="100" y="151"/>
                    </a:lnTo>
                    <a:lnTo>
                      <a:pt x="106" y="143"/>
                    </a:lnTo>
                    <a:lnTo>
                      <a:pt x="106" y="140"/>
                    </a:lnTo>
                    <a:lnTo>
                      <a:pt x="108" y="138"/>
                    </a:lnTo>
                    <a:lnTo>
                      <a:pt x="110" y="136"/>
                    </a:lnTo>
                    <a:lnTo>
                      <a:pt x="112" y="134"/>
                    </a:lnTo>
                    <a:lnTo>
                      <a:pt x="116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1" y="134"/>
                    </a:lnTo>
                    <a:lnTo>
                      <a:pt x="133" y="132"/>
                    </a:lnTo>
                    <a:lnTo>
                      <a:pt x="141" y="132"/>
                    </a:lnTo>
                    <a:lnTo>
                      <a:pt x="143" y="134"/>
                    </a:lnTo>
                    <a:lnTo>
                      <a:pt x="145" y="136"/>
                    </a:lnTo>
                    <a:lnTo>
                      <a:pt x="148" y="136"/>
                    </a:lnTo>
                    <a:lnTo>
                      <a:pt x="148" y="134"/>
                    </a:lnTo>
                    <a:lnTo>
                      <a:pt x="150" y="130"/>
                    </a:lnTo>
                    <a:lnTo>
                      <a:pt x="154" y="126"/>
                    </a:lnTo>
                    <a:lnTo>
                      <a:pt x="154" y="122"/>
                    </a:lnTo>
                    <a:lnTo>
                      <a:pt x="154" y="122"/>
                    </a:lnTo>
                    <a:lnTo>
                      <a:pt x="150" y="120"/>
                    </a:lnTo>
                    <a:lnTo>
                      <a:pt x="148" y="116"/>
                    </a:lnTo>
                    <a:lnTo>
                      <a:pt x="148" y="116"/>
                    </a:lnTo>
                    <a:lnTo>
                      <a:pt x="148" y="11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45"/>
              <p:cNvSpPr>
                <a:spLocks/>
              </p:cNvSpPr>
              <p:nvPr/>
            </p:nvSpPr>
            <p:spPr bwMode="auto">
              <a:xfrm>
                <a:off x="4363" y="1916"/>
                <a:ext cx="154" cy="325"/>
              </a:xfrm>
              <a:custGeom>
                <a:avLst/>
                <a:gdLst>
                  <a:gd name="T0" fmla="*/ 148 w 154"/>
                  <a:gd name="T1" fmla="*/ 103 h 325"/>
                  <a:gd name="T2" fmla="*/ 145 w 154"/>
                  <a:gd name="T3" fmla="*/ 97 h 325"/>
                  <a:gd name="T4" fmla="*/ 127 w 154"/>
                  <a:gd name="T5" fmla="*/ 60 h 325"/>
                  <a:gd name="T6" fmla="*/ 116 w 154"/>
                  <a:gd name="T7" fmla="*/ 47 h 325"/>
                  <a:gd name="T8" fmla="*/ 100 w 154"/>
                  <a:gd name="T9" fmla="*/ 45 h 325"/>
                  <a:gd name="T10" fmla="*/ 83 w 154"/>
                  <a:gd name="T11" fmla="*/ 49 h 325"/>
                  <a:gd name="T12" fmla="*/ 73 w 154"/>
                  <a:gd name="T13" fmla="*/ 60 h 325"/>
                  <a:gd name="T14" fmla="*/ 67 w 154"/>
                  <a:gd name="T15" fmla="*/ 47 h 325"/>
                  <a:gd name="T16" fmla="*/ 67 w 154"/>
                  <a:gd name="T17" fmla="*/ 37 h 325"/>
                  <a:gd name="T18" fmla="*/ 67 w 154"/>
                  <a:gd name="T19" fmla="*/ 18 h 325"/>
                  <a:gd name="T20" fmla="*/ 56 w 154"/>
                  <a:gd name="T21" fmla="*/ 20 h 325"/>
                  <a:gd name="T22" fmla="*/ 50 w 154"/>
                  <a:gd name="T23" fmla="*/ 8 h 325"/>
                  <a:gd name="T24" fmla="*/ 42 w 154"/>
                  <a:gd name="T25" fmla="*/ 0 h 325"/>
                  <a:gd name="T26" fmla="*/ 23 w 154"/>
                  <a:gd name="T27" fmla="*/ 8 h 325"/>
                  <a:gd name="T28" fmla="*/ 17 w 154"/>
                  <a:gd name="T29" fmla="*/ 16 h 325"/>
                  <a:gd name="T30" fmla="*/ 3 w 154"/>
                  <a:gd name="T31" fmla="*/ 29 h 325"/>
                  <a:gd name="T32" fmla="*/ 0 w 154"/>
                  <a:gd name="T33" fmla="*/ 43 h 325"/>
                  <a:gd name="T34" fmla="*/ 9 w 154"/>
                  <a:gd name="T35" fmla="*/ 60 h 325"/>
                  <a:gd name="T36" fmla="*/ 21 w 154"/>
                  <a:gd name="T37" fmla="*/ 74 h 325"/>
                  <a:gd name="T38" fmla="*/ 23 w 154"/>
                  <a:gd name="T39" fmla="*/ 85 h 325"/>
                  <a:gd name="T40" fmla="*/ 32 w 154"/>
                  <a:gd name="T41" fmla="*/ 89 h 325"/>
                  <a:gd name="T42" fmla="*/ 29 w 154"/>
                  <a:gd name="T43" fmla="*/ 105 h 325"/>
                  <a:gd name="T44" fmla="*/ 23 w 154"/>
                  <a:gd name="T45" fmla="*/ 122 h 325"/>
                  <a:gd name="T46" fmla="*/ 40 w 154"/>
                  <a:gd name="T47" fmla="*/ 145 h 325"/>
                  <a:gd name="T48" fmla="*/ 48 w 154"/>
                  <a:gd name="T49" fmla="*/ 174 h 325"/>
                  <a:gd name="T50" fmla="*/ 48 w 154"/>
                  <a:gd name="T51" fmla="*/ 201 h 325"/>
                  <a:gd name="T52" fmla="*/ 40 w 154"/>
                  <a:gd name="T53" fmla="*/ 223 h 325"/>
                  <a:gd name="T54" fmla="*/ 36 w 154"/>
                  <a:gd name="T55" fmla="*/ 234 h 325"/>
                  <a:gd name="T56" fmla="*/ 29 w 154"/>
                  <a:gd name="T57" fmla="*/ 263 h 325"/>
                  <a:gd name="T58" fmla="*/ 36 w 154"/>
                  <a:gd name="T59" fmla="*/ 279 h 325"/>
                  <a:gd name="T60" fmla="*/ 38 w 154"/>
                  <a:gd name="T61" fmla="*/ 271 h 325"/>
                  <a:gd name="T62" fmla="*/ 50 w 154"/>
                  <a:gd name="T63" fmla="*/ 285 h 325"/>
                  <a:gd name="T64" fmla="*/ 67 w 154"/>
                  <a:gd name="T65" fmla="*/ 312 h 325"/>
                  <a:gd name="T66" fmla="*/ 69 w 154"/>
                  <a:gd name="T67" fmla="*/ 302 h 325"/>
                  <a:gd name="T68" fmla="*/ 81 w 154"/>
                  <a:gd name="T69" fmla="*/ 308 h 325"/>
                  <a:gd name="T70" fmla="*/ 83 w 154"/>
                  <a:gd name="T71" fmla="*/ 319 h 325"/>
                  <a:gd name="T72" fmla="*/ 92 w 154"/>
                  <a:gd name="T73" fmla="*/ 321 h 325"/>
                  <a:gd name="T74" fmla="*/ 100 w 154"/>
                  <a:gd name="T75" fmla="*/ 321 h 325"/>
                  <a:gd name="T76" fmla="*/ 98 w 154"/>
                  <a:gd name="T77" fmla="*/ 308 h 325"/>
                  <a:gd name="T78" fmla="*/ 94 w 154"/>
                  <a:gd name="T79" fmla="*/ 294 h 325"/>
                  <a:gd name="T80" fmla="*/ 77 w 154"/>
                  <a:gd name="T81" fmla="*/ 294 h 325"/>
                  <a:gd name="T82" fmla="*/ 73 w 154"/>
                  <a:gd name="T83" fmla="*/ 288 h 325"/>
                  <a:gd name="T84" fmla="*/ 65 w 154"/>
                  <a:gd name="T85" fmla="*/ 279 h 325"/>
                  <a:gd name="T86" fmla="*/ 69 w 154"/>
                  <a:gd name="T87" fmla="*/ 277 h 325"/>
                  <a:gd name="T88" fmla="*/ 69 w 154"/>
                  <a:gd name="T89" fmla="*/ 267 h 325"/>
                  <a:gd name="T90" fmla="*/ 63 w 154"/>
                  <a:gd name="T91" fmla="*/ 244 h 325"/>
                  <a:gd name="T92" fmla="*/ 46 w 154"/>
                  <a:gd name="T93" fmla="*/ 217 h 325"/>
                  <a:gd name="T94" fmla="*/ 50 w 154"/>
                  <a:gd name="T95" fmla="*/ 203 h 325"/>
                  <a:gd name="T96" fmla="*/ 56 w 154"/>
                  <a:gd name="T97" fmla="*/ 178 h 325"/>
                  <a:gd name="T98" fmla="*/ 56 w 154"/>
                  <a:gd name="T99" fmla="*/ 153 h 325"/>
                  <a:gd name="T100" fmla="*/ 67 w 154"/>
                  <a:gd name="T101" fmla="*/ 151 h 325"/>
                  <a:gd name="T102" fmla="*/ 71 w 154"/>
                  <a:gd name="T103" fmla="*/ 161 h 325"/>
                  <a:gd name="T104" fmla="*/ 85 w 154"/>
                  <a:gd name="T105" fmla="*/ 167 h 325"/>
                  <a:gd name="T106" fmla="*/ 100 w 154"/>
                  <a:gd name="T107" fmla="*/ 186 h 325"/>
                  <a:gd name="T108" fmla="*/ 104 w 154"/>
                  <a:gd name="T109" fmla="*/ 163 h 325"/>
                  <a:gd name="T110" fmla="*/ 108 w 154"/>
                  <a:gd name="T111" fmla="*/ 138 h 325"/>
                  <a:gd name="T112" fmla="*/ 127 w 154"/>
                  <a:gd name="T113" fmla="*/ 134 h 325"/>
                  <a:gd name="T114" fmla="*/ 145 w 154"/>
                  <a:gd name="T115" fmla="*/ 136 h 325"/>
                  <a:gd name="T116" fmla="*/ 154 w 154"/>
                  <a:gd name="T117" fmla="*/ 122 h 325"/>
                  <a:gd name="T118" fmla="*/ 148 w 154"/>
                  <a:gd name="T119" fmla="*/ 11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4" h="325">
                    <a:moveTo>
                      <a:pt x="148" y="116"/>
                    </a:moveTo>
                    <a:lnTo>
                      <a:pt x="148" y="116"/>
                    </a:lnTo>
                    <a:lnTo>
                      <a:pt x="148" y="114"/>
                    </a:lnTo>
                    <a:lnTo>
                      <a:pt x="152" y="107"/>
                    </a:lnTo>
                    <a:lnTo>
                      <a:pt x="148" y="103"/>
                    </a:lnTo>
                    <a:lnTo>
                      <a:pt x="148" y="101"/>
                    </a:lnTo>
                    <a:lnTo>
                      <a:pt x="148" y="103"/>
                    </a:lnTo>
                    <a:lnTo>
                      <a:pt x="148" y="99"/>
                    </a:lnTo>
                    <a:lnTo>
                      <a:pt x="145" y="99"/>
                    </a:lnTo>
                    <a:lnTo>
                      <a:pt x="145" y="97"/>
                    </a:lnTo>
                    <a:lnTo>
                      <a:pt x="137" y="87"/>
                    </a:lnTo>
                    <a:lnTo>
                      <a:pt x="133" y="80"/>
                    </a:lnTo>
                    <a:lnTo>
                      <a:pt x="133" y="76"/>
                    </a:lnTo>
                    <a:lnTo>
                      <a:pt x="131" y="66"/>
                    </a:lnTo>
                    <a:lnTo>
                      <a:pt x="127" y="60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6" y="53"/>
                    </a:lnTo>
                    <a:lnTo>
                      <a:pt x="116" y="49"/>
                    </a:lnTo>
                    <a:lnTo>
                      <a:pt x="116" y="47"/>
                    </a:lnTo>
                    <a:lnTo>
                      <a:pt x="110" y="47"/>
                    </a:lnTo>
                    <a:lnTo>
                      <a:pt x="106" y="45"/>
                    </a:lnTo>
                    <a:lnTo>
                      <a:pt x="104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0" y="49"/>
                    </a:lnTo>
                    <a:lnTo>
                      <a:pt x="94" y="53"/>
                    </a:lnTo>
                    <a:lnTo>
                      <a:pt x="90" y="53"/>
                    </a:lnTo>
                    <a:lnTo>
                      <a:pt x="83" y="51"/>
                    </a:lnTo>
                    <a:lnTo>
                      <a:pt x="83" y="49"/>
                    </a:lnTo>
                    <a:lnTo>
                      <a:pt x="79" y="49"/>
                    </a:lnTo>
                    <a:lnTo>
                      <a:pt x="77" y="51"/>
                    </a:lnTo>
                    <a:lnTo>
                      <a:pt x="77" y="53"/>
                    </a:lnTo>
                    <a:lnTo>
                      <a:pt x="73" y="58"/>
                    </a:lnTo>
                    <a:lnTo>
                      <a:pt x="73" y="60"/>
                    </a:lnTo>
                    <a:lnTo>
                      <a:pt x="73" y="60"/>
                    </a:lnTo>
                    <a:lnTo>
                      <a:pt x="67" y="64"/>
                    </a:lnTo>
                    <a:lnTo>
                      <a:pt x="63" y="64"/>
                    </a:lnTo>
                    <a:lnTo>
                      <a:pt x="63" y="60"/>
                    </a:lnTo>
                    <a:lnTo>
                      <a:pt x="67" y="47"/>
                    </a:lnTo>
                    <a:lnTo>
                      <a:pt x="67" y="45"/>
                    </a:lnTo>
                    <a:lnTo>
                      <a:pt x="67" y="43"/>
                    </a:lnTo>
                    <a:lnTo>
                      <a:pt x="63" y="43"/>
                    </a:lnTo>
                    <a:lnTo>
                      <a:pt x="67" y="39"/>
                    </a:lnTo>
                    <a:lnTo>
                      <a:pt x="67" y="37"/>
                    </a:lnTo>
                    <a:lnTo>
                      <a:pt x="67" y="33"/>
                    </a:lnTo>
                    <a:lnTo>
                      <a:pt x="67" y="29"/>
                    </a:lnTo>
                    <a:lnTo>
                      <a:pt x="65" y="29"/>
                    </a:lnTo>
                    <a:lnTo>
                      <a:pt x="67" y="27"/>
                    </a:lnTo>
                    <a:lnTo>
                      <a:pt x="67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1" y="18"/>
                    </a:lnTo>
                    <a:lnTo>
                      <a:pt x="56" y="18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3" y="14"/>
                    </a:lnTo>
                    <a:lnTo>
                      <a:pt x="7" y="14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7" y="37"/>
                    </a:lnTo>
                    <a:lnTo>
                      <a:pt x="7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7" y="51"/>
                    </a:lnTo>
                    <a:lnTo>
                      <a:pt x="9" y="53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1" y="64"/>
                    </a:lnTo>
                    <a:lnTo>
                      <a:pt x="15" y="68"/>
                    </a:lnTo>
                    <a:lnTo>
                      <a:pt x="19" y="70"/>
                    </a:lnTo>
                    <a:lnTo>
                      <a:pt x="21" y="74"/>
                    </a:lnTo>
                    <a:lnTo>
                      <a:pt x="23" y="76"/>
                    </a:lnTo>
                    <a:lnTo>
                      <a:pt x="25" y="76"/>
                    </a:lnTo>
                    <a:lnTo>
                      <a:pt x="25" y="78"/>
                    </a:lnTo>
                    <a:lnTo>
                      <a:pt x="23" y="78"/>
                    </a:lnTo>
                    <a:lnTo>
                      <a:pt x="23" y="85"/>
                    </a:lnTo>
                    <a:lnTo>
                      <a:pt x="25" y="87"/>
                    </a:lnTo>
                    <a:lnTo>
                      <a:pt x="27" y="89"/>
                    </a:lnTo>
                    <a:lnTo>
                      <a:pt x="29" y="89"/>
                    </a:lnTo>
                    <a:lnTo>
                      <a:pt x="29" y="87"/>
                    </a:lnTo>
                    <a:lnTo>
                      <a:pt x="32" y="89"/>
                    </a:lnTo>
                    <a:lnTo>
                      <a:pt x="32" y="93"/>
                    </a:lnTo>
                    <a:lnTo>
                      <a:pt x="29" y="95"/>
                    </a:lnTo>
                    <a:lnTo>
                      <a:pt x="27" y="95"/>
                    </a:lnTo>
                    <a:lnTo>
                      <a:pt x="29" y="99"/>
                    </a:lnTo>
                    <a:lnTo>
                      <a:pt x="29" y="105"/>
                    </a:lnTo>
                    <a:lnTo>
                      <a:pt x="27" y="107"/>
                    </a:lnTo>
                    <a:lnTo>
                      <a:pt x="25" y="109"/>
                    </a:lnTo>
                    <a:lnTo>
                      <a:pt x="21" y="120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3" y="124"/>
                    </a:lnTo>
                    <a:lnTo>
                      <a:pt x="25" y="128"/>
                    </a:lnTo>
                    <a:lnTo>
                      <a:pt x="27" y="130"/>
                    </a:lnTo>
                    <a:lnTo>
                      <a:pt x="29" y="132"/>
                    </a:lnTo>
                    <a:lnTo>
                      <a:pt x="40" y="145"/>
                    </a:lnTo>
                    <a:lnTo>
                      <a:pt x="40" y="147"/>
                    </a:lnTo>
                    <a:lnTo>
                      <a:pt x="40" y="155"/>
                    </a:lnTo>
                    <a:lnTo>
                      <a:pt x="42" y="161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50" y="184"/>
                    </a:lnTo>
                    <a:lnTo>
                      <a:pt x="50" y="192"/>
                    </a:lnTo>
                    <a:lnTo>
                      <a:pt x="48" y="194"/>
                    </a:lnTo>
                    <a:lnTo>
                      <a:pt x="48" y="201"/>
                    </a:lnTo>
                    <a:lnTo>
                      <a:pt x="44" y="209"/>
                    </a:lnTo>
                    <a:lnTo>
                      <a:pt x="40" y="215"/>
                    </a:lnTo>
                    <a:lnTo>
                      <a:pt x="40" y="217"/>
                    </a:lnTo>
                    <a:lnTo>
                      <a:pt x="40" y="219"/>
                    </a:lnTo>
                    <a:lnTo>
                      <a:pt x="40" y="223"/>
                    </a:lnTo>
                    <a:lnTo>
                      <a:pt x="40" y="225"/>
                    </a:lnTo>
                    <a:lnTo>
                      <a:pt x="38" y="227"/>
                    </a:lnTo>
                    <a:lnTo>
                      <a:pt x="36" y="232"/>
                    </a:lnTo>
                    <a:lnTo>
                      <a:pt x="36" y="232"/>
                    </a:lnTo>
                    <a:lnTo>
                      <a:pt x="36" y="234"/>
                    </a:lnTo>
                    <a:lnTo>
                      <a:pt x="34" y="240"/>
                    </a:lnTo>
                    <a:lnTo>
                      <a:pt x="32" y="242"/>
                    </a:lnTo>
                    <a:lnTo>
                      <a:pt x="32" y="248"/>
                    </a:lnTo>
                    <a:lnTo>
                      <a:pt x="29" y="250"/>
                    </a:lnTo>
                    <a:lnTo>
                      <a:pt x="29" y="263"/>
                    </a:lnTo>
                    <a:lnTo>
                      <a:pt x="32" y="267"/>
                    </a:lnTo>
                    <a:lnTo>
                      <a:pt x="32" y="275"/>
                    </a:lnTo>
                    <a:lnTo>
                      <a:pt x="34" y="277"/>
                    </a:lnTo>
                    <a:lnTo>
                      <a:pt x="34" y="279"/>
                    </a:lnTo>
                    <a:lnTo>
                      <a:pt x="36" y="279"/>
                    </a:lnTo>
                    <a:lnTo>
                      <a:pt x="36" y="273"/>
                    </a:lnTo>
                    <a:lnTo>
                      <a:pt x="36" y="271"/>
                    </a:lnTo>
                    <a:lnTo>
                      <a:pt x="36" y="267"/>
                    </a:lnTo>
                    <a:lnTo>
                      <a:pt x="38" y="265"/>
                    </a:lnTo>
                    <a:lnTo>
                      <a:pt x="38" y="271"/>
                    </a:lnTo>
                    <a:lnTo>
                      <a:pt x="40" y="271"/>
                    </a:lnTo>
                    <a:lnTo>
                      <a:pt x="46" y="279"/>
                    </a:lnTo>
                    <a:lnTo>
                      <a:pt x="48" y="281"/>
                    </a:lnTo>
                    <a:lnTo>
                      <a:pt x="50" y="283"/>
                    </a:lnTo>
                    <a:lnTo>
                      <a:pt x="50" y="285"/>
                    </a:lnTo>
                    <a:lnTo>
                      <a:pt x="56" y="294"/>
                    </a:lnTo>
                    <a:lnTo>
                      <a:pt x="56" y="300"/>
                    </a:lnTo>
                    <a:lnTo>
                      <a:pt x="58" y="302"/>
                    </a:lnTo>
                    <a:lnTo>
                      <a:pt x="63" y="308"/>
                    </a:lnTo>
                    <a:lnTo>
                      <a:pt x="67" y="312"/>
                    </a:lnTo>
                    <a:lnTo>
                      <a:pt x="67" y="310"/>
                    </a:lnTo>
                    <a:lnTo>
                      <a:pt x="69" y="308"/>
                    </a:lnTo>
                    <a:lnTo>
                      <a:pt x="67" y="306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73" y="302"/>
                    </a:lnTo>
                    <a:lnTo>
                      <a:pt x="73" y="304"/>
                    </a:lnTo>
                    <a:lnTo>
                      <a:pt x="73" y="306"/>
                    </a:lnTo>
                    <a:lnTo>
                      <a:pt x="77" y="306"/>
                    </a:lnTo>
                    <a:lnTo>
                      <a:pt x="81" y="308"/>
                    </a:lnTo>
                    <a:lnTo>
                      <a:pt x="83" y="310"/>
                    </a:lnTo>
                    <a:lnTo>
                      <a:pt x="83" y="312"/>
                    </a:lnTo>
                    <a:lnTo>
                      <a:pt x="85" y="312"/>
                    </a:lnTo>
                    <a:lnTo>
                      <a:pt x="85" y="317"/>
                    </a:lnTo>
                    <a:lnTo>
                      <a:pt x="83" y="319"/>
                    </a:lnTo>
                    <a:lnTo>
                      <a:pt x="83" y="321"/>
                    </a:lnTo>
                    <a:lnTo>
                      <a:pt x="83" y="323"/>
                    </a:lnTo>
                    <a:lnTo>
                      <a:pt x="90" y="323"/>
                    </a:lnTo>
                    <a:lnTo>
                      <a:pt x="90" y="321"/>
                    </a:lnTo>
                    <a:lnTo>
                      <a:pt x="92" y="321"/>
                    </a:lnTo>
                    <a:lnTo>
                      <a:pt x="94" y="319"/>
                    </a:lnTo>
                    <a:lnTo>
                      <a:pt x="94" y="319"/>
                    </a:lnTo>
                    <a:lnTo>
                      <a:pt x="100" y="325"/>
                    </a:lnTo>
                    <a:lnTo>
                      <a:pt x="100" y="323"/>
                    </a:lnTo>
                    <a:lnTo>
                      <a:pt x="100" y="321"/>
                    </a:lnTo>
                    <a:lnTo>
                      <a:pt x="102" y="319"/>
                    </a:lnTo>
                    <a:lnTo>
                      <a:pt x="104" y="317"/>
                    </a:lnTo>
                    <a:lnTo>
                      <a:pt x="104" y="312"/>
                    </a:lnTo>
                    <a:lnTo>
                      <a:pt x="100" y="310"/>
                    </a:lnTo>
                    <a:lnTo>
                      <a:pt x="98" y="308"/>
                    </a:lnTo>
                    <a:lnTo>
                      <a:pt x="98" y="304"/>
                    </a:lnTo>
                    <a:lnTo>
                      <a:pt x="96" y="302"/>
                    </a:lnTo>
                    <a:lnTo>
                      <a:pt x="96" y="298"/>
                    </a:lnTo>
                    <a:lnTo>
                      <a:pt x="94" y="294"/>
                    </a:lnTo>
                    <a:lnTo>
                      <a:pt x="94" y="294"/>
                    </a:lnTo>
                    <a:lnTo>
                      <a:pt x="90" y="294"/>
                    </a:lnTo>
                    <a:lnTo>
                      <a:pt x="85" y="294"/>
                    </a:lnTo>
                    <a:lnTo>
                      <a:pt x="83" y="296"/>
                    </a:lnTo>
                    <a:lnTo>
                      <a:pt x="79" y="296"/>
                    </a:lnTo>
                    <a:lnTo>
                      <a:pt x="77" y="294"/>
                    </a:lnTo>
                    <a:lnTo>
                      <a:pt x="77" y="292"/>
                    </a:lnTo>
                    <a:lnTo>
                      <a:pt x="77" y="288"/>
                    </a:lnTo>
                    <a:lnTo>
                      <a:pt x="73" y="281"/>
                    </a:lnTo>
                    <a:lnTo>
                      <a:pt x="73" y="281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69" y="288"/>
                    </a:lnTo>
                    <a:lnTo>
                      <a:pt x="67" y="285"/>
                    </a:lnTo>
                    <a:lnTo>
                      <a:pt x="67" y="283"/>
                    </a:lnTo>
                    <a:lnTo>
                      <a:pt x="65" y="279"/>
                    </a:lnTo>
                    <a:lnTo>
                      <a:pt x="65" y="277"/>
                    </a:lnTo>
                    <a:lnTo>
                      <a:pt x="67" y="273"/>
                    </a:lnTo>
                    <a:lnTo>
                      <a:pt x="67" y="275"/>
                    </a:lnTo>
                    <a:lnTo>
                      <a:pt x="69" y="275"/>
                    </a:lnTo>
                    <a:lnTo>
                      <a:pt x="69" y="277"/>
                    </a:lnTo>
                    <a:lnTo>
                      <a:pt x="71" y="277"/>
                    </a:lnTo>
                    <a:lnTo>
                      <a:pt x="73" y="275"/>
                    </a:lnTo>
                    <a:lnTo>
                      <a:pt x="71" y="273"/>
                    </a:lnTo>
                    <a:lnTo>
                      <a:pt x="71" y="271"/>
                    </a:lnTo>
                    <a:lnTo>
                      <a:pt x="69" y="267"/>
                    </a:lnTo>
                    <a:lnTo>
                      <a:pt x="67" y="265"/>
                    </a:lnTo>
                    <a:lnTo>
                      <a:pt x="67" y="263"/>
                    </a:lnTo>
                    <a:lnTo>
                      <a:pt x="65" y="259"/>
                    </a:lnTo>
                    <a:lnTo>
                      <a:pt x="63" y="259"/>
                    </a:lnTo>
                    <a:lnTo>
                      <a:pt x="63" y="244"/>
                    </a:lnTo>
                    <a:lnTo>
                      <a:pt x="48" y="248"/>
                    </a:lnTo>
                    <a:lnTo>
                      <a:pt x="48" y="236"/>
                    </a:lnTo>
                    <a:lnTo>
                      <a:pt x="46" y="225"/>
                    </a:lnTo>
                    <a:lnTo>
                      <a:pt x="46" y="219"/>
                    </a:lnTo>
                    <a:lnTo>
                      <a:pt x="46" y="217"/>
                    </a:lnTo>
                    <a:lnTo>
                      <a:pt x="44" y="215"/>
                    </a:lnTo>
                    <a:lnTo>
                      <a:pt x="46" y="215"/>
                    </a:lnTo>
                    <a:lnTo>
                      <a:pt x="48" y="211"/>
                    </a:lnTo>
                    <a:lnTo>
                      <a:pt x="50" y="209"/>
                    </a:lnTo>
                    <a:lnTo>
                      <a:pt x="50" y="203"/>
                    </a:lnTo>
                    <a:lnTo>
                      <a:pt x="50" y="186"/>
                    </a:lnTo>
                    <a:lnTo>
                      <a:pt x="52" y="186"/>
                    </a:lnTo>
                    <a:lnTo>
                      <a:pt x="54" y="184"/>
                    </a:lnTo>
                    <a:lnTo>
                      <a:pt x="56" y="180"/>
                    </a:lnTo>
                    <a:lnTo>
                      <a:pt x="56" y="178"/>
                    </a:lnTo>
                    <a:lnTo>
                      <a:pt x="56" y="167"/>
                    </a:lnTo>
                    <a:lnTo>
                      <a:pt x="56" y="163"/>
                    </a:lnTo>
                    <a:lnTo>
                      <a:pt x="56" y="161"/>
                    </a:lnTo>
                    <a:lnTo>
                      <a:pt x="54" y="161"/>
                    </a:lnTo>
                    <a:lnTo>
                      <a:pt x="56" y="153"/>
                    </a:lnTo>
                    <a:lnTo>
                      <a:pt x="58" y="153"/>
                    </a:lnTo>
                    <a:lnTo>
                      <a:pt x="58" y="151"/>
                    </a:lnTo>
                    <a:lnTo>
                      <a:pt x="61" y="149"/>
                    </a:lnTo>
                    <a:lnTo>
                      <a:pt x="67" y="149"/>
                    </a:lnTo>
                    <a:lnTo>
                      <a:pt x="67" y="151"/>
                    </a:lnTo>
                    <a:lnTo>
                      <a:pt x="73" y="155"/>
                    </a:lnTo>
                    <a:lnTo>
                      <a:pt x="75" y="155"/>
                    </a:lnTo>
                    <a:lnTo>
                      <a:pt x="73" y="157"/>
                    </a:lnTo>
                    <a:lnTo>
                      <a:pt x="73" y="161"/>
                    </a:lnTo>
                    <a:lnTo>
                      <a:pt x="71" y="161"/>
                    </a:lnTo>
                    <a:lnTo>
                      <a:pt x="71" y="167"/>
                    </a:lnTo>
                    <a:lnTo>
                      <a:pt x="73" y="169"/>
                    </a:lnTo>
                    <a:lnTo>
                      <a:pt x="77" y="169"/>
                    </a:lnTo>
                    <a:lnTo>
                      <a:pt x="83" y="167"/>
                    </a:lnTo>
                    <a:lnTo>
                      <a:pt x="85" y="167"/>
                    </a:lnTo>
                    <a:lnTo>
                      <a:pt x="90" y="165"/>
                    </a:lnTo>
                    <a:lnTo>
                      <a:pt x="90" y="163"/>
                    </a:lnTo>
                    <a:lnTo>
                      <a:pt x="92" y="163"/>
                    </a:lnTo>
                    <a:lnTo>
                      <a:pt x="100" y="186"/>
                    </a:lnTo>
                    <a:lnTo>
                      <a:pt x="100" y="186"/>
                    </a:lnTo>
                    <a:lnTo>
                      <a:pt x="104" y="184"/>
                    </a:lnTo>
                    <a:lnTo>
                      <a:pt x="106" y="184"/>
                    </a:lnTo>
                    <a:lnTo>
                      <a:pt x="106" y="176"/>
                    </a:lnTo>
                    <a:lnTo>
                      <a:pt x="104" y="172"/>
                    </a:lnTo>
                    <a:lnTo>
                      <a:pt x="104" y="163"/>
                    </a:lnTo>
                    <a:lnTo>
                      <a:pt x="100" y="161"/>
                    </a:lnTo>
                    <a:lnTo>
                      <a:pt x="100" y="151"/>
                    </a:lnTo>
                    <a:lnTo>
                      <a:pt x="106" y="143"/>
                    </a:lnTo>
                    <a:lnTo>
                      <a:pt x="106" y="140"/>
                    </a:lnTo>
                    <a:lnTo>
                      <a:pt x="108" y="138"/>
                    </a:lnTo>
                    <a:lnTo>
                      <a:pt x="110" y="136"/>
                    </a:lnTo>
                    <a:lnTo>
                      <a:pt x="112" y="134"/>
                    </a:lnTo>
                    <a:lnTo>
                      <a:pt x="116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1" y="134"/>
                    </a:lnTo>
                    <a:lnTo>
                      <a:pt x="133" y="132"/>
                    </a:lnTo>
                    <a:lnTo>
                      <a:pt x="141" y="132"/>
                    </a:lnTo>
                    <a:lnTo>
                      <a:pt x="143" y="134"/>
                    </a:lnTo>
                    <a:lnTo>
                      <a:pt x="145" y="136"/>
                    </a:lnTo>
                    <a:lnTo>
                      <a:pt x="148" y="136"/>
                    </a:lnTo>
                    <a:lnTo>
                      <a:pt x="148" y="134"/>
                    </a:lnTo>
                    <a:lnTo>
                      <a:pt x="150" y="130"/>
                    </a:lnTo>
                    <a:lnTo>
                      <a:pt x="154" y="126"/>
                    </a:lnTo>
                    <a:lnTo>
                      <a:pt x="154" y="122"/>
                    </a:lnTo>
                    <a:lnTo>
                      <a:pt x="154" y="122"/>
                    </a:lnTo>
                    <a:lnTo>
                      <a:pt x="150" y="120"/>
                    </a:lnTo>
                    <a:lnTo>
                      <a:pt x="148" y="116"/>
                    </a:lnTo>
                    <a:lnTo>
                      <a:pt x="148" y="116"/>
                    </a:lnTo>
                    <a:lnTo>
                      <a:pt x="148" y="11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46"/>
              <p:cNvSpPr>
                <a:spLocks noEditPoints="1"/>
              </p:cNvSpPr>
              <p:nvPr/>
            </p:nvSpPr>
            <p:spPr bwMode="auto">
              <a:xfrm>
                <a:off x="3185" y="2388"/>
                <a:ext cx="188" cy="236"/>
              </a:xfrm>
              <a:custGeom>
                <a:avLst/>
                <a:gdLst>
                  <a:gd name="T0" fmla="*/ 180 w 188"/>
                  <a:gd name="T1" fmla="*/ 199 h 236"/>
                  <a:gd name="T2" fmla="*/ 176 w 188"/>
                  <a:gd name="T3" fmla="*/ 178 h 236"/>
                  <a:gd name="T4" fmla="*/ 169 w 188"/>
                  <a:gd name="T5" fmla="*/ 145 h 236"/>
                  <a:gd name="T6" fmla="*/ 172 w 188"/>
                  <a:gd name="T7" fmla="*/ 128 h 236"/>
                  <a:gd name="T8" fmla="*/ 161 w 188"/>
                  <a:gd name="T9" fmla="*/ 120 h 236"/>
                  <a:gd name="T10" fmla="*/ 163 w 188"/>
                  <a:gd name="T11" fmla="*/ 106 h 236"/>
                  <a:gd name="T12" fmla="*/ 167 w 188"/>
                  <a:gd name="T13" fmla="*/ 87 h 236"/>
                  <a:gd name="T14" fmla="*/ 143 w 188"/>
                  <a:gd name="T15" fmla="*/ 52 h 236"/>
                  <a:gd name="T16" fmla="*/ 78 w 188"/>
                  <a:gd name="T17" fmla="*/ 2 h 236"/>
                  <a:gd name="T18" fmla="*/ 78 w 188"/>
                  <a:gd name="T19" fmla="*/ 10 h 236"/>
                  <a:gd name="T20" fmla="*/ 64 w 188"/>
                  <a:gd name="T21" fmla="*/ 25 h 236"/>
                  <a:gd name="T22" fmla="*/ 76 w 188"/>
                  <a:gd name="T23" fmla="*/ 25 h 236"/>
                  <a:gd name="T24" fmla="*/ 66 w 188"/>
                  <a:gd name="T25" fmla="*/ 33 h 236"/>
                  <a:gd name="T26" fmla="*/ 58 w 188"/>
                  <a:gd name="T27" fmla="*/ 33 h 236"/>
                  <a:gd name="T28" fmla="*/ 51 w 188"/>
                  <a:gd name="T29" fmla="*/ 37 h 236"/>
                  <a:gd name="T30" fmla="*/ 51 w 188"/>
                  <a:gd name="T31" fmla="*/ 33 h 236"/>
                  <a:gd name="T32" fmla="*/ 41 w 188"/>
                  <a:gd name="T33" fmla="*/ 37 h 236"/>
                  <a:gd name="T34" fmla="*/ 37 w 188"/>
                  <a:gd name="T35" fmla="*/ 14 h 236"/>
                  <a:gd name="T36" fmla="*/ 41 w 188"/>
                  <a:gd name="T37" fmla="*/ 2 h 236"/>
                  <a:gd name="T38" fmla="*/ 20 w 188"/>
                  <a:gd name="T39" fmla="*/ 12 h 236"/>
                  <a:gd name="T40" fmla="*/ 22 w 188"/>
                  <a:gd name="T41" fmla="*/ 27 h 236"/>
                  <a:gd name="T42" fmla="*/ 14 w 188"/>
                  <a:gd name="T43" fmla="*/ 37 h 236"/>
                  <a:gd name="T44" fmla="*/ 20 w 188"/>
                  <a:gd name="T45" fmla="*/ 43 h 236"/>
                  <a:gd name="T46" fmla="*/ 16 w 188"/>
                  <a:gd name="T47" fmla="*/ 54 h 236"/>
                  <a:gd name="T48" fmla="*/ 10 w 188"/>
                  <a:gd name="T49" fmla="*/ 70 h 236"/>
                  <a:gd name="T50" fmla="*/ 0 w 188"/>
                  <a:gd name="T51" fmla="*/ 83 h 236"/>
                  <a:gd name="T52" fmla="*/ 2 w 188"/>
                  <a:gd name="T53" fmla="*/ 95 h 236"/>
                  <a:gd name="T54" fmla="*/ 4 w 188"/>
                  <a:gd name="T55" fmla="*/ 108 h 236"/>
                  <a:gd name="T56" fmla="*/ 8 w 188"/>
                  <a:gd name="T57" fmla="*/ 122 h 236"/>
                  <a:gd name="T58" fmla="*/ 18 w 188"/>
                  <a:gd name="T59" fmla="*/ 149 h 236"/>
                  <a:gd name="T60" fmla="*/ 26 w 188"/>
                  <a:gd name="T61" fmla="*/ 168 h 236"/>
                  <a:gd name="T62" fmla="*/ 33 w 188"/>
                  <a:gd name="T63" fmla="*/ 172 h 236"/>
                  <a:gd name="T64" fmla="*/ 47 w 188"/>
                  <a:gd name="T65" fmla="*/ 178 h 236"/>
                  <a:gd name="T66" fmla="*/ 58 w 188"/>
                  <a:gd name="T67" fmla="*/ 184 h 236"/>
                  <a:gd name="T68" fmla="*/ 72 w 188"/>
                  <a:gd name="T69" fmla="*/ 188 h 236"/>
                  <a:gd name="T70" fmla="*/ 82 w 188"/>
                  <a:gd name="T71" fmla="*/ 190 h 236"/>
                  <a:gd name="T72" fmla="*/ 89 w 188"/>
                  <a:gd name="T73" fmla="*/ 213 h 236"/>
                  <a:gd name="T74" fmla="*/ 84 w 188"/>
                  <a:gd name="T75" fmla="*/ 222 h 236"/>
                  <a:gd name="T76" fmla="*/ 91 w 188"/>
                  <a:gd name="T77" fmla="*/ 234 h 236"/>
                  <a:gd name="T78" fmla="*/ 105 w 188"/>
                  <a:gd name="T79" fmla="*/ 230 h 236"/>
                  <a:gd name="T80" fmla="*/ 116 w 188"/>
                  <a:gd name="T81" fmla="*/ 236 h 236"/>
                  <a:gd name="T82" fmla="*/ 126 w 188"/>
                  <a:gd name="T83" fmla="*/ 232 h 236"/>
                  <a:gd name="T84" fmla="*/ 138 w 188"/>
                  <a:gd name="T85" fmla="*/ 232 h 236"/>
                  <a:gd name="T86" fmla="*/ 151 w 188"/>
                  <a:gd name="T87" fmla="*/ 226 h 236"/>
                  <a:gd name="T88" fmla="*/ 157 w 188"/>
                  <a:gd name="T89" fmla="*/ 228 h 236"/>
                  <a:gd name="T90" fmla="*/ 188 w 188"/>
                  <a:gd name="T91" fmla="*/ 207 h 236"/>
                  <a:gd name="T92" fmla="*/ 178 w 188"/>
                  <a:gd name="T93" fmla="*/ 97 h 236"/>
                  <a:gd name="T94" fmla="*/ 176 w 188"/>
                  <a:gd name="T95" fmla="*/ 85 h 236"/>
                  <a:gd name="T96" fmla="*/ 178 w 188"/>
                  <a:gd name="T97" fmla="*/ 97 h 236"/>
                  <a:gd name="T98" fmla="*/ 169 w 188"/>
                  <a:gd name="T99" fmla="*/ 116 h 236"/>
                  <a:gd name="T100" fmla="*/ 178 w 188"/>
                  <a:gd name="T101" fmla="*/ 120 h 236"/>
                  <a:gd name="T102" fmla="*/ 174 w 188"/>
                  <a:gd name="T103" fmla="*/ 106 h 236"/>
                  <a:gd name="T104" fmla="*/ 167 w 188"/>
                  <a:gd name="T105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236">
                    <a:moveTo>
                      <a:pt x="188" y="203"/>
                    </a:moveTo>
                    <a:lnTo>
                      <a:pt x="184" y="203"/>
                    </a:lnTo>
                    <a:lnTo>
                      <a:pt x="182" y="201"/>
                    </a:lnTo>
                    <a:lnTo>
                      <a:pt x="180" y="199"/>
                    </a:lnTo>
                    <a:lnTo>
                      <a:pt x="178" y="197"/>
                    </a:lnTo>
                    <a:lnTo>
                      <a:pt x="178" y="193"/>
                    </a:lnTo>
                    <a:lnTo>
                      <a:pt x="176" y="188"/>
                    </a:lnTo>
                    <a:lnTo>
                      <a:pt x="176" y="178"/>
                    </a:lnTo>
                    <a:lnTo>
                      <a:pt x="169" y="168"/>
                    </a:lnTo>
                    <a:lnTo>
                      <a:pt x="172" y="153"/>
                    </a:lnTo>
                    <a:lnTo>
                      <a:pt x="167" y="147"/>
                    </a:lnTo>
                    <a:lnTo>
                      <a:pt x="169" y="145"/>
                    </a:lnTo>
                    <a:lnTo>
                      <a:pt x="172" y="143"/>
                    </a:lnTo>
                    <a:lnTo>
                      <a:pt x="174" y="137"/>
                    </a:lnTo>
                    <a:lnTo>
                      <a:pt x="174" y="130"/>
                    </a:lnTo>
                    <a:lnTo>
                      <a:pt x="172" y="128"/>
                    </a:lnTo>
                    <a:lnTo>
                      <a:pt x="169" y="128"/>
                    </a:lnTo>
                    <a:lnTo>
                      <a:pt x="165" y="124"/>
                    </a:lnTo>
                    <a:lnTo>
                      <a:pt x="161" y="122"/>
                    </a:lnTo>
                    <a:lnTo>
                      <a:pt x="161" y="120"/>
                    </a:lnTo>
                    <a:lnTo>
                      <a:pt x="161" y="116"/>
                    </a:lnTo>
                    <a:lnTo>
                      <a:pt x="161" y="114"/>
                    </a:lnTo>
                    <a:lnTo>
                      <a:pt x="163" y="108"/>
                    </a:lnTo>
                    <a:lnTo>
                      <a:pt x="163" y="106"/>
                    </a:lnTo>
                    <a:lnTo>
                      <a:pt x="165" y="99"/>
                    </a:lnTo>
                    <a:lnTo>
                      <a:pt x="167" y="97"/>
                    </a:lnTo>
                    <a:lnTo>
                      <a:pt x="167" y="91"/>
                    </a:lnTo>
                    <a:lnTo>
                      <a:pt x="167" y="87"/>
                    </a:lnTo>
                    <a:lnTo>
                      <a:pt x="167" y="83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43" y="52"/>
                    </a:lnTo>
                    <a:lnTo>
                      <a:pt x="145" y="50"/>
                    </a:lnTo>
                    <a:lnTo>
                      <a:pt x="145" y="48"/>
                    </a:lnTo>
                    <a:lnTo>
                      <a:pt x="140" y="43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10"/>
                    </a:lnTo>
                    <a:lnTo>
                      <a:pt x="72" y="14"/>
                    </a:lnTo>
                    <a:lnTo>
                      <a:pt x="68" y="19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6" y="27"/>
                    </a:lnTo>
                    <a:lnTo>
                      <a:pt x="72" y="27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74" y="27"/>
                    </a:lnTo>
                    <a:lnTo>
                      <a:pt x="72" y="29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4" y="31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58" y="33"/>
                    </a:lnTo>
                    <a:lnTo>
                      <a:pt x="58" y="37"/>
                    </a:lnTo>
                    <a:lnTo>
                      <a:pt x="60" y="41"/>
                    </a:lnTo>
                    <a:lnTo>
                      <a:pt x="51" y="41"/>
                    </a:lnTo>
                    <a:lnTo>
                      <a:pt x="51" y="37"/>
                    </a:lnTo>
                    <a:lnTo>
                      <a:pt x="53" y="37"/>
                    </a:lnTo>
                    <a:lnTo>
                      <a:pt x="53" y="35"/>
                    </a:lnTo>
                    <a:lnTo>
                      <a:pt x="55" y="31"/>
                    </a:lnTo>
                    <a:lnTo>
                      <a:pt x="51" y="33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1" y="31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7" y="14"/>
                    </a:lnTo>
                    <a:lnTo>
                      <a:pt x="39" y="10"/>
                    </a:lnTo>
                    <a:lnTo>
                      <a:pt x="39" y="6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18" y="0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0" y="19"/>
                    </a:lnTo>
                    <a:lnTo>
                      <a:pt x="22" y="21"/>
                    </a:lnTo>
                    <a:lnTo>
                      <a:pt x="22" y="27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4" y="43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20" y="43"/>
                    </a:lnTo>
                    <a:lnTo>
                      <a:pt x="20" y="50"/>
                    </a:lnTo>
                    <a:lnTo>
                      <a:pt x="18" y="52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2" y="60"/>
                    </a:lnTo>
                    <a:lnTo>
                      <a:pt x="10" y="62"/>
                    </a:lnTo>
                    <a:lnTo>
                      <a:pt x="10" y="68"/>
                    </a:lnTo>
                    <a:lnTo>
                      <a:pt x="10" y="70"/>
                    </a:lnTo>
                    <a:lnTo>
                      <a:pt x="6" y="74"/>
                    </a:lnTo>
                    <a:lnTo>
                      <a:pt x="0" y="77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4" y="87"/>
                    </a:lnTo>
                    <a:lnTo>
                      <a:pt x="4" y="91"/>
                    </a:lnTo>
                    <a:lnTo>
                      <a:pt x="2" y="93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99"/>
                    </a:lnTo>
                    <a:lnTo>
                      <a:pt x="4" y="103"/>
                    </a:lnTo>
                    <a:lnTo>
                      <a:pt x="4" y="108"/>
                    </a:lnTo>
                    <a:lnTo>
                      <a:pt x="4" y="110"/>
                    </a:lnTo>
                    <a:lnTo>
                      <a:pt x="4" y="118"/>
                    </a:lnTo>
                    <a:lnTo>
                      <a:pt x="6" y="122"/>
                    </a:lnTo>
                    <a:lnTo>
                      <a:pt x="8" y="122"/>
                    </a:lnTo>
                    <a:lnTo>
                      <a:pt x="10" y="122"/>
                    </a:lnTo>
                    <a:lnTo>
                      <a:pt x="16" y="128"/>
                    </a:lnTo>
                    <a:lnTo>
                      <a:pt x="18" y="132"/>
                    </a:lnTo>
                    <a:lnTo>
                      <a:pt x="18" y="149"/>
                    </a:lnTo>
                    <a:lnTo>
                      <a:pt x="20" y="151"/>
                    </a:lnTo>
                    <a:lnTo>
                      <a:pt x="26" y="161"/>
                    </a:lnTo>
                    <a:lnTo>
                      <a:pt x="26" y="164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1" y="168"/>
                    </a:lnTo>
                    <a:lnTo>
                      <a:pt x="33" y="168"/>
                    </a:lnTo>
                    <a:lnTo>
                      <a:pt x="33" y="172"/>
                    </a:lnTo>
                    <a:lnTo>
                      <a:pt x="35" y="174"/>
                    </a:lnTo>
                    <a:lnTo>
                      <a:pt x="39" y="174"/>
                    </a:lnTo>
                    <a:lnTo>
                      <a:pt x="43" y="178"/>
                    </a:lnTo>
                    <a:lnTo>
                      <a:pt x="47" y="178"/>
                    </a:lnTo>
                    <a:lnTo>
                      <a:pt x="49" y="176"/>
                    </a:lnTo>
                    <a:lnTo>
                      <a:pt x="49" y="182"/>
                    </a:lnTo>
                    <a:lnTo>
                      <a:pt x="53" y="182"/>
                    </a:lnTo>
                    <a:lnTo>
                      <a:pt x="58" y="184"/>
                    </a:lnTo>
                    <a:lnTo>
                      <a:pt x="64" y="184"/>
                    </a:lnTo>
                    <a:lnTo>
                      <a:pt x="66" y="190"/>
                    </a:lnTo>
                    <a:lnTo>
                      <a:pt x="72" y="190"/>
                    </a:lnTo>
                    <a:lnTo>
                      <a:pt x="72" y="188"/>
                    </a:lnTo>
                    <a:lnTo>
                      <a:pt x="76" y="184"/>
                    </a:lnTo>
                    <a:lnTo>
                      <a:pt x="78" y="186"/>
                    </a:lnTo>
                    <a:lnTo>
                      <a:pt x="80" y="188"/>
                    </a:lnTo>
                    <a:lnTo>
                      <a:pt x="82" y="190"/>
                    </a:lnTo>
                    <a:lnTo>
                      <a:pt x="84" y="195"/>
                    </a:lnTo>
                    <a:lnTo>
                      <a:pt x="84" y="211"/>
                    </a:lnTo>
                    <a:lnTo>
                      <a:pt x="87" y="211"/>
                    </a:lnTo>
                    <a:lnTo>
                      <a:pt x="89" y="213"/>
                    </a:lnTo>
                    <a:lnTo>
                      <a:pt x="89" y="215"/>
                    </a:lnTo>
                    <a:lnTo>
                      <a:pt x="87" y="217"/>
                    </a:lnTo>
                    <a:lnTo>
                      <a:pt x="87" y="219"/>
                    </a:lnTo>
                    <a:lnTo>
                      <a:pt x="84" y="222"/>
                    </a:lnTo>
                    <a:lnTo>
                      <a:pt x="84" y="222"/>
                    </a:lnTo>
                    <a:lnTo>
                      <a:pt x="89" y="228"/>
                    </a:lnTo>
                    <a:lnTo>
                      <a:pt x="93" y="230"/>
                    </a:lnTo>
                    <a:lnTo>
                      <a:pt x="91" y="234"/>
                    </a:lnTo>
                    <a:lnTo>
                      <a:pt x="99" y="234"/>
                    </a:lnTo>
                    <a:lnTo>
                      <a:pt x="101" y="232"/>
                    </a:lnTo>
                    <a:lnTo>
                      <a:pt x="103" y="232"/>
                    </a:lnTo>
                    <a:lnTo>
                      <a:pt x="105" y="230"/>
                    </a:lnTo>
                    <a:lnTo>
                      <a:pt x="109" y="230"/>
                    </a:lnTo>
                    <a:lnTo>
                      <a:pt x="111" y="230"/>
                    </a:lnTo>
                    <a:lnTo>
                      <a:pt x="114" y="234"/>
                    </a:lnTo>
                    <a:lnTo>
                      <a:pt x="116" y="236"/>
                    </a:lnTo>
                    <a:lnTo>
                      <a:pt x="118" y="236"/>
                    </a:lnTo>
                    <a:lnTo>
                      <a:pt x="120" y="236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8" y="234"/>
                    </a:lnTo>
                    <a:lnTo>
                      <a:pt x="130" y="236"/>
                    </a:lnTo>
                    <a:lnTo>
                      <a:pt x="136" y="236"/>
                    </a:lnTo>
                    <a:lnTo>
                      <a:pt x="138" y="232"/>
                    </a:lnTo>
                    <a:lnTo>
                      <a:pt x="140" y="230"/>
                    </a:lnTo>
                    <a:lnTo>
                      <a:pt x="143" y="228"/>
                    </a:lnTo>
                    <a:lnTo>
                      <a:pt x="145" y="226"/>
                    </a:lnTo>
                    <a:lnTo>
                      <a:pt x="151" y="226"/>
                    </a:lnTo>
                    <a:lnTo>
                      <a:pt x="151" y="228"/>
                    </a:lnTo>
                    <a:lnTo>
                      <a:pt x="151" y="230"/>
                    </a:lnTo>
                    <a:lnTo>
                      <a:pt x="155" y="230"/>
                    </a:lnTo>
                    <a:lnTo>
                      <a:pt x="157" y="228"/>
                    </a:lnTo>
                    <a:lnTo>
                      <a:pt x="161" y="224"/>
                    </a:lnTo>
                    <a:lnTo>
                      <a:pt x="161" y="224"/>
                    </a:lnTo>
                    <a:lnTo>
                      <a:pt x="169" y="222"/>
                    </a:lnTo>
                    <a:lnTo>
                      <a:pt x="188" y="207"/>
                    </a:lnTo>
                    <a:lnTo>
                      <a:pt x="188" y="203"/>
                    </a:lnTo>
                    <a:lnTo>
                      <a:pt x="188" y="203"/>
                    </a:lnTo>
                    <a:lnTo>
                      <a:pt x="188" y="203"/>
                    </a:lnTo>
                    <a:close/>
                    <a:moveTo>
                      <a:pt x="178" y="97"/>
                    </a:moveTo>
                    <a:lnTo>
                      <a:pt x="180" y="97"/>
                    </a:lnTo>
                    <a:lnTo>
                      <a:pt x="180" y="89"/>
                    </a:lnTo>
                    <a:lnTo>
                      <a:pt x="178" y="85"/>
                    </a:lnTo>
                    <a:lnTo>
                      <a:pt x="176" y="85"/>
                    </a:lnTo>
                    <a:lnTo>
                      <a:pt x="174" y="87"/>
                    </a:lnTo>
                    <a:lnTo>
                      <a:pt x="174" y="95"/>
                    </a:lnTo>
                    <a:lnTo>
                      <a:pt x="176" y="97"/>
                    </a:lnTo>
                    <a:lnTo>
                      <a:pt x="178" y="97"/>
                    </a:lnTo>
                    <a:lnTo>
                      <a:pt x="178" y="97"/>
                    </a:lnTo>
                    <a:lnTo>
                      <a:pt x="178" y="97"/>
                    </a:lnTo>
                    <a:close/>
                    <a:moveTo>
                      <a:pt x="167" y="114"/>
                    </a:moveTo>
                    <a:lnTo>
                      <a:pt x="169" y="116"/>
                    </a:lnTo>
                    <a:lnTo>
                      <a:pt x="172" y="120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8" y="116"/>
                    </a:lnTo>
                    <a:lnTo>
                      <a:pt x="174" y="114"/>
                    </a:lnTo>
                    <a:lnTo>
                      <a:pt x="174" y="106"/>
                    </a:lnTo>
                    <a:lnTo>
                      <a:pt x="172" y="103"/>
                    </a:lnTo>
                    <a:lnTo>
                      <a:pt x="167" y="103"/>
                    </a:lnTo>
                    <a:lnTo>
                      <a:pt x="167" y="106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7" y="114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47"/>
              <p:cNvSpPr>
                <a:spLocks noEditPoints="1"/>
              </p:cNvSpPr>
              <p:nvPr/>
            </p:nvSpPr>
            <p:spPr bwMode="auto">
              <a:xfrm>
                <a:off x="3185" y="2388"/>
                <a:ext cx="188" cy="236"/>
              </a:xfrm>
              <a:custGeom>
                <a:avLst/>
                <a:gdLst>
                  <a:gd name="T0" fmla="*/ 180 w 188"/>
                  <a:gd name="T1" fmla="*/ 199 h 236"/>
                  <a:gd name="T2" fmla="*/ 176 w 188"/>
                  <a:gd name="T3" fmla="*/ 178 h 236"/>
                  <a:gd name="T4" fmla="*/ 169 w 188"/>
                  <a:gd name="T5" fmla="*/ 145 h 236"/>
                  <a:gd name="T6" fmla="*/ 172 w 188"/>
                  <a:gd name="T7" fmla="*/ 128 h 236"/>
                  <a:gd name="T8" fmla="*/ 161 w 188"/>
                  <a:gd name="T9" fmla="*/ 120 h 236"/>
                  <a:gd name="T10" fmla="*/ 163 w 188"/>
                  <a:gd name="T11" fmla="*/ 106 h 236"/>
                  <a:gd name="T12" fmla="*/ 167 w 188"/>
                  <a:gd name="T13" fmla="*/ 87 h 236"/>
                  <a:gd name="T14" fmla="*/ 143 w 188"/>
                  <a:gd name="T15" fmla="*/ 52 h 236"/>
                  <a:gd name="T16" fmla="*/ 78 w 188"/>
                  <a:gd name="T17" fmla="*/ 2 h 236"/>
                  <a:gd name="T18" fmla="*/ 78 w 188"/>
                  <a:gd name="T19" fmla="*/ 10 h 236"/>
                  <a:gd name="T20" fmla="*/ 64 w 188"/>
                  <a:gd name="T21" fmla="*/ 25 h 236"/>
                  <a:gd name="T22" fmla="*/ 76 w 188"/>
                  <a:gd name="T23" fmla="*/ 25 h 236"/>
                  <a:gd name="T24" fmla="*/ 66 w 188"/>
                  <a:gd name="T25" fmla="*/ 33 h 236"/>
                  <a:gd name="T26" fmla="*/ 58 w 188"/>
                  <a:gd name="T27" fmla="*/ 33 h 236"/>
                  <a:gd name="T28" fmla="*/ 51 w 188"/>
                  <a:gd name="T29" fmla="*/ 37 h 236"/>
                  <a:gd name="T30" fmla="*/ 51 w 188"/>
                  <a:gd name="T31" fmla="*/ 33 h 236"/>
                  <a:gd name="T32" fmla="*/ 41 w 188"/>
                  <a:gd name="T33" fmla="*/ 37 h 236"/>
                  <a:gd name="T34" fmla="*/ 37 w 188"/>
                  <a:gd name="T35" fmla="*/ 14 h 236"/>
                  <a:gd name="T36" fmla="*/ 41 w 188"/>
                  <a:gd name="T37" fmla="*/ 2 h 236"/>
                  <a:gd name="T38" fmla="*/ 20 w 188"/>
                  <a:gd name="T39" fmla="*/ 12 h 236"/>
                  <a:gd name="T40" fmla="*/ 22 w 188"/>
                  <a:gd name="T41" fmla="*/ 27 h 236"/>
                  <a:gd name="T42" fmla="*/ 14 w 188"/>
                  <a:gd name="T43" fmla="*/ 37 h 236"/>
                  <a:gd name="T44" fmla="*/ 20 w 188"/>
                  <a:gd name="T45" fmla="*/ 43 h 236"/>
                  <a:gd name="T46" fmla="*/ 16 w 188"/>
                  <a:gd name="T47" fmla="*/ 54 h 236"/>
                  <a:gd name="T48" fmla="*/ 10 w 188"/>
                  <a:gd name="T49" fmla="*/ 70 h 236"/>
                  <a:gd name="T50" fmla="*/ 0 w 188"/>
                  <a:gd name="T51" fmla="*/ 83 h 236"/>
                  <a:gd name="T52" fmla="*/ 2 w 188"/>
                  <a:gd name="T53" fmla="*/ 95 h 236"/>
                  <a:gd name="T54" fmla="*/ 4 w 188"/>
                  <a:gd name="T55" fmla="*/ 108 h 236"/>
                  <a:gd name="T56" fmla="*/ 8 w 188"/>
                  <a:gd name="T57" fmla="*/ 122 h 236"/>
                  <a:gd name="T58" fmla="*/ 18 w 188"/>
                  <a:gd name="T59" fmla="*/ 149 h 236"/>
                  <a:gd name="T60" fmla="*/ 26 w 188"/>
                  <a:gd name="T61" fmla="*/ 168 h 236"/>
                  <a:gd name="T62" fmla="*/ 33 w 188"/>
                  <a:gd name="T63" fmla="*/ 172 h 236"/>
                  <a:gd name="T64" fmla="*/ 47 w 188"/>
                  <a:gd name="T65" fmla="*/ 178 h 236"/>
                  <a:gd name="T66" fmla="*/ 58 w 188"/>
                  <a:gd name="T67" fmla="*/ 184 h 236"/>
                  <a:gd name="T68" fmla="*/ 72 w 188"/>
                  <a:gd name="T69" fmla="*/ 188 h 236"/>
                  <a:gd name="T70" fmla="*/ 82 w 188"/>
                  <a:gd name="T71" fmla="*/ 190 h 236"/>
                  <a:gd name="T72" fmla="*/ 89 w 188"/>
                  <a:gd name="T73" fmla="*/ 213 h 236"/>
                  <a:gd name="T74" fmla="*/ 84 w 188"/>
                  <a:gd name="T75" fmla="*/ 222 h 236"/>
                  <a:gd name="T76" fmla="*/ 91 w 188"/>
                  <a:gd name="T77" fmla="*/ 234 h 236"/>
                  <a:gd name="T78" fmla="*/ 105 w 188"/>
                  <a:gd name="T79" fmla="*/ 230 h 236"/>
                  <a:gd name="T80" fmla="*/ 116 w 188"/>
                  <a:gd name="T81" fmla="*/ 236 h 236"/>
                  <a:gd name="T82" fmla="*/ 126 w 188"/>
                  <a:gd name="T83" fmla="*/ 232 h 236"/>
                  <a:gd name="T84" fmla="*/ 138 w 188"/>
                  <a:gd name="T85" fmla="*/ 232 h 236"/>
                  <a:gd name="T86" fmla="*/ 151 w 188"/>
                  <a:gd name="T87" fmla="*/ 226 h 236"/>
                  <a:gd name="T88" fmla="*/ 157 w 188"/>
                  <a:gd name="T89" fmla="*/ 228 h 236"/>
                  <a:gd name="T90" fmla="*/ 188 w 188"/>
                  <a:gd name="T91" fmla="*/ 207 h 236"/>
                  <a:gd name="T92" fmla="*/ 178 w 188"/>
                  <a:gd name="T93" fmla="*/ 97 h 236"/>
                  <a:gd name="T94" fmla="*/ 176 w 188"/>
                  <a:gd name="T95" fmla="*/ 85 h 236"/>
                  <a:gd name="T96" fmla="*/ 178 w 188"/>
                  <a:gd name="T97" fmla="*/ 97 h 236"/>
                  <a:gd name="T98" fmla="*/ 169 w 188"/>
                  <a:gd name="T99" fmla="*/ 116 h 236"/>
                  <a:gd name="T100" fmla="*/ 178 w 188"/>
                  <a:gd name="T101" fmla="*/ 120 h 236"/>
                  <a:gd name="T102" fmla="*/ 174 w 188"/>
                  <a:gd name="T103" fmla="*/ 106 h 236"/>
                  <a:gd name="T104" fmla="*/ 167 w 188"/>
                  <a:gd name="T105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236">
                    <a:moveTo>
                      <a:pt x="188" y="203"/>
                    </a:moveTo>
                    <a:lnTo>
                      <a:pt x="184" y="203"/>
                    </a:lnTo>
                    <a:lnTo>
                      <a:pt x="182" y="201"/>
                    </a:lnTo>
                    <a:lnTo>
                      <a:pt x="180" y="199"/>
                    </a:lnTo>
                    <a:lnTo>
                      <a:pt x="178" y="197"/>
                    </a:lnTo>
                    <a:lnTo>
                      <a:pt x="178" y="193"/>
                    </a:lnTo>
                    <a:lnTo>
                      <a:pt x="176" y="188"/>
                    </a:lnTo>
                    <a:lnTo>
                      <a:pt x="176" y="178"/>
                    </a:lnTo>
                    <a:lnTo>
                      <a:pt x="169" y="168"/>
                    </a:lnTo>
                    <a:lnTo>
                      <a:pt x="172" y="153"/>
                    </a:lnTo>
                    <a:lnTo>
                      <a:pt x="167" y="147"/>
                    </a:lnTo>
                    <a:lnTo>
                      <a:pt x="169" y="145"/>
                    </a:lnTo>
                    <a:lnTo>
                      <a:pt x="172" y="143"/>
                    </a:lnTo>
                    <a:lnTo>
                      <a:pt x="174" y="137"/>
                    </a:lnTo>
                    <a:lnTo>
                      <a:pt x="174" y="130"/>
                    </a:lnTo>
                    <a:lnTo>
                      <a:pt x="172" y="128"/>
                    </a:lnTo>
                    <a:lnTo>
                      <a:pt x="169" y="128"/>
                    </a:lnTo>
                    <a:lnTo>
                      <a:pt x="165" y="124"/>
                    </a:lnTo>
                    <a:lnTo>
                      <a:pt x="161" y="122"/>
                    </a:lnTo>
                    <a:lnTo>
                      <a:pt x="161" y="120"/>
                    </a:lnTo>
                    <a:lnTo>
                      <a:pt x="161" y="116"/>
                    </a:lnTo>
                    <a:lnTo>
                      <a:pt x="161" y="114"/>
                    </a:lnTo>
                    <a:lnTo>
                      <a:pt x="163" y="108"/>
                    </a:lnTo>
                    <a:lnTo>
                      <a:pt x="163" y="106"/>
                    </a:lnTo>
                    <a:lnTo>
                      <a:pt x="165" y="99"/>
                    </a:lnTo>
                    <a:lnTo>
                      <a:pt x="167" y="97"/>
                    </a:lnTo>
                    <a:lnTo>
                      <a:pt x="167" y="91"/>
                    </a:lnTo>
                    <a:lnTo>
                      <a:pt x="167" y="87"/>
                    </a:lnTo>
                    <a:lnTo>
                      <a:pt x="167" y="83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43" y="52"/>
                    </a:lnTo>
                    <a:lnTo>
                      <a:pt x="145" y="50"/>
                    </a:lnTo>
                    <a:lnTo>
                      <a:pt x="145" y="48"/>
                    </a:lnTo>
                    <a:lnTo>
                      <a:pt x="140" y="43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10"/>
                    </a:lnTo>
                    <a:lnTo>
                      <a:pt x="72" y="14"/>
                    </a:lnTo>
                    <a:lnTo>
                      <a:pt x="68" y="19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6" y="27"/>
                    </a:lnTo>
                    <a:lnTo>
                      <a:pt x="72" y="27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74" y="27"/>
                    </a:lnTo>
                    <a:lnTo>
                      <a:pt x="72" y="29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4" y="31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58" y="33"/>
                    </a:lnTo>
                    <a:lnTo>
                      <a:pt x="58" y="37"/>
                    </a:lnTo>
                    <a:lnTo>
                      <a:pt x="60" y="41"/>
                    </a:lnTo>
                    <a:lnTo>
                      <a:pt x="51" y="41"/>
                    </a:lnTo>
                    <a:lnTo>
                      <a:pt x="51" y="37"/>
                    </a:lnTo>
                    <a:lnTo>
                      <a:pt x="53" y="37"/>
                    </a:lnTo>
                    <a:lnTo>
                      <a:pt x="53" y="35"/>
                    </a:lnTo>
                    <a:lnTo>
                      <a:pt x="55" y="31"/>
                    </a:lnTo>
                    <a:lnTo>
                      <a:pt x="51" y="33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1" y="31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7" y="14"/>
                    </a:lnTo>
                    <a:lnTo>
                      <a:pt x="39" y="10"/>
                    </a:lnTo>
                    <a:lnTo>
                      <a:pt x="39" y="6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18" y="0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0" y="19"/>
                    </a:lnTo>
                    <a:lnTo>
                      <a:pt x="22" y="21"/>
                    </a:lnTo>
                    <a:lnTo>
                      <a:pt x="22" y="27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4" y="43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20" y="43"/>
                    </a:lnTo>
                    <a:lnTo>
                      <a:pt x="20" y="50"/>
                    </a:lnTo>
                    <a:lnTo>
                      <a:pt x="18" y="52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2" y="60"/>
                    </a:lnTo>
                    <a:lnTo>
                      <a:pt x="10" y="62"/>
                    </a:lnTo>
                    <a:lnTo>
                      <a:pt x="10" y="68"/>
                    </a:lnTo>
                    <a:lnTo>
                      <a:pt x="10" y="70"/>
                    </a:lnTo>
                    <a:lnTo>
                      <a:pt x="6" y="74"/>
                    </a:lnTo>
                    <a:lnTo>
                      <a:pt x="0" y="77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4" y="87"/>
                    </a:lnTo>
                    <a:lnTo>
                      <a:pt x="4" y="91"/>
                    </a:lnTo>
                    <a:lnTo>
                      <a:pt x="2" y="93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99"/>
                    </a:lnTo>
                    <a:lnTo>
                      <a:pt x="4" y="103"/>
                    </a:lnTo>
                    <a:lnTo>
                      <a:pt x="4" y="108"/>
                    </a:lnTo>
                    <a:lnTo>
                      <a:pt x="4" y="110"/>
                    </a:lnTo>
                    <a:lnTo>
                      <a:pt x="4" y="118"/>
                    </a:lnTo>
                    <a:lnTo>
                      <a:pt x="6" y="122"/>
                    </a:lnTo>
                    <a:lnTo>
                      <a:pt x="8" y="122"/>
                    </a:lnTo>
                    <a:lnTo>
                      <a:pt x="10" y="122"/>
                    </a:lnTo>
                    <a:lnTo>
                      <a:pt x="16" y="128"/>
                    </a:lnTo>
                    <a:lnTo>
                      <a:pt x="18" y="132"/>
                    </a:lnTo>
                    <a:lnTo>
                      <a:pt x="18" y="149"/>
                    </a:lnTo>
                    <a:lnTo>
                      <a:pt x="20" y="151"/>
                    </a:lnTo>
                    <a:lnTo>
                      <a:pt x="26" y="161"/>
                    </a:lnTo>
                    <a:lnTo>
                      <a:pt x="26" y="164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1" y="168"/>
                    </a:lnTo>
                    <a:lnTo>
                      <a:pt x="33" y="168"/>
                    </a:lnTo>
                    <a:lnTo>
                      <a:pt x="33" y="172"/>
                    </a:lnTo>
                    <a:lnTo>
                      <a:pt x="35" y="174"/>
                    </a:lnTo>
                    <a:lnTo>
                      <a:pt x="39" y="174"/>
                    </a:lnTo>
                    <a:lnTo>
                      <a:pt x="43" y="178"/>
                    </a:lnTo>
                    <a:lnTo>
                      <a:pt x="47" y="178"/>
                    </a:lnTo>
                    <a:lnTo>
                      <a:pt x="49" y="176"/>
                    </a:lnTo>
                    <a:lnTo>
                      <a:pt x="49" y="182"/>
                    </a:lnTo>
                    <a:lnTo>
                      <a:pt x="53" y="182"/>
                    </a:lnTo>
                    <a:lnTo>
                      <a:pt x="58" y="184"/>
                    </a:lnTo>
                    <a:lnTo>
                      <a:pt x="64" y="184"/>
                    </a:lnTo>
                    <a:lnTo>
                      <a:pt x="66" y="190"/>
                    </a:lnTo>
                    <a:lnTo>
                      <a:pt x="72" y="190"/>
                    </a:lnTo>
                    <a:lnTo>
                      <a:pt x="72" y="188"/>
                    </a:lnTo>
                    <a:lnTo>
                      <a:pt x="76" y="184"/>
                    </a:lnTo>
                    <a:lnTo>
                      <a:pt x="78" y="186"/>
                    </a:lnTo>
                    <a:lnTo>
                      <a:pt x="80" y="188"/>
                    </a:lnTo>
                    <a:lnTo>
                      <a:pt x="82" y="190"/>
                    </a:lnTo>
                    <a:lnTo>
                      <a:pt x="84" y="195"/>
                    </a:lnTo>
                    <a:lnTo>
                      <a:pt x="84" y="211"/>
                    </a:lnTo>
                    <a:lnTo>
                      <a:pt x="87" y="211"/>
                    </a:lnTo>
                    <a:lnTo>
                      <a:pt x="89" y="213"/>
                    </a:lnTo>
                    <a:lnTo>
                      <a:pt x="89" y="215"/>
                    </a:lnTo>
                    <a:lnTo>
                      <a:pt x="87" y="217"/>
                    </a:lnTo>
                    <a:lnTo>
                      <a:pt x="87" y="219"/>
                    </a:lnTo>
                    <a:lnTo>
                      <a:pt x="84" y="222"/>
                    </a:lnTo>
                    <a:lnTo>
                      <a:pt x="84" y="222"/>
                    </a:lnTo>
                    <a:lnTo>
                      <a:pt x="89" y="228"/>
                    </a:lnTo>
                    <a:lnTo>
                      <a:pt x="93" y="230"/>
                    </a:lnTo>
                    <a:lnTo>
                      <a:pt x="91" y="234"/>
                    </a:lnTo>
                    <a:lnTo>
                      <a:pt x="99" y="234"/>
                    </a:lnTo>
                    <a:lnTo>
                      <a:pt x="101" y="232"/>
                    </a:lnTo>
                    <a:lnTo>
                      <a:pt x="103" y="232"/>
                    </a:lnTo>
                    <a:lnTo>
                      <a:pt x="105" y="230"/>
                    </a:lnTo>
                    <a:lnTo>
                      <a:pt x="109" y="230"/>
                    </a:lnTo>
                    <a:lnTo>
                      <a:pt x="111" y="230"/>
                    </a:lnTo>
                    <a:lnTo>
                      <a:pt x="114" y="234"/>
                    </a:lnTo>
                    <a:lnTo>
                      <a:pt x="116" y="236"/>
                    </a:lnTo>
                    <a:lnTo>
                      <a:pt x="118" y="236"/>
                    </a:lnTo>
                    <a:lnTo>
                      <a:pt x="120" y="236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8" y="234"/>
                    </a:lnTo>
                    <a:lnTo>
                      <a:pt x="130" y="236"/>
                    </a:lnTo>
                    <a:lnTo>
                      <a:pt x="136" y="236"/>
                    </a:lnTo>
                    <a:lnTo>
                      <a:pt x="138" y="232"/>
                    </a:lnTo>
                    <a:lnTo>
                      <a:pt x="140" y="230"/>
                    </a:lnTo>
                    <a:lnTo>
                      <a:pt x="143" y="228"/>
                    </a:lnTo>
                    <a:lnTo>
                      <a:pt x="145" y="226"/>
                    </a:lnTo>
                    <a:lnTo>
                      <a:pt x="151" y="226"/>
                    </a:lnTo>
                    <a:lnTo>
                      <a:pt x="151" y="228"/>
                    </a:lnTo>
                    <a:lnTo>
                      <a:pt x="151" y="230"/>
                    </a:lnTo>
                    <a:lnTo>
                      <a:pt x="155" y="230"/>
                    </a:lnTo>
                    <a:lnTo>
                      <a:pt x="157" y="228"/>
                    </a:lnTo>
                    <a:lnTo>
                      <a:pt x="161" y="224"/>
                    </a:lnTo>
                    <a:lnTo>
                      <a:pt x="161" y="224"/>
                    </a:lnTo>
                    <a:lnTo>
                      <a:pt x="169" y="222"/>
                    </a:lnTo>
                    <a:lnTo>
                      <a:pt x="188" y="207"/>
                    </a:lnTo>
                    <a:lnTo>
                      <a:pt x="188" y="203"/>
                    </a:lnTo>
                    <a:lnTo>
                      <a:pt x="188" y="203"/>
                    </a:lnTo>
                    <a:lnTo>
                      <a:pt x="188" y="203"/>
                    </a:lnTo>
                    <a:close/>
                    <a:moveTo>
                      <a:pt x="178" y="97"/>
                    </a:moveTo>
                    <a:lnTo>
                      <a:pt x="180" y="97"/>
                    </a:lnTo>
                    <a:lnTo>
                      <a:pt x="180" y="89"/>
                    </a:lnTo>
                    <a:lnTo>
                      <a:pt x="178" y="85"/>
                    </a:lnTo>
                    <a:lnTo>
                      <a:pt x="176" y="85"/>
                    </a:lnTo>
                    <a:lnTo>
                      <a:pt x="174" y="87"/>
                    </a:lnTo>
                    <a:lnTo>
                      <a:pt x="174" y="95"/>
                    </a:lnTo>
                    <a:lnTo>
                      <a:pt x="176" y="97"/>
                    </a:lnTo>
                    <a:lnTo>
                      <a:pt x="178" y="97"/>
                    </a:lnTo>
                    <a:lnTo>
                      <a:pt x="178" y="97"/>
                    </a:lnTo>
                    <a:lnTo>
                      <a:pt x="178" y="97"/>
                    </a:lnTo>
                    <a:close/>
                    <a:moveTo>
                      <a:pt x="167" y="114"/>
                    </a:moveTo>
                    <a:lnTo>
                      <a:pt x="169" y="116"/>
                    </a:lnTo>
                    <a:lnTo>
                      <a:pt x="172" y="120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8" y="116"/>
                    </a:lnTo>
                    <a:lnTo>
                      <a:pt x="174" y="114"/>
                    </a:lnTo>
                    <a:lnTo>
                      <a:pt x="174" y="106"/>
                    </a:lnTo>
                    <a:lnTo>
                      <a:pt x="172" y="103"/>
                    </a:lnTo>
                    <a:lnTo>
                      <a:pt x="167" y="103"/>
                    </a:lnTo>
                    <a:lnTo>
                      <a:pt x="167" y="106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7" y="11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48"/>
              <p:cNvSpPr>
                <a:spLocks/>
              </p:cNvSpPr>
              <p:nvPr/>
            </p:nvSpPr>
            <p:spPr bwMode="auto">
              <a:xfrm>
                <a:off x="3777" y="1464"/>
                <a:ext cx="137" cy="95"/>
              </a:xfrm>
              <a:custGeom>
                <a:avLst/>
                <a:gdLst>
                  <a:gd name="T0" fmla="*/ 129 w 137"/>
                  <a:gd name="T1" fmla="*/ 56 h 95"/>
                  <a:gd name="T2" fmla="*/ 122 w 137"/>
                  <a:gd name="T3" fmla="*/ 52 h 95"/>
                  <a:gd name="T4" fmla="*/ 112 w 137"/>
                  <a:gd name="T5" fmla="*/ 52 h 95"/>
                  <a:gd name="T6" fmla="*/ 106 w 137"/>
                  <a:gd name="T7" fmla="*/ 46 h 95"/>
                  <a:gd name="T8" fmla="*/ 104 w 137"/>
                  <a:gd name="T9" fmla="*/ 39 h 95"/>
                  <a:gd name="T10" fmla="*/ 95 w 137"/>
                  <a:gd name="T11" fmla="*/ 35 h 95"/>
                  <a:gd name="T12" fmla="*/ 81 w 137"/>
                  <a:gd name="T13" fmla="*/ 37 h 95"/>
                  <a:gd name="T14" fmla="*/ 77 w 137"/>
                  <a:gd name="T15" fmla="*/ 37 h 95"/>
                  <a:gd name="T16" fmla="*/ 64 w 137"/>
                  <a:gd name="T17" fmla="*/ 31 h 95"/>
                  <a:gd name="T18" fmla="*/ 56 w 137"/>
                  <a:gd name="T19" fmla="*/ 35 h 95"/>
                  <a:gd name="T20" fmla="*/ 44 w 137"/>
                  <a:gd name="T21" fmla="*/ 29 h 95"/>
                  <a:gd name="T22" fmla="*/ 35 w 137"/>
                  <a:gd name="T23" fmla="*/ 31 h 95"/>
                  <a:gd name="T24" fmla="*/ 31 w 137"/>
                  <a:gd name="T25" fmla="*/ 29 h 95"/>
                  <a:gd name="T26" fmla="*/ 31 w 137"/>
                  <a:gd name="T27" fmla="*/ 23 h 95"/>
                  <a:gd name="T28" fmla="*/ 35 w 137"/>
                  <a:gd name="T29" fmla="*/ 17 h 95"/>
                  <a:gd name="T30" fmla="*/ 50 w 137"/>
                  <a:gd name="T31" fmla="*/ 23 h 95"/>
                  <a:gd name="T32" fmla="*/ 52 w 137"/>
                  <a:gd name="T33" fmla="*/ 19 h 95"/>
                  <a:gd name="T34" fmla="*/ 48 w 137"/>
                  <a:gd name="T35" fmla="*/ 15 h 95"/>
                  <a:gd name="T36" fmla="*/ 50 w 137"/>
                  <a:gd name="T37" fmla="*/ 4 h 95"/>
                  <a:gd name="T38" fmla="*/ 42 w 137"/>
                  <a:gd name="T39" fmla="*/ 0 h 95"/>
                  <a:gd name="T40" fmla="*/ 35 w 137"/>
                  <a:gd name="T41" fmla="*/ 8 h 95"/>
                  <a:gd name="T42" fmla="*/ 25 w 137"/>
                  <a:gd name="T43" fmla="*/ 4 h 95"/>
                  <a:gd name="T44" fmla="*/ 25 w 137"/>
                  <a:gd name="T45" fmla="*/ 13 h 95"/>
                  <a:gd name="T46" fmla="*/ 17 w 137"/>
                  <a:gd name="T47" fmla="*/ 17 h 95"/>
                  <a:gd name="T48" fmla="*/ 21 w 137"/>
                  <a:gd name="T49" fmla="*/ 27 h 95"/>
                  <a:gd name="T50" fmla="*/ 2 w 137"/>
                  <a:gd name="T51" fmla="*/ 33 h 95"/>
                  <a:gd name="T52" fmla="*/ 4 w 137"/>
                  <a:gd name="T53" fmla="*/ 39 h 95"/>
                  <a:gd name="T54" fmla="*/ 10 w 137"/>
                  <a:gd name="T55" fmla="*/ 46 h 95"/>
                  <a:gd name="T56" fmla="*/ 17 w 137"/>
                  <a:gd name="T57" fmla="*/ 50 h 95"/>
                  <a:gd name="T58" fmla="*/ 17 w 137"/>
                  <a:gd name="T59" fmla="*/ 58 h 95"/>
                  <a:gd name="T60" fmla="*/ 23 w 137"/>
                  <a:gd name="T61" fmla="*/ 68 h 95"/>
                  <a:gd name="T62" fmla="*/ 17 w 137"/>
                  <a:gd name="T63" fmla="*/ 75 h 95"/>
                  <a:gd name="T64" fmla="*/ 17 w 137"/>
                  <a:gd name="T65" fmla="*/ 85 h 95"/>
                  <a:gd name="T66" fmla="*/ 23 w 137"/>
                  <a:gd name="T67" fmla="*/ 89 h 95"/>
                  <a:gd name="T68" fmla="*/ 31 w 137"/>
                  <a:gd name="T69" fmla="*/ 81 h 95"/>
                  <a:gd name="T70" fmla="*/ 37 w 137"/>
                  <a:gd name="T71" fmla="*/ 85 h 95"/>
                  <a:gd name="T72" fmla="*/ 42 w 137"/>
                  <a:gd name="T73" fmla="*/ 79 h 95"/>
                  <a:gd name="T74" fmla="*/ 52 w 137"/>
                  <a:gd name="T75" fmla="*/ 75 h 95"/>
                  <a:gd name="T76" fmla="*/ 54 w 137"/>
                  <a:gd name="T77" fmla="*/ 71 h 95"/>
                  <a:gd name="T78" fmla="*/ 56 w 137"/>
                  <a:gd name="T79" fmla="*/ 64 h 95"/>
                  <a:gd name="T80" fmla="*/ 58 w 137"/>
                  <a:gd name="T81" fmla="*/ 56 h 95"/>
                  <a:gd name="T82" fmla="*/ 68 w 137"/>
                  <a:gd name="T83" fmla="*/ 60 h 95"/>
                  <a:gd name="T84" fmla="*/ 77 w 137"/>
                  <a:gd name="T85" fmla="*/ 85 h 95"/>
                  <a:gd name="T86" fmla="*/ 85 w 137"/>
                  <a:gd name="T87" fmla="*/ 95 h 95"/>
                  <a:gd name="T88" fmla="*/ 91 w 137"/>
                  <a:gd name="T89" fmla="*/ 89 h 95"/>
                  <a:gd name="T90" fmla="*/ 100 w 137"/>
                  <a:gd name="T91" fmla="*/ 85 h 95"/>
                  <a:gd name="T92" fmla="*/ 108 w 137"/>
                  <a:gd name="T93" fmla="*/ 77 h 95"/>
                  <a:gd name="T94" fmla="*/ 122 w 137"/>
                  <a:gd name="T95" fmla="*/ 79 h 95"/>
                  <a:gd name="T96" fmla="*/ 137 w 137"/>
                  <a:gd name="T97" fmla="*/ 81 h 95"/>
                  <a:gd name="T98" fmla="*/ 133 w 137"/>
                  <a:gd name="T99" fmla="*/ 75 h 95"/>
                  <a:gd name="T100" fmla="*/ 133 w 137"/>
                  <a:gd name="T101" fmla="*/ 7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7" h="95">
                    <a:moveTo>
                      <a:pt x="133" y="75"/>
                    </a:moveTo>
                    <a:lnTo>
                      <a:pt x="129" y="68"/>
                    </a:lnTo>
                    <a:lnTo>
                      <a:pt x="129" y="56"/>
                    </a:lnTo>
                    <a:lnTo>
                      <a:pt x="126" y="54"/>
                    </a:lnTo>
                    <a:lnTo>
                      <a:pt x="124" y="52"/>
                    </a:lnTo>
                    <a:lnTo>
                      <a:pt x="122" y="52"/>
                    </a:lnTo>
                    <a:lnTo>
                      <a:pt x="120" y="52"/>
                    </a:lnTo>
                    <a:lnTo>
                      <a:pt x="114" y="52"/>
                    </a:lnTo>
                    <a:lnTo>
                      <a:pt x="112" y="52"/>
                    </a:lnTo>
                    <a:lnTo>
                      <a:pt x="110" y="52"/>
                    </a:lnTo>
                    <a:lnTo>
                      <a:pt x="106" y="50"/>
                    </a:lnTo>
                    <a:lnTo>
                      <a:pt x="106" y="46"/>
                    </a:lnTo>
                    <a:lnTo>
                      <a:pt x="108" y="44"/>
                    </a:lnTo>
                    <a:lnTo>
                      <a:pt x="108" y="39"/>
                    </a:lnTo>
                    <a:lnTo>
                      <a:pt x="104" y="39"/>
                    </a:lnTo>
                    <a:lnTo>
                      <a:pt x="104" y="33"/>
                    </a:lnTo>
                    <a:lnTo>
                      <a:pt x="100" y="31"/>
                    </a:lnTo>
                    <a:lnTo>
                      <a:pt x="95" y="35"/>
                    </a:lnTo>
                    <a:lnTo>
                      <a:pt x="85" y="35"/>
                    </a:lnTo>
                    <a:lnTo>
                      <a:pt x="85" y="37"/>
                    </a:lnTo>
                    <a:lnTo>
                      <a:pt x="81" y="37"/>
                    </a:lnTo>
                    <a:lnTo>
                      <a:pt x="79" y="37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3" y="37"/>
                    </a:lnTo>
                    <a:lnTo>
                      <a:pt x="66" y="29"/>
                    </a:lnTo>
                    <a:lnTo>
                      <a:pt x="64" y="31"/>
                    </a:lnTo>
                    <a:lnTo>
                      <a:pt x="62" y="33"/>
                    </a:lnTo>
                    <a:lnTo>
                      <a:pt x="60" y="35"/>
                    </a:lnTo>
                    <a:lnTo>
                      <a:pt x="56" y="35"/>
                    </a:lnTo>
                    <a:lnTo>
                      <a:pt x="52" y="31"/>
                    </a:lnTo>
                    <a:lnTo>
                      <a:pt x="48" y="31"/>
                    </a:lnTo>
                    <a:lnTo>
                      <a:pt x="44" y="29"/>
                    </a:lnTo>
                    <a:lnTo>
                      <a:pt x="39" y="29"/>
                    </a:lnTo>
                    <a:lnTo>
                      <a:pt x="37" y="31"/>
                    </a:lnTo>
                    <a:lnTo>
                      <a:pt x="35" y="31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48" y="21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48" y="15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29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13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17" y="17"/>
                    </a:lnTo>
                    <a:lnTo>
                      <a:pt x="23" y="23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15" y="33"/>
                    </a:lnTo>
                    <a:lnTo>
                      <a:pt x="2" y="33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15" y="46"/>
                    </a:lnTo>
                    <a:lnTo>
                      <a:pt x="17" y="48"/>
                    </a:lnTo>
                    <a:lnTo>
                      <a:pt x="17" y="50"/>
                    </a:lnTo>
                    <a:lnTo>
                      <a:pt x="15" y="52"/>
                    </a:lnTo>
                    <a:lnTo>
                      <a:pt x="15" y="56"/>
                    </a:lnTo>
                    <a:lnTo>
                      <a:pt x="17" y="58"/>
                    </a:lnTo>
                    <a:lnTo>
                      <a:pt x="21" y="60"/>
                    </a:lnTo>
                    <a:lnTo>
                      <a:pt x="23" y="62"/>
                    </a:lnTo>
                    <a:lnTo>
                      <a:pt x="23" y="68"/>
                    </a:lnTo>
                    <a:lnTo>
                      <a:pt x="21" y="71"/>
                    </a:lnTo>
                    <a:lnTo>
                      <a:pt x="19" y="73"/>
                    </a:lnTo>
                    <a:lnTo>
                      <a:pt x="17" y="75"/>
                    </a:lnTo>
                    <a:lnTo>
                      <a:pt x="15" y="77"/>
                    </a:lnTo>
                    <a:lnTo>
                      <a:pt x="15" y="83"/>
                    </a:lnTo>
                    <a:lnTo>
                      <a:pt x="17" y="85"/>
                    </a:lnTo>
                    <a:lnTo>
                      <a:pt x="21" y="87"/>
                    </a:lnTo>
                    <a:lnTo>
                      <a:pt x="21" y="89"/>
                    </a:lnTo>
                    <a:lnTo>
                      <a:pt x="23" y="89"/>
                    </a:lnTo>
                    <a:lnTo>
                      <a:pt x="27" y="83"/>
                    </a:lnTo>
                    <a:lnTo>
                      <a:pt x="31" y="83"/>
                    </a:lnTo>
                    <a:lnTo>
                      <a:pt x="31" y="81"/>
                    </a:lnTo>
                    <a:lnTo>
                      <a:pt x="35" y="81"/>
                    </a:lnTo>
                    <a:lnTo>
                      <a:pt x="35" y="83"/>
                    </a:lnTo>
                    <a:lnTo>
                      <a:pt x="37" y="85"/>
                    </a:lnTo>
                    <a:lnTo>
                      <a:pt x="39" y="87"/>
                    </a:lnTo>
                    <a:lnTo>
                      <a:pt x="42" y="87"/>
                    </a:lnTo>
                    <a:lnTo>
                      <a:pt x="42" y="79"/>
                    </a:lnTo>
                    <a:lnTo>
                      <a:pt x="44" y="75"/>
                    </a:lnTo>
                    <a:lnTo>
                      <a:pt x="48" y="75"/>
                    </a:lnTo>
                    <a:lnTo>
                      <a:pt x="52" y="75"/>
                    </a:lnTo>
                    <a:lnTo>
                      <a:pt x="54" y="77"/>
                    </a:lnTo>
                    <a:lnTo>
                      <a:pt x="56" y="71"/>
                    </a:lnTo>
                    <a:lnTo>
                      <a:pt x="54" y="71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6" y="64"/>
                    </a:lnTo>
                    <a:lnTo>
                      <a:pt x="58" y="64"/>
                    </a:lnTo>
                    <a:lnTo>
                      <a:pt x="58" y="62"/>
                    </a:lnTo>
                    <a:lnTo>
                      <a:pt x="58" y="56"/>
                    </a:lnTo>
                    <a:lnTo>
                      <a:pt x="60" y="54"/>
                    </a:lnTo>
                    <a:lnTo>
                      <a:pt x="64" y="54"/>
                    </a:lnTo>
                    <a:lnTo>
                      <a:pt x="68" y="60"/>
                    </a:lnTo>
                    <a:lnTo>
                      <a:pt x="68" y="68"/>
                    </a:lnTo>
                    <a:lnTo>
                      <a:pt x="73" y="68"/>
                    </a:lnTo>
                    <a:lnTo>
                      <a:pt x="77" y="85"/>
                    </a:lnTo>
                    <a:lnTo>
                      <a:pt x="77" y="87"/>
                    </a:lnTo>
                    <a:lnTo>
                      <a:pt x="85" y="95"/>
                    </a:lnTo>
                    <a:lnTo>
                      <a:pt x="85" y="95"/>
                    </a:lnTo>
                    <a:lnTo>
                      <a:pt x="87" y="93"/>
                    </a:lnTo>
                    <a:lnTo>
                      <a:pt x="89" y="91"/>
                    </a:lnTo>
                    <a:lnTo>
                      <a:pt x="91" y="89"/>
                    </a:lnTo>
                    <a:lnTo>
                      <a:pt x="93" y="87"/>
                    </a:lnTo>
                    <a:lnTo>
                      <a:pt x="97" y="87"/>
                    </a:lnTo>
                    <a:lnTo>
                      <a:pt x="100" y="85"/>
                    </a:lnTo>
                    <a:lnTo>
                      <a:pt x="100" y="83"/>
                    </a:lnTo>
                    <a:lnTo>
                      <a:pt x="102" y="81"/>
                    </a:lnTo>
                    <a:lnTo>
                      <a:pt x="108" y="77"/>
                    </a:lnTo>
                    <a:lnTo>
                      <a:pt x="114" y="77"/>
                    </a:lnTo>
                    <a:lnTo>
                      <a:pt x="114" y="83"/>
                    </a:lnTo>
                    <a:lnTo>
                      <a:pt x="122" y="79"/>
                    </a:lnTo>
                    <a:lnTo>
                      <a:pt x="129" y="79"/>
                    </a:lnTo>
                    <a:lnTo>
                      <a:pt x="131" y="81"/>
                    </a:lnTo>
                    <a:lnTo>
                      <a:pt x="137" y="81"/>
                    </a:lnTo>
                    <a:lnTo>
                      <a:pt x="137" y="79"/>
                    </a:lnTo>
                    <a:lnTo>
                      <a:pt x="135" y="75"/>
                    </a:lnTo>
                    <a:lnTo>
                      <a:pt x="133" y="75"/>
                    </a:lnTo>
                    <a:lnTo>
                      <a:pt x="133" y="75"/>
                    </a:lnTo>
                    <a:lnTo>
                      <a:pt x="133" y="75"/>
                    </a:lnTo>
                    <a:lnTo>
                      <a:pt x="133" y="7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49"/>
              <p:cNvSpPr>
                <a:spLocks/>
              </p:cNvSpPr>
              <p:nvPr/>
            </p:nvSpPr>
            <p:spPr bwMode="auto">
              <a:xfrm>
                <a:off x="3777" y="1464"/>
                <a:ext cx="137" cy="95"/>
              </a:xfrm>
              <a:custGeom>
                <a:avLst/>
                <a:gdLst>
                  <a:gd name="T0" fmla="*/ 129 w 137"/>
                  <a:gd name="T1" fmla="*/ 56 h 95"/>
                  <a:gd name="T2" fmla="*/ 122 w 137"/>
                  <a:gd name="T3" fmla="*/ 52 h 95"/>
                  <a:gd name="T4" fmla="*/ 112 w 137"/>
                  <a:gd name="T5" fmla="*/ 52 h 95"/>
                  <a:gd name="T6" fmla="*/ 106 w 137"/>
                  <a:gd name="T7" fmla="*/ 46 h 95"/>
                  <a:gd name="T8" fmla="*/ 104 w 137"/>
                  <a:gd name="T9" fmla="*/ 39 h 95"/>
                  <a:gd name="T10" fmla="*/ 95 w 137"/>
                  <a:gd name="T11" fmla="*/ 35 h 95"/>
                  <a:gd name="T12" fmla="*/ 81 w 137"/>
                  <a:gd name="T13" fmla="*/ 37 h 95"/>
                  <a:gd name="T14" fmla="*/ 77 w 137"/>
                  <a:gd name="T15" fmla="*/ 37 h 95"/>
                  <a:gd name="T16" fmla="*/ 64 w 137"/>
                  <a:gd name="T17" fmla="*/ 31 h 95"/>
                  <a:gd name="T18" fmla="*/ 56 w 137"/>
                  <a:gd name="T19" fmla="*/ 35 h 95"/>
                  <a:gd name="T20" fmla="*/ 44 w 137"/>
                  <a:gd name="T21" fmla="*/ 29 h 95"/>
                  <a:gd name="T22" fmla="*/ 35 w 137"/>
                  <a:gd name="T23" fmla="*/ 31 h 95"/>
                  <a:gd name="T24" fmla="*/ 31 w 137"/>
                  <a:gd name="T25" fmla="*/ 29 h 95"/>
                  <a:gd name="T26" fmla="*/ 31 w 137"/>
                  <a:gd name="T27" fmla="*/ 23 h 95"/>
                  <a:gd name="T28" fmla="*/ 35 w 137"/>
                  <a:gd name="T29" fmla="*/ 17 h 95"/>
                  <a:gd name="T30" fmla="*/ 50 w 137"/>
                  <a:gd name="T31" fmla="*/ 23 h 95"/>
                  <a:gd name="T32" fmla="*/ 52 w 137"/>
                  <a:gd name="T33" fmla="*/ 19 h 95"/>
                  <a:gd name="T34" fmla="*/ 48 w 137"/>
                  <a:gd name="T35" fmla="*/ 15 h 95"/>
                  <a:gd name="T36" fmla="*/ 50 w 137"/>
                  <a:gd name="T37" fmla="*/ 4 h 95"/>
                  <a:gd name="T38" fmla="*/ 42 w 137"/>
                  <a:gd name="T39" fmla="*/ 0 h 95"/>
                  <a:gd name="T40" fmla="*/ 35 w 137"/>
                  <a:gd name="T41" fmla="*/ 8 h 95"/>
                  <a:gd name="T42" fmla="*/ 25 w 137"/>
                  <a:gd name="T43" fmla="*/ 4 h 95"/>
                  <a:gd name="T44" fmla="*/ 25 w 137"/>
                  <a:gd name="T45" fmla="*/ 13 h 95"/>
                  <a:gd name="T46" fmla="*/ 17 w 137"/>
                  <a:gd name="T47" fmla="*/ 17 h 95"/>
                  <a:gd name="T48" fmla="*/ 21 w 137"/>
                  <a:gd name="T49" fmla="*/ 27 h 95"/>
                  <a:gd name="T50" fmla="*/ 2 w 137"/>
                  <a:gd name="T51" fmla="*/ 33 h 95"/>
                  <a:gd name="T52" fmla="*/ 4 w 137"/>
                  <a:gd name="T53" fmla="*/ 39 h 95"/>
                  <a:gd name="T54" fmla="*/ 10 w 137"/>
                  <a:gd name="T55" fmla="*/ 46 h 95"/>
                  <a:gd name="T56" fmla="*/ 17 w 137"/>
                  <a:gd name="T57" fmla="*/ 50 h 95"/>
                  <a:gd name="T58" fmla="*/ 17 w 137"/>
                  <a:gd name="T59" fmla="*/ 58 h 95"/>
                  <a:gd name="T60" fmla="*/ 23 w 137"/>
                  <a:gd name="T61" fmla="*/ 68 h 95"/>
                  <a:gd name="T62" fmla="*/ 17 w 137"/>
                  <a:gd name="T63" fmla="*/ 75 h 95"/>
                  <a:gd name="T64" fmla="*/ 17 w 137"/>
                  <a:gd name="T65" fmla="*/ 85 h 95"/>
                  <a:gd name="T66" fmla="*/ 23 w 137"/>
                  <a:gd name="T67" fmla="*/ 89 h 95"/>
                  <a:gd name="T68" fmla="*/ 31 w 137"/>
                  <a:gd name="T69" fmla="*/ 81 h 95"/>
                  <a:gd name="T70" fmla="*/ 37 w 137"/>
                  <a:gd name="T71" fmla="*/ 85 h 95"/>
                  <a:gd name="T72" fmla="*/ 42 w 137"/>
                  <a:gd name="T73" fmla="*/ 79 h 95"/>
                  <a:gd name="T74" fmla="*/ 52 w 137"/>
                  <a:gd name="T75" fmla="*/ 75 h 95"/>
                  <a:gd name="T76" fmla="*/ 54 w 137"/>
                  <a:gd name="T77" fmla="*/ 71 h 95"/>
                  <a:gd name="T78" fmla="*/ 56 w 137"/>
                  <a:gd name="T79" fmla="*/ 64 h 95"/>
                  <a:gd name="T80" fmla="*/ 58 w 137"/>
                  <a:gd name="T81" fmla="*/ 56 h 95"/>
                  <a:gd name="T82" fmla="*/ 68 w 137"/>
                  <a:gd name="T83" fmla="*/ 60 h 95"/>
                  <a:gd name="T84" fmla="*/ 77 w 137"/>
                  <a:gd name="T85" fmla="*/ 85 h 95"/>
                  <a:gd name="T86" fmla="*/ 85 w 137"/>
                  <a:gd name="T87" fmla="*/ 95 h 95"/>
                  <a:gd name="T88" fmla="*/ 91 w 137"/>
                  <a:gd name="T89" fmla="*/ 89 h 95"/>
                  <a:gd name="T90" fmla="*/ 100 w 137"/>
                  <a:gd name="T91" fmla="*/ 85 h 95"/>
                  <a:gd name="T92" fmla="*/ 108 w 137"/>
                  <a:gd name="T93" fmla="*/ 77 h 95"/>
                  <a:gd name="T94" fmla="*/ 122 w 137"/>
                  <a:gd name="T95" fmla="*/ 79 h 95"/>
                  <a:gd name="T96" fmla="*/ 137 w 137"/>
                  <a:gd name="T97" fmla="*/ 81 h 95"/>
                  <a:gd name="T98" fmla="*/ 133 w 137"/>
                  <a:gd name="T99" fmla="*/ 75 h 95"/>
                  <a:gd name="T100" fmla="*/ 133 w 137"/>
                  <a:gd name="T101" fmla="*/ 7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7" h="95">
                    <a:moveTo>
                      <a:pt x="133" y="75"/>
                    </a:moveTo>
                    <a:lnTo>
                      <a:pt x="129" y="68"/>
                    </a:lnTo>
                    <a:lnTo>
                      <a:pt x="129" y="56"/>
                    </a:lnTo>
                    <a:lnTo>
                      <a:pt x="126" y="54"/>
                    </a:lnTo>
                    <a:lnTo>
                      <a:pt x="124" y="52"/>
                    </a:lnTo>
                    <a:lnTo>
                      <a:pt x="122" y="52"/>
                    </a:lnTo>
                    <a:lnTo>
                      <a:pt x="120" y="52"/>
                    </a:lnTo>
                    <a:lnTo>
                      <a:pt x="114" y="52"/>
                    </a:lnTo>
                    <a:lnTo>
                      <a:pt x="112" y="52"/>
                    </a:lnTo>
                    <a:lnTo>
                      <a:pt x="110" y="52"/>
                    </a:lnTo>
                    <a:lnTo>
                      <a:pt x="106" y="50"/>
                    </a:lnTo>
                    <a:lnTo>
                      <a:pt x="106" y="46"/>
                    </a:lnTo>
                    <a:lnTo>
                      <a:pt x="108" y="44"/>
                    </a:lnTo>
                    <a:lnTo>
                      <a:pt x="108" y="39"/>
                    </a:lnTo>
                    <a:lnTo>
                      <a:pt x="104" y="39"/>
                    </a:lnTo>
                    <a:lnTo>
                      <a:pt x="104" y="33"/>
                    </a:lnTo>
                    <a:lnTo>
                      <a:pt x="100" y="31"/>
                    </a:lnTo>
                    <a:lnTo>
                      <a:pt x="95" y="35"/>
                    </a:lnTo>
                    <a:lnTo>
                      <a:pt x="85" y="35"/>
                    </a:lnTo>
                    <a:lnTo>
                      <a:pt x="85" y="37"/>
                    </a:lnTo>
                    <a:lnTo>
                      <a:pt x="81" y="37"/>
                    </a:lnTo>
                    <a:lnTo>
                      <a:pt x="79" y="37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3" y="37"/>
                    </a:lnTo>
                    <a:lnTo>
                      <a:pt x="66" y="29"/>
                    </a:lnTo>
                    <a:lnTo>
                      <a:pt x="64" y="31"/>
                    </a:lnTo>
                    <a:lnTo>
                      <a:pt x="62" y="33"/>
                    </a:lnTo>
                    <a:lnTo>
                      <a:pt x="60" y="35"/>
                    </a:lnTo>
                    <a:lnTo>
                      <a:pt x="56" y="35"/>
                    </a:lnTo>
                    <a:lnTo>
                      <a:pt x="52" y="31"/>
                    </a:lnTo>
                    <a:lnTo>
                      <a:pt x="48" y="31"/>
                    </a:lnTo>
                    <a:lnTo>
                      <a:pt x="44" y="29"/>
                    </a:lnTo>
                    <a:lnTo>
                      <a:pt x="39" y="29"/>
                    </a:lnTo>
                    <a:lnTo>
                      <a:pt x="37" y="31"/>
                    </a:lnTo>
                    <a:lnTo>
                      <a:pt x="35" y="31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48" y="21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48" y="15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29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13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17" y="17"/>
                    </a:lnTo>
                    <a:lnTo>
                      <a:pt x="23" y="23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15" y="33"/>
                    </a:lnTo>
                    <a:lnTo>
                      <a:pt x="2" y="33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15" y="46"/>
                    </a:lnTo>
                    <a:lnTo>
                      <a:pt x="17" y="48"/>
                    </a:lnTo>
                    <a:lnTo>
                      <a:pt x="17" y="50"/>
                    </a:lnTo>
                    <a:lnTo>
                      <a:pt x="15" y="52"/>
                    </a:lnTo>
                    <a:lnTo>
                      <a:pt x="15" y="56"/>
                    </a:lnTo>
                    <a:lnTo>
                      <a:pt x="17" y="58"/>
                    </a:lnTo>
                    <a:lnTo>
                      <a:pt x="21" y="60"/>
                    </a:lnTo>
                    <a:lnTo>
                      <a:pt x="23" y="62"/>
                    </a:lnTo>
                    <a:lnTo>
                      <a:pt x="23" y="68"/>
                    </a:lnTo>
                    <a:lnTo>
                      <a:pt x="21" y="71"/>
                    </a:lnTo>
                    <a:lnTo>
                      <a:pt x="19" y="73"/>
                    </a:lnTo>
                    <a:lnTo>
                      <a:pt x="17" y="75"/>
                    </a:lnTo>
                    <a:lnTo>
                      <a:pt x="15" y="77"/>
                    </a:lnTo>
                    <a:lnTo>
                      <a:pt x="15" y="83"/>
                    </a:lnTo>
                    <a:lnTo>
                      <a:pt x="17" y="85"/>
                    </a:lnTo>
                    <a:lnTo>
                      <a:pt x="21" y="87"/>
                    </a:lnTo>
                    <a:lnTo>
                      <a:pt x="21" y="89"/>
                    </a:lnTo>
                    <a:lnTo>
                      <a:pt x="23" y="89"/>
                    </a:lnTo>
                    <a:lnTo>
                      <a:pt x="27" y="83"/>
                    </a:lnTo>
                    <a:lnTo>
                      <a:pt x="31" y="83"/>
                    </a:lnTo>
                    <a:lnTo>
                      <a:pt x="31" y="81"/>
                    </a:lnTo>
                    <a:lnTo>
                      <a:pt x="35" y="81"/>
                    </a:lnTo>
                    <a:lnTo>
                      <a:pt x="35" y="83"/>
                    </a:lnTo>
                    <a:lnTo>
                      <a:pt x="37" y="85"/>
                    </a:lnTo>
                    <a:lnTo>
                      <a:pt x="39" y="87"/>
                    </a:lnTo>
                    <a:lnTo>
                      <a:pt x="42" y="87"/>
                    </a:lnTo>
                    <a:lnTo>
                      <a:pt x="42" y="79"/>
                    </a:lnTo>
                    <a:lnTo>
                      <a:pt x="44" y="75"/>
                    </a:lnTo>
                    <a:lnTo>
                      <a:pt x="48" y="75"/>
                    </a:lnTo>
                    <a:lnTo>
                      <a:pt x="52" y="75"/>
                    </a:lnTo>
                    <a:lnTo>
                      <a:pt x="54" y="77"/>
                    </a:lnTo>
                    <a:lnTo>
                      <a:pt x="56" y="71"/>
                    </a:lnTo>
                    <a:lnTo>
                      <a:pt x="54" y="71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6" y="64"/>
                    </a:lnTo>
                    <a:lnTo>
                      <a:pt x="58" y="64"/>
                    </a:lnTo>
                    <a:lnTo>
                      <a:pt x="58" y="62"/>
                    </a:lnTo>
                    <a:lnTo>
                      <a:pt x="58" y="56"/>
                    </a:lnTo>
                    <a:lnTo>
                      <a:pt x="60" y="54"/>
                    </a:lnTo>
                    <a:lnTo>
                      <a:pt x="64" y="54"/>
                    </a:lnTo>
                    <a:lnTo>
                      <a:pt x="68" y="60"/>
                    </a:lnTo>
                    <a:lnTo>
                      <a:pt x="68" y="68"/>
                    </a:lnTo>
                    <a:lnTo>
                      <a:pt x="73" y="68"/>
                    </a:lnTo>
                    <a:lnTo>
                      <a:pt x="77" y="85"/>
                    </a:lnTo>
                    <a:lnTo>
                      <a:pt x="77" y="87"/>
                    </a:lnTo>
                    <a:lnTo>
                      <a:pt x="85" y="95"/>
                    </a:lnTo>
                    <a:lnTo>
                      <a:pt x="85" y="95"/>
                    </a:lnTo>
                    <a:lnTo>
                      <a:pt x="87" y="93"/>
                    </a:lnTo>
                    <a:lnTo>
                      <a:pt x="89" y="91"/>
                    </a:lnTo>
                    <a:lnTo>
                      <a:pt x="91" y="89"/>
                    </a:lnTo>
                    <a:lnTo>
                      <a:pt x="93" y="87"/>
                    </a:lnTo>
                    <a:lnTo>
                      <a:pt x="97" y="87"/>
                    </a:lnTo>
                    <a:lnTo>
                      <a:pt x="100" y="85"/>
                    </a:lnTo>
                    <a:lnTo>
                      <a:pt x="100" y="83"/>
                    </a:lnTo>
                    <a:lnTo>
                      <a:pt x="102" y="81"/>
                    </a:lnTo>
                    <a:lnTo>
                      <a:pt x="108" y="77"/>
                    </a:lnTo>
                    <a:lnTo>
                      <a:pt x="114" y="77"/>
                    </a:lnTo>
                    <a:lnTo>
                      <a:pt x="114" y="83"/>
                    </a:lnTo>
                    <a:lnTo>
                      <a:pt x="122" y="79"/>
                    </a:lnTo>
                    <a:lnTo>
                      <a:pt x="129" y="79"/>
                    </a:lnTo>
                    <a:lnTo>
                      <a:pt x="131" y="81"/>
                    </a:lnTo>
                    <a:lnTo>
                      <a:pt x="137" y="81"/>
                    </a:lnTo>
                    <a:lnTo>
                      <a:pt x="137" y="79"/>
                    </a:lnTo>
                    <a:lnTo>
                      <a:pt x="135" y="75"/>
                    </a:lnTo>
                    <a:lnTo>
                      <a:pt x="133" y="75"/>
                    </a:lnTo>
                    <a:lnTo>
                      <a:pt x="133" y="75"/>
                    </a:lnTo>
                    <a:lnTo>
                      <a:pt x="133" y="75"/>
                    </a:lnTo>
                    <a:lnTo>
                      <a:pt x="133" y="7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50"/>
              <p:cNvSpPr>
                <a:spLocks/>
              </p:cNvSpPr>
              <p:nvPr/>
            </p:nvSpPr>
            <p:spPr bwMode="auto">
              <a:xfrm>
                <a:off x="4738" y="1808"/>
                <a:ext cx="32" cy="75"/>
              </a:xfrm>
              <a:custGeom>
                <a:avLst/>
                <a:gdLst>
                  <a:gd name="T0" fmla="*/ 23 w 32"/>
                  <a:gd name="T1" fmla="*/ 75 h 75"/>
                  <a:gd name="T2" fmla="*/ 23 w 32"/>
                  <a:gd name="T3" fmla="*/ 62 h 75"/>
                  <a:gd name="T4" fmla="*/ 25 w 32"/>
                  <a:gd name="T5" fmla="*/ 60 h 75"/>
                  <a:gd name="T6" fmla="*/ 27 w 32"/>
                  <a:gd name="T7" fmla="*/ 54 h 75"/>
                  <a:gd name="T8" fmla="*/ 27 w 32"/>
                  <a:gd name="T9" fmla="*/ 29 h 75"/>
                  <a:gd name="T10" fmla="*/ 29 w 32"/>
                  <a:gd name="T11" fmla="*/ 27 h 75"/>
                  <a:gd name="T12" fmla="*/ 29 w 32"/>
                  <a:gd name="T13" fmla="*/ 23 h 75"/>
                  <a:gd name="T14" fmla="*/ 29 w 32"/>
                  <a:gd name="T15" fmla="*/ 14 h 75"/>
                  <a:gd name="T16" fmla="*/ 32 w 32"/>
                  <a:gd name="T17" fmla="*/ 10 h 75"/>
                  <a:gd name="T18" fmla="*/ 32 w 32"/>
                  <a:gd name="T19" fmla="*/ 8 h 75"/>
                  <a:gd name="T20" fmla="*/ 19 w 32"/>
                  <a:gd name="T21" fmla="*/ 0 h 75"/>
                  <a:gd name="T22" fmla="*/ 13 w 32"/>
                  <a:gd name="T23" fmla="*/ 8 h 75"/>
                  <a:gd name="T24" fmla="*/ 13 w 32"/>
                  <a:gd name="T25" fmla="*/ 12 h 75"/>
                  <a:gd name="T26" fmla="*/ 9 w 32"/>
                  <a:gd name="T27" fmla="*/ 23 h 75"/>
                  <a:gd name="T28" fmla="*/ 5 w 32"/>
                  <a:gd name="T29" fmla="*/ 31 h 75"/>
                  <a:gd name="T30" fmla="*/ 0 w 32"/>
                  <a:gd name="T31" fmla="*/ 41 h 75"/>
                  <a:gd name="T32" fmla="*/ 0 w 32"/>
                  <a:gd name="T33" fmla="*/ 46 h 75"/>
                  <a:gd name="T34" fmla="*/ 3 w 32"/>
                  <a:gd name="T35" fmla="*/ 50 h 75"/>
                  <a:gd name="T36" fmla="*/ 7 w 32"/>
                  <a:gd name="T37" fmla="*/ 54 h 75"/>
                  <a:gd name="T38" fmla="*/ 7 w 32"/>
                  <a:gd name="T39" fmla="*/ 56 h 75"/>
                  <a:gd name="T40" fmla="*/ 11 w 32"/>
                  <a:gd name="T41" fmla="*/ 58 h 75"/>
                  <a:gd name="T42" fmla="*/ 13 w 32"/>
                  <a:gd name="T43" fmla="*/ 62 h 75"/>
                  <a:gd name="T44" fmla="*/ 13 w 32"/>
                  <a:gd name="T45" fmla="*/ 62 h 75"/>
                  <a:gd name="T46" fmla="*/ 13 w 32"/>
                  <a:gd name="T47" fmla="*/ 64 h 75"/>
                  <a:gd name="T48" fmla="*/ 17 w 32"/>
                  <a:gd name="T49" fmla="*/ 70 h 75"/>
                  <a:gd name="T50" fmla="*/ 23 w 32"/>
                  <a:gd name="T51" fmla="*/ 75 h 75"/>
                  <a:gd name="T52" fmla="*/ 23 w 32"/>
                  <a:gd name="T53" fmla="*/ 75 h 75"/>
                  <a:gd name="T54" fmla="*/ 23 w 32"/>
                  <a:gd name="T5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2" h="75">
                    <a:moveTo>
                      <a:pt x="23" y="75"/>
                    </a:moveTo>
                    <a:lnTo>
                      <a:pt x="23" y="62"/>
                    </a:lnTo>
                    <a:lnTo>
                      <a:pt x="25" y="60"/>
                    </a:lnTo>
                    <a:lnTo>
                      <a:pt x="27" y="54"/>
                    </a:lnTo>
                    <a:lnTo>
                      <a:pt x="27" y="29"/>
                    </a:lnTo>
                    <a:lnTo>
                      <a:pt x="29" y="27"/>
                    </a:lnTo>
                    <a:lnTo>
                      <a:pt x="29" y="23"/>
                    </a:lnTo>
                    <a:lnTo>
                      <a:pt x="29" y="14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19" y="0"/>
                    </a:lnTo>
                    <a:lnTo>
                      <a:pt x="13" y="8"/>
                    </a:lnTo>
                    <a:lnTo>
                      <a:pt x="13" y="12"/>
                    </a:lnTo>
                    <a:lnTo>
                      <a:pt x="9" y="23"/>
                    </a:lnTo>
                    <a:lnTo>
                      <a:pt x="5" y="31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3" y="50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11" y="58"/>
                    </a:lnTo>
                    <a:lnTo>
                      <a:pt x="13" y="62"/>
                    </a:lnTo>
                    <a:lnTo>
                      <a:pt x="13" y="62"/>
                    </a:lnTo>
                    <a:lnTo>
                      <a:pt x="13" y="64"/>
                    </a:lnTo>
                    <a:lnTo>
                      <a:pt x="17" y="70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3" y="7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51"/>
              <p:cNvSpPr>
                <a:spLocks/>
              </p:cNvSpPr>
              <p:nvPr/>
            </p:nvSpPr>
            <p:spPr bwMode="auto">
              <a:xfrm>
                <a:off x="4738" y="1808"/>
                <a:ext cx="32" cy="75"/>
              </a:xfrm>
              <a:custGeom>
                <a:avLst/>
                <a:gdLst>
                  <a:gd name="T0" fmla="*/ 23 w 32"/>
                  <a:gd name="T1" fmla="*/ 75 h 75"/>
                  <a:gd name="T2" fmla="*/ 23 w 32"/>
                  <a:gd name="T3" fmla="*/ 62 h 75"/>
                  <a:gd name="T4" fmla="*/ 25 w 32"/>
                  <a:gd name="T5" fmla="*/ 60 h 75"/>
                  <a:gd name="T6" fmla="*/ 27 w 32"/>
                  <a:gd name="T7" fmla="*/ 54 h 75"/>
                  <a:gd name="T8" fmla="*/ 27 w 32"/>
                  <a:gd name="T9" fmla="*/ 29 h 75"/>
                  <a:gd name="T10" fmla="*/ 29 w 32"/>
                  <a:gd name="T11" fmla="*/ 27 h 75"/>
                  <a:gd name="T12" fmla="*/ 29 w 32"/>
                  <a:gd name="T13" fmla="*/ 23 h 75"/>
                  <a:gd name="T14" fmla="*/ 29 w 32"/>
                  <a:gd name="T15" fmla="*/ 14 h 75"/>
                  <a:gd name="T16" fmla="*/ 32 w 32"/>
                  <a:gd name="T17" fmla="*/ 10 h 75"/>
                  <a:gd name="T18" fmla="*/ 32 w 32"/>
                  <a:gd name="T19" fmla="*/ 8 h 75"/>
                  <a:gd name="T20" fmla="*/ 19 w 32"/>
                  <a:gd name="T21" fmla="*/ 0 h 75"/>
                  <a:gd name="T22" fmla="*/ 13 w 32"/>
                  <a:gd name="T23" fmla="*/ 8 h 75"/>
                  <a:gd name="T24" fmla="*/ 13 w 32"/>
                  <a:gd name="T25" fmla="*/ 12 h 75"/>
                  <a:gd name="T26" fmla="*/ 9 w 32"/>
                  <a:gd name="T27" fmla="*/ 23 h 75"/>
                  <a:gd name="T28" fmla="*/ 5 w 32"/>
                  <a:gd name="T29" fmla="*/ 31 h 75"/>
                  <a:gd name="T30" fmla="*/ 0 w 32"/>
                  <a:gd name="T31" fmla="*/ 41 h 75"/>
                  <a:gd name="T32" fmla="*/ 0 w 32"/>
                  <a:gd name="T33" fmla="*/ 46 h 75"/>
                  <a:gd name="T34" fmla="*/ 3 w 32"/>
                  <a:gd name="T35" fmla="*/ 50 h 75"/>
                  <a:gd name="T36" fmla="*/ 7 w 32"/>
                  <a:gd name="T37" fmla="*/ 54 h 75"/>
                  <a:gd name="T38" fmla="*/ 7 w 32"/>
                  <a:gd name="T39" fmla="*/ 56 h 75"/>
                  <a:gd name="T40" fmla="*/ 11 w 32"/>
                  <a:gd name="T41" fmla="*/ 58 h 75"/>
                  <a:gd name="T42" fmla="*/ 13 w 32"/>
                  <a:gd name="T43" fmla="*/ 62 h 75"/>
                  <a:gd name="T44" fmla="*/ 13 w 32"/>
                  <a:gd name="T45" fmla="*/ 62 h 75"/>
                  <a:gd name="T46" fmla="*/ 13 w 32"/>
                  <a:gd name="T47" fmla="*/ 64 h 75"/>
                  <a:gd name="T48" fmla="*/ 17 w 32"/>
                  <a:gd name="T49" fmla="*/ 70 h 75"/>
                  <a:gd name="T50" fmla="*/ 23 w 32"/>
                  <a:gd name="T51" fmla="*/ 75 h 75"/>
                  <a:gd name="T52" fmla="*/ 23 w 32"/>
                  <a:gd name="T53" fmla="*/ 75 h 75"/>
                  <a:gd name="T54" fmla="*/ 23 w 32"/>
                  <a:gd name="T5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2" h="75">
                    <a:moveTo>
                      <a:pt x="23" y="75"/>
                    </a:moveTo>
                    <a:lnTo>
                      <a:pt x="23" y="62"/>
                    </a:lnTo>
                    <a:lnTo>
                      <a:pt x="25" y="60"/>
                    </a:lnTo>
                    <a:lnTo>
                      <a:pt x="27" y="54"/>
                    </a:lnTo>
                    <a:lnTo>
                      <a:pt x="27" y="29"/>
                    </a:lnTo>
                    <a:lnTo>
                      <a:pt x="29" y="27"/>
                    </a:lnTo>
                    <a:lnTo>
                      <a:pt x="29" y="23"/>
                    </a:lnTo>
                    <a:lnTo>
                      <a:pt x="29" y="14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19" y="0"/>
                    </a:lnTo>
                    <a:lnTo>
                      <a:pt x="13" y="8"/>
                    </a:lnTo>
                    <a:lnTo>
                      <a:pt x="13" y="12"/>
                    </a:lnTo>
                    <a:lnTo>
                      <a:pt x="9" y="23"/>
                    </a:lnTo>
                    <a:lnTo>
                      <a:pt x="5" y="31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3" y="50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11" y="58"/>
                    </a:lnTo>
                    <a:lnTo>
                      <a:pt x="13" y="62"/>
                    </a:lnTo>
                    <a:lnTo>
                      <a:pt x="13" y="62"/>
                    </a:lnTo>
                    <a:lnTo>
                      <a:pt x="13" y="64"/>
                    </a:lnTo>
                    <a:lnTo>
                      <a:pt x="17" y="70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3" y="7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52"/>
              <p:cNvSpPr>
                <a:spLocks/>
              </p:cNvSpPr>
              <p:nvPr/>
            </p:nvSpPr>
            <p:spPr bwMode="auto">
              <a:xfrm>
                <a:off x="3263" y="1543"/>
                <a:ext cx="108" cy="112"/>
              </a:xfrm>
              <a:custGeom>
                <a:avLst/>
                <a:gdLst>
                  <a:gd name="T0" fmla="*/ 104 w 108"/>
                  <a:gd name="T1" fmla="*/ 14 h 112"/>
                  <a:gd name="T2" fmla="*/ 108 w 108"/>
                  <a:gd name="T3" fmla="*/ 8 h 112"/>
                  <a:gd name="T4" fmla="*/ 104 w 108"/>
                  <a:gd name="T5" fmla="*/ 6 h 112"/>
                  <a:gd name="T6" fmla="*/ 104 w 108"/>
                  <a:gd name="T7" fmla="*/ 0 h 112"/>
                  <a:gd name="T8" fmla="*/ 102 w 108"/>
                  <a:gd name="T9" fmla="*/ 4 h 112"/>
                  <a:gd name="T10" fmla="*/ 94 w 108"/>
                  <a:gd name="T11" fmla="*/ 8 h 112"/>
                  <a:gd name="T12" fmla="*/ 87 w 108"/>
                  <a:gd name="T13" fmla="*/ 6 h 112"/>
                  <a:gd name="T14" fmla="*/ 73 w 108"/>
                  <a:gd name="T15" fmla="*/ 8 h 112"/>
                  <a:gd name="T16" fmla="*/ 69 w 108"/>
                  <a:gd name="T17" fmla="*/ 12 h 112"/>
                  <a:gd name="T18" fmla="*/ 62 w 108"/>
                  <a:gd name="T19" fmla="*/ 14 h 112"/>
                  <a:gd name="T20" fmla="*/ 56 w 108"/>
                  <a:gd name="T21" fmla="*/ 16 h 112"/>
                  <a:gd name="T22" fmla="*/ 50 w 108"/>
                  <a:gd name="T23" fmla="*/ 14 h 112"/>
                  <a:gd name="T24" fmla="*/ 44 w 108"/>
                  <a:gd name="T25" fmla="*/ 10 h 112"/>
                  <a:gd name="T26" fmla="*/ 40 w 108"/>
                  <a:gd name="T27" fmla="*/ 8 h 112"/>
                  <a:gd name="T28" fmla="*/ 36 w 108"/>
                  <a:gd name="T29" fmla="*/ 12 h 112"/>
                  <a:gd name="T30" fmla="*/ 29 w 108"/>
                  <a:gd name="T31" fmla="*/ 16 h 112"/>
                  <a:gd name="T32" fmla="*/ 21 w 108"/>
                  <a:gd name="T33" fmla="*/ 14 h 112"/>
                  <a:gd name="T34" fmla="*/ 17 w 108"/>
                  <a:gd name="T35" fmla="*/ 12 h 112"/>
                  <a:gd name="T36" fmla="*/ 17 w 108"/>
                  <a:gd name="T37" fmla="*/ 21 h 112"/>
                  <a:gd name="T38" fmla="*/ 15 w 108"/>
                  <a:gd name="T39" fmla="*/ 27 h 112"/>
                  <a:gd name="T40" fmla="*/ 13 w 108"/>
                  <a:gd name="T41" fmla="*/ 31 h 112"/>
                  <a:gd name="T42" fmla="*/ 13 w 108"/>
                  <a:gd name="T43" fmla="*/ 33 h 112"/>
                  <a:gd name="T44" fmla="*/ 6 w 108"/>
                  <a:gd name="T45" fmla="*/ 31 h 112"/>
                  <a:gd name="T46" fmla="*/ 2 w 108"/>
                  <a:gd name="T47" fmla="*/ 35 h 112"/>
                  <a:gd name="T48" fmla="*/ 2 w 108"/>
                  <a:gd name="T49" fmla="*/ 41 h 112"/>
                  <a:gd name="T50" fmla="*/ 2 w 108"/>
                  <a:gd name="T51" fmla="*/ 56 h 112"/>
                  <a:gd name="T52" fmla="*/ 6 w 108"/>
                  <a:gd name="T53" fmla="*/ 58 h 112"/>
                  <a:gd name="T54" fmla="*/ 17 w 108"/>
                  <a:gd name="T55" fmla="*/ 60 h 112"/>
                  <a:gd name="T56" fmla="*/ 17 w 108"/>
                  <a:gd name="T57" fmla="*/ 64 h 112"/>
                  <a:gd name="T58" fmla="*/ 19 w 108"/>
                  <a:gd name="T59" fmla="*/ 72 h 112"/>
                  <a:gd name="T60" fmla="*/ 17 w 108"/>
                  <a:gd name="T61" fmla="*/ 76 h 112"/>
                  <a:gd name="T62" fmla="*/ 13 w 108"/>
                  <a:gd name="T63" fmla="*/ 79 h 112"/>
                  <a:gd name="T64" fmla="*/ 11 w 108"/>
                  <a:gd name="T65" fmla="*/ 87 h 112"/>
                  <a:gd name="T66" fmla="*/ 6 w 108"/>
                  <a:gd name="T67" fmla="*/ 103 h 112"/>
                  <a:gd name="T68" fmla="*/ 17 w 108"/>
                  <a:gd name="T69" fmla="*/ 108 h 112"/>
                  <a:gd name="T70" fmla="*/ 23 w 108"/>
                  <a:gd name="T71" fmla="*/ 112 h 112"/>
                  <a:gd name="T72" fmla="*/ 42 w 108"/>
                  <a:gd name="T73" fmla="*/ 103 h 112"/>
                  <a:gd name="T74" fmla="*/ 54 w 108"/>
                  <a:gd name="T75" fmla="*/ 91 h 112"/>
                  <a:gd name="T76" fmla="*/ 73 w 108"/>
                  <a:gd name="T77" fmla="*/ 74 h 112"/>
                  <a:gd name="T78" fmla="*/ 89 w 108"/>
                  <a:gd name="T79" fmla="*/ 66 h 112"/>
                  <a:gd name="T80" fmla="*/ 96 w 108"/>
                  <a:gd name="T81" fmla="*/ 62 h 112"/>
                  <a:gd name="T82" fmla="*/ 91 w 108"/>
                  <a:gd name="T83" fmla="*/ 56 h 112"/>
                  <a:gd name="T84" fmla="*/ 94 w 108"/>
                  <a:gd name="T85" fmla="*/ 50 h 112"/>
                  <a:gd name="T86" fmla="*/ 96 w 108"/>
                  <a:gd name="T87" fmla="*/ 37 h 112"/>
                  <a:gd name="T88" fmla="*/ 94 w 108"/>
                  <a:gd name="T89" fmla="*/ 31 h 112"/>
                  <a:gd name="T90" fmla="*/ 91 w 108"/>
                  <a:gd name="T91" fmla="*/ 25 h 112"/>
                  <a:gd name="T92" fmla="*/ 91 w 108"/>
                  <a:gd name="T93" fmla="*/ 18 h 112"/>
                  <a:gd name="T94" fmla="*/ 96 w 108"/>
                  <a:gd name="T95" fmla="*/ 16 h 112"/>
                  <a:gd name="T96" fmla="*/ 102 w 108"/>
                  <a:gd name="T97" fmla="*/ 16 h 112"/>
                  <a:gd name="T98" fmla="*/ 102 w 108"/>
                  <a:gd name="T99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112">
                    <a:moveTo>
                      <a:pt x="102" y="16"/>
                    </a:moveTo>
                    <a:lnTo>
                      <a:pt x="104" y="14"/>
                    </a:lnTo>
                    <a:lnTo>
                      <a:pt x="104" y="10"/>
                    </a:lnTo>
                    <a:lnTo>
                      <a:pt x="108" y="8"/>
                    </a:lnTo>
                    <a:lnTo>
                      <a:pt x="106" y="8"/>
                    </a:lnTo>
                    <a:lnTo>
                      <a:pt x="104" y="6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2"/>
                    </a:lnTo>
                    <a:lnTo>
                      <a:pt x="102" y="4"/>
                    </a:lnTo>
                    <a:lnTo>
                      <a:pt x="96" y="4"/>
                    </a:lnTo>
                    <a:lnTo>
                      <a:pt x="94" y="8"/>
                    </a:lnTo>
                    <a:lnTo>
                      <a:pt x="89" y="8"/>
                    </a:lnTo>
                    <a:lnTo>
                      <a:pt x="87" y="6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71" y="10"/>
                    </a:lnTo>
                    <a:lnTo>
                      <a:pt x="69" y="12"/>
                    </a:lnTo>
                    <a:lnTo>
                      <a:pt x="67" y="14"/>
                    </a:lnTo>
                    <a:lnTo>
                      <a:pt x="62" y="14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4" y="14"/>
                    </a:lnTo>
                    <a:lnTo>
                      <a:pt x="50" y="14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3" y="14"/>
                    </a:lnTo>
                    <a:lnTo>
                      <a:pt x="2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17" y="12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3" y="25"/>
                    </a:lnTo>
                    <a:lnTo>
                      <a:pt x="13" y="31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9" y="33"/>
                    </a:lnTo>
                    <a:lnTo>
                      <a:pt x="6" y="31"/>
                    </a:lnTo>
                    <a:lnTo>
                      <a:pt x="4" y="33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4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9" y="68"/>
                    </a:lnTo>
                    <a:lnTo>
                      <a:pt x="19" y="72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81"/>
                    </a:lnTo>
                    <a:lnTo>
                      <a:pt x="11" y="87"/>
                    </a:lnTo>
                    <a:lnTo>
                      <a:pt x="6" y="91"/>
                    </a:lnTo>
                    <a:lnTo>
                      <a:pt x="6" y="103"/>
                    </a:lnTo>
                    <a:lnTo>
                      <a:pt x="9" y="103"/>
                    </a:lnTo>
                    <a:lnTo>
                      <a:pt x="17" y="108"/>
                    </a:lnTo>
                    <a:lnTo>
                      <a:pt x="21" y="112"/>
                    </a:lnTo>
                    <a:lnTo>
                      <a:pt x="23" y="112"/>
                    </a:lnTo>
                    <a:lnTo>
                      <a:pt x="27" y="112"/>
                    </a:lnTo>
                    <a:lnTo>
                      <a:pt x="42" y="103"/>
                    </a:lnTo>
                    <a:lnTo>
                      <a:pt x="50" y="97"/>
                    </a:lnTo>
                    <a:lnTo>
                      <a:pt x="54" y="91"/>
                    </a:lnTo>
                    <a:lnTo>
                      <a:pt x="58" y="89"/>
                    </a:lnTo>
                    <a:lnTo>
                      <a:pt x="73" y="74"/>
                    </a:lnTo>
                    <a:lnTo>
                      <a:pt x="75" y="72"/>
                    </a:lnTo>
                    <a:lnTo>
                      <a:pt x="89" y="66"/>
                    </a:lnTo>
                    <a:lnTo>
                      <a:pt x="96" y="64"/>
                    </a:lnTo>
                    <a:lnTo>
                      <a:pt x="96" y="62"/>
                    </a:lnTo>
                    <a:lnTo>
                      <a:pt x="96" y="60"/>
                    </a:lnTo>
                    <a:lnTo>
                      <a:pt x="91" y="56"/>
                    </a:lnTo>
                    <a:lnTo>
                      <a:pt x="91" y="54"/>
                    </a:lnTo>
                    <a:lnTo>
                      <a:pt x="94" y="50"/>
                    </a:lnTo>
                    <a:lnTo>
                      <a:pt x="96" y="45"/>
                    </a:lnTo>
                    <a:lnTo>
                      <a:pt x="96" y="37"/>
                    </a:lnTo>
                    <a:lnTo>
                      <a:pt x="94" y="33"/>
                    </a:lnTo>
                    <a:lnTo>
                      <a:pt x="94" y="31"/>
                    </a:lnTo>
                    <a:lnTo>
                      <a:pt x="91" y="29"/>
                    </a:lnTo>
                    <a:lnTo>
                      <a:pt x="91" y="25"/>
                    </a:lnTo>
                    <a:lnTo>
                      <a:pt x="91" y="23"/>
                    </a:lnTo>
                    <a:lnTo>
                      <a:pt x="91" y="18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53"/>
              <p:cNvSpPr>
                <a:spLocks/>
              </p:cNvSpPr>
              <p:nvPr/>
            </p:nvSpPr>
            <p:spPr bwMode="auto">
              <a:xfrm>
                <a:off x="3263" y="1543"/>
                <a:ext cx="108" cy="112"/>
              </a:xfrm>
              <a:custGeom>
                <a:avLst/>
                <a:gdLst>
                  <a:gd name="T0" fmla="*/ 104 w 108"/>
                  <a:gd name="T1" fmla="*/ 14 h 112"/>
                  <a:gd name="T2" fmla="*/ 108 w 108"/>
                  <a:gd name="T3" fmla="*/ 8 h 112"/>
                  <a:gd name="T4" fmla="*/ 104 w 108"/>
                  <a:gd name="T5" fmla="*/ 6 h 112"/>
                  <a:gd name="T6" fmla="*/ 104 w 108"/>
                  <a:gd name="T7" fmla="*/ 0 h 112"/>
                  <a:gd name="T8" fmla="*/ 102 w 108"/>
                  <a:gd name="T9" fmla="*/ 4 h 112"/>
                  <a:gd name="T10" fmla="*/ 94 w 108"/>
                  <a:gd name="T11" fmla="*/ 8 h 112"/>
                  <a:gd name="T12" fmla="*/ 87 w 108"/>
                  <a:gd name="T13" fmla="*/ 6 h 112"/>
                  <a:gd name="T14" fmla="*/ 73 w 108"/>
                  <a:gd name="T15" fmla="*/ 8 h 112"/>
                  <a:gd name="T16" fmla="*/ 69 w 108"/>
                  <a:gd name="T17" fmla="*/ 12 h 112"/>
                  <a:gd name="T18" fmla="*/ 62 w 108"/>
                  <a:gd name="T19" fmla="*/ 14 h 112"/>
                  <a:gd name="T20" fmla="*/ 56 w 108"/>
                  <a:gd name="T21" fmla="*/ 16 h 112"/>
                  <a:gd name="T22" fmla="*/ 50 w 108"/>
                  <a:gd name="T23" fmla="*/ 14 h 112"/>
                  <a:gd name="T24" fmla="*/ 44 w 108"/>
                  <a:gd name="T25" fmla="*/ 10 h 112"/>
                  <a:gd name="T26" fmla="*/ 40 w 108"/>
                  <a:gd name="T27" fmla="*/ 8 h 112"/>
                  <a:gd name="T28" fmla="*/ 36 w 108"/>
                  <a:gd name="T29" fmla="*/ 12 h 112"/>
                  <a:gd name="T30" fmla="*/ 29 w 108"/>
                  <a:gd name="T31" fmla="*/ 16 h 112"/>
                  <a:gd name="T32" fmla="*/ 21 w 108"/>
                  <a:gd name="T33" fmla="*/ 14 h 112"/>
                  <a:gd name="T34" fmla="*/ 17 w 108"/>
                  <a:gd name="T35" fmla="*/ 12 h 112"/>
                  <a:gd name="T36" fmla="*/ 17 w 108"/>
                  <a:gd name="T37" fmla="*/ 21 h 112"/>
                  <a:gd name="T38" fmla="*/ 15 w 108"/>
                  <a:gd name="T39" fmla="*/ 27 h 112"/>
                  <a:gd name="T40" fmla="*/ 13 w 108"/>
                  <a:gd name="T41" fmla="*/ 31 h 112"/>
                  <a:gd name="T42" fmla="*/ 13 w 108"/>
                  <a:gd name="T43" fmla="*/ 33 h 112"/>
                  <a:gd name="T44" fmla="*/ 6 w 108"/>
                  <a:gd name="T45" fmla="*/ 31 h 112"/>
                  <a:gd name="T46" fmla="*/ 2 w 108"/>
                  <a:gd name="T47" fmla="*/ 35 h 112"/>
                  <a:gd name="T48" fmla="*/ 2 w 108"/>
                  <a:gd name="T49" fmla="*/ 41 h 112"/>
                  <a:gd name="T50" fmla="*/ 2 w 108"/>
                  <a:gd name="T51" fmla="*/ 56 h 112"/>
                  <a:gd name="T52" fmla="*/ 6 w 108"/>
                  <a:gd name="T53" fmla="*/ 58 h 112"/>
                  <a:gd name="T54" fmla="*/ 17 w 108"/>
                  <a:gd name="T55" fmla="*/ 60 h 112"/>
                  <a:gd name="T56" fmla="*/ 17 w 108"/>
                  <a:gd name="T57" fmla="*/ 64 h 112"/>
                  <a:gd name="T58" fmla="*/ 19 w 108"/>
                  <a:gd name="T59" fmla="*/ 72 h 112"/>
                  <a:gd name="T60" fmla="*/ 17 w 108"/>
                  <a:gd name="T61" fmla="*/ 76 h 112"/>
                  <a:gd name="T62" fmla="*/ 13 w 108"/>
                  <a:gd name="T63" fmla="*/ 79 h 112"/>
                  <a:gd name="T64" fmla="*/ 11 w 108"/>
                  <a:gd name="T65" fmla="*/ 87 h 112"/>
                  <a:gd name="T66" fmla="*/ 6 w 108"/>
                  <a:gd name="T67" fmla="*/ 103 h 112"/>
                  <a:gd name="T68" fmla="*/ 17 w 108"/>
                  <a:gd name="T69" fmla="*/ 108 h 112"/>
                  <a:gd name="T70" fmla="*/ 23 w 108"/>
                  <a:gd name="T71" fmla="*/ 112 h 112"/>
                  <a:gd name="T72" fmla="*/ 42 w 108"/>
                  <a:gd name="T73" fmla="*/ 103 h 112"/>
                  <a:gd name="T74" fmla="*/ 54 w 108"/>
                  <a:gd name="T75" fmla="*/ 91 h 112"/>
                  <a:gd name="T76" fmla="*/ 73 w 108"/>
                  <a:gd name="T77" fmla="*/ 74 h 112"/>
                  <a:gd name="T78" fmla="*/ 89 w 108"/>
                  <a:gd name="T79" fmla="*/ 66 h 112"/>
                  <a:gd name="T80" fmla="*/ 96 w 108"/>
                  <a:gd name="T81" fmla="*/ 62 h 112"/>
                  <a:gd name="T82" fmla="*/ 91 w 108"/>
                  <a:gd name="T83" fmla="*/ 56 h 112"/>
                  <a:gd name="T84" fmla="*/ 94 w 108"/>
                  <a:gd name="T85" fmla="*/ 50 h 112"/>
                  <a:gd name="T86" fmla="*/ 96 w 108"/>
                  <a:gd name="T87" fmla="*/ 37 h 112"/>
                  <a:gd name="T88" fmla="*/ 94 w 108"/>
                  <a:gd name="T89" fmla="*/ 31 h 112"/>
                  <a:gd name="T90" fmla="*/ 91 w 108"/>
                  <a:gd name="T91" fmla="*/ 25 h 112"/>
                  <a:gd name="T92" fmla="*/ 91 w 108"/>
                  <a:gd name="T93" fmla="*/ 18 h 112"/>
                  <a:gd name="T94" fmla="*/ 96 w 108"/>
                  <a:gd name="T95" fmla="*/ 16 h 112"/>
                  <a:gd name="T96" fmla="*/ 102 w 108"/>
                  <a:gd name="T97" fmla="*/ 16 h 112"/>
                  <a:gd name="T98" fmla="*/ 102 w 108"/>
                  <a:gd name="T99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112">
                    <a:moveTo>
                      <a:pt x="102" y="16"/>
                    </a:moveTo>
                    <a:lnTo>
                      <a:pt x="104" y="14"/>
                    </a:lnTo>
                    <a:lnTo>
                      <a:pt x="104" y="10"/>
                    </a:lnTo>
                    <a:lnTo>
                      <a:pt x="108" y="8"/>
                    </a:lnTo>
                    <a:lnTo>
                      <a:pt x="106" y="8"/>
                    </a:lnTo>
                    <a:lnTo>
                      <a:pt x="104" y="6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2"/>
                    </a:lnTo>
                    <a:lnTo>
                      <a:pt x="102" y="4"/>
                    </a:lnTo>
                    <a:lnTo>
                      <a:pt x="96" y="4"/>
                    </a:lnTo>
                    <a:lnTo>
                      <a:pt x="94" y="8"/>
                    </a:lnTo>
                    <a:lnTo>
                      <a:pt x="89" y="8"/>
                    </a:lnTo>
                    <a:lnTo>
                      <a:pt x="87" y="6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71" y="10"/>
                    </a:lnTo>
                    <a:lnTo>
                      <a:pt x="69" y="12"/>
                    </a:lnTo>
                    <a:lnTo>
                      <a:pt x="67" y="14"/>
                    </a:lnTo>
                    <a:lnTo>
                      <a:pt x="62" y="14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4" y="14"/>
                    </a:lnTo>
                    <a:lnTo>
                      <a:pt x="50" y="14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3" y="14"/>
                    </a:lnTo>
                    <a:lnTo>
                      <a:pt x="2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17" y="12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3" y="25"/>
                    </a:lnTo>
                    <a:lnTo>
                      <a:pt x="13" y="31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9" y="33"/>
                    </a:lnTo>
                    <a:lnTo>
                      <a:pt x="6" y="31"/>
                    </a:lnTo>
                    <a:lnTo>
                      <a:pt x="4" y="33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4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9" y="68"/>
                    </a:lnTo>
                    <a:lnTo>
                      <a:pt x="19" y="72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81"/>
                    </a:lnTo>
                    <a:lnTo>
                      <a:pt x="11" y="87"/>
                    </a:lnTo>
                    <a:lnTo>
                      <a:pt x="6" y="91"/>
                    </a:lnTo>
                    <a:lnTo>
                      <a:pt x="6" y="103"/>
                    </a:lnTo>
                    <a:lnTo>
                      <a:pt x="9" y="103"/>
                    </a:lnTo>
                    <a:lnTo>
                      <a:pt x="17" y="108"/>
                    </a:lnTo>
                    <a:lnTo>
                      <a:pt x="21" y="112"/>
                    </a:lnTo>
                    <a:lnTo>
                      <a:pt x="23" y="112"/>
                    </a:lnTo>
                    <a:lnTo>
                      <a:pt x="27" y="112"/>
                    </a:lnTo>
                    <a:lnTo>
                      <a:pt x="42" y="103"/>
                    </a:lnTo>
                    <a:lnTo>
                      <a:pt x="50" y="97"/>
                    </a:lnTo>
                    <a:lnTo>
                      <a:pt x="54" y="91"/>
                    </a:lnTo>
                    <a:lnTo>
                      <a:pt x="58" y="89"/>
                    </a:lnTo>
                    <a:lnTo>
                      <a:pt x="73" y="74"/>
                    </a:lnTo>
                    <a:lnTo>
                      <a:pt x="75" y="72"/>
                    </a:lnTo>
                    <a:lnTo>
                      <a:pt x="89" y="66"/>
                    </a:lnTo>
                    <a:lnTo>
                      <a:pt x="96" y="64"/>
                    </a:lnTo>
                    <a:lnTo>
                      <a:pt x="96" y="62"/>
                    </a:lnTo>
                    <a:lnTo>
                      <a:pt x="96" y="60"/>
                    </a:lnTo>
                    <a:lnTo>
                      <a:pt x="91" y="56"/>
                    </a:lnTo>
                    <a:lnTo>
                      <a:pt x="91" y="54"/>
                    </a:lnTo>
                    <a:lnTo>
                      <a:pt x="94" y="50"/>
                    </a:lnTo>
                    <a:lnTo>
                      <a:pt x="96" y="45"/>
                    </a:lnTo>
                    <a:lnTo>
                      <a:pt x="96" y="37"/>
                    </a:lnTo>
                    <a:lnTo>
                      <a:pt x="94" y="33"/>
                    </a:lnTo>
                    <a:lnTo>
                      <a:pt x="94" y="31"/>
                    </a:lnTo>
                    <a:lnTo>
                      <a:pt x="91" y="29"/>
                    </a:lnTo>
                    <a:lnTo>
                      <a:pt x="91" y="25"/>
                    </a:lnTo>
                    <a:lnTo>
                      <a:pt x="91" y="23"/>
                    </a:lnTo>
                    <a:lnTo>
                      <a:pt x="91" y="18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2" y="1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54"/>
              <p:cNvSpPr>
                <a:spLocks/>
              </p:cNvSpPr>
              <p:nvPr/>
            </p:nvSpPr>
            <p:spPr bwMode="auto">
              <a:xfrm>
                <a:off x="2774" y="1315"/>
                <a:ext cx="73" cy="48"/>
              </a:xfrm>
              <a:custGeom>
                <a:avLst/>
                <a:gdLst>
                  <a:gd name="T0" fmla="*/ 25 w 73"/>
                  <a:gd name="T1" fmla="*/ 6 h 48"/>
                  <a:gd name="T2" fmla="*/ 19 w 73"/>
                  <a:gd name="T3" fmla="*/ 8 h 48"/>
                  <a:gd name="T4" fmla="*/ 15 w 73"/>
                  <a:gd name="T5" fmla="*/ 14 h 48"/>
                  <a:gd name="T6" fmla="*/ 13 w 73"/>
                  <a:gd name="T7" fmla="*/ 19 h 48"/>
                  <a:gd name="T8" fmla="*/ 9 w 73"/>
                  <a:gd name="T9" fmla="*/ 23 h 48"/>
                  <a:gd name="T10" fmla="*/ 2 w 73"/>
                  <a:gd name="T11" fmla="*/ 31 h 48"/>
                  <a:gd name="T12" fmla="*/ 2 w 73"/>
                  <a:gd name="T13" fmla="*/ 35 h 48"/>
                  <a:gd name="T14" fmla="*/ 0 w 73"/>
                  <a:gd name="T15" fmla="*/ 39 h 48"/>
                  <a:gd name="T16" fmla="*/ 9 w 73"/>
                  <a:gd name="T17" fmla="*/ 33 h 48"/>
                  <a:gd name="T18" fmla="*/ 13 w 73"/>
                  <a:gd name="T19" fmla="*/ 33 h 48"/>
                  <a:gd name="T20" fmla="*/ 15 w 73"/>
                  <a:gd name="T21" fmla="*/ 46 h 48"/>
                  <a:gd name="T22" fmla="*/ 19 w 73"/>
                  <a:gd name="T23" fmla="*/ 46 h 48"/>
                  <a:gd name="T24" fmla="*/ 25 w 73"/>
                  <a:gd name="T25" fmla="*/ 43 h 48"/>
                  <a:gd name="T26" fmla="*/ 29 w 73"/>
                  <a:gd name="T27" fmla="*/ 46 h 48"/>
                  <a:gd name="T28" fmla="*/ 33 w 73"/>
                  <a:gd name="T29" fmla="*/ 35 h 48"/>
                  <a:gd name="T30" fmla="*/ 38 w 73"/>
                  <a:gd name="T31" fmla="*/ 33 h 48"/>
                  <a:gd name="T32" fmla="*/ 40 w 73"/>
                  <a:gd name="T33" fmla="*/ 37 h 48"/>
                  <a:gd name="T34" fmla="*/ 42 w 73"/>
                  <a:gd name="T35" fmla="*/ 41 h 48"/>
                  <a:gd name="T36" fmla="*/ 48 w 73"/>
                  <a:gd name="T37" fmla="*/ 48 h 48"/>
                  <a:gd name="T38" fmla="*/ 52 w 73"/>
                  <a:gd name="T39" fmla="*/ 39 h 48"/>
                  <a:gd name="T40" fmla="*/ 56 w 73"/>
                  <a:gd name="T41" fmla="*/ 37 h 48"/>
                  <a:gd name="T42" fmla="*/ 65 w 73"/>
                  <a:gd name="T43" fmla="*/ 39 h 48"/>
                  <a:gd name="T44" fmla="*/ 65 w 73"/>
                  <a:gd name="T45" fmla="*/ 33 h 48"/>
                  <a:gd name="T46" fmla="*/ 69 w 73"/>
                  <a:gd name="T47" fmla="*/ 31 h 48"/>
                  <a:gd name="T48" fmla="*/ 73 w 73"/>
                  <a:gd name="T49" fmla="*/ 25 h 48"/>
                  <a:gd name="T50" fmla="*/ 69 w 73"/>
                  <a:gd name="T51" fmla="*/ 19 h 48"/>
                  <a:gd name="T52" fmla="*/ 65 w 73"/>
                  <a:gd name="T53" fmla="*/ 25 h 48"/>
                  <a:gd name="T54" fmla="*/ 62 w 73"/>
                  <a:gd name="T55" fmla="*/ 19 h 48"/>
                  <a:gd name="T56" fmla="*/ 52 w 73"/>
                  <a:gd name="T57" fmla="*/ 19 h 48"/>
                  <a:gd name="T58" fmla="*/ 56 w 73"/>
                  <a:gd name="T59" fmla="*/ 12 h 48"/>
                  <a:gd name="T60" fmla="*/ 58 w 73"/>
                  <a:gd name="T61" fmla="*/ 8 h 48"/>
                  <a:gd name="T62" fmla="*/ 52 w 73"/>
                  <a:gd name="T63" fmla="*/ 4 h 48"/>
                  <a:gd name="T64" fmla="*/ 46 w 73"/>
                  <a:gd name="T65" fmla="*/ 4 h 48"/>
                  <a:gd name="T66" fmla="*/ 42 w 73"/>
                  <a:gd name="T67" fmla="*/ 0 h 48"/>
                  <a:gd name="T68" fmla="*/ 38 w 73"/>
                  <a:gd name="T69" fmla="*/ 2 h 48"/>
                  <a:gd name="T70" fmla="*/ 40 w 73"/>
                  <a:gd name="T71" fmla="*/ 6 h 48"/>
                  <a:gd name="T72" fmla="*/ 33 w 73"/>
                  <a:gd name="T73" fmla="*/ 6 h 48"/>
                  <a:gd name="T74" fmla="*/ 33 w 73"/>
                  <a:gd name="T75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48">
                    <a:moveTo>
                      <a:pt x="33" y="6"/>
                    </a:moveTo>
                    <a:lnTo>
                      <a:pt x="25" y="6"/>
                    </a:lnTo>
                    <a:lnTo>
                      <a:pt x="23" y="12"/>
                    </a:lnTo>
                    <a:lnTo>
                      <a:pt x="19" y="8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4" y="27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9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41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9" y="46"/>
                    </a:lnTo>
                    <a:lnTo>
                      <a:pt x="21" y="43"/>
                    </a:lnTo>
                    <a:lnTo>
                      <a:pt x="25" y="43"/>
                    </a:lnTo>
                    <a:lnTo>
                      <a:pt x="27" y="46"/>
                    </a:lnTo>
                    <a:lnTo>
                      <a:pt x="29" y="46"/>
                    </a:lnTo>
                    <a:lnTo>
                      <a:pt x="33" y="41"/>
                    </a:lnTo>
                    <a:lnTo>
                      <a:pt x="33" y="35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8" y="48"/>
                    </a:lnTo>
                    <a:lnTo>
                      <a:pt x="48" y="43"/>
                    </a:lnTo>
                    <a:lnTo>
                      <a:pt x="52" y="39"/>
                    </a:lnTo>
                    <a:lnTo>
                      <a:pt x="52" y="33"/>
                    </a:lnTo>
                    <a:lnTo>
                      <a:pt x="56" y="37"/>
                    </a:lnTo>
                    <a:lnTo>
                      <a:pt x="60" y="35"/>
                    </a:lnTo>
                    <a:lnTo>
                      <a:pt x="65" y="39"/>
                    </a:lnTo>
                    <a:lnTo>
                      <a:pt x="67" y="35"/>
                    </a:lnTo>
                    <a:lnTo>
                      <a:pt x="65" y="33"/>
                    </a:lnTo>
                    <a:lnTo>
                      <a:pt x="65" y="31"/>
                    </a:lnTo>
                    <a:lnTo>
                      <a:pt x="69" y="31"/>
                    </a:lnTo>
                    <a:lnTo>
                      <a:pt x="71" y="25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5" y="25"/>
                    </a:lnTo>
                    <a:lnTo>
                      <a:pt x="62" y="25"/>
                    </a:lnTo>
                    <a:lnTo>
                      <a:pt x="6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4" y="14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0" y="6"/>
                    </a:lnTo>
                    <a:lnTo>
                      <a:pt x="38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55"/>
              <p:cNvSpPr>
                <a:spLocks/>
              </p:cNvSpPr>
              <p:nvPr/>
            </p:nvSpPr>
            <p:spPr bwMode="auto">
              <a:xfrm>
                <a:off x="2774" y="1315"/>
                <a:ext cx="73" cy="48"/>
              </a:xfrm>
              <a:custGeom>
                <a:avLst/>
                <a:gdLst>
                  <a:gd name="T0" fmla="*/ 25 w 73"/>
                  <a:gd name="T1" fmla="*/ 6 h 48"/>
                  <a:gd name="T2" fmla="*/ 19 w 73"/>
                  <a:gd name="T3" fmla="*/ 8 h 48"/>
                  <a:gd name="T4" fmla="*/ 15 w 73"/>
                  <a:gd name="T5" fmla="*/ 14 h 48"/>
                  <a:gd name="T6" fmla="*/ 13 w 73"/>
                  <a:gd name="T7" fmla="*/ 19 h 48"/>
                  <a:gd name="T8" fmla="*/ 9 w 73"/>
                  <a:gd name="T9" fmla="*/ 23 h 48"/>
                  <a:gd name="T10" fmla="*/ 2 w 73"/>
                  <a:gd name="T11" fmla="*/ 31 h 48"/>
                  <a:gd name="T12" fmla="*/ 2 w 73"/>
                  <a:gd name="T13" fmla="*/ 35 h 48"/>
                  <a:gd name="T14" fmla="*/ 0 w 73"/>
                  <a:gd name="T15" fmla="*/ 39 h 48"/>
                  <a:gd name="T16" fmla="*/ 9 w 73"/>
                  <a:gd name="T17" fmla="*/ 33 h 48"/>
                  <a:gd name="T18" fmla="*/ 13 w 73"/>
                  <a:gd name="T19" fmla="*/ 33 h 48"/>
                  <a:gd name="T20" fmla="*/ 15 w 73"/>
                  <a:gd name="T21" fmla="*/ 46 h 48"/>
                  <a:gd name="T22" fmla="*/ 19 w 73"/>
                  <a:gd name="T23" fmla="*/ 46 h 48"/>
                  <a:gd name="T24" fmla="*/ 25 w 73"/>
                  <a:gd name="T25" fmla="*/ 43 h 48"/>
                  <a:gd name="T26" fmla="*/ 29 w 73"/>
                  <a:gd name="T27" fmla="*/ 46 h 48"/>
                  <a:gd name="T28" fmla="*/ 33 w 73"/>
                  <a:gd name="T29" fmla="*/ 35 h 48"/>
                  <a:gd name="T30" fmla="*/ 38 w 73"/>
                  <a:gd name="T31" fmla="*/ 33 h 48"/>
                  <a:gd name="T32" fmla="*/ 40 w 73"/>
                  <a:gd name="T33" fmla="*/ 37 h 48"/>
                  <a:gd name="T34" fmla="*/ 42 w 73"/>
                  <a:gd name="T35" fmla="*/ 41 h 48"/>
                  <a:gd name="T36" fmla="*/ 48 w 73"/>
                  <a:gd name="T37" fmla="*/ 48 h 48"/>
                  <a:gd name="T38" fmla="*/ 52 w 73"/>
                  <a:gd name="T39" fmla="*/ 39 h 48"/>
                  <a:gd name="T40" fmla="*/ 56 w 73"/>
                  <a:gd name="T41" fmla="*/ 37 h 48"/>
                  <a:gd name="T42" fmla="*/ 65 w 73"/>
                  <a:gd name="T43" fmla="*/ 39 h 48"/>
                  <a:gd name="T44" fmla="*/ 65 w 73"/>
                  <a:gd name="T45" fmla="*/ 33 h 48"/>
                  <a:gd name="T46" fmla="*/ 69 w 73"/>
                  <a:gd name="T47" fmla="*/ 31 h 48"/>
                  <a:gd name="T48" fmla="*/ 73 w 73"/>
                  <a:gd name="T49" fmla="*/ 25 h 48"/>
                  <a:gd name="T50" fmla="*/ 69 w 73"/>
                  <a:gd name="T51" fmla="*/ 19 h 48"/>
                  <a:gd name="T52" fmla="*/ 65 w 73"/>
                  <a:gd name="T53" fmla="*/ 25 h 48"/>
                  <a:gd name="T54" fmla="*/ 62 w 73"/>
                  <a:gd name="T55" fmla="*/ 19 h 48"/>
                  <a:gd name="T56" fmla="*/ 52 w 73"/>
                  <a:gd name="T57" fmla="*/ 19 h 48"/>
                  <a:gd name="T58" fmla="*/ 56 w 73"/>
                  <a:gd name="T59" fmla="*/ 12 h 48"/>
                  <a:gd name="T60" fmla="*/ 58 w 73"/>
                  <a:gd name="T61" fmla="*/ 8 h 48"/>
                  <a:gd name="T62" fmla="*/ 52 w 73"/>
                  <a:gd name="T63" fmla="*/ 4 h 48"/>
                  <a:gd name="T64" fmla="*/ 46 w 73"/>
                  <a:gd name="T65" fmla="*/ 4 h 48"/>
                  <a:gd name="T66" fmla="*/ 42 w 73"/>
                  <a:gd name="T67" fmla="*/ 0 h 48"/>
                  <a:gd name="T68" fmla="*/ 38 w 73"/>
                  <a:gd name="T69" fmla="*/ 2 h 48"/>
                  <a:gd name="T70" fmla="*/ 40 w 73"/>
                  <a:gd name="T71" fmla="*/ 6 h 48"/>
                  <a:gd name="T72" fmla="*/ 33 w 73"/>
                  <a:gd name="T73" fmla="*/ 6 h 48"/>
                  <a:gd name="T74" fmla="*/ 33 w 73"/>
                  <a:gd name="T75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48">
                    <a:moveTo>
                      <a:pt x="33" y="6"/>
                    </a:moveTo>
                    <a:lnTo>
                      <a:pt x="25" y="6"/>
                    </a:lnTo>
                    <a:lnTo>
                      <a:pt x="23" y="12"/>
                    </a:lnTo>
                    <a:lnTo>
                      <a:pt x="19" y="8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4" y="27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9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41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9" y="46"/>
                    </a:lnTo>
                    <a:lnTo>
                      <a:pt x="21" y="43"/>
                    </a:lnTo>
                    <a:lnTo>
                      <a:pt x="25" y="43"/>
                    </a:lnTo>
                    <a:lnTo>
                      <a:pt x="27" y="46"/>
                    </a:lnTo>
                    <a:lnTo>
                      <a:pt x="29" y="46"/>
                    </a:lnTo>
                    <a:lnTo>
                      <a:pt x="33" y="41"/>
                    </a:lnTo>
                    <a:lnTo>
                      <a:pt x="33" y="35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8" y="48"/>
                    </a:lnTo>
                    <a:lnTo>
                      <a:pt x="48" y="43"/>
                    </a:lnTo>
                    <a:lnTo>
                      <a:pt x="52" y="39"/>
                    </a:lnTo>
                    <a:lnTo>
                      <a:pt x="52" y="33"/>
                    </a:lnTo>
                    <a:lnTo>
                      <a:pt x="56" y="37"/>
                    </a:lnTo>
                    <a:lnTo>
                      <a:pt x="60" y="35"/>
                    </a:lnTo>
                    <a:lnTo>
                      <a:pt x="65" y="39"/>
                    </a:lnTo>
                    <a:lnTo>
                      <a:pt x="67" y="35"/>
                    </a:lnTo>
                    <a:lnTo>
                      <a:pt x="65" y="33"/>
                    </a:lnTo>
                    <a:lnTo>
                      <a:pt x="65" y="31"/>
                    </a:lnTo>
                    <a:lnTo>
                      <a:pt x="69" y="31"/>
                    </a:lnTo>
                    <a:lnTo>
                      <a:pt x="71" y="25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5" y="25"/>
                    </a:lnTo>
                    <a:lnTo>
                      <a:pt x="62" y="25"/>
                    </a:lnTo>
                    <a:lnTo>
                      <a:pt x="6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4" y="14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0" y="6"/>
                    </a:lnTo>
                    <a:lnTo>
                      <a:pt x="38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56"/>
              <p:cNvSpPr>
                <a:spLocks noEditPoints="1"/>
              </p:cNvSpPr>
              <p:nvPr/>
            </p:nvSpPr>
            <p:spPr bwMode="auto">
              <a:xfrm>
                <a:off x="2857" y="884"/>
                <a:ext cx="172" cy="267"/>
              </a:xfrm>
              <a:custGeom>
                <a:avLst/>
                <a:gdLst>
                  <a:gd name="T0" fmla="*/ 162 w 172"/>
                  <a:gd name="T1" fmla="*/ 48 h 267"/>
                  <a:gd name="T2" fmla="*/ 162 w 172"/>
                  <a:gd name="T3" fmla="*/ 29 h 267"/>
                  <a:gd name="T4" fmla="*/ 158 w 172"/>
                  <a:gd name="T5" fmla="*/ 19 h 267"/>
                  <a:gd name="T6" fmla="*/ 135 w 172"/>
                  <a:gd name="T7" fmla="*/ 8 h 267"/>
                  <a:gd name="T8" fmla="*/ 125 w 172"/>
                  <a:gd name="T9" fmla="*/ 4 h 267"/>
                  <a:gd name="T10" fmla="*/ 110 w 172"/>
                  <a:gd name="T11" fmla="*/ 8 h 267"/>
                  <a:gd name="T12" fmla="*/ 108 w 172"/>
                  <a:gd name="T13" fmla="*/ 13 h 267"/>
                  <a:gd name="T14" fmla="*/ 89 w 172"/>
                  <a:gd name="T15" fmla="*/ 8 h 267"/>
                  <a:gd name="T16" fmla="*/ 71 w 172"/>
                  <a:gd name="T17" fmla="*/ 23 h 267"/>
                  <a:gd name="T18" fmla="*/ 64 w 172"/>
                  <a:gd name="T19" fmla="*/ 33 h 267"/>
                  <a:gd name="T20" fmla="*/ 58 w 172"/>
                  <a:gd name="T21" fmla="*/ 44 h 267"/>
                  <a:gd name="T22" fmla="*/ 54 w 172"/>
                  <a:gd name="T23" fmla="*/ 50 h 267"/>
                  <a:gd name="T24" fmla="*/ 50 w 172"/>
                  <a:gd name="T25" fmla="*/ 54 h 267"/>
                  <a:gd name="T26" fmla="*/ 33 w 172"/>
                  <a:gd name="T27" fmla="*/ 81 h 267"/>
                  <a:gd name="T28" fmla="*/ 37 w 172"/>
                  <a:gd name="T29" fmla="*/ 91 h 267"/>
                  <a:gd name="T30" fmla="*/ 17 w 172"/>
                  <a:gd name="T31" fmla="*/ 97 h 267"/>
                  <a:gd name="T32" fmla="*/ 11 w 172"/>
                  <a:gd name="T33" fmla="*/ 114 h 267"/>
                  <a:gd name="T34" fmla="*/ 13 w 172"/>
                  <a:gd name="T35" fmla="*/ 126 h 267"/>
                  <a:gd name="T36" fmla="*/ 17 w 172"/>
                  <a:gd name="T37" fmla="*/ 141 h 267"/>
                  <a:gd name="T38" fmla="*/ 13 w 172"/>
                  <a:gd name="T39" fmla="*/ 155 h 267"/>
                  <a:gd name="T40" fmla="*/ 17 w 172"/>
                  <a:gd name="T41" fmla="*/ 168 h 267"/>
                  <a:gd name="T42" fmla="*/ 6 w 172"/>
                  <a:gd name="T43" fmla="*/ 178 h 267"/>
                  <a:gd name="T44" fmla="*/ 6 w 172"/>
                  <a:gd name="T45" fmla="*/ 187 h 267"/>
                  <a:gd name="T46" fmla="*/ 0 w 172"/>
                  <a:gd name="T47" fmla="*/ 207 h 267"/>
                  <a:gd name="T48" fmla="*/ 6 w 172"/>
                  <a:gd name="T49" fmla="*/ 211 h 267"/>
                  <a:gd name="T50" fmla="*/ 8 w 172"/>
                  <a:gd name="T51" fmla="*/ 228 h 267"/>
                  <a:gd name="T52" fmla="*/ 23 w 172"/>
                  <a:gd name="T53" fmla="*/ 242 h 267"/>
                  <a:gd name="T54" fmla="*/ 23 w 172"/>
                  <a:gd name="T55" fmla="*/ 257 h 267"/>
                  <a:gd name="T56" fmla="*/ 27 w 172"/>
                  <a:gd name="T57" fmla="*/ 267 h 267"/>
                  <a:gd name="T58" fmla="*/ 50 w 172"/>
                  <a:gd name="T59" fmla="*/ 251 h 267"/>
                  <a:gd name="T60" fmla="*/ 77 w 172"/>
                  <a:gd name="T61" fmla="*/ 230 h 267"/>
                  <a:gd name="T62" fmla="*/ 81 w 172"/>
                  <a:gd name="T63" fmla="*/ 213 h 267"/>
                  <a:gd name="T64" fmla="*/ 75 w 172"/>
                  <a:gd name="T65" fmla="*/ 203 h 267"/>
                  <a:gd name="T66" fmla="*/ 89 w 172"/>
                  <a:gd name="T67" fmla="*/ 197 h 267"/>
                  <a:gd name="T68" fmla="*/ 98 w 172"/>
                  <a:gd name="T69" fmla="*/ 195 h 267"/>
                  <a:gd name="T70" fmla="*/ 104 w 172"/>
                  <a:gd name="T71" fmla="*/ 184 h 267"/>
                  <a:gd name="T72" fmla="*/ 102 w 172"/>
                  <a:gd name="T73" fmla="*/ 168 h 267"/>
                  <a:gd name="T74" fmla="*/ 81 w 172"/>
                  <a:gd name="T75" fmla="*/ 155 h 267"/>
                  <a:gd name="T76" fmla="*/ 85 w 172"/>
                  <a:gd name="T77" fmla="*/ 137 h 267"/>
                  <a:gd name="T78" fmla="*/ 87 w 172"/>
                  <a:gd name="T79" fmla="*/ 124 h 267"/>
                  <a:gd name="T80" fmla="*/ 93 w 172"/>
                  <a:gd name="T81" fmla="*/ 118 h 267"/>
                  <a:gd name="T82" fmla="*/ 112 w 172"/>
                  <a:gd name="T83" fmla="*/ 106 h 267"/>
                  <a:gd name="T84" fmla="*/ 135 w 172"/>
                  <a:gd name="T85" fmla="*/ 91 h 267"/>
                  <a:gd name="T86" fmla="*/ 143 w 172"/>
                  <a:gd name="T87" fmla="*/ 64 h 267"/>
                  <a:gd name="T88" fmla="*/ 168 w 172"/>
                  <a:gd name="T89" fmla="*/ 56 h 267"/>
                  <a:gd name="T90" fmla="*/ 98 w 172"/>
                  <a:gd name="T91" fmla="*/ 230 h 267"/>
                  <a:gd name="T92" fmla="*/ 106 w 172"/>
                  <a:gd name="T93" fmla="*/ 230 h 267"/>
                  <a:gd name="T94" fmla="*/ 112 w 172"/>
                  <a:gd name="T95" fmla="*/ 216 h 267"/>
                  <a:gd name="T96" fmla="*/ 98 w 172"/>
                  <a:gd name="T97" fmla="*/ 224 h 267"/>
                  <a:gd name="T98" fmla="*/ 73 w 172"/>
                  <a:gd name="T99" fmla="*/ 251 h 267"/>
                  <a:gd name="T100" fmla="*/ 81 w 172"/>
                  <a:gd name="T101" fmla="*/ 240 h 267"/>
                  <a:gd name="T102" fmla="*/ 77 w 172"/>
                  <a:gd name="T103" fmla="*/ 23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267">
                    <a:moveTo>
                      <a:pt x="168" y="56"/>
                    </a:moveTo>
                    <a:lnTo>
                      <a:pt x="168" y="54"/>
                    </a:lnTo>
                    <a:lnTo>
                      <a:pt x="164" y="52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2" y="46"/>
                    </a:lnTo>
                    <a:lnTo>
                      <a:pt x="164" y="44"/>
                    </a:lnTo>
                    <a:lnTo>
                      <a:pt x="166" y="39"/>
                    </a:lnTo>
                    <a:lnTo>
                      <a:pt x="160" y="37"/>
                    </a:lnTo>
                    <a:lnTo>
                      <a:pt x="162" y="29"/>
                    </a:lnTo>
                    <a:lnTo>
                      <a:pt x="158" y="29"/>
                    </a:lnTo>
                    <a:lnTo>
                      <a:pt x="158" y="27"/>
                    </a:lnTo>
                    <a:lnTo>
                      <a:pt x="160" y="25"/>
                    </a:lnTo>
                    <a:lnTo>
                      <a:pt x="160" y="19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4" y="17"/>
                    </a:lnTo>
                    <a:lnTo>
                      <a:pt x="145" y="13"/>
                    </a:lnTo>
                    <a:lnTo>
                      <a:pt x="137" y="13"/>
                    </a:lnTo>
                    <a:lnTo>
                      <a:pt x="135" y="8"/>
                    </a:lnTo>
                    <a:lnTo>
                      <a:pt x="133" y="8"/>
                    </a:lnTo>
                    <a:lnTo>
                      <a:pt x="131" y="8"/>
                    </a:lnTo>
                    <a:lnTo>
                      <a:pt x="129" y="8"/>
                    </a:lnTo>
                    <a:lnTo>
                      <a:pt x="125" y="6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4" y="0"/>
                    </a:lnTo>
                    <a:lnTo>
                      <a:pt x="114" y="8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5"/>
                    </a:lnTo>
                    <a:lnTo>
                      <a:pt x="110" y="15"/>
                    </a:lnTo>
                    <a:lnTo>
                      <a:pt x="108" y="13"/>
                    </a:lnTo>
                    <a:lnTo>
                      <a:pt x="104" y="13"/>
                    </a:lnTo>
                    <a:lnTo>
                      <a:pt x="98" y="10"/>
                    </a:lnTo>
                    <a:lnTo>
                      <a:pt x="91" y="13"/>
                    </a:lnTo>
                    <a:lnTo>
                      <a:pt x="91" y="8"/>
                    </a:lnTo>
                    <a:lnTo>
                      <a:pt x="89" y="8"/>
                    </a:lnTo>
                    <a:lnTo>
                      <a:pt x="87" y="10"/>
                    </a:lnTo>
                    <a:lnTo>
                      <a:pt x="87" y="19"/>
                    </a:lnTo>
                    <a:lnTo>
                      <a:pt x="85" y="21"/>
                    </a:lnTo>
                    <a:lnTo>
                      <a:pt x="81" y="21"/>
                    </a:lnTo>
                    <a:lnTo>
                      <a:pt x="71" y="23"/>
                    </a:lnTo>
                    <a:lnTo>
                      <a:pt x="64" y="27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60" y="31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4" y="39"/>
                    </a:lnTo>
                    <a:lnTo>
                      <a:pt x="62" y="39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2" y="54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4" y="52"/>
                    </a:lnTo>
                    <a:lnTo>
                      <a:pt x="44" y="62"/>
                    </a:lnTo>
                    <a:lnTo>
                      <a:pt x="42" y="75"/>
                    </a:lnTo>
                    <a:lnTo>
                      <a:pt x="33" y="81"/>
                    </a:lnTo>
                    <a:lnTo>
                      <a:pt x="33" y="81"/>
                    </a:lnTo>
                    <a:lnTo>
                      <a:pt x="29" y="83"/>
                    </a:lnTo>
                    <a:lnTo>
                      <a:pt x="33" y="85"/>
                    </a:lnTo>
                    <a:lnTo>
                      <a:pt x="37" y="89"/>
                    </a:lnTo>
                    <a:lnTo>
                      <a:pt x="37" y="91"/>
                    </a:lnTo>
                    <a:lnTo>
                      <a:pt x="35" y="93"/>
                    </a:lnTo>
                    <a:lnTo>
                      <a:pt x="25" y="93"/>
                    </a:lnTo>
                    <a:lnTo>
                      <a:pt x="23" y="95"/>
                    </a:lnTo>
                    <a:lnTo>
                      <a:pt x="21" y="95"/>
                    </a:lnTo>
                    <a:lnTo>
                      <a:pt x="17" y="97"/>
                    </a:lnTo>
                    <a:lnTo>
                      <a:pt x="6" y="110"/>
                    </a:lnTo>
                    <a:lnTo>
                      <a:pt x="8" y="110"/>
                    </a:lnTo>
                    <a:lnTo>
                      <a:pt x="11" y="110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6"/>
                    </a:lnTo>
                    <a:lnTo>
                      <a:pt x="8" y="116"/>
                    </a:lnTo>
                    <a:lnTo>
                      <a:pt x="6" y="118"/>
                    </a:lnTo>
                    <a:lnTo>
                      <a:pt x="6" y="120"/>
                    </a:lnTo>
                    <a:lnTo>
                      <a:pt x="13" y="126"/>
                    </a:lnTo>
                    <a:lnTo>
                      <a:pt x="13" y="131"/>
                    </a:lnTo>
                    <a:lnTo>
                      <a:pt x="11" y="133"/>
                    </a:lnTo>
                    <a:lnTo>
                      <a:pt x="11" y="139"/>
                    </a:lnTo>
                    <a:lnTo>
                      <a:pt x="15" y="141"/>
                    </a:lnTo>
                    <a:lnTo>
                      <a:pt x="17" y="141"/>
                    </a:lnTo>
                    <a:lnTo>
                      <a:pt x="21" y="147"/>
                    </a:lnTo>
                    <a:lnTo>
                      <a:pt x="21" y="149"/>
                    </a:lnTo>
                    <a:lnTo>
                      <a:pt x="17" y="153"/>
                    </a:lnTo>
                    <a:lnTo>
                      <a:pt x="11" y="155"/>
                    </a:lnTo>
                    <a:lnTo>
                      <a:pt x="13" y="155"/>
                    </a:lnTo>
                    <a:lnTo>
                      <a:pt x="15" y="160"/>
                    </a:lnTo>
                    <a:lnTo>
                      <a:pt x="15" y="162"/>
                    </a:lnTo>
                    <a:lnTo>
                      <a:pt x="17" y="162"/>
                    </a:lnTo>
                    <a:lnTo>
                      <a:pt x="17" y="164"/>
                    </a:lnTo>
                    <a:lnTo>
                      <a:pt x="17" y="168"/>
                    </a:lnTo>
                    <a:lnTo>
                      <a:pt x="17" y="168"/>
                    </a:lnTo>
                    <a:lnTo>
                      <a:pt x="17" y="174"/>
                    </a:lnTo>
                    <a:lnTo>
                      <a:pt x="15" y="176"/>
                    </a:lnTo>
                    <a:lnTo>
                      <a:pt x="6" y="176"/>
                    </a:lnTo>
                    <a:lnTo>
                      <a:pt x="6" y="178"/>
                    </a:lnTo>
                    <a:lnTo>
                      <a:pt x="6" y="180"/>
                    </a:lnTo>
                    <a:lnTo>
                      <a:pt x="6" y="180"/>
                    </a:lnTo>
                    <a:lnTo>
                      <a:pt x="4" y="182"/>
                    </a:lnTo>
                    <a:lnTo>
                      <a:pt x="4" y="184"/>
                    </a:lnTo>
                    <a:lnTo>
                      <a:pt x="6" y="187"/>
                    </a:lnTo>
                    <a:lnTo>
                      <a:pt x="6" y="191"/>
                    </a:lnTo>
                    <a:lnTo>
                      <a:pt x="6" y="193"/>
                    </a:lnTo>
                    <a:lnTo>
                      <a:pt x="4" y="197"/>
                    </a:lnTo>
                    <a:lnTo>
                      <a:pt x="0" y="191"/>
                    </a:lnTo>
                    <a:lnTo>
                      <a:pt x="0" y="207"/>
                    </a:lnTo>
                    <a:lnTo>
                      <a:pt x="0" y="205"/>
                    </a:lnTo>
                    <a:lnTo>
                      <a:pt x="6" y="205"/>
                    </a:lnTo>
                    <a:lnTo>
                      <a:pt x="8" y="209"/>
                    </a:lnTo>
                    <a:lnTo>
                      <a:pt x="8" y="211"/>
                    </a:lnTo>
                    <a:lnTo>
                      <a:pt x="6" y="211"/>
                    </a:lnTo>
                    <a:lnTo>
                      <a:pt x="6" y="209"/>
                    </a:lnTo>
                    <a:lnTo>
                      <a:pt x="6" y="209"/>
                    </a:lnTo>
                    <a:lnTo>
                      <a:pt x="6" y="226"/>
                    </a:lnTo>
                    <a:lnTo>
                      <a:pt x="6" y="228"/>
                    </a:lnTo>
                    <a:lnTo>
                      <a:pt x="8" y="228"/>
                    </a:lnTo>
                    <a:lnTo>
                      <a:pt x="11" y="228"/>
                    </a:lnTo>
                    <a:lnTo>
                      <a:pt x="13" y="232"/>
                    </a:lnTo>
                    <a:lnTo>
                      <a:pt x="15" y="234"/>
                    </a:lnTo>
                    <a:lnTo>
                      <a:pt x="17" y="236"/>
                    </a:lnTo>
                    <a:lnTo>
                      <a:pt x="23" y="242"/>
                    </a:lnTo>
                    <a:lnTo>
                      <a:pt x="23" y="242"/>
                    </a:lnTo>
                    <a:lnTo>
                      <a:pt x="23" y="247"/>
                    </a:lnTo>
                    <a:lnTo>
                      <a:pt x="19" y="247"/>
                    </a:lnTo>
                    <a:lnTo>
                      <a:pt x="19" y="255"/>
                    </a:lnTo>
                    <a:lnTo>
                      <a:pt x="23" y="257"/>
                    </a:lnTo>
                    <a:lnTo>
                      <a:pt x="25" y="259"/>
                    </a:lnTo>
                    <a:lnTo>
                      <a:pt x="23" y="261"/>
                    </a:lnTo>
                    <a:lnTo>
                      <a:pt x="23" y="265"/>
                    </a:lnTo>
                    <a:lnTo>
                      <a:pt x="25" y="265"/>
                    </a:lnTo>
                    <a:lnTo>
                      <a:pt x="27" y="267"/>
                    </a:lnTo>
                    <a:lnTo>
                      <a:pt x="44" y="267"/>
                    </a:lnTo>
                    <a:lnTo>
                      <a:pt x="44" y="265"/>
                    </a:lnTo>
                    <a:lnTo>
                      <a:pt x="44" y="257"/>
                    </a:lnTo>
                    <a:lnTo>
                      <a:pt x="50" y="255"/>
                    </a:lnTo>
                    <a:lnTo>
                      <a:pt x="50" y="251"/>
                    </a:lnTo>
                    <a:lnTo>
                      <a:pt x="64" y="251"/>
                    </a:lnTo>
                    <a:lnTo>
                      <a:pt x="69" y="253"/>
                    </a:lnTo>
                    <a:lnTo>
                      <a:pt x="75" y="236"/>
                    </a:lnTo>
                    <a:lnTo>
                      <a:pt x="75" y="234"/>
                    </a:lnTo>
                    <a:lnTo>
                      <a:pt x="77" y="230"/>
                    </a:lnTo>
                    <a:lnTo>
                      <a:pt x="77" y="220"/>
                    </a:lnTo>
                    <a:lnTo>
                      <a:pt x="75" y="220"/>
                    </a:lnTo>
                    <a:lnTo>
                      <a:pt x="73" y="216"/>
                    </a:lnTo>
                    <a:lnTo>
                      <a:pt x="77" y="216"/>
                    </a:lnTo>
                    <a:lnTo>
                      <a:pt x="81" y="213"/>
                    </a:lnTo>
                    <a:lnTo>
                      <a:pt x="81" y="211"/>
                    </a:lnTo>
                    <a:lnTo>
                      <a:pt x="77" y="205"/>
                    </a:lnTo>
                    <a:lnTo>
                      <a:pt x="73" y="205"/>
                    </a:lnTo>
                    <a:lnTo>
                      <a:pt x="77" y="205"/>
                    </a:lnTo>
                    <a:lnTo>
                      <a:pt x="75" y="203"/>
                    </a:lnTo>
                    <a:lnTo>
                      <a:pt x="81" y="203"/>
                    </a:lnTo>
                    <a:lnTo>
                      <a:pt x="83" y="201"/>
                    </a:lnTo>
                    <a:lnTo>
                      <a:pt x="87" y="201"/>
                    </a:lnTo>
                    <a:lnTo>
                      <a:pt x="87" y="199"/>
                    </a:lnTo>
                    <a:lnTo>
                      <a:pt x="89" y="197"/>
                    </a:lnTo>
                    <a:lnTo>
                      <a:pt x="89" y="193"/>
                    </a:lnTo>
                    <a:lnTo>
                      <a:pt x="91" y="191"/>
                    </a:lnTo>
                    <a:lnTo>
                      <a:pt x="96" y="197"/>
                    </a:lnTo>
                    <a:lnTo>
                      <a:pt x="98" y="197"/>
                    </a:lnTo>
                    <a:lnTo>
                      <a:pt x="98" y="195"/>
                    </a:lnTo>
                    <a:lnTo>
                      <a:pt x="102" y="189"/>
                    </a:lnTo>
                    <a:lnTo>
                      <a:pt x="100" y="187"/>
                    </a:lnTo>
                    <a:lnTo>
                      <a:pt x="100" y="184"/>
                    </a:lnTo>
                    <a:lnTo>
                      <a:pt x="104" y="184"/>
                    </a:lnTo>
                    <a:lnTo>
                      <a:pt x="104" y="184"/>
                    </a:lnTo>
                    <a:lnTo>
                      <a:pt x="108" y="182"/>
                    </a:lnTo>
                    <a:lnTo>
                      <a:pt x="108" y="178"/>
                    </a:lnTo>
                    <a:lnTo>
                      <a:pt x="104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91" y="162"/>
                    </a:lnTo>
                    <a:lnTo>
                      <a:pt x="89" y="164"/>
                    </a:lnTo>
                    <a:lnTo>
                      <a:pt x="87" y="164"/>
                    </a:lnTo>
                    <a:lnTo>
                      <a:pt x="85" y="162"/>
                    </a:lnTo>
                    <a:lnTo>
                      <a:pt x="81" y="155"/>
                    </a:lnTo>
                    <a:lnTo>
                      <a:pt x="81" y="151"/>
                    </a:lnTo>
                    <a:lnTo>
                      <a:pt x="81" y="147"/>
                    </a:lnTo>
                    <a:lnTo>
                      <a:pt x="81" y="143"/>
                    </a:lnTo>
                    <a:lnTo>
                      <a:pt x="83" y="141"/>
                    </a:lnTo>
                    <a:lnTo>
                      <a:pt x="85" y="137"/>
                    </a:lnTo>
                    <a:lnTo>
                      <a:pt x="85" y="133"/>
                    </a:lnTo>
                    <a:lnTo>
                      <a:pt x="83" y="129"/>
                    </a:lnTo>
                    <a:lnTo>
                      <a:pt x="81" y="126"/>
                    </a:lnTo>
                    <a:lnTo>
                      <a:pt x="81" y="124"/>
                    </a:lnTo>
                    <a:lnTo>
                      <a:pt x="87" y="124"/>
                    </a:lnTo>
                    <a:lnTo>
                      <a:pt x="87" y="124"/>
                    </a:lnTo>
                    <a:lnTo>
                      <a:pt x="87" y="118"/>
                    </a:lnTo>
                    <a:lnTo>
                      <a:pt x="87" y="116"/>
                    </a:lnTo>
                    <a:lnTo>
                      <a:pt x="87" y="118"/>
                    </a:lnTo>
                    <a:lnTo>
                      <a:pt x="93" y="118"/>
                    </a:lnTo>
                    <a:lnTo>
                      <a:pt x="96" y="116"/>
                    </a:lnTo>
                    <a:lnTo>
                      <a:pt x="98" y="114"/>
                    </a:lnTo>
                    <a:lnTo>
                      <a:pt x="102" y="110"/>
                    </a:lnTo>
                    <a:lnTo>
                      <a:pt x="108" y="112"/>
                    </a:lnTo>
                    <a:lnTo>
                      <a:pt x="112" y="106"/>
                    </a:lnTo>
                    <a:lnTo>
                      <a:pt x="118" y="106"/>
                    </a:lnTo>
                    <a:lnTo>
                      <a:pt x="125" y="104"/>
                    </a:lnTo>
                    <a:lnTo>
                      <a:pt x="127" y="104"/>
                    </a:lnTo>
                    <a:lnTo>
                      <a:pt x="131" y="95"/>
                    </a:lnTo>
                    <a:lnTo>
                      <a:pt x="135" y="91"/>
                    </a:lnTo>
                    <a:lnTo>
                      <a:pt x="135" y="89"/>
                    </a:lnTo>
                    <a:lnTo>
                      <a:pt x="131" y="81"/>
                    </a:lnTo>
                    <a:lnTo>
                      <a:pt x="139" y="73"/>
                    </a:lnTo>
                    <a:lnTo>
                      <a:pt x="135" y="66"/>
                    </a:lnTo>
                    <a:lnTo>
                      <a:pt x="143" y="64"/>
                    </a:lnTo>
                    <a:lnTo>
                      <a:pt x="147" y="60"/>
                    </a:lnTo>
                    <a:lnTo>
                      <a:pt x="168" y="60"/>
                    </a:lnTo>
                    <a:lnTo>
                      <a:pt x="170" y="66"/>
                    </a:lnTo>
                    <a:lnTo>
                      <a:pt x="172" y="66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168" y="56"/>
                    </a:lnTo>
                    <a:close/>
                    <a:moveTo>
                      <a:pt x="98" y="224"/>
                    </a:moveTo>
                    <a:lnTo>
                      <a:pt x="98" y="228"/>
                    </a:lnTo>
                    <a:lnTo>
                      <a:pt x="98" y="230"/>
                    </a:lnTo>
                    <a:lnTo>
                      <a:pt x="98" y="234"/>
                    </a:lnTo>
                    <a:lnTo>
                      <a:pt x="100" y="236"/>
                    </a:lnTo>
                    <a:lnTo>
                      <a:pt x="100" y="236"/>
                    </a:lnTo>
                    <a:lnTo>
                      <a:pt x="104" y="230"/>
                    </a:lnTo>
                    <a:lnTo>
                      <a:pt x="106" y="230"/>
                    </a:lnTo>
                    <a:lnTo>
                      <a:pt x="108" y="228"/>
                    </a:lnTo>
                    <a:lnTo>
                      <a:pt x="108" y="226"/>
                    </a:lnTo>
                    <a:lnTo>
                      <a:pt x="108" y="222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0" y="216"/>
                    </a:lnTo>
                    <a:lnTo>
                      <a:pt x="108" y="218"/>
                    </a:lnTo>
                    <a:lnTo>
                      <a:pt x="104" y="218"/>
                    </a:lnTo>
                    <a:lnTo>
                      <a:pt x="102" y="220"/>
                    </a:lnTo>
                    <a:lnTo>
                      <a:pt x="98" y="224"/>
                    </a:lnTo>
                    <a:lnTo>
                      <a:pt x="98" y="224"/>
                    </a:lnTo>
                    <a:lnTo>
                      <a:pt x="98" y="224"/>
                    </a:lnTo>
                    <a:close/>
                    <a:moveTo>
                      <a:pt x="75" y="242"/>
                    </a:moveTo>
                    <a:lnTo>
                      <a:pt x="75" y="247"/>
                    </a:lnTo>
                    <a:lnTo>
                      <a:pt x="73" y="251"/>
                    </a:lnTo>
                    <a:lnTo>
                      <a:pt x="75" y="249"/>
                    </a:lnTo>
                    <a:lnTo>
                      <a:pt x="77" y="247"/>
                    </a:lnTo>
                    <a:lnTo>
                      <a:pt x="79" y="242"/>
                    </a:lnTo>
                    <a:lnTo>
                      <a:pt x="79" y="242"/>
                    </a:lnTo>
                    <a:lnTo>
                      <a:pt x="81" y="240"/>
                    </a:lnTo>
                    <a:lnTo>
                      <a:pt x="81" y="238"/>
                    </a:lnTo>
                    <a:lnTo>
                      <a:pt x="85" y="232"/>
                    </a:lnTo>
                    <a:lnTo>
                      <a:pt x="83" y="228"/>
                    </a:lnTo>
                    <a:lnTo>
                      <a:pt x="81" y="230"/>
                    </a:lnTo>
                    <a:lnTo>
                      <a:pt x="77" y="236"/>
                    </a:lnTo>
                    <a:lnTo>
                      <a:pt x="75" y="242"/>
                    </a:lnTo>
                    <a:lnTo>
                      <a:pt x="75" y="242"/>
                    </a:lnTo>
                    <a:lnTo>
                      <a:pt x="75" y="242"/>
                    </a:lnTo>
                    <a:lnTo>
                      <a:pt x="75" y="242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57"/>
              <p:cNvSpPr>
                <a:spLocks noEditPoints="1"/>
              </p:cNvSpPr>
              <p:nvPr/>
            </p:nvSpPr>
            <p:spPr bwMode="auto">
              <a:xfrm>
                <a:off x="2857" y="884"/>
                <a:ext cx="172" cy="267"/>
              </a:xfrm>
              <a:custGeom>
                <a:avLst/>
                <a:gdLst>
                  <a:gd name="T0" fmla="*/ 162 w 172"/>
                  <a:gd name="T1" fmla="*/ 48 h 267"/>
                  <a:gd name="T2" fmla="*/ 162 w 172"/>
                  <a:gd name="T3" fmla="*/ 29 h 267"/>
                  <a:gd name="T4" fmla="*/ 158 w 172"/>
                  <a:gd name="T5" fmla="*/ 19 h 267"/>
                  <a:gd name="T6" fmla="*/ 135 w 172"/>
                  <a:gd name="T7" fmla="*/ 8 h 267"/>
                  <a:gd name="T8" fmla="*/ 125 w 172"/>
                  <a:gd name="T9" fmla="*/ 4 h 267"/>
                  <a:gd name="T10" fmla="*/ 110 w 172"/>
                  <a:gd name="T11" fmla="*/ 8 h 267"/>
                  <a:gd name="T12" fmla="*/ 108 w 172"/>
                  <a:gd name="T13" fmla="*/ 13 h 267"/>
                  <a:gd name="T14" fmla="*/ 89 w 172"/>
                  <a:gd name="T15" fmla="*/ 8 h 267"/>
                  <a:gd name="T16" fmla="*/ 71 w 172"/>
                  <a:gd name="T17" fmla="*/ 23 h 267"/>
                  <a:gd name="T18" fmla="*/ 64 w 172"/>
                  <a:gd name="T19" fmla="*/ 33 h 267"/>
                  <a:gd name="T20" fmla="*/ 58 w 172"/>
                  <a:gd name="T21" fmla="*/ 44 h 267"/>
                  <a:gd name="T22" fmla="*/ 54 w 172"/>
                  <a:gd name="T23" fmla="*/ 50 h 267"/>
                  <a:gd name="T24" fmla="*/ 50 w 172"/>
                  <a:gd name="T25" fmla="*/ 54 h 267"/>
                  <a:gd name="T26" fmla="*/ 33 w 172"/>
                  <a:gd name="T27" fmla="*/ 81 h 267"/>
                  <a:gd name="T28" fmla="*/ 37 w 172"/>
                  <a:gd name="T29" fmla="*/ 91 h 267"/>
                  <a:gd name="T30" fmla="*/ 17 w 172"/>
                  <a:gd name="T31" fmla="*/ 97 h 267"/>
                  <a:gd name="T32" fmla="*/ 11 w 172"/>
                  <a:gd name="T33" fmla="*/ 114 h 267"/>
                  <a:gd name="T34" fmla="*/ 13 w 172"/>
                  <a:gd name="T35" fmla="*/ 126 h 267"/>
                  <a:gd name="T36" fmla="*/ 17 w 172"/>
                  <a:gd name="T37" fmla="*/ 141 h 267"/>
                  <a:gd name="T38" fmla="*/ 13 w 172"/>
                  <a:gd name="T39" fmla="*/ 155 h 267"/>
                  <a:gd name="T40" fmla="*/ 17 w 172"/>
                  <a:gd name="T41" fmla="*/ 168 h 267"/>
                  <a:gd name="T42" fmla="*/ 6 w 172"/>
                  <a:gd name="T43" fmla="*/ 178 h 267"/>
                  <a:gd name="T44" fmla="*/ 6 w 172"/>
                  <a:gd name="T45" fmla="*/ 187 h 267"/>
                  <a:gd name="T46" fmla="*/ 0 w 172"/>
                  <a:gd name="T47" fmla="*/ 207 h 267"/>
                  <a:gd name="T48" fmla="*/ 6 w 172"/>
                  <a:gd name="T49" fmla="*/ 211 h 267"/>
                  <a:gd name="T50" fmla="*/ 8 w 172"/>
                  <a:gd name="T51" fmla="*/ 228 h 267"/>
                  <a:gd name="T52" fmla="*/ 23 w 172"/>
                  <a:gd name="T53" fmla="*/ 242 h 267"/>
                  <a:gd name="T54" fmla="*/ 23 w 172"/>
                  <a:gd name="T55" fmla="*/ 257 h 267"/>
                  <a:gd name="T56" fmla="*/ 27 w 172"/>
                  <a:gd name="T57" fmla="*/ 267 h 267"/>
                  <a:gd name="T58" fmla="*/ 50 w 172"/>
                  <a:gd name="T59" fmla="*/ 251 h 267"/>
                  <a:gd name="T60" fmla="*/ 77 w 172"/>
                  <a:gd name="T61" fmla="*/ 230 h 267"/>
                  <a:gd name="T62" fmla="*/ 81 w 172"/>
                  <a:gd name="T63" fmla="*/ 213 h 267"/>
                  <a:gd name="T64" fmla="*/ 75 w 172"/>
                  <a:gd name="T65" fmla="*/ 203 h 267"/>
                  <a:gd name="T66" fmla="*/ 89 w 172"/>
                  <a:gd name="T67" fmla="*/ 197 h 267"/>
                  <a:gd name="T68" fmla="*/ 98 w 172"/>
                  <a:gd name="T69" fmla="*/ 195 h 267"/>
                  <a:gd name="T70" fmla="*/ 104 w 172"/>
                  <a:gd name="T71" fmla="*/ 184 h 267"/>
                  <a:gd name="T72" fmla="*/ 102 w 172"/>
                  <a:gd name="T73" fmla="*/ 168 h 267"/>
                  <a:gd name="T74" fmla="*/ 81 w 172"/>
                  <a:gd name="T75" fmla="*/ 155 h 267"/>
                  <a:gd name="T76" fmla="*/ 85 w 172"/>
                  <a:gd name="T77" fmla="*/ 137 h 267"/>
                  <a:gd name="T78" fmla="*/ 87 w 172"/>
                  <a:gd name="T79" fmla="*/ 124 h 267"/>
                  <a:gd name="T80" fmla="*/ 93 w 172"/>
                  <a:gd name="T81" fmla="*/ 118 h 267"/>
                  <a:gd name="T82" fmla="*/ 112 w 172"/>
                  <a:gd name="T83" fmla="*/ 106 h 267"/>
                  <a:gd name="T84" fmla="*/ 135 w 172"/>
                  <a:gd name="T85" fmla="*/ 91 h 267"/>
                  <a:gd name="T86" fmla="*/ 143 w 172"/>
                  <a:gd name="T87" fmla="*/ 64 h 267"/>
                  <a:gd name="T88" fmla="*/ 168 w 172"/>
                  <a:gd name="T89" fmla="*/ 56 h 267"/>
                  <a:gd name="T90" fmla="*/ 98 w 172"/>
                  <a:gd name="T91" fmla="*/ 230 h 267"/>
                  <a:gd name="T92" fmla="*/ 106 w 172"/>
                  <a:gd name="T93" fmla="*/ 230 h 267"/>
                  <a:gd name="T94" fmla="*/ 112 w 172"/>
                  <a:gd name="T95" fmla="*/ 216 h 267"/>
                  <a:gd name="T96" fmla="*/ 98 w 172"/>
                  <a:gd name="T97" fmla="*/ 224 h 267"/>
                  <a:gd name="T98" fmla="*/ 73 w 172"/>
                  <a:gd name="T99" fmla="*/ 251 h 267"/>
                  <a:gd name="T100" fmla="*/ 81 w 172"/>
                  <a:gd name="T101" fmla="*/ 240 h 267"/>
                  <a:gd name="T102" fmla="*/ 77 w 172"/>
                  <a:gd name="T103" fmla="*/ 23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267">
                    <a:moveTo>
                      <a:pt x="168" y="56"/>
                    </a:moveTo>
                    <a:lnTo>
                      <a:pt x="168" y="54"/>
                    </a:lnTo>
                    <a:lnTo>
                      <a:pt x="164" y="52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2" y="46"/>
                    </a:lnTo>
                    <a:lnTo>
                      <a:pt x="164" y="44"/>
                    </a:lnTo>
                    <a:lnTo>
                      <a:pt x="166" y="39"/>
                    </a:lnTo>
                    <a:lnTo>
                      <a:pt x="160" y="37"/>
                    </a:lnTo>
                    <a:lnTo>
                      <a:pt x="162" y="29"/>
                    </a:lnTo>
                    <a:lnTo>
                      <a:pt x="158" y="29"/>
                    </a:lnTo>
                    <a:lnTo>
                      <a:pt x="158" y="27"/>
                    </a:lnTo>
                    <a:lnTo>
                      <a:pt x="160" y="25"/>
                    </a:lnTo>
                    <a:lnTo>
                      <a:pt x="160" y="19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4" y="17"/>
                    </a:lnTo>
                    <a:lnTo>
                      <a:pt x="145" y="13"/>
                    </a:lnTo>
                    <a:lnTo>
                      <a:pt x="137" y="13"/>
                    </a:lnTo>
                    <a:lnTo>
                      <a:pt x="135" y="8"/>
                    </a:lnTo>
                    <a:lnTo>
                      <a:pt x="133" y="8"/>
                    </a:lnTo>
                    <a:lnTo>
                      <a:pt x="131" y="8"/>
                    </a:lnTo>
                    <a:lnTo>
                      <a:pt x="129" y="8"/>
                    </a:lnTo>
                    <a:lnTo>
                      <a:pt x="125" y="6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4" y="0"/>
                    </a:lnTo>
                    <a:lnTo>
                      <a:pt x="114" y="8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5"/>
                    </a:lnTo>
                    <a:lnTo>
                      <a:pt x="110" y="15"/>
                    </a:lnTo>
                    <a:lnTo>
                      <a:pt x="108" y="13"/>
                    </a:lnTo>
                    <a:lnTo>
                      <a:pt x="104" y="13"/>
                    </a:lnTo>
                    <a:lnTo>
                      <a:pt x="98" y="10"/>
                    </a:lnTo>
                    <a:lnTo>
                      <a:pt x="91" y="13"/>
                    </a:lnTo>
                    <a:lnTo>
                      <a:pt x="91" y="8"/>
                    </a:lnTo>
                    <a:lnTo>
                      <a:pt x="89" y="8"/>
                    </a:lnTo>
                    <a:lnTo>
                      <a:pt x="87" y="10"/>
                    </a:lnTo>
                    <a:lnTo>
                      <a:pt x="87" y="19"/>
                    </a:lnTo>
                    <a:lnTo>
                      <a:pt x="85" y="21"/>
                    </a:lnTo>
                    <a:lnTo>
                      <a:pt x="81" y="21"/>
                    </a:lnTo>
                    <a:lnTo>
                      <a:pt x="71" y="23"/>
                    </a:lnTo>
                    <a:lnTo>
                      <a:pt x="64" y="27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60" y="31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4" y="39"/>
                    </a:lnTo>
                    <a:lnTo>
                      <a:pt x="62" y="39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2" y="54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4" y="52"/>
                    </a:lnTo>
                    <a:lnTo>
                      <a:pt x="44" y="62"/>
                    </a:lnTo>
                    <a:lnTo>
                      <a:pt x="42" y="75"/>
                    </a:lnTo>
                    <a:lnTo>
                      <a:pt x="33" y="81"/>
                    </a:lnTo>
                    <a:lnTo>
                      <a:pt x="33" y="81"/>
                    </a:lnTo>
                    <a:lnTo>
                      <a:pt x="29" y="83"/>
                    </a:lnTo>
                    <a:lnTo>
                      <a:pt x="33" y="85"/>
                    </a:lnTo>
                    <a:lnTo>
                      <a:pt x="37" y="89"/>
                    </a:lnTo>
                    <a:lnTo>
                      <a:pt x="37" y="91"/>
                    </a:lnTo>
                    <a:lnTo>
                      <a:pt x="35" y="93"/>
                    </a:lnTo>
                    <a:lnTo>
                      <a:pt x="25" y="93"/>
                    </a:lnTo>
                    <a:lnTo>
                      <a:pt x="23" y="95"/>
                    </a:lnTo>
                    <a:lnTo>
                      <a:pt x="21" y="95"/>
                    </a:lnTo>
                    <a:lnTo>
                      <a:pt x="17" y="97"/>
                    </a:lnTo>
                    <a:lnTo>
                      <a:pt x="6" y="110"/>
                    </a:lnTo>
                    <a:lnTo>
                      <a:pt x="8" y="110"/>
                    </a:lnTo>
                    <a:lnTo>
                      <a:pt x="11" y="110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6"/>
                    </a:lnTo>
                    <a:lnTo>
                      <a:pt x="8" y="116"/>
                    </a:lnTo>
                    <a:lnTo>
                      <a:pt x="6" y="118"/>
                    </a:lnTo>
                    <a:lnTo>
                      <a:pt x="6" y="120"/>
                    </a:lnTo>
                    <a:lnTo>
                      <a:pt x="13" y="126"/>
                    </a:lnTo>
                    <a:lnTo>
                      <a:pt x="13" y="131"/>
                    </a:lnTo>
                    <a:lnTo>
                      <a:pt x="11" y="133"/>
                    </a:lnTo>
                    <a:lnTo>
                      <a:pt x="11" y="139"/>
                    </a:lnTo>
                    <a:lnTo>
                      <a:pt x="15" y="141"/>
                    </a:lnTo>
                    <a:lnTo>
                      <a:pt x="17" y="141"/>
                    </a:lnTo>
                    <a:lnTo>
                      <a:pt x="21" y="147"/>
                    </a:lnTo>
                    <a:lnTo>
                      <a:pt x="21" y="149"/>
                    </a:lnTo>
                    <a:lnTo>
                      <a:pt x="17" y="153"/>
                    </a:lnTo>
                    <a:lnTo>
                      <a:pt x="11" y="155"/>
                    </a:lnTo>
                    <a:lnTo>
                      <a:pt x="13" y="155"/>
                    </a:lnTo>
                    <a:lnTo>
                      <a:pt x="15" y="160"/>
                    </a:lnTo>
                    <a:lnTo>
                      <a:pt x="15" y="162"/>
                    </a:lnTo>
                    <a:lnTo>
                      <a:pt x="17" y="162"/>
                    </a:lnTo>
                    <a:lnTo>
                      <a:pt x="17" y="164"/>
                    </a:lnTo>
                    <a:lnTo>
                      <a:pt x="17" y="168"/>
                    </a:lnTo>
                    <a:lnTo>
                      <a:pt x="17" y="168"/>
                    </a:lnTo>
                    <a:lnTo>
                      <a:pt x="17" y="174"/>
                    </a:lnTo>
                    <a:lnTo>
                      <a:pt x="15" y="176"/>
                    </a:lnTo>
                    <a:lnTo>
                      <a:pt x="6" y="176"/>
                    </a:lnTo>
                    <a:lnTo>
                      <a:pt x="6" y="178"/>
                    </a:lnTo>
                    <a:lnTo>
                      <a:pt x="6" y="180"/>
                    </a:lnTo>
                    <a:lnTo>
                      <a:pt x="6" y="180"/>
                    </a:lnTo>
                    <a:lnTo>
                      <a:pt x="4" y="182"/>
                    </a:lnTo>
                    <a:lnTo>
                      <a:pt x="4" y="184"/>
                    </a:lnTo>
                    <a:lnTo>
                      <a:pt x="6" y="187"/>
                    </a:lnTo>
                    <a:lnTo>
                      <a:pt x="6" y="191"/>
                    </a:lnTo>
                    <a:lnTo>
                      <a:pt x="6" y="193"/>
                    </a:lnTo>
                    <a:lnTo>
                      <a:pt x="4" y="197"/>
                    </a:lnTo>
                    <a:lnTo>
                      <a:pt x="0" y="191"/>
                    </a:lnTo>
                    <a:lnTo>
                      <a:pt x="0" y="207"/>
                    </a:lnTo>
                    <a:lnTo>
                      <a:pt x="0" y="205"/>
                    </a:lnTo>
                    <a:lnTo>
                      <a:pt x="6" y="205"/>
                    </a:lnTo>
                    <a:lnTo>
                      <a:pt x="8" y="209"/>
                    </a:lnTo>
                    <a:lnTo>
                      <a:pt x="8" y="211"/>
                    </a:lnTo>
                    <a:lnTo>
                      <a:pt x="6" y="211"/>
                    </a:lnTo>
                    <a:lnTo>
                      <a:pt x="6" y="209"/>
                    </a:lnTo>
                    <a:lnTo>
                      <a:pt x="6" y="209"/>
                    </a:lnTo>
                    <a:lnTo>
                      <a:pt x="6" y="226"/>
                    </a:lnTo>
                    <a:lnTo>
                      <a:pt x="6" y="228"/>
                    </a:lnTo>
                    <a:lnTo>
                      <a:pt x="8" y="228"/>
                    </a:lnTo>
                    <a:lnTo>
                      <a:pt x="11" y="228"/>
                    </a:lnTo>
                    <a:lnTo>
                      <a:pt x="13" y="232"/>
                    </a:lnTo>
                    <a:lnTo>
                      <a:pt x="15" y="234"/>
                    </a:lnTo>
                    <a:lnTo>
                      <a:pt x="17" y="236"/>
                    </a:lnTo>
                    <a:lnTo>
                      <a:pt x="23" y="242"/>
                    </a:lnTo>
                    <a:lnTo>
                      <a:pt x="23" y="242"/>
                    </a:lnTo>
                    <a:lnTo>
                      <a:pt x="23" y="247"/>
                    </a:lnTo>
                    <a:lnTo>
                      <a:pt x="19" y="247"/>
                    </a:lnTo>
                    <a:lnTo>
                      <a:pt x="19" y="255"/>
                    </a:lnTo>
                    <a:lnTo>
                      <a:pt x="23" y="257"/>
                    </a:lnTo>
                    <a:lnTo>
                      <a:pt x="25" y="259"/>
                    </a:lnTo>
                    <a:lnTo>
                      <a:pt x="23" y="261"/>
                    </a:lnTo>
                    <a:lnTo>
                      <a:pt x="23" y="265"/>
                    </a:lnTo>
                    <a:lnTo>
                      <a:pt x="25" y="265"/>
                    </a:lnTo>
                    <a:lnTo>
                      <a:pt x="27" y="267"/>
                    </a:lnTo>
                    <a:lnTo>
                      <a:pt x="44" y="267"/>
                    </a:lnTo>
                    <a:lnTo>
                      <a:pt x="44" y="265"/>
                    </a:lnTo>
                    <a:lnTo>
                      <a:pt x="44" y="257"/>
                    </a:lnTo>
                    <a:lnTo>
                      <a:pt x="50" y="255"/>
                    </a:lnTo>
                    <a:lnTo>
                      <a:pt x="50" y="251"/>
                    </a:lnTo>
                    <a:lnTo>
                      <a:pt x="64" y="251"/>
                    </a:lnTo>
                    <a:lnTo>
                      <a:pt x="69" y="253"/>
                    </a:lnTo>
                    <a:lnTo>
                      <a:pt x="75" y="236"/>
                    </a:lnTo>
                    <a:lnTo>
                      <a:pt x="75" y="234"/>
                    </a:lnTo>
                    <a:lnTo>
                      <a:pt x="77" y="230"/>
                    </a:lnTo>
                    <a:lnTo>
                      <a:pt x="77" y="220"/>
                    </a:lnTo>
                    <a:lnTo>
                      <a:pt x="75" y="220"/>
                    </a:lnTo>
                    <a:lnTo>
                      <a:pt x="73" y="216"/>
                    </a:lnTo>
                    <a:lnTo>
                      <a:pt x="77" y="216"/>
                    </a:lnTo>
                    <a:lnTo>
                      <a:pt x="81" y="213"/>
                    </a:lnTo>
                    <a:lnTo>
                      <a:pt x="81" y="211"/>
                    </a:lnTo>
                    <a:lnTo>
                      <a:pt x="77" y="205"/>
                    </a:lnTo>
                    <a:lnTo>
                      <a:pt x="73" y="205"/>
                    </a:lnTo>
                    <a:lnTo>
                      <a:pt x="77" y="205"/>
                    </a:lnTo>
                    <a:lnTo>
                      <a:pt x="75" y="203"/>
                    </a:lnTo>
                    <a:lnTo>
                      <a:pt x="81" y="203"/>
                    </a:lnTo>
                    <a:lnTo>
                      <a:pt x="83" y="201"/>
                    </a:lnTo>
                    <a:lnTo>
                      <a:pt x="87" y="201"/>
                    </a:lnTo>
                    <a:lnTo>
                      <a:pt x="87" y="199"/>
                    </a:lnTo>
                    <a:lnTo>
                      <a:pt x="89" y="197"/>
                    </a:lnTo>
                    <a:lnTo>
                      <a:pt x="89" y="193"/>
                    </a:lnTo>
                    <a:lnTo>
                      <a:pt x="91" y="191"/>
                    </a:lnTo>
                    <a:lnTo>
                      <a:pt x="96" y="197"/>
                    </a:lnTo>
                    <a:lnTo>
                      <a:pt x="98" y="197"/>
                    </a:lnTo>
                    <a:lnTo>
                      <a:pt x="98" y="195"/>
                    </a:lnTo>
                    <a:lnTo>
                      <a:pt x="102" y="189"/>
                    </a:lnTo>
                    <a:lnTo>
                      <a:pt x="100" y="187"/>
                    </a:lnTo>
                    <a:lnTo>
                      <a:pt x="100" y="184"/>
                    </a:lnTo>
                    <a:lnTo>
                      <a:pt x="104" y="184"/>
                    </a:lnTo>
                    <a:lnTo>
                      <a:pt x="104" y="184"/>
                    </a:lnTo>
                    <a:lnTo>
                      <a:pt x="108" y="182"/>
                    </a:lnTo>
                    <a:lnTo>
                      <a:pt x="108" y="178"/>
                    </a:lnTo>
                    <a:lnTo>
                      <a:pt x="104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91" y="162"/>
                    </a:lnTo>
                    <a:lnTo>
                      <a:pt x="89" y="164"/>
                    </a:lnTo>
                    <a:lnTo>
                      <a:pt x="87" y="164"/>
                    </a:lnTo>
                    <a:lnTo>
                      <a:pt x="85" y="162"/>
                    </a:lnTo>
                    <a:lnTo>
                      <a:pt x="81" y="155"/>
                    </a:lnTo>
                    <a:lnTo>
                      <a:pt x="81" y="151"/>
                    </a:lnTo>
                    <a:lnTo>
                      <a:pt x="81" y="147"/>
                    </a:lnTo>
                    <a:lnTo>
                      <a:pt x="81" y="143"/>
                    </a:lnTo>
                    <a:lnTo>
                      <a:pt x="83" y="141"/>
                    </a:lnTo>
                    <a:lnTo>
                      <a:pt x="85" y="137"/>
                    </a:lnTo>
                    <a:lnTo>
                      <a:pt x="85" y="133"/>
                    </a:lnTo>
                    <a:lnTo>
                      <a:pt x="83" y="129"/>
                    </a:lnTo>
                    <a:lnTo>
                      <a:pt x="81" y="126"/>
                    </a:lnTo>
                    <a:lnTo>
                      <a:pt x="81" y="124"/>
                    </a:lnTo>
                    <a:lnTo>
                      <a:pt x="87" y="124"/>
                    </a:lnTo>
                    <a:lnTo>
                      <a:pt x="87" y="124"/>
                    </a:lnTo>
                    <a:lnTo>
                      <a:pt x="87" y="118"/>
                    </a:lnTo>
                    <a:lnTo>
                      <a:pt x="87" y="116"/>
                    </a:lnTo>
                    <a:lnTo>
                      <a:pt x="87" y="118"/>
                    </a:lnTo>
                    <a:lnTo>
                      <a:pt x="93" y="118"/>
                    </a:lnTo>
                    <a:lnTo>
                      <a:pt x="96" y="116"/>
                    </a:lnTo>
                    <a:lnTo>
                      <a:pt x="98" y="114"/>
                    </a:lnTo>
                    <a:lnTo>
                      <a:pt x="102" y="110"/>
                    </a:lnTo>
                    <a:lnTo>
                      <a:pt x="108" y="112"/>
                    </a:lnTo>
                    <a:lnTo>
                      <a:pt x="112" y="106"/>
                    </a:lnTo>
                    <a:lnTo>
                      <a:pt x="118" y="106"/>
                    </a:lnTo>
                    <a:lnTo>
                      <a:pt x="125" y="104"/>
                    </a:lnTo>
                    <a:lnTo>
                      <a:pt x="127" y="104"/>
                    </a:lnTo>
                    <a:lnTo>
                      <a:pt x="131" y="95"/>
                    </a:lnTo>
                    <a:lnTo>
                      <a:pt x="135" y="91"/>
                    </a:lnTo>
                    <a:lnTo>
                      <a:pt x="135" y="89"/>
                    </a:lnTo>
                    <a:lnTo>
                      <a:pt x="131" y="81"/>
                    </a:lnTo>
                    <a:lnTo>
                      <a:pt x="139" y="73"/>
                    </a:lnTo>
                    <a:lnTo>
                      <a:pt x="135" y="66"/>
                    </a:lnTo>
                    <a:lnTo>
                      <a:pt x="143" y="64"/>
                    </a:lnTo>
                    <a:lnTo>
                      <a:pt x="147" y="60"/>
                    </a:lnTo>
                    <a:lnTo>
                      <a:pt x="168" y="60"/>
                    </a:lnTo>
                    <a:lnTo>
                      <a:pt x="170" y="66"/>
                    </a:lnTo>
                    <a:lnTo>
                      <a:pt x="172" y="66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168" y="56"/>
                    </a:lnTo>
                    <a:close/>
                    <a:moveTo>
                      <a:pt x="98" y="224"/>
                    </a:moveTo>
                    <a:lnTo>
                      <a:pt x="98" y="228"/>
                    </a:lnTo>
                    <a:lnTo>
                      <a:pt x="98" y="230"/>
                    </a:lnTo>
                    <a:lnTo>
                      <a:pt x="98" y="234"/>
                    </a:lnTo>
                    <a:lnTo>
                      <a:pt x="100" y="236"/>
                    </a:lnTo>
                    <a:lnTo>
                      <a:pt x="100" y="236"/>
                    </a:lnTo>
                    <a:lnTo>
                      <a:pt x="104" y="230"/>
                    </a:lnTo>
                    <a:lnTo>
                      <a:pt x="106" y="230"/>
                    </a:lnTo>
                    <a:lnTo>
                      <a:pt x="108" y="228"/>
                    </a:lnTo>
                    <a:lnTo>
                      <a:pt x="108" y="226"/>
                    </a:lnTo>
                    <a:lnTo>
                      <a:pt x="108" y="222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0" y="216"/>
                    </a:lnTo>
                    <a:lnTo>
                      <a:pt x="108" y="218"/>
                    </a:lnTo>
                    <a:lnTo>
                      <a:pt x="104" y="218"/>
                    </a:lnTo>
                    <a:lnTo>
                      <a:pt x="102" y="220"/>
                    </a:lnTo>
                    <a:lnTo>
                      <a:pt x="98" y="224"/>
                    </a:lnTo>
                    <a:lnTo>
                      <a:pt x="98" y="224"/>
                    </a:lnTo>
                    <a:lnTo>
                      <a:pt x="98" y="224"/>
                    </a:lnTo>
                    <a:close/>
                    <a:moveTo>
                      <a:pt x="75" y="242"/>
                    </a:moveTo>
                    <a:lnTo>
                      <a:pt x="75" y="247"/>
                    </a:lnTo>
                    <a:lnTo>
                      <a:pt x="73" y="251"/>
                    </a:lnTo>
                    <a:lnTo>
                      <a:pt x="75" y="249"/>
                    </a:lnTo>
                    <a:lnTo>
                      <a:pt x="77" y="247"/>
                    </a:lnTo>
                    <a:lnTo>
                      <a:pt x="79" y="242"/>
                    </a:lnTo>
                    <a:lnTo>
                      <a:pt x="79" y="242"/>
                    </a:lnTo>
                    <a:lnTo>
                      <a:pt x="81" y="240"/>
                    </a:lnTo>
                    <a:lnTo>
                      <a:pt x="81" y="238"/>
                    </a:lnTo>
                    <a:lnTo>
                      <a:pt x="85" y="232"/>
                    </a:lnTo>
                    <a:lnTo>
                      <a:pt x="83" y="228"/>
                    </a:lnTo>
                    <a:lnTo>
                      <a:pt x="81" y="230"/>
                    </a:lnTo>
                    <a:lnTo>
                      <a:pt x="77" y="236"/>
                    </a:lnTo>
                    <a:lnTo>
                      <a:pt x="75" y="242"/>
                    </a:lnTo>
                    <a:lnTo>
                      <a:pt x="75" y="242"/>
                    </a:lnTo>
                    <a:lnTo>
                      <a:pt x="75" y="242"/>
                    </a:lnTo>
                    <a:lnTo>
                      <a:pt x="75" y="24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58"/>
              <p:cNvSpPr>
                <a:spLocks/>
              </p:cNvSpPr>
              <p:nvPr/>
            </p:nvSpPr>
            <p:spPr bwMode="auto">
              <a:xfrm>
                <a:off x="3195" y="2933"/>
                <a:ext cx="27" cy="35"/>
              </a:xfrm>
              <a:custGeom>
                <a:avLst/>
                <a:gdLst>
                  <a:gd name="T0" fmla="*/ 23 w 27"/>
                  <a:gd name="T1" fmla="*/ 14 h 35"/>
                  <a:gd name="T2" fmla="*/ 23 w 27"/>
                  <a:gd name="T3" fmla="*/ 8 h 35"/>
                  <a:gd name="T4" fmla="*/ 25 w 27"/>
                  <a:gd name="T5" fmla="*/ 4 h 35"/>
                  <a:gd name="T6" fmla="*/ 19 w 27"/>
                  <a:gd name="T7" fmla="*/ 4 h 35"/>
                  <a:gd name="T8" fmla="*/ 14 w 27"/>
                  <a:gd name="T9" fmla="*/ 2 h 35"/>
                  <a:gd name="T10" fmla="*/ 12 w 27"/>
                  <a:gd name="T11" fmla="*/ 0 h 35"/>
                  <a:gd name="T12" fmla="*/ 10 w 27"/>
                  <a:gd name="T13" fmla="*/ 0 h 35"/>
                  <a:gd name="T14" fmla="*/ 6 w 27"/>
                  <a:gd name="T15" fmla="*/ 2 h 35"/>
                  <a:gd name="T16" fmla="*/ 6 w 27"/>
                  <a:gd name="T17" fmla="*/ 6 h 35"/>
                  <a:gd name="T18" fmla="*/ 6 w 27"/>
                  <a:gd name="T19" fmla="*/ 8 h 35"/>
                  <a:gd name="T20" fmla="*/ 2 w 27"/>
                  <a:gd name="T21" fmla="*/ 12 h 35"/>
                  <a:gd name="T22" fmla="*/ 0 w 27"/>
                  <a:gd name="T23" fmla="*/ 16 h 35"/>
                  <a:gd name="T24" fmla="*/ 0 w 27"/>
                  <a:gd name="T25" fmla="*/ 22 h 35"/>
                  <a:gd name="T26" fmla="*/ 4 w 27"/>
                  <a:gd name="T27" fmla="*/ 29 h 35"/>
                  <a:gd name="T28" fmla="*/ 6 w 27"/>
                  <a:gd name="T29" fmla="*/ 31 h 35"/>
                  <a:gd name="T30" fmla="*/ 10 w 27"/>
                  <a:gd name="T31" fmla="*/ 33 h 35"/>
                  <a:gd name="T32" fmla="*/ 14 w 27"/>
                  <a:gd name="T33" fmla="*/ 33 h 35"/>
                  <a:gd name="T34" fmla="*/ 19 w 27"/>
                  <a:gd name="T35" fmla="*/ 35 h 35"/>
                  <a:gd name="T36" fmla="*/ 21 w 27"/>
                  <a:gd name="T37" fmla="*/ 35 h 35"/>
                  <a:gd name="T38" fmla="*/ 25 w 27"/>
                  <a:gd name="T39" fmla="*/ 25 h 35"/>
                  <a:gd name="T40" fmla="*/ 27 w 27"/>
                  <a:gd name="T41" fmla="*/ 25 h 35"/>
                  <a:gd name="T42" fmla="*/ 27 w 27"/>
                  <a:gd name="T43" fmla="*/ 22 h 35"/>
                  <a:gd name="T44" fmla="*/ 27 w 27"/>
                  <a:gd name="T45" fmla="*/ 16 h 35"/>
                  <a:gd name="T46" fmla="*/ 25 w 27"/>
                  <a:gd name="T47" fmla="*/ 16 h 35"/>
                  <a:gd name="T48" fmla="*/ 23 w 27"/>
                  <a:gd name="T49" fmla="*/ 14 h 35"/>
                  <a:gd name="T50" fmla="*/ 23 w 27"/>
                  <a:gd name="T51" fmla="*/ 14 h 35"/>
                  <a:gd name="T52" fmla="*/ 23 w 27"/>
                  <a:gd name="T53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35">
                    <a:moveTo>
                      <a:pt x="23" y="14"/>
                    </a:moveTo>
                    <a:lnTo>
                      <a:pt x="23" y="8"/>
                    </a:lnTo>
                    <a:lnTo>
                      <a:pt x="25" y="4"/>
                    </a:lnTo>
                    <a:lnTo>
                      <a:pt x="19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10" y="33"/>
                    </a:lnTo>
                    <a:lnTo>
                      <a:pt x="14" y="33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2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59"/>
              <p:cNvSpPr>
                <a:spLocks/>
              </p:cNvSpPr>
              <p:nvPr/>
            </p:nvSpPr>
            <p:spPr bwMode="auto">
              <a:xfrm>
                <a:off x="3195" y="2933"/>
                <a:ext cx="27" cy="35"/>
              </a:xfrm>
              <a:custGeom>
                <a:avLst/>
                <a:gdLst>
                  <a:gd name="T0" fmla="*/ 23 w 27"/>
                  <a:gd name="T1" fmla="*/ 14 h 35"/>
                  <a:gd name="T2" fmla="*/ 23 w 27"/>
                  <a:gd name="T3" fmla="*/ 8 h 35"/>
                  <a:gd name="T4" fmla="*/ 25 w 27"/>
                  <a:gd name="T5" fmla="*/ 4 h 35"/>
                  <a:gd name="T6" fmla="*/ 19 w 27"/>
                  <a:gd name="T7" fmla="*/ 4 h 35"/>
                  <a:gd name="T8" fmla="*/ 14 w 27"/>
                  <a:gd name="T9" fmla="*/ 2 h 35"/>
                  <a:gd name="T10" fmla="*/ 12 w 27"/>
                  <a:gd name="T11" fmla="*/ 0 h 35"/>
                  <a:gd name="T12" fmla="*/ 10 w 27"/>
                  <a:gd name="T13" fmla="*/ 0 h 35"/>
                  <a:gd name="T14" fmla="*/ 6 w 27"/>
                  <a:gd name="T15" fmla="*/ 2 h 35"/>
                  <a:gd name="T16" fmla="*/ 6 w 27"/>
                  <a:gd name="T17" fmla="*/ 6 h 35"/>
                  <a:gd name="T18" fmla="*/ 6 w 27"/>
                  <a:gd name="T19" fmla="*/ 8 h 35"/>
                  <a:gd name="T20" fmla="*/ 2 w 27"/>
                  <a:gd name="T21" fmla="*/ 12 h 35"/>
                  <a:gd name="T22" fmla="*/ 0 w 27"/>
                  <a:gd name="T23" fmla="*/ 16 h 35"/>
                  <a:gd name="T24" fmla="*/ 0 w 27"/>
                  <a:gd name="T25" fmla="*/ 22 h 35"/>
                  <a:gd name="T26" fmla="*/ 4 w 27"/>
                  <a:gd name="T27" fmla="*/ 29 h 35"/>
                  <a:gd name="T28" fmla="*/ 6 w 27"/>
                  <a:gd name="T29" fmla="*/ 31 h 35"/>
                  <a:gd name="T30" fmla="*/ 10 w 27"/>
                  <a:gd name="T31" fmla="*/ 33 h 35"/>
                  <a:gd name="T32" fmla="*/ 14 w 27"/>
                  <a:gd name="T33" fmla="*/ 33 h 35"/>
                  <a:gd name="T34" fmla="*/ 19 w 27"/>
                  <a:gd name="T35" fmla="*/ 35 h 35"/>
                  <a:gd name="T36" fmla="*/ 21 w 27"/>
                  <a:gd name="T37" fmla="*/ 35 h 35"/>
                  <a:gd name="T38" fmla="*/ 25 w 27"/>
                  <a:gd name="T39" fmla="*/ 25 h 35"/>
                  <a:gd name="T40" fmla="*/ 27 w 27"/>
                  <a:gd name="T41" fmla="*/ 25 h 35"/>
                  <a:gd name="T42" fmla="*/ 27 w 27"/>
                  <a:gd name="T43" fmla="*/ 22 h 35"/>
                  <a:gd name="T44" fmla="*/ 27 w 27"/>
                  <a:gd name="T45" fmla="*/ 16 h 35"/>
                  <a:gd name="T46" fmla="*/ 25 w 27"/>
                  <a:gd name="T47" fmla="*/ 16 h 35"/>
                  <a:gd name="T48" fmla="*/ 23 w 27"/>
                  <a:gd name="T49" fmla="*/ 14 h 35"/>
                  <a:gd name="T50" fmla="*/ 23 w 27"/>
                  <a:gd name="T51" fmla="*/ 14 h 35"/>
                  <a:gd name="T52" fmla="*/ 23 w 27"/>
                  <a:gd name="T53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35">
                    <a:moveTo>
                      <a:pt x="23" y="14"/>
                    </a:moveTo>
                    <a:lnTo>
                      <a:pt x="23" y="8"/>
                    </a:lnTo>
                    <a:lnTo>
                      <a:pt x="25" y="4"/>
                    </a:lnTo>
                    <a:lnTo>
                      <a:pt x="19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10" y="33"/>
                    </a:lnTo>
                    <a:lnTo>
                      <a:pt x="14" y="33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2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60"/>
              <p:cNvSpPr>
                <a:spLocks/>
              </p:cNvSpPr>
              <p:nvPr/>
            </p:nvSpPr>
            <p:spPr bwMode="auto">
              <a:xfrm>
                <a:off x="1633" y="2235"/>
                <a:ext cx="72" cy="91"/>
              </a:xfrm>
              <a:custGeom>
                <a:avLst/>
                <a:gdLst>
                  <a:gd name="T0" fmla="*/ 6 w 72"/>
                  <a:gd name="T1" fmla="*/ 20 h 91"/>
                  <a:gd name="T2" fmla="*/ 2 w 72"/>
                  <a:gd name="T3" fmla="*/ 24 h 91"/>
                  <a:gd name="T4" fmla="*/ 2 w 72"/>
                  <a:gd name="T5" fmla="*/ 37 h 91"/>
                  <a:gd name="T6" fmla="*/ 0 w 72"/>
                  <a:gd name="T7" fmla="*/ 43 h 91"/>
                  <a:gd name="T8" fmla="*/ 2 w 72"/>
                  <a:gd name="T9" fmla="*/ 47 h 91"/>
                  <a:gd name="T10" fmla="*/ 2 w 72"/>
                  <a:gd name="T11" fmla="*/ 51 h 91"/>
                  <a:gd name="T12" fmla="*/ 6 w 72"/>
                  <a:gd name="T13" fmla="*/ 56 h 91"/>
                  <a:gd name="T14" fmla="*/ 10 w 72"/>
                  <a:gd name="T15" fmla="*/ 60 h 91"/>
                  <a:gd name="T16" fmla="*/ 12 w 72"/>
                  <a:gd name="T17" fmla="*/ 53 h 91"/>
                  <a:gd name="T18" fmla="*/ 12 w 72"/>
                  <a:gd name="T19" fmla="*/ 60 h 91"/>
                  <a:gd name="T20" fmla="*/ 12 w 72"/>
                  <a:gd name="T21" fmla="*/ 70 h 91"/>
                  <a:gd name="T22" fmla="*/ 18 w 72"/>
                  <a:gd name="T23" fmla="*/ 80 h 91"/>
                  <a:gd name="T24" fmla="*/ 23 w 72"/>
                  <a:gd name="T25" fmla="*/ 85 h 91"/>
                  <a:gd name="T26" fmla="*/ 25 w 72"/>
                  <a:gd name="T27" fmla="*/ 89 h 91"/>
                  <a:gd name="T28" fmla="*/ 33 w 72"/>
                  <a:gd name="T29" fmla="*/ 91 h 91"/>
                  <a:gd name="T30" fmla="*/ 37 w 72"/>
                  <a:gd name="T31" fmla="*/ 91 h 91"/>
                  <a:gd name="T32" fmla="*/ 37 w 72"/>
                  <a:gd name="T33" fmla="*/ 87 h 91"/>
                  <a:gd name="T34" fmla="*/ 33 w 72"/>
                  <a:gd name="T35" fmla="*/ 76 h 91"/>
                  <a:gd name="T36" fmla="*/ 37 w 72"/>
                  <a:gd name="T37" fmla="*/ 74 h 91"/>
                  <a:gd name="T38" fmla="*/ 43 w 72"/>
                  <a:gd name="T39" fmla="*/ 78 h 91"/>
                  <a:gd name="T40" fmla="*/ 47 w 72"/>
                  <a:gd name="T41" fmla="*/ 74 h 91"/>
                  <a:gd name="T42" fmla="*/ 54 w 72"/>
                  <a:gd name="T43" fmla="*/ 74 h 91"/>
                  <a:gd name="T44" fmla="*/ 56 w 72"/>
                  <a:gd name="T45" fmla="*/ 78 h 91"/>
                  <a:gd name="T46" fmla="*/ 62 w 72"/>
                  <a:gd name="T47" fmla="*/ 76 h 91"/>
                  <a:gd name="T48" fmla="*/ 64 w 72"/>
                  <a:gd name="T49" fmla="*/ 72 h 91"/>
                  <a:gd name="T50" fmla="*/ 68 w 72"/>
                  <a:gd name="T51" fmla="*/ 70 h 91"/>
                  <a:gd name="T52" fmla="*/ 70 w 72"/>
                  <a:gd name="T53" fmla="*/ 56 h 91"/>
                  <a:gd name="T54" fmla="*/ 68 w 72"/>
                  <a:gd name="T55" fmla="*/ 51 h 91"/>
                  <a:gd name="T56" fmla="*/ 64 w 72"/>
                  <a:gd name="T57" fmla="*/ 43 h 91"/>
                  <a:gd name="T58" fmla="*/ 62 w 72"/>
                  <a:gd name="T59" fmla="*/ 35 h 91"/>
                  <a:gd name="T60" fmla="*/ 64 w 72"/>
                  <a:gd name="T61" fmla="*/ 20 h 91"/>
                  <a:gd name="T62" fmla="*/ 68 w 72"/>
                  <a:gd name="T63" fmla="*/ 16 h 91"/>
                  <a:gd name="T64" fmla="*/ 70 w 72"/>
                  <a:gd name="T65" fmla="*/ 14 h 91"/>
                  <a:gd name="T66" fmla="*/ 72 w 72"/>
                  <a:gd name="T67" fmla="*/ 2 h 91"/>
                  <a:gd name="T68" fmla="*/ 68 w 72"/>
                  <a:gd name="T69" fmla="*/ 2 h 91"/>
                  <a:gd name="T70" fmla="*/ 62 w 72"/>
                  <a:gd name="T71" fmla="*/ 0 h 91"/>
                  <a:gd name="T72" fmla="*/ 49 w 72"/>
                  <a:gd name="T73" fmla="*/ 2 h 91"/>
                  <a:gd name="T74" fmla="*/ 37 w 72"/>
                  <a:gd name="T75" fmla="*/ 4 h 91"/>
                  <a:gd name="T76" fmla="*/ 16 w 72"/>
                  <a:gd name="T77" fmla="*/ 2 h 91"/>
                  <a:gd name="T78" fmla="*/ 14 w 72"/>
                  <a:gd name="T79" fmla="*/ 6 h 91"/>
                  <a:gd name="T80" fmla="*/ 12 w 72"/>
                  <a:gd name="T81" fmla="*/ 12 h 91"/>
                  <a:gd name="T82" fmla="*/ 16 w 72"/>
                  <a:gd name="T83" fmla="*/ 18 h 91"/>
                  <a:gd name="T84" fmla="*/ 14 w 72"/>
                  <a:gd name="T85" fmla="*/ 2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2" h="91">
                    <a:moveTo>
                      <a:pt x="14" y="20"/>
                    </a:moveTo>
                    <a:lnTo>
                      <a:pt x="6" y="20"/>
                    </a:lnTo>
                    <a:lnTo>
                      <a:pt x="4" y="22"/>
                    </a:lnTo>
                    <a:lnTo>
                      <a:pt x="2" y="24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5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51"/>
                    </a:lnTo>
                    <a:lnTo>
                      <a:pt x="4" y="53"/>
                    </a:lnTo>
                    <a:lnTo>
                      <a:pt x="6" y="56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2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6" y="74"/>
                    </a:lnTo>
                    <a:lnTo>
                      <a:pt x="18" y="80"/>
                    </a:lnTo>
                    <a:lnTo>
                      <a:pt x="20" y="82"/>
                    </a:lnTo>
                    <a:lnTo>
                      <a:pt x="23" y="85"/>
                    </a:lnTo>
                    <a:lnTo>
                      <a:pt x="23" y="87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33" y="91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37" y="89"/>
                    </a:lnTo>
                    <a:lnTo>
                      <a:pt x="37" y="87"/>
                    </a:lnTo>
                    <a:lnTo>
                      <a:pt x="33" y="82"/>
                    </a:lnTo>
                    <a:lnTo>
                      <a:pt x="33" y="76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7" y="78"/>
                    </a:lnTo>
                    <a:lnTo>
                      <a:pt x="43" y="78"/>
                    </a:lnTo>
                    <a:lnTo>
                      <a:pt x="47" y="76"/>
                    </a:lnTo>
                    <a:lnTo>
                      <a:pt x="47" y="74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4" y="76"/>
                    </a:lnTo>
                    <a:lnTo>
                      <a:pt x="56" y="78"/>
                    </a:lnTo>
                    <a:lnTo>
                      <a:pt x="60" y="80"/>
                    </a:lnTo>
                    <a:lnTo>
                      <a:pt x="62" y="76"/>
                    </a:lnTo>
                    <a:lnTo>
                      <a:pt x="64" y="74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66" y="60"/>
                    </a:lnTo>
                    <a:lnTo>
                      <a:pt x="70" y="56"/>
                    </a:lnTo>
                    <a:lnTo>
                      <a:pt x="70" y="53"/>
                    </a:lnTo>
                    <a:lnTo>
                      <a:pt x="68" y="51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4" y="39"/>
                    </a:lnTo>
                    <a:lnTo>
                      <a:pt x="62" y="35"/>
                    </a:lnTo>
                    <a:lnTo>
                      <a:pt x="62" y="27"/>
                    </a:lnTo>
                    <a:lnTo>
                      <a:pt x="64" y="20"/>
                    </a:lnTo>
                    <a:lnTo>
                      <a:pt x="64" y="18"/>
                    </a:lnTo>
                    <a:lnTo>
                      <a:pt x="68" y="16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0" y="8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2" y="0"/>
                    </a:lnTo>
                    <a:lnTo>
                      <a:pt x="49" y="2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61"/>
              <p:cNvSpPr>
                <a:spLocks/>
              </p:cNvSpPr>
              <p:nvPr/>
            </p:nvSpPr>
            <p:spPr bwMode="auto">
              <a:xfrm>
                <a:off x="1633" y="2235"/>
                <a:ext cx="72" cy="91"/>
              </a:xfrm>
              <a:custGeom>
                <a:avLst/>
                <a:gdLst>
                  <a:gd name="T0" fmla="*/ 6 w 72"/>
                  <a:gd name="T1" fmla="*/ 20 h 91"/>
                  <a:gd name="T2" fmla="*/ 2 w 72"/>
                  <a:gd name="T3" fmla="*/ 24 h 91"/>
                  <a:gd name="T4" fmla="*/ 2 w 72"/>
                  <a:gd name="T5" fmla="*/ 37 h 91"/>
                  <a:gd name="T6" fmla="*/ 0 w 72"/>
                  <a:gd name="T7" fmla="*/ 43 h 91"/>
                  <a:gd name="T8" fmla="*/ 2 w 72"/>
                  <a:gd name="T9" fmla="*/ 47 h 91"/>
                  <a:gd name="T10" fmla="*/ 2 w 72"/>
                  <a:gd name="T11" fmla="*/ 51 h 91"/>
                  <a:gd name="T12" fmla="*/ 6 w 72"/>
                  <a:gd name="T13" fmla="*/ 56 h 91"/>
                  <a:gd name="T14" fmla="*/ 10 w 72"/>
                  <a:gd name="T15" fmla="*/ 60 h 91"/>
                  <a:gd name="T16" fmla="*/ 12 w 72"/>
                  <a:gd name="T17" fmla="*/ 53 h 91"/>
                  <a:gd name="T18" fmla="*/ 12 w 72"/>
                  <a:gd name="T19" fmla="*/ 60 h 91"/>
                  <a:gd name="T20" fmla="*/ 12 w 72"/>
                  <a:gd name="T21" fmla="*/ 70 h 91"/>
                  <a:gd name="T22" fmla="*/ 18 w 72"/>
                  <a:gd name="T23" fmla="*/ 80 h 91"/>
                  <a:gd name="T24" fmla="*/ 23 w 72"/>
                  <a:gd name="T25" fmla="*/ 85 h 91"/>
                  <a:gd name="T26" fmla="*/ 25 w 72"/>
                  <a:gd name="T27" fmla="*/ 89 h 91"/>
                  <a:gd name="T28" fmla="*/ 33 w 72"/>
                  <a:gd name="T29" fmla="*/ 91 h 91"/>
                  <a:gd name="T30" fmla="*/ 37 w 72"/>
                  <a:gd name="T31" fmla="*/ 91 h 91"/>
                  <a:gd name="T32" fmla="*/ 37 w 72"/>
                  <a:gd name="T33" fmla="*/ 87 h 91"/>
                  <a:gd name="T34" fmla="*/ 33 w 72"/>
                  <a:gd name="T35" fmla="*/ 76 h 91"/>
                  <a:gd name="T36" fmla="*/ 37 w 72"/>
                  <a:gd name="T37" fmla="*/ 74 h 91"/>
                  <a:gd name="T38" fmla="*/ 43 w 72"/>
                  <a:gd name="T39" fmla="*/ 78 h 91"/>
                  <a:gd name="T40" fmla="*/ 47 w 72"/>
                  <a:gd name="T41" fmla="*/ 74 h 91"/>
                  <a:gd name="T42" fmla="*/ 54 w 72"/>
                  <a:gd name="T43" fmla="*/ 74 h 91"/>
                  <a:gd name="T44" fmla="*/ 56 w 72"/>
                  <a:gd name="T45" fmla="*/ 78 h 91"/>
                  <a:gd name="T46" fmla="*/ 62 w 72"/>
                  <a:gd name="T47" fmla="*/ 76 h 91"/>
                  <a:gd name="T48" fmla="*/ 64 w 72"/>
                  <a:gd name="T49" fmla="*/ 72 h 91"/>
                  <a:gd name="T50" fmla="*/ 68 w 72"/>
                  <a:gd name="T51" fmla="*/ 70 h 91"/>
                  <a:gd name="T52" fmla="*/ 70 w 72"/>
                  <a:gd name="T53" fmla="*/ 56 h 91"/>
                  <a:gd name="T54" fmla="*/ 68 w 72"/>
                  <a:gd name="T55" fmla="*/ 51 h 91"/>
                  <a:gd name="T56" fmla="*/ 64 w 72"/>
                  <a:gd name="T57" fmla="*/ 43 h 91"/>
                  <a:gd name="T58" fmla="*/ 62 w 72"/>
                  <a:gd name="T59" fmla="*/ 35 h 91"/>
                  <a:gd name="T60" fmla="*/ 64 w 72"/>
                  <a:gd name="T61" fmla="*/ 20 h 91"/>
                  <a:gd name="T62" fmla="*/ 68 w 72"/>
                  <a:gd name="T63" fmla="*/ 16 h 91"/>
                  <a:gd name="T64" fmla="*/ 70 w 72"/>
                  <a:gd name="T65" fmla="*/ 14 h 91"/>
                  <a:gd name="T66" fmla="*/ 72 w 72"/>
                  <a:gd name="T67" fmla="*/ 2 h 91"/>
                  <a:gd name="T68" fmla="*/ 68 w 72"/>
                  <a:gd name="T69" fmla="*/ 2 h 91"/>
                  <a:gd name="T70" fmla="*/ 62 w 72"/>
                  <a:gd name="T71" fmla="*/ 0 h 91"/>
                  <a:gd name="T72" fmla="*/ 49 w 72"/>
                  <a:gd name="T73" fmla="*/ 2 h 91"/>
                  <a:gd name="T74" fmla="*/ 37 w 72"/>
                  <a:gd name="T75" fmla="*/ 4 h 91"/>
                  <a:gd name="T76" fmla="*/ 16 w 72"/>
                  <a:gd name="T77" fmla="*/ 2 h 91"/>
                  <a:gd name="T78" fmla="*/ 14 w 72"/>
                  <a:gd name="T79" fmla="*/ 6 h 91"/>
                  <a:gd name="T80" fmla="*/ 12 w 72"/>
                  <a:gd name="T81" fmla="*/ 12 h 91"/>
                  <a:gd name="T82" fmla="*/ 16 w 72"/>
                  <a:gd name="T83" fmla="*/ 18 h 91"/>
                  <a:gd name="T84" fmla="*/ 14 w 72"/>
                  <a:gd name="T85" fmla="*/ 2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2" h="91">
                    <a:moveTo>
                      <a:pt x="14" y="20"/>
                    </a:moveTo>
                    <a:lnTo>
                      <a:pt x="6" y="20"/>
                    </a:lnTo>
                    <a:lnTo>
                      <a:pt x="4" y="22"/>
                    </a:lnTo>
                    <a:lnTo>
                      <a:pt x="2" y="24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5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51"/>
                    </a:lnTo>
                    <a:lnTo>
                      <a:pt x="4" y="53"/>
                    </a:lnTo>
                    <a:lnTo>
                      <a:pt x="6" y="56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2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6" y="74"/>
                    </a:lnTo>
                    <a:lnTo>
                      <a:pt x="18" y="80"/>
                    </a:lnTo>
                    <a:lnTo>
                      <a:pt x="20" y="82"/>
                    </a:lnTo>
                    <a:lnTo>
                      <a:pt x="23" y="85"/>
                    </a:lnTo>
                    <a:lnTo>
                      <a:pt x="23" y="87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33" y="91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37" y="89"/>
                    </a:lnTo>
                    <a:lnTo>
                      <a:pt x="37" y="87"/>
                    </a:lnTo>
                    <a:lnTo>
                      <a:pt x="33" y="82"/>
                    </a:lnTo>
                    <a:lnTo>
                      <a:pt x="33" y="76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7" y="78"/>
                    </a:lnTo>
                    <a:lnTo>
                      <a:pt x="43" y="78"/>
                    </a:lnTo>
                    <a:lnTo>
                      <a:pt x="47" y="76"/>
                    </a:lnTo>
                    <a:lnTo>
                      <a:pt x="47" y="74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4" y="76"/>
                    </a:lnTo>
                    <a:lnTo>
                      <a:pt x="56" y="78"/>
                    </a:lnTo>
                    <a:lnTo>
                      <a:pt x="60" y="80"/>
                    </a:lnTo>
                    <a:lnTo>
                      <a:pt x="62" y="76"/>
                    </a:lnTo>
                    <a:lnTo>
                      <a:pt x="64" y="74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66" y="60"/>
                    </a:lnTo>
                    <a:lnTo>
                      <a:pt x="70" y="56"/>
                    </a:lnTo>
                    <a:lnTo>
                      <a:pt x="70" y="53"/>
                    </a:lnTo>
                    <a:lnTo>
                      <a:pt x="68" y="51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4" y="39"/>
                    </a:lnTo>
                    <a:lnTo>
                      <a:pt x="62" y="35"/>
                    </a:lnTo>
                    <a:lnTo>
                      <a:pt x="62" y="27"/>
                    </a:lnTo>
                    <a:lnTo>
                      <a:pt x="64" y="20"/>
                    </a:lnTo>
                    <a:lnTo>
                      <a:pt x="64" y="18"/>
                    </a:lnTo>
                    <a:lnTo>
                      <a:pt x="68" y="16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0" y="8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2" y="0"/>
                    </a:lnTo>
                    <a:lnTo>
                      <a:pt x="49" y="2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62"/>
              <p:cNvSpPr>
                <a:spLocks/>
              </p:cNvSpPr>
              <p:nvPr/>
            </p:nvSpPr>
            <p:spPr bwMode="auto">
              <a:xfrm>
                <a:off x="3046" y="1858"/>
                <a:ext cx="290" cy="433"/>
              </a:xfrm>
              <a:custGeom>
                <a:avLst/>
                <a:gdLst>
                  <a:gd name="T0" fmla="*/ 215 w 290"/>
                  <a:gd name="T1" fmla="*/ 18 h 433"/>
                  <a:gd name="T2" fmla="*/ 203 w 290"/>
                  <a:gd name="T3" fmla="*/ 31 h 433"/>
                  <a:gd name="T4" fmla="*/ 163 w 290"/>
                  <a:gd name="T5" fmla="*/ 22 h 433"/>
                  <a:gd name="T6" fmla="*/ 52 w 290"/>
                  <a:gd name="T7" fmla="*/ 66 h 433"/>
                  <a:gd name="T8" fmla="*/ 18 w 290"/>
                  <a:gd name="T9" fmla="*/ 161 h 433"/>
                  <a:gd name="T10" fmla="*/ 18 w 290"/>
                  <a:gd name="T11" fmla="*/ 174 h 433"/>
                  <a:gd name="T12" fmla="*/ 8 w 290"/>
                  <a:gd name="T13" fmla="*/ 184 h 433"/>
                  <a:gd name="T14" fmla="*/ 4 w 290"/>
                  <a:gd name="T15" fmla="*/ 207 h 433"/>
                  <a:gd name="T16" fmla="*/ 0 w 290"/>
                  <a:gd name="T17" fmla="*/ 223 h 433"/>
                  <a:gd name="T18" fmla="*/ 8 w 290"/>
                  <a:gd name="T19" fmla="*/ 230 h 433"/>
                  <a:gd name="T20" fmla="*/ 12 w 290"/>
                  <a:gd name="T21" fmla="*/ 252 h 433"/>
                  <a:gd name="T22" fmla="*/ 20 w 290"/>
                  <a:gd name="T23" fmla="*/ 263 h 433"/>
                  <a:gd name="T24" fmla="*/ 29 w 290"/>
                  <a:gd name="T25" fmla="*/ 285 h 433"/>
                  <a:gd name="T26" fmla="*/ 29 w 290"/>
                  <a:gd name="T27" fmla="*/ 306 h 433"/>
                  <a:gd name="T28" fmla="*/ 29 w 290"/>
                  <a:gd name="T29" fmla="*/ 317 h 433"/>
                  <a:gd name="T30" fmla="*/ 56 w 290"/>
                  <a:gd name="T31" fmla="*/ 333 h 433"/>
                  <a:gd name="T32" fmla="*/ 62 w 290"/>
                  <a:gd name="T33" fmla="*/ 339 h 433"/>
                  <a:gd name="T34" fmla="*/ 66 w 290"/>
                  <a:gd name="T35" fmla="*/ 348 h 433"/>
                  <a:gd name="T36" fmla="*/ 76 w 290"/>
                  <a:gd name="T37" fmla="*/ 358 h 433"/>
                  <a:gd name="T38" fmla="*/ 78 w 290"/>
                  <a:gd name="T39" fmla="*/ 364 h 433"/>
                  <a:gd name="T40" fmla="*/ 89 w 290"/>
                  <a:gd name="T41" fmla="*/ 379 h 433"/>
                  <a:gd name="T42" fmla="*/ 97 w 290"/>
                  <a:gd name="T43" fmla="*/ 395 h 433"/>
                  <a:gd name="T44" fmla="*/ 120 w 290"/>
                  <a:gd name="T45" fmla="*/ 410 h 433"/>
                  <a:gd name="T46" fmla="*/ 130 w 290"/>
                  <a:gd name="T47" fmla="*/ 412 h 433"/>
                  <a:gd name="T48" fmla="*/ 139 w 290"/>
                  <a:gd name="T49" fmla="*/ 406 h 433"/>
                  <a:gd name="T50" fmla="*/ 151 w 290"/>
                  <a:gd name="T51" fmla="*/ 420 h 433"/>
                  <a:gd name="T52" fmla="*/ 163 w 290"/>
                  <a:gd name="T53" fmla="*/ 424 h 433"/>
                  <a:gd name="T54" fmla="*/ 174 w 290"/>
                  <a:gd name="T55" fmla="*/ 426 h 433"/>
                  <a:gd name="T56" fmla="*/ 194 w 290"/>
                  <a:gd name="T57" fmla="*/ 426 h 433"/>
                  <a:gd name="T58" fmla="*/ 207 w 290"/>
                  <a:gd name="T59" fmla="*/ 426 h 433"/>
                  <a:gd name="T60" fmla="*/ 217 w 290"/>
                  <a:gd name="T61" fmla="*/ 416 h 433"/>
                  <a:gd name="T62" fmla="*/ 248 w 290"/>
                  <a:gd name="T63" fmla="*/ 395 h 433"/>
                  <a:gd name="T64" fmla="*/ 234 w 290"/>
                  <a:gd name="T65" fmla="*/ 379 h 433"/>
                  <a:gd name="T66" fmla="*/ 226 w 290"/>
                  <a:gd name="T67" fmla="*/ 356 h 433"/>
                  <a:gd name="T68" fmla="*/ 213 w 290"/>
                  <a:gd name="T69" fmla="*/ 341 h 433"/>
                  <a:gd name="T70" fmla="*/ 199 w 290"/>
                  <a:gd name="T71" fmla="*/ 337 h 433"/>
                  <a:gd name="T72" fmla="*/ 209 w 290"/>
                  <a:gd name="T73" fmla="*/ 323 h 433"/>
                  <a:gd name="T74" fmla="*/ 217 w 290"/>
                  <a:gd name="T75" fmla="*/ 317 h 433"/>
                  <a:gd name="T76" fmla="*/ 215 w 290"/>
                  <a:gd name="T77" fmla="*/ 296 h 433"/>
                  <a:gd name="T78" fmla="*/ 221 w 290"/>
                  <a:gd name="T79" fmla="*/ 281 h 433"/>
                  <a:gd name="T80" fmla="*/ 226 w 290"/>
                  <a:gd name="T81" fmla="*/ 271 h 433"/>
                  <a:gd name="T82" fmla="*/ 230 w 290"/>
                  <a:gd name="T83" fmla="*/ 261 h 433"/>
                  <a:gd name="T84" fmla="*/ 238 w 290"/>
                  <a:gd name="T85" fmla="*/ 246 h 433"/>
                  <a:gd name="T86" fmla="*/ 244 w 290"/>
                  <a:gd name="T87" fmla="*/ 227 h 433"/>
                  <a:gd name="T88" fmla="*/ 255 w 290"/>
                  <a:gd name="T89" fmla="*/ 207 h 433"/>
                  <a:gd name="T90" fmla="*/ 255 w 290"/>
                  <a:gd name="T91" fmla="*/ 174 h 433"/>
                  <a:gd name="T92" fmla="*/ 261 w 290"/>
                  <a:gd name="T93" fmla="*/ 159 h 433"/>
                  <a:gd name="T94" fmla="*/ 265 w 290"/>
                  <a:gd name="T95" fmla="*/ 140 h 433"/>
                  <a:gd name="T96" fmla="*/ 271 w 290"/>
                  <a:gd name="T97" fmla="*/ 130 h 433"/>
                  <a:gd name="T98" fmla="*/ 288 w 290"/>
                  <a:gd name="T99" fmla="*/ 120 h 433"/>
                  <a:gd name="T100" fmla="*/ 279 w 290"/>
                  <a:gd name="T101" fmla="*/ 101 h 433"/>
                  <a:gd name="T102" fmla="*/ 269 w 290"/>
                  <a:gd name="T103" fmla="*/ 89 h 433"/>
                  <a:gd name="T104" fmla="*/ 265 w 290"/>
                  <a:gd name="T105" fmla="*/ 72 h 433"/>
                  <a:gd name="T106" fmla="*/ 267 w 290"/>
                  <a:gd name="T107" fmla="*/ 43 h 433"/>
                  <a:gd name="T108" fmla="*/ 253 w 290"/>
                  <a:gd name="T109" fmla="*/ 18 h 433"/>
                  <a:gd name="T110" fmla="*/ 230 w 290"/>
                  <a:gd name="T111" fmla="*/ 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0" h="433">
                    <a:moveTo>
                      <a:pt x="223" y="6"/>
                    </a:moveTo>
                    <a:lnTo>
                      <a:pt x="223" y="12"/>
                    </a:lnTo>
                    <a:lnTo>
                      <a:pt x="221" y="16"/>
                    </a:lnTo>
                    <a:lnTo>
                      <a:pt x="219" y="18"/>
                    </a:lnTo>
                    <a:lnTo>
                      <a:pt x="215" y="18"/>
                    </a:lnTo>
                    <a:lnTo>
                      <a:pt x="213" y="18"/>
                    </a:lnTo>
                    <a:lnTo>
                      <a:pt x="211" y="18"/>
                    </a:lnTo>
                    <a:lnTo>
                      <a:pt x="207" y="22"/>
                    </a:lnTo>
                    <a:lnTo>
                      <a:pt x="205" y="29"/>
                    </a:lnTo>
                    <a:lnTo>
                      <a:pt x="203" y="31"/>
                    </a:lnTo>
                    <a:lnTo>
                      <a:pt x="199" y="31"/>
                    </a:lnTo>
                    <a:lnTo>
                      <a:pt x="197" y="29"/>
                    </a:lnTo>
                    <a:lnTo>
                      <a:pt x="197" y="27"/>
                    </a:lnTo>
                    <a:lnTo>
                      <a:pt x="194" y="25"/>
                    </a:lnTo>
                    <a:lnTo>
                      <a:pt x="163" y="22"/>
                    </a:lnTo>
                    <a:lnTo>
                      <a:pt x="163" y="18"/>
                    </a:lnTo>
                    <a:lnTo>
                      <a:pt x="163" y="18"/>
                    </a:lnTo>
                    <a:lnTo>
                      <a:pt x="157" y="25"/>
                    </a:lnTo>
                    <a:lnTo>
                      <a:pt x="52" y="22"/>
                    </a:lnTo>
                    <a:lnTo>
                      <a:pt x="52" y="66"/>
                    </a:lnTo>
                    <a:lnTo>
                      <a:pt x="35" y="66"/>
                    </a:lnTo>
                    <a:lnTo>
                      <a:pt x="35" y="163"/>
                    </a:lnTo>
                    <a:lnTo>
                      <a:pt x="33" y="163"/>
                    </a:lnTo>
                    <a:lnTo>
                      <a:pt x="29" y="161"/>
                    </a:lnTo>
                    <a:lnTo>
                      <a:pt x="18" y="161"/>
                    </a:lnTo>
                    <a:lnTo>
                      <a:pt x="16" y="165"/>
                    </a:lnTo>
                    <a:lnTo>
                      <a:pt x="18" y="167"/>
                    </a:lnTo>
                    <a:lnTo>
                      <a:pt x="18" y="169"/>
                    </a:lnTo>
                    <a:lnTo>
                      <a:pt x="18" y="172"/>
                    </a:lnTo>
                    <a:lnTo>
                      <a:pt x="18" y="174"/>
                    </a:lnTo>
                    <a:lnTo>
                      <a:pt x="18" y="176"/>
                    </a:lnTo>
                    <a:lnTo>
                      <a:pt x="14" y="176"/>
                    </a:lnTo>
                    <a:lnTo>
                      <a:pt x="12" y="180"/>
                    </a:lnTo>
                    <a:lnTo>
                      <a:pt x="12" y="184"/>
                    </a:lnTo>
                    <a:lnTo>
                      <a:pt x="8" y="184"/>
                    </a:lnTo>
                    <a:lnTo>
                      <a:pt x="10" y="190"/>
                    </a:lnTo>
                    <a:lnTo>
                      <a:pt x="12" y="196"/>
                    </a:lnTo>
                    <a:lnTo>
                      <a:pt x="8" y="198"/>
                    </a:lnTo>
                    <a:lnTo>
                      <a:pt x="2" y="205"/>
                    </a:lnTo>
                    <a:lnTo>
                      <a:pt x="4" y="207"/>
                    </a:lnTo>
                    <a:lnTo>
                      <a:pt x="8" y="213"/>
                    </a:lnTo>
                    <a:lnTo>
                      <a:pt x="8" y="215"/>
                    </a:lnTo>
                    <a:lnTo>
                      <a:pt x="4" y="219"/>
                    </a:lnTo>
                    <a:lnTo>
                      <a:pt x="2" y="221"/>
                    </a:lnTo>
                    <a:lnTo>
                      <a:pt x="0" y="223"/>
                    </a:lnTo>
                    <a:lnTo>
                      <a:pt x="0" y="230"/>
                    </a:lnTo>
                    <a:lnTo>
                      <a:pt x="2" y="230"/>
                    </a:lnTo>
                    <a:lnTo>
                      <a:pt x="4" y="230"/>
                    </a:lnTo>
                    <a:lnTo>
                      <a:pt x="6" y="230"/>
                    </a:lnTo>
                    <a:lnTo>
                      <a:pt x="8" y="230"/>
                    </a:lnTo>
                    <a:lnTo>
                      <a:pt x="10" y="230"/>
                    </a:lnTo>
                    <a:lnTo>
                      <a:pt x="10" y="242"/>
                    </a:lnTo>
                    <a:lnTo>
                      <a:pt x="14" y="246"/>
                    </a:lnTo>
                    <a:lnTo>
                      <a:pt x="10" y="246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16" y="254"/>
                    </a:lnTo>
                    <a:lnTo>
                      <a:pt x="18" y="261"/>
                    </a:lnTo>
                    <a:lnTo>
                      <a:pt x="20" y="261"/>
                    </a:lnTo>
                    <a:lnTo>
                      <a:pt x="20" y="263"/>
                    </a:lnTo>
                    <a:lnTo>
                      <a:pt x="18" y="263"/>
                    </a:lnTo>
                    <a:lnTo>
                      <a:pt x="18" y="269"/>
                    </a:lnTo>
                    <a:lnTo>
                      <a:pt x="25" y="277"/>
                    </a:lnTo>
                    <a:lnTo>
                      <a:pt x="27" y="281"/>
                    </a:lnTo>
                    <a:lnTo>
                      <a:pt x="29" y="285"/>
                    </a:lnTo>
                    <a:lnTo>
                      <a:pt x="31" y="290"/>
                    </a:lnTo>
                    <a:lnTo>
                      <a:pt x="33" y="292"/>
                    </a:lnTo>
                    <a:lnTo>
                      <a:pt x="33" y="300"/>
                    </a:lnTo>
                    <a:lnTo>
                      <a:pt x="31" y="302"/>
                    </a:lnTo>
                    <a:lnTo>
                      <a:pt x="29" y="306"/>
                    </a:lnTo>
                    <a:lnTo>
                      <a:pt x="29" y="308"/>
                    </a:lnTo>
                    <a:lnTo>
                      <a:pt x="29" y="308"/>
                    </a:lnTo>
                    <a:lnTo>
                      <a:pt x="29" y="310"/>
                    </a:lnTo>
                    <a:lnTo>
                      <a:pt x="31" y="310"/>
                    </a:lnTo>
                    <a:lnTo>
                      <a:pt x="29" y="317"/>
                    </a:lnTo>
                    <a:lnTo>
                      <a:pt x="41" y="317"/>
                    </a:lnTo>
                    <a:lnTo>
                      <a:pt x="41" y="325"/>
                    </a:lnTo>
                    <a:lnTo>
                      <a:pt x="47" y="329"/>
                    </a:lnTo>
                    <a:lnTo>
                      <a:pt x="56" y="329"/>
                    </a:lnTo>
                    <a:lnTo>
                      <a:pt x="56" y="333"/>
                    </a:lnTo>
                    <a:lnTo>
                      <a:pt x="56" y="333"/>
                    </a:lnTo>
                    <a:lnTo>
                      <a:pt x="60" y="335"/>
                    </a:lnTo>
                    <a:lnTo>
                      <a:pt x="62" y="339"/>
                    </a:lnTo>
                    <a:lnTo>
                      <a:pt x="62" y="339"/>
                    </a:lnTo>
                    <a:lnTo>
                      <a:pt x="62" y="339"/>
                    </a:lnTo>
                    <a:lnTo>
                      <a:pt x="62" y="341"/>
                    </a:lnTo>
                    <a:lnTo>
                      <a:pt x="60" y="341"/>
                    </a:lnTo>
                    <a:lnTo>
                      <a:pt x="60" y="343"/>
                    </a:lnTo>
                    <a:lnTo>
                      <a:pt x="62" y="348"/>
                    </a:lnTo>
                    <a:lnTo>
                      <a:pt x="66" y="348"/>
                    </a:lnTo>
                    <a:lnTo>
                      <a:pt x="66" y="348"/>
                    </a:lnTo>
                    <a:lnTo>
                      <a:pt x="70" y="350"/>
                    </a:lnTo>
                    <a:lnTo>
                      <a:pt x="72" y="354"/>
                    </a:lnTo>
                    <a:lnTo>
                      <a:pt x="74" y="356"/>
                    </a:lnTo>
                    <a:lnTo>
                      <a:pt x="76" y="358"/>
                    </a:lnTo>
                    <a:lnTo>
                      <a:pt x="76" y="360"/>
                    </a:lnTo>
                    <a:lnTo>
                      <a:pt x="81" y="360"/>
                    </a:lnTo>
                    <a:lnTo>
                      <a:pt x="83" y="362"/>
                    </a:lnTo>
                    <a:lnTo>
                      <a:pt x="83" y="364"/>
                    </a:lnTo>
                    <a:lnTo>
                      <a:pt x="78" y="364"/>
                    </a:lnTo>
                    <a:lnTo>
                      <a:pt x="78" y="366"/>
                    </a:lnTo>
                    <a:lnTo>
                      <a:pt x="83" y="370"/>
                    </a:lnTo>
                    <a:lnTo>
                      <a:pt x="83" y="375"/>
                    </a:lnTo>
                    <a:lnTo>
                      <a:pt x="89" y="377"/>
                    </a:lnTo>
                    <a:lnTo>
                      <a:pt x="89" y="379"/>
                    </a:lnTo>
                    <a:lnTo>
                      <a:pt x="93" y="379"/>
                    </a:lnTo>
                    <a:lnTo>
                      <a:pt x="93" y="381"/>
                    </a:lnTo>
                    <a:lnTo>
                      <a:pt x="95" y="385"/>
                    </a:lnTo>
                    <a:lnTo>
                      <a:pt x="95" y="391"/>
                    </a:lnTo>
                    <a:lnTo>
                      <a:pt x="97" y="395"/>
                    </a:lnTo>
                    <a:lnTo>
                      <a:pt x="103" y="401"/>
                    </a:lnTo>
                    <a:lnTo>
                      <a:pt x="103" y="408"/>
                    </a:lnTo>
                    <a:lnTo>
                      <a:pt x="116" y="414"/>
                    </a:lnTo>
                    <a:lnTo>
                      <a:pt x="118" y="412"/>
                    </a:lnTo>
                    <a:lnTo>
                      <a:pt x="120" y="410"/>
                    </a:lnTo>
                    <a:lnTo>
                      <a:pt x="120" y="408"/>
                    </a:lnTo>
                    <a:lnTo>
                      <a:pt x="124" y="408"/>
                    </a:lnTo>
                    <a:lnTo>
                      <a:pt x="126" y="410"/>
                    </a:lnTo>
                    <a:lnTo>
                      <a:pt x="126" y="410"/>
                    </a:lnTo>
                    <a:lnTo>
                      <a:pt x="130" y="412"/>
                    </a:lnTo>
                    <a:lnTo>
                      <a:pt x="130" y="412"/>
                    </a:lnTo>
                    <a:lnTo>
                      <a:pt x="134" y="410"/>
                    </a:lnTo>
                    <a:lnTo>
                      <a:pt x="134" y="408"/>
                    </a:lnTo>
                    <a:lnTo>
                      <a:pt x="136" y="404"/>
                    </a:lnTo>
                    <a:lnTo>
                      <a:pt x="139" y="406"/>
                    </a:lnTo>
                    <a:lnTo>
                      <a:pt x="143" y="408"/>
                    </a:lnTo>
                    <a:lnTo>
                      <a:pt x="143" y="412"/>
                    </a:lnTo>
                    <a:lnTo>
                      <a:pt x="145" y="416"/>
                    </a:lnTo>
                    <a:lnTo>
                      <a:pt x="147" y="418"/>
                    </a:lnTo>
                    <a:lnTo>
                      <a:pt x="151" y="420"/>
                    </a:lnTo>
                    <a:lnTo>
                      <a:pt x="153" y="422"/>
                    </a:lnTo>
                    <a:lnTo>
                      <a:pt x="153" y="422"/>
                    </a:lnTo>
                    <a:lnTo>
                      <a:pt x="155" y="428"/>
                    </a:lnTo>
                    <a:lnTo>
                      <a:pt x="159" y="428"/>
                    </a:lnTo>
                    <a:lnTo>
                      <a:pt x="163" y="424"/>
                    </a:lnTo>
                    <a:lnTo>
                      <a:pt x="168" y="424"/>
                    </a:lnTo>
                    <a:lnTo>
                      <a:pt x="170" y="426"/>
                    </a:lnTo>
                    <a:lnTo>
                      <a:pt x="172" y="426"/>
                    </a:lnTo>
                    <a:lnTo>
                      <a:pt x="174" y="426"/>
                    </a:lnTo>
                    <a:lnTo>
                      <a:pt x="174" y="426"/>
                    </a:lnTo>
                    <a:lnTo>
                      <a:pt x="176" y="424"/>
                    </a:lnTo>
                    <a:lnTo>
                      <a:pt x="178" y="424"/>
                    </a:lnTo>
                    <a:lnTo>
                      <a:pt x="184" y="433"/>
                    </a:lnTo>
                    <a:lnTo>
                      <a:pt x="188" y="426"/>
                    </a:lnTo>
                    <a:lnTo>
                      <a:pt x="194" y="426"/>
                    </a:lnTo>
                    <a:lnTo>
                      <a:pt x="197" y="422"/>
                    </a:lnTo>
                    <a:lnTo>
                      <a:pt x="201" y="422"/>
                    </a:lnTo>
                    <a:lnTo>
                      <a:pt x="201" y="424"/>
                    </a:lnTo>
                    <a:lnTo>
                      <a:pt x="201" y="426"/>
                    </a:lnTo>
                    <a:lnTo>
                      <a:pt x="207" y="426"/>
                    </a:lnTo>
                    <a:lnTo>
                      <a:pt x="213" y="420"/>
                    </a:lnTo>
                    <a:lnTo>
                      <a:pt x="213" y="418"/>
                    </a:lnTo>
                    <a:lnTo>
                      <a:pt x="213" y="418"/>
                    </a:lnTo>
                    <a:lnTo>
                      <a:pt x="213" y="416"/>
                    </a:lnTo>
                    <a:lnTo>
                      <a:pt x="217" y="416"/>
                    </a:lnTo>
                    <a:lnTo>
                      <a:pt x="221" y="408"/>
                    </a:lnTo>
                    <a:lnTo>
                      <a:pt x="244" y="408"/>
                    </a:lnTo>
                    <a:lnTo>
                      <a:pt x="250" y="404"/>
                    </a:lnTo>
                    <a:lnTo>
                      <a:pt x="248" y="399"/>
                    </a:lnTo>
                    <a:lnTo>
                      <a:pt x="248" y="395"/>
                    </a:lnTo>
                    <a:lnTo>
                      <a:pt x="246" y="391"/>
                    </a:lnTo>
                    <a:lnTo>
                      <a:pt x="244" y="389"/>
                    </a:lnTo>
                    <a:lnTo>
                      <a:pt x="240" y="389"/>
                    </a:lnTo>
                    <a:lnTo>
                      <a:pt x="238" y="387"/>
                    </a:lnTo>
                    <a:lnTo>
                      <a:pt x="234" y="379"/>
                    </a:lnTo>
                    <a:lnTo>
                      <a:pt x="234" y="372"/>
                    </a:lnTo>
                    <a:lnTo>
                      <a:pt x="230" y="370"/>
                    </a:lnTo>
                    <a:lnTo>
                      <a:pt x="230" y="362"/>
                    </a:lnTo>
                    <a:lnTo>
                      <a:pt x="228" y="362"/>
                    </a:lnTo>
                    <a:lnTo>
                      <a:pt x="226" y="356"/>
                    </a:lnTo>
                    <a:lnTo>
                      <a:pt x="219" y="356"/>
                    </a:lnTo>
                    <a:lnTo>
                      <a:pt x="217" y="352"/>
                    </a:lnTo>
                    <a:lnTo>
                      <a:pt x="217" y="348"/>
                    </a:lnTo>
                    <a:lnTo>
                      <a:pt x="215" y="346"/>
                    </a:lnTo>
                    <a:lnTo>
                      <a:pt x="213" y="341"/>
                    </a:lnTo>
                    <a:lnTo>
                      <a:pt x="211" y="339"/>
                    </a:lnTo>
                    <a:lnTo>
                      <a:pt x="209" y="339"/>
                    </a:lnTo>
                    <a:lnTo>
                      <a:pt x="203" y="339"/>
                    </a:lnTo>
                    <a:lnTo>
                      <a:pt x="201" y="337"/>
                    </a:lnTo>
                    <a:lnTo>
                      <a:pt x="199" y="337"/>
                    </a:lnTo>
                    <a:lnTo>
                      <a:pt x="199" y="333"/>
                    </a:lnTo>
                    <a:lnTo>
                      <a:pt x="201" y="331"/>
                    </a:lnTo>
                    <a:lnTo>
                      <a:pt x="201" y="329"/>
                    </a:lnTo>
                    <a:lnTo>
                      <a:pt x="201" y="323"/>
                    </a:lnTo>
                    <a:lnTo>
                      <a:pt x="209" y="323"/>
                    </a:lnTo>
                    <a:lnTo>
                      <a:pt x="211" y="325"/>
                    </a:lnTo>
                    <a:lnTo>
                      <a:pt x="213" y="323"/>
                    </a:lnTo>
                    <a:lnTo>
                      <a:pt x="215" y="323"/>
                    </a:lnTo>
                    <a:lnTo>
                      <a:pt x="217" y="321"/>
                    </a:lnTo>
                    <a:lnTo>
                      <a:pt x="217" y="317"/>
                    </a:lnTo>
                    <a:lnTo>
                      <a:pt x="217" y="314"/>
                    </a:lnTo>
                    <a:lnTo>
                      <a:pt x="217" y="304"/>
                    </a:lnTo>
                    <a:lnTo>
                      <a:pt x="217" y="302"/>
                    </a:lnTo>
                    <a:lnTo>
                      <a:pt x="217" y="300"/>
                    </a:lnTo>
                    <a:lnTo>
                      <a:pt x="215" y="296"/>
                    </a:lnTo>
                    <a:lnTo>
                      <a:pt x="215" y="292"/>
                    </a:lnTo>
                    <a:lnTo>
                      <a:pt x="217" y="290"/>
                    </a:lnTo>
                    <a:lnTo>
                      <a:pt x="219" y="288"/>
                    </a:lnTo>
                    <a:lnTo>
                      <a:pt x="221" y="285"/>
                    </a:lnTo>
                    <a:lnTo>
                      <a:pt x="221" y="281"/>
                    </a:lnTo>
                    <a:lnTo>
                      <a:pt x="219" y="277"/>
                    </a:lnTo>
                    <a:lnTo>
                      <a:pt x="219" y="273"/>
                    </a:lnTo>
                    <a:lnTo>
                      <a:pt x="223" y="269"/>
                    </a:lnTo>
                    <a:lnTo>
                      <a:pt x="226" y="269"/>
                    </a:lnTo>
                    <a:lnTo>
                      <a:pt x="226" y="271"/>
                    </a:lnTo>
                    <a:lnTo>
                      <a:pt x="228" y="273"/>
                    </a:lnTo>
                    <a:lnTo>
                      <a:pt x="230" y="273"/>
                    </a:lnTo>
                    <a:lnTo>
                      <a:pt x="232" y="271"/>
                    </a:lnTo>
                    <a:lnTo>
                      <a:pt x="232" y="261"/>
                    </a:lnTo>
                    <a:lnTo>
                      <a:pt x="230" y="261"/>
                    </a:lnTo>
                    <a:lnTo>
                      <a:pt x="230" y="259"/>
                    </a:lnTo>
                    <a:lnTo>
                      <a:pt x="234" y="252"/>
                    </a:lnTo>
                    <a:lnTo>
                      <a:pt x="234" y="246"/>
                    </a:lnTo>
                    <a:lnTo>
                      <a:pt x="234" y="246"/>
                    </a:lnTo>
                    <a:lnTo>
                      <a:pt x="238" y="246"/>
                    </a:lnTo>
                    <a:lnTo>
                      <a:pt x="240" y="244"/>
                    </a:lnTo>
                    <a:lnTo>
                      <a:pt x="240" y="234"/>
                    </a:lnTo>
                    <a:lnTo>
                      <a:pt x="240" y="232"/>
                    </a:lnTo>
                    <a:lnTo>
                      <a:pt x="242" y="230"/>
                    </a:lnTo>
                    <a:lnTo>
                      <a:pt x="244" y="227"/>
                    </a:lnTo>
                    <a:lnTo>
                      <a:pt x="250" y="227"/>
                    </a:lnTo>
                    <a:lnTo>
                      <a:pt x="250" y="215"/>
                    </a:lnTo>
                    <a:lnTo>
                      <a:pt x="253" y="211"/>
                    </a:lnTo>
                    <a:lnTo>
                      <a:pt x="255" y="209"/>
                    </a:lnTo>
                    <a:lnTo>
                      <a:pt x="255" y="207"/>
                    </a:lnTo>
                    <a:lnTo>
                      <a:pt x="257" y="205"/>
                    </a:lnTo>
                    <a:lnTo>
                      <a:pt x="257" y="192"/>
                    </a:lnTo>
                    <a:lnTo>
                      <a:pt x="255" y="180"/>
                    </a:lnTo>
                    <a:lnTo>
                      <a:pt x="255" y="178"/>
                    </a:lnTo>
                    <a:lnTo>
                      <a:pt x="255" y="174"/>
                    </a:lnTo>
                    <a:lnTo>
                      <a:pt x="257" y="172"/>
                    </a:lnTo>
                    <a:lnTo>
                      <a:pt x="259" y="172"/>
                    </a:lnTo>
                    <a:lnTo>
                      <a:pt x="259" y="161"/>
                    </a:lnTo>
                    <a:lnTo>
                      <a:pt x="261" y="161"/>
                    </a:lnTo>
                    <a:lnTo>
                      <a:pt x="261" y="159"/>
                    </a:lnTo>
                    <a:lnTo>
                      <a:pt x="263" y="157"/>
                    </a:lnTo>
                    <a:lnTo>
                      <a:pt x="263" y="145"/>
                    </a:lnTo>
                    <a:lnTo>
                      <a:pt x="261" y="145"/>
                    </a:lnTo>
                    <a:lnTo>
                      <a:pt x="261" y="140"/>
                    </a:lnTo>
                    <a:lnTo>
                      <a:pt x="265" y="140"/>
                    </a:lnTo>
                    <a:lnTo>
                      <a:pt x="267" y="138"/>
                    </a:lnTo>
                    <a:lnTo>
                      <a:pt x="267" y="134"/>
                    </a:lnTo>
                    <a:lnTo>
                      <a:pt x="271" y="134"/>
                    </a:lnTo>
                    <a:lnTo>
                      <a:pt x="271" y="132"/>
                    </a:lnTo>
                    <a:lnTo>
                      <a:pt x="271" y="130"/>
                    </a:lnTo>
                    <a:lnTo>
                      <a:pt x="273" y="128"/>
                    </a:lnTo>
                    <a:lnTo>
                      <a:pt x="273" y="126"/>
                    </a:lnTo>
                    <a:lnTo>
                      <a:pt x="277" y="126"/>
                    </a:lnTo>
                    <a:lnTo>
                      <a:pt x="282" y="124"/>
                    </a:lnTo>
                    <a:lnTo>
                      <a:pt x="288" y="120"/>
                    </a:lnTo>
                    <a:lnTo>
                      <a:pt x="290" y="114"/>
                    </a:lnTo>
                    <a:lnTo>
                      <a:pt x="290" y="111"/>
                    </a:lnTo>
                    <a:lnTo>
                      <a:pt x="282" y="105"/>
                    </a:lnTo>
                    <a:lnTo>
                      <a:pt x="282" y="103"/>
                    </a:lnTo>
                    <a:lnTo>
                      <a:pt x="279" y="101"/>
                    </a:lnTo>
                    <a:lnTo>
                      <a:pt x="279" y="97"/>
                    </a:lnTo>
                    <a:lnTo>
                      <a:pt x="277" y="97"/>
                    </a:lnTo>
                    <a:lnTo>
                      <a:pt x="271" y="97"/>
                    </a:lnTo>
                    <a:lnTo>
                      <a:pt x="269" y="93"/>
                    </a:lnTo>
                    <a:lnTo>
                      <a:pt x="269" y="89"/>
                    </a:lnTo>
                    <a:lnTo>
                      <a:pt x="267" y="85"/>
                    </a:lnTo>
                    <a:lnTo>
                      <a:pt x="267" y="80"/>
                    </a:lnTo>
                    <a:lnTo>
                      <a:pt x="267" y="76"/>
                    </a:lnTo>
                    <a:lnTo>
                      <a:pt x="267" y="72"/>
                    </a:lnTo>
                    <a:lnTo>
                      <a:pt x="265" y="72"/>
                    </a:lnTo>
                    <a:lnTo>
                      <a:pt x="265" y="66"/>
                    </a:lnTo>
                    <a:lnTo>
                      <a:pt x="263" y="60"/>
                    </a:lnTo>
                    <a:lnTo>
                      <a:pt x="263" y="49"/>
                    </a:lnTo>
                    <a:lnTo>
                      <a:pt x="261" y="45"/>
                    </a:lnTo>
                    <a:lnTo>
                      <a:pt x="267" y="43"/>
                    </a:lnTo>
                    <a:lnTo>
                      <a:pt x="259" y="35"/>
                    </a:lnTo>
                    <a:lnTo>
                      <a:pt x="259" y="25"/>
                    </a:lnTo>
                    <a:lnTo>
                      <a:pt x="257" y="20"/>
                    </a:lnTo>
                    <a:lnTo>
                      <a:pt x="255" y="18"/>
                    </a:lnTo>
                    <a:lnTo>
                      <a:pt x="253" y="18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8" y="4"/>
                    </a:lnTo>
                    <a:lnTo>
                      <a:pt x="236" y="0"/>
                    </a:lnTo>
                    <a:lnTo>
                      <a:pt x="230" y="6"/>
                    </a:lnTo>
                    <a:lnTo>
                      <a:pt x="223" y="6"/>
                    </a:lnTo>
                    <a:lnTo>
                      <a:pt x="223" y="6"/>
                    </a:lnTo>
                    <a:lnTo>
                      <a:pt x="223" y="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63"/>
              <p:cNvSpPr>
                <a:spLocks/>
              </p:cNvSpPr>
              <p:nvPr/>
            </p:nvSpPr>
            <p:spPr bwMode="auto">
              <a:xfrm>
                <a:off x="3046" y="1858"/>
                <a:ext cx="290" cy="433"/>
              </a:xfrm>
              <a:custGeom>
                <a:avLst/>
                <a:gdLst>
                  <a:gd name="T0" fmla="*/ 215 w 290"/>
                  <a:gd name="T1" fmla="*/ 18 h 433"/>
                  <a:gd name="T2" fmla="*/ 203 w 290"/>
                  <a:gd name="T3" fmla="*/ 31 h 433"/>
                  <a:gd name="T4" fmla="*/ 163 w 290"/>
                  <a:gd name="T5" fmla="*/ 22 h 433"/>
                  <a:gd name="T6" fmla="*/ 52 w 290"/>
                  <a:gd name="T7" fmla="*/ 66 h 433"/>
                  <a:gd name="T8" fmla="*/ 18 w 290"/>
                  <a:gd name="T9" fmla="*/ 161 h 433"/>
                  <a:gd name="T10" fmla="*/ 18 w 290"/>
                  <a:gd name="T11" fmla="*/ 174 h 433"/>
                  <a:gd name="T12" fmla="*/ 8 w 290"/>
                  <a:gd name="T13" fmla="*/ 184 h 433"/>
                  <a:gd name="T14" fmla="*/ 4 w 290"/>
                  <a:gd name="T15" fmla="*/ 207 h 433"/>
                  <a:gd name="T16" fmla="*/ 0 w 290"/>
                  <a:gd name="T17" fmla="*/ 223 h 433"/>
                  <a:gd name="T18" fmla="*/ 8 w 290"/>
                  <a:gd name="T19" fmla="*/ 230 h 433"/>
                  <a:gd name="T20" fmla="*/ 12 w 290"/>
                  <a:gd name="T21" fmla="*/ 252 h 433"/>
                  <a:gd name="T22" fmla="*/ 20 w 290"/>
                  <a:gd name="T23" fmla="*/ 263 h 433"/>
                  <a:gd name="T24" fmla="*/ 29 w 290"/>
                  <a:gd name="T25" fmla="*/ 285 h 433"/>
                  <a:gd name="T26" fmla="*/ 29 w 290"/>
                  <a:gd name="T27" fmla="*/ 306 h 433"/>
                  <a:gd name="T28" fmla="*/ 29 w 290"/>
                  <a:gd name="T29" fmla="*/ 317 h 433"/>
                  <a:gd name="T30" fmla="*/ 56 w 290"/>
                  <a:gd name="T31" fmla="*/ 333 h 433"/>
                  <a:gd name="T32" fmla="*/ 62 w 290"/>
                  <a:gd name="T33" fmla="*/ 339 h 433"/>
                  <a:gd name="T34" fmla="*/ 66 w 290"/>
                  <a:gd name="T35" fmla="*/ 348 h 433"/>
                  <a:gd name="T36" fmla="*/ 76 w 290"/>
                  <a:gd name="T37" fmla="*/ 358 h 433"/>
                  <a:gd name="T38" fmla="*/ 78 w 290"/>
                  <a:gd name="T39" fmla="*/ 364 h 433"/>
                  <a:gd name="T40" fmla="*/ 89 w 290"/>
                  <a:gd name="T41" fmla="*/ 379 h 433"/>
                  <a:gd name="T42" fmla="*/ 97 w 290"/>
                  <a:gd name="T43" fmla="*/ 395 h 433"/>
                  <a:gd name="T44" fmla="*/ 120 w 290"/>
                  <a:gd name="T45" fmla="*/ 410 h 433"/>
                  <a:gd name="T46" fmla="*/ 130 w 290"/>
                  <a:gd name="T47" fmla="*/ 412 h 433"/>
                  <a:gd name="T48" fmla="*/ 139 w 290"/>
                  <a:gd name="T49" fmla="*/ 406 h 433"/>
                  <a:gd name="T50" fmla="*/ 151 w 290"/>
                  <a:gd name="T51" fmla="*/ 420 h 433"/>
                  <a:gd name="T52" fmla="*/ 163 w 290"/>
                  <a:gd name="T53" fmla="*/ 424 h 433"/>
                  <a:gd name="T54" fmla="*/ 174 w 290"/>
                  <a:gd name="T55" fmla="*/ 426 h 433"/>
                  <a:gd name="T56" fmla="*/ 194 w 290"/>
                  <a:gd name="T57" fmla="*/ 426 h 433"/>
                  <a:gd name="T58" fmla="*/ 207 w 290"/>
                  <a:gd name="T59" fmla="*/ 426 h 433"/>
                  <a:gd name="T60" fmla="*/ 217 w 290"/>
                  <a:gd name="T61" fmla="*/ 416 h 433"/>
                  <a:gd name="T62" fmla="*/ 248 w 290"/>
                  <a:gd name="T63" fmla="*/ 395 h 433"/>
                  <a:gd name="T64" fmla="*/ 234 w 290"/>
                  <a:gd name="T65" fmla="*/ 379 h 433"/>
                  <a:gd name="T66" fmla="*/ 226 w 290"/>
                  <a:gd name="T67" fmla="*/ 356 h 433"/>
                  <a:gd name="T68" fmla="*/ 213 w 290"/>
                  <a:gd name="T69" fmla="*/ 341 h 433"/>
                  <a:gd name="T70" fmla="*/ 199 w 290"/>
                  <a:gd name="T71" fmla="*/ 337 h 433"/>
                  <a:gd name="T72" fmla="*/ 209 w 290"/>
                  <a:gd name="T73" fmla="*/ 323 h 433"/>
                  <a:gd name="T74" fmla="*/ 217 w 290"/>
                  <a:gd name="T75" fmla="*/ 317 h 433"/>
                  <a:gd name="T76" fmla="*/ 215 w 290"/>
                  <a:gd name="T77" fmla="*/ 296 h 433"/>
                  <a:gd name="T78" fmla="*/ 221 w 290"/>
                  <a:gd name="T79" fmla="*/ 281 h 433"/>
                  <a:gd name="T80" fmla="*/ 226 w 290"/>
                  <a:gd name="T81" fmla="*/ 271 h 433"/>
                  <a:gd name="T82" fmla="*/ 230 w 290"/>
                  <a:gd name="T83" fmla="*/ 261 h 433"/>
                  <a:gd name="T84" fmla="*/ 238 w 290"/>
                  <a:gd name="T85" fmla="*/ 246 h 433"/>
                  <a:gd name="T86" fmla="*/ 244 w 290"/>
                  <a:gd name="T87" fmla="*/ 227 h 433"/>
                  <a:gd name="T88" fmla="*/ 255 w 290"/>
                  <a:gd name="T89" fmla="*/ 207 h 433"/>
                  <a:gd name="T90" fmla="*/ 255 w 290"/>
                  <a:gd name="T91" fmla="*/ 174 h 433"/>
                  <a:gd name="T92" fmla="*/ 261 w 290"/>
                  <a:gd name="T93" fmla="*/ 159 h 433"/>
                  <a:gd name="T94" fmla="*/ 265 w 290"/>
                  <a:gd name="T95" fmla="*/ 140 h 433"/>
                  <a:gd name="T96" fmla="*/ 271 w 290"/>
                  <a:gd name="T97" fmla="*/ 130 h 433"/>
                  <a:gd name="T98" fmla="*/ 288 w 290"/>
                  <a:gd name="T99" fmla="*/ 120 h 433"/>
                  <a:gd name="T100" fmla="*/ 279 w 290"/>
                  <a:gd name="T101" fmla="*/ 101 h 433"/>
                  <a:gd name="T102" fmla="*/ 269 w 290"/>
                  <a:gd name="T103" fmla="*/ 89 h 433"/>
                  <a:gd name="T104" fmla="*/ 265 w 290"/>
                  <a:gd name="T105" fmla="*/ 72 h 433"/>
                  <a:gd name="T106" fmla="*/ 267 w 290"/>
                  <a:gd name="T107" fmla="*/ 43 h 433"/>
                  <a:gd name="T108" fmla="*/ 253 w 290"/>
                  <a:gd name="T109" fmla="*/ 18 h 433"/>
                  <a:gd name="T110" fmla="*/ 230 w 290"/>
                  <a:gd name="T111" fmla="*/ 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0" h="433">
                    <a:moveTo>
                      <a:pt x="223" y="6"/>
                    </a:moveTo>
                    <a:lnTo>
                      <a:pt x="223" y="12"/>
                    </a:lnTo>
                    <a:lnTo>
                      <a:pt x="221" y="16"/>
                    </a:lnTo>
                    <a:lnTo>
                      <a:pt x="219" y="18"/>
                    </a:lnTo>
                    <a:lnTo>
                      <a:pt x="215" y="18"/>
                    </a:lnTo>
                    <a:lnTo>
                      <a:pt x="213" y="18"/>
                    </a:lnTo>
                    <a:lnTo>
                      <a:pt x="211" y="18"/>
                    </a:lnTo>
                    <a:lnTo>
                      <a:pt x="207" y="22"/>
                    </a:lnTo>
                    <a:lnTo>
                      <a:pt x="205" y="29"/>
                    </a:lnTo>
                    <a:lnTo>
                      <a:pt x="203" y="31"/>
                    </a:lnTo>
                    <a:lnTo>
                      <a:pt x="199" y="31"/>
                    </a:lnTo>
                    <a:lnTo>
                      <a:pt x="197" y="29"/>
                    </a:lnTo>
                    <a:lnTo>
                      <a:pt x="197" y="27"/>
                    </a:lnTo>
                    <a:lnTo>
                      <a:pt x="194" y="25"/>
                    </a:lnTo>
                    <a:lnTo>
                      <a:pt x="163" y="22"/>
                    </a:lnTo>
                    <a:lnTo>
                      <a:pt x="163" y="18"/>
                    </a:lnTo>
                    <a:lnTo>
                      <a:pt x="163" y="18"/>
                    </a:lnTo>
                    <a:lnTo>
                      <a:pt x="157" y="25"/>
                    </a:lnTo>
                    <a:lnTo>
                      <a:pt x="52" y="22"/>
                    </a:lnTo>
                    <a:lnTo>
                      <a:pt x="52" y="66"/>
                    </a:lnTo>
                    <a:lnTo>
                      <a:pt x="35" y="66"/>
                    </a:lnTo>
                    <a:lnTo>
                      <a:pt x="35" y="163"/>
                    </a:lnTo>
                    <a:lnTo>
                      <a:pt x="33" y="163"/>
                    </a:lnTo>
                    <a:lnTo>
                      <a:pt x="29" y="161"/>
                    </a:lnTo>
                    <a:lnTo>
                      <a:pt x="18" y="161"/>
                    </a:lnTo>
                    <a:lnTo>
                      <a:pt x="16" y="165"/>
                    </a:lnTo>
                    <a:lnTo>
                      <a:pt x="18" y="167"/>
                    </a:lnTo>
                    <a:lnTo>
                      <a:pt x="18" y="169"/>
                    </a:lnTo>
                    <a:lnTo>
                      <a:pt x="18" y="172"/>
                    </a:lnTo>
                    <a:lnTo>
                      <a:pt x="18" y="174"/>
                    </a:lnTo>
                    <a:lnTo>
                      <a:pt x="18" y="176"/>
                    </a:lnTo>
                    <a:lnTo>
                      <a:pt x="14" y="176"/>
                    </a:lnTo>
                    <a:lnTo>
                      <a:pt x="12" y="180"/>
                    </a:lnTo>
                    <a:lnTo>
                      <a:pt x="12" y="184"/>
                    </a:lnTo>
                    <a:lnTo>
                      <a:pt x="8" y="184"/>
                    </a:lnTo>
                    <a:lnTo>
                      <a:pt x="10" y="190"/>
                    </a:lnTo>
                    <a:lnTo>
                      <a:pt x="12" y="196"/>
                    </a:lnTo>
                    <a:lnTo>
                      <a:pt x="8" y="198"/>
                    </a:lnTo>
                    <a:lnTo>
                      <a:pt x="2" y="205"/>
                    </a:lnTo>
                    <a:lnTo>
                      <a:pt x="4" y="207"/>
                    </a:lnTo>
                    <a:lnTo>
                      <a:pt x="8" y="213"/>
                    </a:lnTo>
                    <a:lnTo>
                      <a:pt x="8" y="215"/>
                    </a:lnTo>
                    <a:lnTo>
                      <a:pt x="4" y="219"/>
                    </a:lnTo>
                    <a:lnTo>
                      <a:pt x="2" y="221"/>
                    </a:lnTo>
                    <a:lnTo>
                      <a:pt x="0" y="223"/>
                    </a:lnTo>
                    <a:lnTo>
                      <a:pt x="0" y="230"/>
                    </a:lnTo>
                    <a:lnTo>
                      <a:pt x="2" y="230"/>
                    </a:lnTo>
                    <a:lnTo>
                      <a:pt x="4" y="230"/>
                    </a:lnTo>
                    <a:lnTo>
                      <a:pt x="6" y="230"/>
                    </a:lnTo>
                    <a:lnTo>
                      <a:pt x="8" y="230"/>
                    </a:lnTo>
                    <a:lnTo>
                      <a:pt x="10" y="230"/>
                    </a:lnTo>
                    <a:lnTo>
                      <a:pt x="10" y="242"/>
                    </a:lnTo>
                    <a:lnTo>
                      <a:pt x="14" y="246"/>
                    </a:lnTo>
                    <a:lnTo>
                      <a:pt x="10" y="246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16" y="254"/>
                    </a:lnTo>
                    <a:lnTo>
                      <a:pt x="18" y="261"/>
                    </a:lnTo>
                    <a:lnTo>
                      <a:pt x="20" y="261"/>
                    </a:lnTo>
                    <a:lnTo>
                      <a:pt x="20" y="263"/>
                    </a:lnTo>
                    <a:lnTo>
                      <a:pt x="18" y="263"/>
                    </a:lnTo>
                    <a:lnTo>
                      <a:pt x="18" y="269"/>
                    </a:lnTo>
                    <a:lnTo>
                      <a:pt x="25" y="277"/>
                    </a:lnTo>
                    <a:lnTo>
                      <a:pt x="27" y="281"/>
                    </a:lnTo>
                    <a:lnTo>
                      <a:pt x="29" y="285"/>
                    </a:lnTo>
                    <a:lnTo>
                      <a:pt x="31" y="290"/>
                    </a:lnTo>
                    <a:lnTo>
                      <a:pt x="33" y="292"/>
                    </a:lnTo>
                    <a:lnTo>
                      <a:pt x="33" y="300"/>
                    </a:lnTo>
                    <a:lnTo>
                      <a:pt x="31" y="302"/>
                    </a:lnTo>
                    <a:lnTo>
                      <a:pt x="29" y="306"/>
                    </a:lnTo>
                    <a:lnTo>
                      <a:pt x="29" y="308"/>
                    </a:lnTo>
                    <a:lnTo>
                      <a:pt x="29" y="308"/>
                    </a:lnTo>
                    <a:lnTo>
                      <a:pt x="29" y="310"/>
                    </a:lnTo>
                    <a:lnTo>
                      <a:pt x="31" y="310"/>
                    </a:lnTo>
                    <a:lnTo>
                      <a:pt x="29" y="317"/>
                    </a:lnTo>
                    <a:lnTo>
                      <a:pt x="41" y="317"/>
                    </a:lnTo>
                    <a:lnTo>
                      <a:pt x="41" y="325"/>
                    </a:lnTo>
                    <a:lnTo>
                      <a:pt x="47" y="329"/>
                    </a:lnTo>
                    <a:lnTo>
                      <a:pt x="56" y="329"/>
                    </a:lnTo>
                    <a:lnTo>
                      <a:pt x="56" y="333"/>
                    </a:lnTo>
                    <a:lnTo>
                      <a:pt x="56" y="333"/>
                    </a:lnTo>
                    <a:lnTo>
                      <a:pt x="60" y="335"/>
                    </a:lnTo>
                    <a:lnTo>
                      <a:pt x="62" y="339"/>
                    </a:lnTo>
                    <a:lnTo>
                      <a:pt x="62" y="339"/>
                    </a:lnTo>
                    <a:lnTo>
                      <a:pt x="62" y="339"/>
                    </a:lnTo>
                    <a:lnTo>
                      <a:pt x="62" y="341"/>
                    </a:lnTo>
                    <a:lnTo>
                      <a:pt x="60" y="341"/>
                    </a:lnTo>
                    <a:lnTo>
                      <a:pt x="60" y="343"/>
                    </a:lnTo>
                    <a:lnTo>
                      <a:pt x="62" y="348"/>
                    </a:lnTo>
                    <a:lnTo>
                      <a:pt x="66" y="348"/>
                    </a:lnTo>
                    <a:lnTo>
                      <a:pt x="66" y="348"/>
                    </a:lnTo>
                    <a:lnTo>
                      <a:pt x="70" y="350"/>
                    </a:lnTo>
                    <a:lnTo>
                      <a:pt x="72" y="354"/>
                    </a:lnTo>
                    <a:lnTo>
                      <a:pt x="74" y="356"/>
                    </a:lnTo>
                    <a:lnTo>
                      <a:pt x="76" y="358"/>
                    </a:lnTo>
                    <a:lnTo>
                      <a:pt x="76" y="360"/>
                    </a:lnTo>
                    <a:lnTo>
                      <a:pt x="81" y="360"/>
                    </a:lnTo>
                    <a:lnTo>
                      <a:pt x="83" y="362"/>
                    </a:lnTo>
                    <a:lnTo>
                      <a:pt x="83" y="364"/>
                    </a:lnTo>
                    <a:lnTo>
                      <a:pt x="78" y="364"/>
                    </a:lnTo>
                    <a:lnTo>
                      <a:pt x="78" y="366"/>
                    </a:lnTo>
                    <a:lnTo>
                      <a:pt x="83" y="370"/>
                    </a:lnTo>
                    <a:lnTo>
                      <a:pt x="83" y="375"/>
                    </a:lnTo>
                    <a:lnTo>
                      <a:pt x="89" y="377"/>
                    </a:lnTo>
                    <a:lnTo>
                      <a:pt x="89" y="379"/>
                    </a:lnTo>
                    <a:lnTo>
                      <a:pt x="93" y="379"/>
                    </a:lnTo>
                    <a:lnTo>
                      <a:pt x="93" y="381"/>
                    </a:lnTo>
                    <a:lnTo>
                      <a:pt x="95" y="385"/>
                    </a:lnTo>
                    <a:lnTo>
                      <a:pt x="95" y="391"/>
                    </a:lnTo>
                    <a:lnTo>
                      <a:pt x="97" y="395"/>
                    </a:lnTo>
                    <a:lnTo>
                      <a:pt x="103" y="401"/>
                    </a:lnTo>
                    <a:lnTo>
                      <a:pt x="103" y="408"/>
                    </a:lnTo>
                    <a:lnTo>
                      <a:pt x="116" y="414"/>
                    </a:lnTo>
                    <a:lnTo>
                      <a:pt x="118" y="412"/>
                    </a:lnTo>
                    <a:lnTo>
                      <a:pt x="120" y="410"/>
                    </a:lnTo>
                    <a:lnTo>
                      <a:pt x="120" y="408"/>
                    </a:lnTo>
                    <a:lnTo>
                      <a:pt x="124" y="408"/>
                    </a:lnTo>
                    <a:lnTo>
                      <a:pt x="126" y="410"/>
                    </a:lnTo>
                    <a:lnTo>
                      <a:pt x="126" y="410"/>
                    </a:lnTo>
                    <a:lnTo>
                      <a:pt x="130" y="412"/>
                    </a:lnTo>
                    <a:lnTo>
                      <a:pt x="130" y="412"/>
                    </a:lnTo>
                    <a:lnTo>
                      <a:pt x="134" y="410"/>
                    </a:lnTo>
                    <a:lnTo>
                      <a:pt x="134" y="408"/>
                    </a:lnTo>
                    <a:lnTo>
                      <a:pt x="136" y="404"/>
                    </a:lnTo>
                    <a:lnTo>
                      <a:pt x="139" y="406"/>
                    </a:lnTo>
                    <a:lnTo>
                      <a:pt x="143" y="408"/>
                    </a:lnTo>
                    <a:lnTo>
                      <a:pt x="143" y="412"/>
                    </a:lnTo>
                    <a:lnTo>
                      <a:pt x="145" y="416"/>
                    </a:lnTo>
                    <a:lnTo>
                      <a:pt x="147" y="418"/>
                    </a:lnTo>
                    <a:lnTo>
                      <a:pt x="151" y="420"/>
                    </a:lnTo>
                    <a:lnTo>
                      <a:pt x="153" y="422"/>
                    </a:lnTo>
                    <a:lnTo>
                      <a:pt x="153" y="422"/>
                    </a:lnTo>
                    <a:lnTo>
                      <a:pt x="155" y="428"/>
                    </a:lnTo>
                    <a:lnTo>
                      <a:pt x="159" y="428"/>
                    </a:lnTo>
                    <a:lnTo>
                      <a:pt x="163" y="424"/>
                    </a:lnTo>
                    <a:lnTo>
                      <a:pt x="168" y="424"/>
                    </a:lnTo>
                    <a:lnTo>
                      <a:pt x="170" y="426"/>
                    </a:lnTo>
                    <a:lnTo>
                      <a:pt x="172" y="426"/>
                    </a:lnTo>
                    <a:lnTo>
                      <a:pt x="174" y="426"/>
                    </a:lnTo>
                    <a:lnTo>
                      <a:pt x="174" y="426"/>
                    </a:lnTo>
                    <a:lnTo>
                      <a:pt x="176" y="424"/>
                    </a:lnTo>
                    <a:lnTo>
                      <a:pt x="178" y="424"/>
                    </a:lnTo>
                    <a:lnTo>
                      <a:pt x="184" y="433"/>
                    </a:lnTo>
                    <a:lnTo>
                      <a:pt x="188" y="426"/>
                    </a:lnTo>
                    <a:lnTo>
                      <a:pt x="194" y="426"/>
                    </a:lnTo>
                    <a:lnTo>
                      <a:pt x="197" y="422"/>
                    </a:lnTo>
                    <a:lnTo>
                      <a:pt x="201" y="422"/>
                    </a:lnTo>
                    <a:lnTo>
                      <a:pt x="201" y="424"/>
                    </a:lnTo>
                    <a:lnTo>
                      <a:pt x="201" y="426"/>
                    </a:lnTo>
                    <a:lnTo>
                      <a:pt x="207" y="426"/>
                    </a:lnTo>
                    <a:lnTo>
                      <a:pt x="213" y="420"/>
                    </a:lnTo>
                    <a:lnTo>
                      <a:pt x="213" y="418"/>
                    </a:lnTo>
                    <a:lnTo>
                      <a:pt x="213" y="418"/>
                    </a:lnTo>
                    <a:lnTo>
                      <a:pt x="213" y="416"/>
                    </a:lnTo>
                    <a:lnTo>
                      <a:pt x="217" y="416"/>
                    </a:lnTo>
                    <a:lnTo>
                      <a:pt x="221" y="408"/>
                    </a:lnTo>
                    <a:lnTo>
                      <a:pt x="244" y="408"/>
                    </a:lnTo>
                    <a:lnTo>
                      <a:pt x="250" y="404"/>
                    </a:lnTo>
                    <a:lnTo>
                      <a:pt x="248" y="399"/>
                    </a:lnTo>
                    <a:lnTo>
                      <a:pt x="248" y="395"/>
                    </a:lnTo>
                    <a:lnTo>
                      <a:pt x="246" y="391"/>
                    </a:lnTo>
                    <a:lnTo>
                      <a:pt x="244" y="389"/>
                    </a:lnTo>
                    <a:lnTo>
                      <a:pt x="240" y="389"/>
                    </a:lnTo>
                    <a:lnTo>
                      <a:pt x="238" y="387"/>
                    </a:lnTo>
                    <a:lnTo>
                      <a:pt x="234" y="379"/>
                    </a:lnTo>
                    <a:lnTo>
                      <a:pt x="234" y="372"/>
                    </a:lnTo>
                    <a:lnTo>
                      <a:pt x="230" y="370"/>
                    </a:lnTo>
                    <a:lnTo>
                      <a:pt x="230" y="362"/>
                    </a:lnTo>
                    <a:lnTo>
                      <a:pt x="228" y="362"/>
                    </a:lnTo>
                    <a:lnTo>
                      <a:pt x="226" y="356"/>
                    </a:lnTo>
                    <a:lnTo>
                      <a:pt x="219" y="356"/>
                    </a:lnTo>
                    <a:lnTo>
                      <a:pt x="217" y="352"/>
                    </a:lnTo>
                    <a:lnTo>
                      <a:pt x="217" y="348"/>
                    </a:lnTo>
                    <a:lnTo>
                      <a:pt x="215" y="346"/>
                    </a:lnTo>
                    <a:lnTo>
                      <a:pt x="213" y="341"/>
                    </a:lnTo>
                    <a:lnTo>
                      <a:pt x="211" y="339"/>
                    </a:lnTo>
                    <a:lnTo>
                      <a:pt x="209" y="339"/>
                    </a:lnTo>
                    <a:lnTo>
                      <a:pt x="203" y="339"/>
                    </a:lnTo>
                    <a:lnTo>
                      <a:pt x="201" y="337"/>
                    </a:lnTo>
                    <a:lnTo>
                      <a:pt x="199" y="337"/>
                    </a:lnTo>
                    <a:lnTo>
                      <a:pt x="199" y="333"/>
                    </a:lnTo>
                    <a:lnTo>
                      <a:pt x="201" y="331"/>
                    </a:lnTo>
                    <a:lnTo>
                      <a:pt x="201" y="329"/>
                    </a:lnTo>
                    <a:lnTo>
                      <a:pt x="201" y="323"/>
                    </a:lnTo>
                    <a:lnTo>
                      <a:pt x="209" y="323"/>
                    </a:lnTo>
                    <a:lnTo>
                      <a:pt x="211" y="325"/>
                    </a:lnTo>
                    <a:lnTo>
                      <a:pt x="213" y="323"/>
                    </a:lnTo>
                    <a:lnTo>
                      <a:pt x="215" y="323"/>
                    </a:lnTo>
                    <a:lnTo>
                      <a:pt x="217" y="321"/>
                    </a:lnTo>
                    <a:lnTo>
                      <a:pt x="217" y="317"/>
                    </a:lnTo>
                    <a:lnTo>
                      <a:pt x="217" y="314"/>
                    </a:lnTo>
                    <a:lnTo>
                      <a:pt x="217" y="304"/>
                    </a:lnTo>
                    <a:lnTo>
                      <a:pt x="217" y="302"/>
                    </a:lnTo>
                    <a:lnTo>
                      <a:pt x="217" y="300"/>
                    </a:lnTo>
                    <a:lnTo>
                      <a:pt x="215" y="296"/>
                    </a:lnTo>
                    <a:lnTo>
                      <a:pt x="215" y="292"/>
                    </a:lnTo>
                    <a:lnTo>
                      <a:pt x="217" y="290"/>
                    </a:lnTo>
                    <a:lnTo>
                      <a:pt x="219" y="288"/>
                    </a:lnTo>
                    <a:lnTo>
                      <a:pt x="221" y="285"/>
                    </a:lnTo>
                    <a:lnTo>
                      <a:pt x="221" y="281"/>
                    </a:lnTo>
                    <a:lnTo>
                      <a:pt x="219" y="277"/>
                    </a:lnTo>
                    <a:lnTo>
                      <a:pt x="219" y="273"/>
                    </a:lnTo>
                    <a:lnTo>
                      <a:pt x="223" y="269"/>
                    </a:lnTo>
                    <a:lnTo>
                      <a:pt x="226" y="269"/>
                    </a:lnTo>
                    <a:lnTo>
                      <a:pt x="226" y="271"/>
                    </a:lnTo>
                    <a:lnTo>
                      <a:pt x="228" y="273"/>
                    </a:lnTo>
                    <a:lnTo>
                      <a:pt x="230" y="273"/>
                    </a:lnTo>
                    <a:lnTo>
                      <a:pt x="232" y="271"/>
                    </a:lnTo>
                    <a:lnTo>
                      <a:pt x="232" y="261"/>
                    </a:lnTo>
                    <a:lnTo>
                      <a:pt x="230" y="261"/>
                    </a:lnTo>
                    <a:lnTo>
                      <a:pt x="230" y="259"/>
                    </a:lnTo>
                    <a:lnTo>
                      <a:pt x="234" y="252"/>
                    </a:lnTo>
                    <a:lnTo>
                      <a:pt x="234" y="246"/>
                    </a:lnTo>
                    <a:lnTo>
                      <a:pt x="234" y="246"/>
                    </a:lnTo>
                    <a:lnTo>
                      <a:pt x="238" y="246"/>
                    </a:lnTo>
                    <a:lnTo>
                      <a:pt x="240" y="244"/>
                    </a:lnTo>
                    <a:lnTo>
                      <a:pt x="240" y="234"/>
                    </a:lnTo>
                    <a:lnTo>
                      <a:pt x="240" y="232"/>
                    </a:lnTo>
                    <a:lnTo>
                      <a:pt x="242" y="230"/>
                    </a:lnTo>
                    <a:lnTo>
                      <a:pt x="244" y="227"/>
                    </a:lnTo>
                    <a:lnTo>
                      <a:pt x="250" y="227"/>
                    </a:lnTo>
                    <a:lnTo>
                      <a:pt x="250" y="215"/>
                    </a:lnTo>
                    <a:lnTo>
                      <a:pt x="253" y="211"/>
                    </a:lnTo>
                    <a:lnTo>
                      <a:pt x="255" y="209"/>
                    </a:lnTo>
                    <a:lnTo>
                      <a:pt x="255" y="207"/>
                    </a:lnTo>
                    <a:lnTo>
                      <a:pt x="257" y="205"/>
                    </a:lnTo>
                    <a:lnTo>
                      <a:pt x="257" y="192"/>
                    </a:lnTo>
                    <a:lnTo>
                      <a:pt x="255" y="180"/>
                    </a:lnTo>
                    <a:lnTo>
                      <a:pt x="255" y="178"/>
                    </a:lnTo>
                    <a:lnTo>
                      <a:pt x="255" y="174"/>
                    </a:lnTo>
                    <a:lnTo>
                      <a:pt x="257" y="172"/>
                    </a:lnTo>
                    <a:lnTo>
                      <a:pt x="259" y="172"/>
                    </a:lnTo>
                    <a:lnTo>
                      <a:pt x="259" y="161"/>
                    </a:lnTo>
                    <a:lnTo>
                      <a:pt x="261" y="161"/>
                    </a:lnTo>
                    <a:lnTo>
                      <a:pt x="261" y="159"/>
                    </a:lnTo>
                    <a:lnTo>
                      <a:pt x="263" y="157"/>
                    </a:lnTo>
                    <a:lnTo>
                      <a:pt x="263" y="145"/>
                    </a:lnTo>
                    <a:lnTo>
                      <a:pt x="261" y="145"/>
                    </a:lnTo>
                    <a:lnTo>
                      <a:pt x="261" y="140"/>
                    </a:lnTo>
                    <a:lnTo>
                      <a:pt x="265" y="140"/>
                    </a:lnTo>
                    <a:lnTo>
                      <a:pt x="267" y="138"/>
                    </a:lnTo>
                    <a:lnTo>
                      <a:pt x="267" y="134"/>
                    </a:lnTo>
                    <a:lnTo>
                      <a:pt x="271" y="134"/>
                    </a:lnTo>
                    <a:lnTo>
                      <a:pt x="271" y="132"/>
                    </a:lnTo>
                    <a:lnTo>
                      <a:pt x="271" y="130"/>
                    </a:lnTo>
                    <a:lnTo>
                      <a:pt x="273" y="128"/>
                    </a:lnTo>
                    <a:lnTo>
                      <a:pt x="273" y="126"/>
                    </a:lnTo>
                    <a:lnTo>
                      <a:pt x="277" y="126"/>
                    </a:lnTo>
                    <a:lnTo>
                      <a:pt x="282" y="124"/>
                    </a:lnTo>
                    <a:lnTo>
                      <a:pt x="288" y="120"/>
                    </a:lnTo>
                    <a:lnTo>
                      <a:pt x="290" y="114"/>
                    </a:lnTo>
                    <a:lnTo>
                      <a:pt x="290" y="111"/>
                    </a:lnTo>
                    <a:lnTo>
                      <a:pt x="282" y="105"/>
                    </a:lnTo>
                    <a:lnTo>
                      <a:pt x="282" y="103"/>
                    </a:lnTo>
                    <a:lnTo>
                      <a:pt x="279" y="101"/>
                    </a:lnTo>
                    <a:lnTo>
                      <a:pt x="279" y="97"/>
                    </a:lnTo>
                    <a:lnTo>
                      <a:pt x="277" y="97"/>
                    </a:lnTo>
                    <a:lnTo>
                      <a:pt x="271" y="97"/>
                    </a:lnTo>
                    <a:lnTo>
                      <a:pt x="269" y="93"/>
                    </a:lnTo>
                    <a:lnTo>
                      <a:pt x="269" y="89"/>
                    </a:lnTo>
                    <a:lnTo>
                      <a:pt x="267" y="85"/>
                    </a:lnTo>
                    <a:lnTo>
                      <a:pt x="267" y="80"/>
                    </a:lnTo>
                    <a:lnTo>
                      <a:pt x="267" y="76"/>
                    </a:lnTo>
                    <a:lnTo>
                      <a:pt x="267" y="72"/>
                    </a:lnTo>
                    <a:lnTo>
                      <a:pt x="265" y="72"/>
                    </a:lnTo>
                    <a:lnTo>
                      <a:pt x="265" y="66"/>
                    </a:lnTo>
                    <a:lnTo>
                      <a:pt x="263" y="60"/>
                    </a:lnTo>
                    <a:lnTo>
                      <a:pt x="263" y="49"/>
                    </a:lnTo>
                    <a:lnTo>
                      <a:pt x="261" y="45"/>
                    </a:lnTo>
                    <a:lnTo>
                      <a:pt x="267" y="43"/>
                    </a:lnTo>
                    <a:lnTo>
                      <a:pt x="259" y="35"/>
                    </a:lnTo>
                    <a:lnTo>
                      <a:pt x="259" y="25"/>
                    </a:lnTo>
                    <a:lnTo>
                      <a:pt x="257" y="20"/>
                    </a:lnTo>
                    <a:lnTo>
                      <a:pt x="255" y="18"/>
                    </a:lnTo>
                    <a:lnTo>
                      <a:pt x="253" y="18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8" y="4"/>
                    </a:lnTo>
                    <a:lnTo>
                      <a:pt x="236" y="0"/>
                    </a:lnTo>
                    <a:lnTo>
                      <a:pt x="230" y="6"/>
                    </a:lnTo>
                    <a:lnTo>
                      <a:pt x="223" y="6"/>
                    </a:lnTo>
                    <a:lnTo>
                      <a:pt x="223" y="6"/>
                    </a:lnTo>
                    <a:lnTo>
                      <a:pt x="223" y="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64"/>
              <p:cNvSpPr>
                <a:spLocks/>
              </p:cNvSpPr>
              <p:nvPr/>
            </p:nvSpPr>
            <p:spPr bwMode="auto">
              <a:xfrm>
                <a:off x="4067" y="2154"/>
                <a:ext cx="48" cy="79"/>
              </a:xfrm>
              <a:custGeom>
                <a:avLst/>
                <a:gdLst>
                  <a:gd name="T0" fmla="*/ 6 w 48"/>
                  <a:gd name="T1" fmla="*/ 2 h 79"/>
                  <a:gd name="T2" fmla="*/ 11 w 48"/>
                  <a:gd name="T3" fmla="*/ 0 h 79"/>
                  <a:gd name="T4" fmla="*/ 15 w 48"/>
                  <a:gd name="T5" fmla="*/ 0 h 79"/>
                  <a:gd name="T6" fmla="*/ 19 w 48"/>
                  <a:gd name="T7" fmla="*/ 2 h 79"/>
                  <a:gd name="T8" fmla="*/ 21 w 48"/>
                  <a:gd name="T9" fmla="*/ 4 h 79"/>
                  <a:gd name="T10" fmla="*/ 31 w 48"/>
                  <a:gd name="T11" fmla="*/ 18 h 79"/>
                  <a:gd name="T12" fmla="*/ 35 w 48"/>
                  <a:gd name="T13" fmla="*/ 23 h 79"/>
                  <a:gd name="T14" fmla="*/ 35 w 48"/>
                  <a:gd name="T15" fmla="*/ 31 h 79"/>
                  <a:gd name="T16" fmla="*/ 42 w 48"/>
                  <a:gd name="T17" fmla="*/ 31 h 79"/>
                  <a:gd name="T18" fmla="*/ 44 w 48"/>
                  <a:gd name="T19" fmla="*/ 43 h 79"/>
                  <a:gd name="T20" fmla="*/ 44 w 48"/>
                  <a:gd name="T21" fmla="*/ 45 h 79"/>
                  <a:gd name="T22" fmla="*/ 46 w 48"/>
                  <a:gd name="T23" fmla="*/ 52 h 79"/>
                  <a:gd name="T24" fmla="*/ 48 w 48"/>
                  <a:gd name="T25" fmla="*/ 60 h 79"/>
                  <a:gd name="T26" fmla="*/ 48 w 48"/>
                  <a:gd name="T27" fmla="*/ 66 h 79"/>
                  <a:gd name="T28" fmla="*/ 44 w 48"/>
                  <a:gd name="T29" fmla="*/ 72 h 79"/>
                  <a:gd name="T30" fmla="*/ 33 w 48"/>
                  <a:gd name="T31" fmla="*/ 76 h 79"/>
                  <a:gd name="T32" fmla="*/ 23 w 48"/>
                  <a:gd name="T33" fmla="*/ 79 h 79"/>
                  <a:gd name="T34" fmla="*/ 15 w 48"/>
                  <a:gd name="T35" fmla="*/ 79 h 79"/>
                  <a:gd name="T36" fmla="*/ 6 w 48"/>
                  <a:gd name="T37" fmla="*/ 72 h 79"/>
                  <a:gd name="T38" fmla="*/ 4 w 48"/>
                  <a:gd name="T39" fmla="*/ 62 h 79"/>
                  <a:gd name="T40" fmla="*/ 0 w 48"/>
                  <a:gd name="T41" fmla="*/ 50 h 79"/>
                  <a:gd name="T42" fmla="*/ 0 w 48"/>
                  <a:gd name="T43" fmla="*/ 41 h 79"/>
                  <a:gd name="T44" fmla="*/ 4 w 48"/>
                  <a:gd name="T45" fmla="*/ 37 h 79"/>
                  <a:gd name="T46" fmla="*/ 6 w 48"/>
                  <a:gd name="T47" fmla="*/ 35 h 79"/>
                  <a:gd name="T48" fmla="*/ 6 w 48"/>
                  <a:gd name="T49" fmla="*/ 31 h 79"/>
                  <a:gd name="T50" fmla="*/ 8 w 48"/>
                  <a:gd name="T51" fmla="*/ 27 h 79"/>
                  <a:gd name="T52" fmla="*/ 8 w 48"/>
                  <a:gd name="T53" fmla="*/ 21 h 79"/>
                  <a:gd name="T54" fmla="*/ 0 w 48"/>
                  <a:gd name="T55" fmla="*/ 10 h 79"/>
                  <a:gd name="T56" fmla="*/ 6 w 48"/>
                  <a:gd name="T57" fmla="*/ 10 h 79"/>
                  <a:gd name="T58" fmla="*/ 6 w 48"/>
                  <a:gd name="T59" fmla="*/ 2 h 79"/>
                  <a:gd name="T60" fmla="*/ 6 w 48"/>
                  <a:gd name="T61" fmla="*/ 2 h 79"/>
                  <a:gd name="T62" fmla="*/ 6 w 48"/>
                  <a:gd name="T63" fmla="*/ 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" h="79">
                    <a:moveTo>
                      <a:pt x="6" y="2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31" y="18"/>
                    </a:lnTo>
                    <a:lnTo>
                      <a:pt x="35" y="23"/>
                    </a:lnTo>
                    <a:lnTo>
                      <a:pt x="35" y="31"/>
                    </a:lnTo>
                    <a:lnTo>
                      <a:pt x="42" y="31"/>
                    </a:lnTo>
                    <a:lnTo>
                      <a:pt x="44" y="43"/>
                    </a:lnTo>
                    <a:lnTo>
                      <a:pt x="44" y="45"/>
                    </a:lnTo>
                    <a:lnTo>
                      <a:pt x="46" y="52"/>
                    </a:lnTo>
                    <a:lnTo>
                      <a:pt x="48" y="60"/>
                    </a:lnTo>
                    <a:lnTo>
                      <a:pt x="48" y="66"/>
                    </a:lnTo>
                    <a:lnTo>
                      <a:pt x="44" y="72"/>
                    </a:lnTo>
                    <a:lnTo>
                      <a:pt x="33" y="76"/>
                    </a:lnTo>
                    <a:lnTo>
                      <a:pt x="23" y="79"/>
                    </a:lnTo>
                    <a:lnTo>
                      <a:pt x="15" y="79"/>
                    </a:lnTo>
                    <a:lnTo>
                      <a:pt x="6" y="72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41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6" y="31"/>
                    </a:lnTo>
                    <a:lnTo>
                      <a:pt x="8" y="27"/>
                    </a:lnTo>
                    <a:lnTo>
                      <a:pt x="8" y="21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65"/>
              <p:cNvSpPr>
                <a:spLocks/>
              </p:cNvSpPr>
              <p:nvPr/>
            </p:nvSpPr>
            <p:spPr bwMode="auto">
              <a:xfrm>
                <a:off x="4067" y="2154"/>
                <a:ext cx="48" cy="79"/>
              </a:xfrm>
              <a:custGeom>
                <a:avLst/>
                <a:gdLst>
                  <a:gd name="T0" fmla="*/ 6 w 48"/>
                  <a:gd name="T1" fmla="*/ 2 h 79"/>
                  <a:gd name="T2" fmla="*/ 11 w 48"/>
                  <a:gd name="T3" fmla="*/ 0 h 79"/>
                  <a:gd name="T4" fmla="*/ 15 w 48"/>
                  <a:gd name="T5" fmla="*/ 0 h 79"/>
                  <a:gd name="T6" fmla="*/ 19 w 48"/>
                  <a:gd name="T7" fmla="*/ 2 h 79"/>
                  <a:gd name="T8" fmla="*/ 21 w 48"/>
                  <a:gd name="T9" fmla="*/ 4 h 79"/>
                  <a:gd name="T10" fmla="*/ 31 w 48"/>
                  <a:gd name="T11" fmla="*/ 18 h 79"/>
                  <a:gd name="T12" fmla="*/ 35 w 48"/>
                  <a:gd name="T13" fmla="*/ 23 h 79"/>
                  <a:gd name="T14" fmla="*/ 35 w 48"/>
                  <a:gd name="T15" fmla="*/ 31 h 79"/>
                  <a:gd name="T16" fmla="*/ 42 w 48"/>
                  <a:gd name="T17" fmla="*/ 31 h 79"/>
                  <a:gd name="T18" fmla="*/ 44 w 48"/>
                  <a:gd name="T19" fmla="*/ 43 h 79"/>
                  <a:gd name="T20" fmla="*/ 44 w 48"/>
                  <a:gd name="T21" fmla="*/ 45 h 79"/>
                  <a:gd name="T22" fmla="*/ 46 w 48"/>
                  <a:gd name="T23" fmla="*/ 52 h 79"/>
                  <a:gd name="T24" fmla="*/ 48 w 48"/>
                  <a:gd name="T25" fmla="*/ 60 h 79"/>
                  <a:gd name="T26" fmla="*/ 48 w 48"/>
                  <a:gd name="T27" fmla="*/ 66 h 79"/>
                  <a:gd name="T28" fmla="*/ 44 w 48"/>
                  <a:gd name="T29" fmla="*/ 72 h 79"/>
                  <a:gd name="T30" fmla="*/ 33 w 48"/>
                  <a:gd name="T31" fmla="*/ 76 h 79"/>
                  <a:gd name="T32" fmla="*/ 23 w 48"/>
                  <a:gd name="T33" fmla="*/ 79 h 79"/>
                  <a:gd name="T34" fmla="*/ 15 w 48"/>
                  <a:gd name="T35" fmla="*/ 79 h 79"/>
                  <a:gd name="T36" fmla="*/ 6 w 48"/>
                  <a:gd name="T37" fmla="*/ 72 h 79"/>
                  <a:gd name="T38" fmla="*/ 4 w 48"/>
                  <a:gd name="T39" fmla="*/ 62 h 79"/>
                  <a:gd name="T40" fmla="*/ 0 w 48"/>
                  <a:gd name="T41" fmla="*/ 50 h 79"/>
                  <a:gd name="T42" fmla="*/ 0 w 48"/>
                  <a:gd name="T43" fmla="*/ 41 h 79"/>
                  <a:gd name="T44" fmla="*/ 4 w 48"/>
                  <a:gd name="T45" fmla="*/ 37 h 79"/>
                  <a:gd name="T46" fmla="*/ 6 w 48"/>
                  <a:gd name="T47" fmla="*/ 35 h 79"/>
                  <a:gd name="T48" fmla="*/ 6 w 48"/>
                  <a:gd name="T49" fmla="*/ 31 h 79"/>
                  <a:gd name="T50" fmla="*/ 8 w 48"/>
                  <a:gd name="T51" fmla="*/ 27 h 79"/>
                  <a:gd name="T52" fmla="*/ 8 w 48"/>
                  <a:gd name="T53" fmla="*/ 21 h 79"/>
                  <a:gd name="T54" fmla="*/ 0 w 48"/>
                  <a:gd name="T55" fmla="*/ 10 h 79"/>
                  <a:gd name="T56" fmla="*/ 6 w 48"/>
                  <a:gd name="T57" fmla="*/ 10 h 79"/>
                  <a:gd name="T58" fmla="*/ 6 w 48"/>
                  <a:gd name="T59" fmla="*/ 2 h 79"/>
                  <a:gd name="T60" fmla="*/ 6 w 48"/>
                  <a:gd name="T61" fmla="*/ 2 h 79"/>
                  <a:gd name="T62" fmla="*/ 6 w 48"/>
                  <a:gd name="T63" fmla="*/ 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" h="79">
                    <a:moveTo>
                      <a:pt x="6" y="2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31" y="18"/>
                    </a:lnTo>
                    <a:lnTo>
                      <a:pt x="35" y="23"/>
                    </a:lnTo>
                    <a:lnTo>
                      <a:pt x="35" y="31"/>
                    </a:lnTo>
                    <a:lnTo>
                      <a:pt x="42" y="31"/>
                    </a:lnTo>
                    <a:lnTo>
                      <a:pt x="44" y="43"/>
                    </a:lnTo>
                    <a:lnTo>
                      <a:pt x="44" y="45"/>
                    </a:lnTo>
                    <a:lnTo>
                      <a:pt x="46" y="52"/>
                    </a:lnTo>
                    <a:lnTo>
                      <a:pt x="48" y="60"/>
                    </a:lnTo>
                    <a:lnTo>
                      <a:pt x="48" y="66"/>
                    </a:lnTo>
                    <a:lnTo>
                      <a:pt x="44" y="72"/>
                    </a:lnTo>
                    <a:lnTo>
                      <a:pt x="33" y="76"/>
                    </a:lnTo>
                    <a:lnTo>
                      <a:pt x="23" y="79"/>
                    </a:lnTo>
                    <a:lnTo>
                      <a:pt x="15" y="79"/>
                    </a:lnTo>
                    <a:lnTo>
                      <a:pt x="6" y="72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41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6" y="31"/>
                    </a:lnTo>
                    <a:lnTo>
                      <a:pt x="8" y="27"/>
                    </a:lnTo>
                    <a:lnTo>
                      <a:pt x="8" y="21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66"/>
              <p:cNvSpPr>
                <a:spLocks noEditPoints="1"/>
              </p:cNvSpPr>
              <p:nvPr/>
            </p:nvSpPr>
            <p:spPr bwMode="auto">
              <a:xfrm>
                <a:off x="2526" y="1404"/>
                <a:ext cx="217" cy="168"/>
              </a:xfrm>
              <a:custGeom>
                <a:avLst/>
                <a:gdLst>
                  <a:gd name="T0" fmla="*/ 194 w 217"/>
                  <a:gd name="T1" fmla="*/ 83 h 168"/>
                  <a:gd name="T2" fmla="*/ 186 w 217"/>
                  <a:gd name="T3" fmla="*/ 93 h 168"/>
                  <a:gd name="T4" fmla="*/ 199 w 217"/>
                  <a:gd name="T5" fmla="*/ 95 h 168"/>
                  <a:gd name="T6" fmla="*/ 199 w 217"/>
                  <a:gd name="T7" fmla="*/ 87 h 168"/>
                  <a:gd name="T8" fmla="*/ 168 w 217"/>
                  <a:gd name="T9" fmla="*/ 108 h 168"/>
                  <a:gd name="T10" fmla="*/ 170 w 217"/>
                  <a:gd name="T11" fmla="*/ 102 h 168"/>
                  <a:gd name="T12" fmla="*/ 165 w 217"/>
                  <a:gd name="T13" fmla="*/ 106 h 168"/>
                  <a:gd name="T14" fmla="*/ 215 w 217"/>
                  <a:gd name="T15" fmla="*/ 87 h 168"/>
                  <a:gd name="T16" fmla="*/ 209 w 217"/>
                  <a:gd name="T17" fmla="*/ 79 h 168"/>
                  <a:gd name="T18" fmla="*/ 199 w 217"/>
                  <a:gd name="T19" fmla="*/ 39 h 168"/>
                  <a:gd name="T20" fmla="*/ 197 w 217"/>
                  <a:gd name="T21" fmla="*/ 31 h 168"/>
                  <a:gd name="T22" fmla="*/ 192 w 217"/>
                  <a:gd name="T23" fmla="*/ 29 h 168"/>
                  <a:gd name="T24" fmla="*/ 180 w 217"/>
                  <a:gd name="T25" fmla="*/ 29 h 168"/>
                  <a:gd name="T26" fmla="*/ 170 w 217"/>
                  <a:gd name="T27" fmla="*/ 23 h 168"/>
                  <a:gd name="T28" fmla="*/ 159 w 217"/>
                  <a:gd name="T29" fmla="*/ 19 h 168"/>
                  <a:gd name="T30" fmla="*/ 155 w 217"/>
                  <a:gd name="T31" fmla="*/ 23 h 168"/>
                  <a:gd name="T32" fmla="*/ 139 w 217"/>
                  <a:gd name="T33" fmla="*/ 21 h 168"/>
                  <a:gd name="T34" fmla="*/ 128 w 217"/>
                  <a:gd name="T35" fmla="*/ 12 h 168"/>
                  <a:gd name="T36" fmla="*/ 120 w 217"/>
                  <a:gd name="T37" fmla="*/ 8 h 168"/>
                  <a:gd name="T38" fmla="*/ 87 w 217"/>
                  <a:gd name="T39" fmla="*/ 8 h 168"/>
                  <a:gd name="T40" fmla="*/ 54 w 217"/>
                  <a:gd name="T41" fmla="*/ 4 h 168"/>
                  <a:gd name="T42" fmla="*/ 31 w 217"/>
                  <a:gd name="T43" fmla="*/ 0 h 168"/>
                  <a:gd name="T44" fmla="*/ 18 w 217"/>
                  <a:gd name="T45" fmla="*/ 8 h 168"/>
                  <a:gd name="T46" fmla="*/ 2 w 217"/>
                  <a:gd name="T47" fmla="*/ 12 h 168"/>
                  <a:gd name="T48" fmla="*/ 4 w 217"/>
                  <a:gd name="T49" fmla="*/ 23 h 168"/>
                  <a:gd name="T50" fmla="*/ 6 w 217"/>
                  <a:gd name="T51" fmla="*/ 39 h 168"/>
                  <a:gd name="T52" fmla="*/ 20 w 217"/>
                  <a:gd name="T53" fmla="*/ 35 h 168"/>
                  <a:gd name="T54" fmla="*/ 14 w 217"/>
                  <a:gd name="T55" fmla="*/ 41 h 168"/>
                  <a:gd name="T56" fmla="*/ 25 w 217"/>
                  <a:gd name="T57" fmla="*/ 41 h 168"/>
                  <a:gd name="T58" fmla="*/ 43 w 217"/>
                  <a:gd name="T59" fmla="*/ 39 h 168"/>
                  <a:gd name="T60" fmla="*/ 47 w 217"/>
                  <a:gd name="T61" fmla="*/ 48 h 168"/>
                  <a:gd name="T62" fmla="*/ 35 w 217"/>
                  <a:gd name="T63" fmla="*/ 60 h 168"/>
                  <a:gd name="T64" fmla="*/ 35 w 217"/>
                  <a:gd name="T65" fmla="*/ 70 h 168"/>
                  <a:gd name="T66" fmla="*/ 33 w 217"/>
                  <a:gd name="T67" fmla="*/ 79 h 168"/>
                  <a:gd name="T68" fmla="*/ 22 w 217"/>
                  <a:gd name="T69" fmla="*/ 87 h 168"/>
                  <a:gd name="T70" fmla="*/ 33 w 217"/>
                  <a:gd name="T71" fmla="*/ 102 h 168"/>
                  <a:gd name="T72" fmla="*/ 25 w 217"/>
                  <a:gd name="T73" fmla="*/ 110 h 168"/>
                  <a:gd name="T74" fmla="*/ 27 w 217"/>
                  <a:gd name="T75" fmla="*/ 118 h 168"/>
                  <a:gd name="T76" fmla="*/ 29 w 217"/>
                  <a:gd name="T77" fmla="*/ 126 h 168"/>
                  <a:gd name="T78" fmla="*/ 22 w 217"/>
                  <a:gd name="T79" fmla="*/ 143 h 168"/>
                  <a:gd name="T80" fmla="*/ 39 w 217"/>
                  <a:gd name="T81" fmla="*/ 157 h 168"/>
                  <a:gd name="T82" fmla="*/ 43 w 217"/>
                  <a:gd name="T83" fmla="*/ 166 h 168"/>
                  <a:gd name="T84" fmla="*/ 51 w 217"/>
                  <a:gd name="T85" fmla="*/ 166 h 168"/>
                  <a:gd name="T86" fmla="*/ 66 w 217"/>
                  <a:gd name="T87" fmla="*/ 157 h 168"/>
                  <a:gd name="T88" fmla="*/ 93 w 217"/>
                  <a:gd name="T89" fmla="*/ 151 h 168"/>
                  <a:gd name="T90" fmla="*/ 103 w 217"/>
                  <a:gd name="T91" fmla="*/ 153 h 168"/>
                  <a:gd name="T92" fmla="*/ 107 w 217"/>
                  <a:gd name="T93" fmla="*/ 155 h 168"/>
                  <a:gd name="T94" fmla="*/ 124 w 217"/>
                  <a:gd name="T95" fmla="*/ 135 h 168"/>
                  <a:gd name="T96" fmla="*/ 134 w 217"/>
                  <a:gd name="T97" fmla="*/ 126 h 168"/>
                  <a:gd name="T98" fmla="*/ 136 w 217"/>
                  <a:gd name="T99" fmla="*/ 116 h 168"/>
                  <a:gd name="T100" fmla="*/ 147 w 217"/>
                  <a:gd name="T101" fmla="*/ 108 h 168"/>
                  <a:gd name="T102" fmla="*/ 141 w 217"/>
                  <a:gd name="T103" fmla="*/ 102 h 168"/>
                  <a:gd name="T104" fmla="*/ 149 w 217"/>
                  <a:gd name="T105" fmla="*/ 79 h 168"/>
                  <a:gd name="T106" fmla="*/ 159 w 217"/>
                  <a:gd name="T107" fmla="*/ 70 h 168"/>
                  <a:gd name="T108" fmla="*/ 159 w 217"/>
                  <a:gd name="T109" fmla="*/ 62 h 168"/>
                  <a:gd name="T110" fmla="*/ 186 w 217"/>
                  <a:gd name="T111" fmla="*/ 48 h 168"/>
                  <a:gd name="T112" fmla="*/ 197 w 217"/>
                  <a:gd name="T113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" h="168">
                    <a:moveTo>
                      <a:pt x="199" y="87"/>
                    </a:moveTo>
                    <a:lnTo>
                      <a:pt x="197" y="85"/>
                    </a:lnTo>
                    <a:lnTo>
                      <a:pt x="197" y="83"/>
                    </a:lnTo>
                    <a:lnTo>
                      <a:pt x="194" y="83"/>
                    </a:lnTo>
                    <a:lnTo>
                      <a:pt x="188" y="87"/>
                    </a:lnTo>
                    <a:lnTo>
                      <a:pt x="186" y="89"/>
                    </a:lnTo>
                    <a:lnTo>
                      <a:pt x="186" y="91"/>
                    </a:lnTo>
                    <a:lnTo>
                      <a:pt x="186" y="93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90" y="95"/>
                    </a:lnTo>
                    <a:lnTo>
                      <a:pt x="199" y="95"/>
                    </a:lnTo>
                    <a:lnTo>
                      <a:pt x="201" y="93"/>
                    </a:lnTo>
                    <a:lnTo>
                      <a:pt x="201" y="87"/>
                    </a:lnTo>
                    <a:lnTo>
                      <a:pt x="201" y="87"/>
                    </a:lnTo>
                    <a:lnTo>
                      <a:pt x="199" y="87"/>
                    </a:lnTo>
                    <a:lnTo>
                      <a:pt x="199" y="87"/>
                    </a:lnTo>
                    <a:lnTo>
                      <a:pt x="199" y="87"/>
                    </a:lnTo>
                    <a:close/>
                    <a:moveTo>
                      <a:pt x="165" y="106"/>
                    </a:moveTo>
                    <a:lnTo>
                      <a:pt x="168" y="108"/>
                    </a:lnTo>
                    <a:lnTo>
                      <a:pt x="170" y="108"/>
                    </a:lnTo>
                    <a:lnTo>
                      <a:pt x="170" y="106"/>
                    </a:lnTo>
                    <a:lnTo>
                      <a:pt x="170" y="102"/>
                    </a:lnTo>
                    <a:lnTo>
                      <a:pt x="170" y="102"/>
                    </a:lnTo>
                    <a:lnTo>
                      <a:pt x="165" y="104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6"/>
                    </a:lnTo>
                    <a:close/>
                    <a:moveTo>
                      <a:pt x="207" y="81"/>
                    </a:moveTo>
                    <a:lnTo>
                      <a:pt x="207" y="83"/>
                    </a:lnTo>
                    <a:lnTo>
                      <a:pt x="211" y="87"/>
                    </a:lnTo>
                    <a:lnTo>
                      <a:pt x="215" y="87"/>
                    </a:lnTo>
                    <a:lnTo>
                      <a:pt x="217" y="85"/>
                    </a:lnTo>
                    <a:lnTo>
                      <a:pt x="213" y="81"/>
                    </a:lnTo>
                    <a:lnTo>
                      <a:pt x="211" y="81"/>
                    </a:lnTo>
                    <a:lnTo>
                      <a:pt x="209" y="79"/>
                    </a:lnTo>
                    <a:lnTo>
                      <a:pt x="207" y="81"/>
                    </a:lnTo>
                    <a:lnTo>
                      <a:pt x="207" y="81"/>
                    </a:lnTo>
                    <a:lnTo>
                      <a:pt x="207" y="81"/>
                    </a:lnTo>
                    <a:close/>
                    <a:moveTo>
                      <a:pt x="199" y="39"/>
                    </a:moveTo>
                    <a:lnTo>
                      <a:pt x="197" y="37"/>
                    </a:lnTo>
                    <a:lnTo>
                      <a:pt x="197" y="35"/>
                    </a:lnTo>
                    <a:lnTo>
                      <a:pt x="201" y="31"/>
                    </a:lnTo>
                    <a:lnTo>
                      <a:pt x="197" y="31"/>
                    </a:lnTo>
                    <a:lnTo>
                      <a:pt x="197" y="29"/>
                    </a:lnTo>
                    <a:lnTo>
                      <a:pt x="197" y="27"/>
                    </a:lnTo>
                    <a:lnTo>
                      <a:pt x="192" y="27"/>
                    </a:lnTo>
                    <a:lnTo>
                      <a:pt x="192" y="29"/>
                    </a:lnTo>
                    <a:lnTo>
                      <a:pt x="190" y="31"/>
                    </a:lnTo>
                    <a:lnTo>
                      <a:pt x="186" y="31"/>
                    </a:lnTo>
                    <a:lnTo>
                      <a:pt x="186" y="29"/>
                    </a:lnTo>
                    <a:lnTo>
                      <a:pt x="180" y="29"/>
                    </a:lnTo>
                    <a:lnTo>
                      <a:pt x="180" y="27"/>
                    </a:lnTo>
                    <a:lnTo>
                      <a:pt x="176" y="27"/>
                    </a:lnTo>
                    <a:lnTo>
                      <a:pt x="172" y="29"/>
                    </a:lnTo>
                    <a:lnTo>
                      <a:pt x="170" y="23"/>
                    </a:lnTo>
                    <a:lnTo>
                      <a:pt x="165" y="23"/>
                    </a:lnTo>
                    <a:lnTo>
                      <a:pt x="165" y="21"/>
                    </a:lnTo>
                    <a:lnTo>
                      <a:pt x="165" y="19"/>
                    </a:lnTo>
                    <a:lnTo>
                      <a:pt x="159" y="19"/>
                    </a:lnTo>
                    <a:lnTo>
                      <a:pt x="159" y="21"/>
                    </a:lnTo>
                    <a:lnTo>
                      <a:pt x="159" y="23"/>
                    </a:lnTo>
                    <a:lnTo>
                      <a:pt x="155" y="25"/>
                    </a:lnTo>
                    <a:lnTo>
                      <a:pt x="155" y="23"/>
                    </a:lnTo>
                    <a:lnTo>
                      <a:pt x="147" y="23"/>
                    </a:lnTo>
                    <a:lnTo>
                      <a:pt x="145" y="19"/>
                    </a:lnTo>
                    <a:lnTo>
                      <a:pt x="141" y="19"/>
                    </a:lnTo>
                    <a:lnTo>
                      <a:pt x="139" y="21"/>
                    </a:lnTo>
                    <a:lnTo>
                      <a:pt x="134" y="15"/>
                    </a:lnTo>
                    <a:lnTo>
                      <a:pt x="126" y="15"/>
                    </a:lnTo>
                    <a:lnTo>
                      <a:pt x="128" y="15"/>
                    </a:lnTo>
                    <a:lnTo>
                      <a:pt x="128" y="12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22" y="10"/>
                    </a:lnTo>
                    <a:lnTo>
                      <a:pt x="120" y="8"/>
                    </a:lnTo>
                    <a:lnTo>
                      <a:pt x="112" y="8"/>
                    </a:lnTo>
                    <a:lnTo>
                      <a:pt x="97" y="6"/>
                    </a:lnTo>
                    <a:lnTo>
                      <a:pt x="93" y="6"/>
                    </a:lnTo>
                    <a:lnTo>
                      <a:pt x="87" y="8"/>
                    </a:lnTo>
                    <a:lnTo>
                      <a:pt x="72" y="8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1" y="4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4" y="37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14" y="35"/>
                    </a:lnTo>
                    <a:lnTo>
                      <a:pt x="20" y="35"/>
                    </a:lnTo>
                    <a:lnTo>
                      <a:pt x="20" y="37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4" y="41"/>
                    </a:lnTo>
                    <a:lnTo>
                      <a:pt x="18" y="41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5" y="41"/>
                    </a:lnTo>
                    <a:lnTo>
                      <a:pt x="29" y="4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43" y="39"/>
                    </a:lnTo>
                    <a:lnTo>
                      <a:pt x="43" y="44"/>
                    </a:lnTo>
                    <a:lnTo>
                      <a:pt x="45" y="44"/>
                    </a:lnTo>
                    <a:lnTo>
                      <a:pt x="47" y="46"/>
                    </a:lnTo>
                    <a:lnTo>
                      <a:pt x="47" y="48"/>
                    </a:lnTo>
                    <a:lnTo>
                      <a:pt x="41" y="54"/>
                    </a:lnTo>
                    <a:lnTo>
                      <a:pt x="35" y="56"/>
                    </a:lnTo>
                    <a:lnTo>
                      <a:pt x="35" y="58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5" y="70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3" y="77"/>
                    </a:lnTo>
                    <a:lnTo>
                      <a:pt x="33" y="79"/>
                    </a:lnTo>
                    <a:lnTo>
                      <a:pt x="35" y="81"/>
                    </a:lnTo>
                    <a:lnTo>
                      <a:pt x="35" y="85"/>
                    </a:lnTo>
                    <a:lnTo>
                      <a:pt x="31" y="87"/>
                    </a:lnTo>
                    <a:lnTo>
                      <a:pt x="22" y="87"/>
                    </a:lnTo>
                    <a:lnTo>
                      <a:pt x="29" y="93"/>
                    </a:lnTo>
                    <a:lnTo>
                      <a:pt x="29" y="97"/>
                    </a:lnTo>
                    <a:lnTo>
                      <a:pt x="31" y="99"/>
                    </a:lnTo>
                    <a:lnTo>
                      <a:pt x="33" y="102"/>
                    </a:lnTo>
                    <a:lnTo>
                      <a:pt x="33" y="102"/>
                    </a:lnTo>
                    <a:lnTo>
                      <a:pt x="31" y="106"/>
                    </a:lnTo>
                    <a:lnTo>
                      <a:pt x="27" y="108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5" y="114"/>
                    </a:lnTo>
                    <a:lnTo>
                      <a:pt x="25" y="116"/>
                    </a:lnTo>
                    <a:lnTo>
                      <a:pt x="27" y="118"/>
                    </a:lnTo>
                    <a:lnTo>
                      <a:pt x="29" y="120"/>
                    </a:lnTo>
                    <a:lnTo>
                      <a:pt x="31" y="120"/>
                    </a:lnTo>
                    <a:lnTo>
                      <a:pt x="31" y="122"/>
                    </a:lnTo>
                    <a:lnTo>
                      <a:pt x="29" y="126"/>
                    </a:lnTo>
                    <a:lnTo>
                      <a:pt x="25" y="126"/>
                    </a:lnTo>
                    <a:lnTo>
                      <a:pt x="25" y="128"/>
                    </a:lnTo>
                    <a:lnTo>
                      <a:pt x="22" y="131"/>
                    </a:lnTo>
                    <a:lnTo>
                      <a:pt x="22" y="143"/>
                    </a:lnTo>
                    <a:lnTo>
                      <a:pt x="31" y="143"/>
                    </a:lnTo>
                    <a:lnTo>
                      <a:pt x="35" y="149"/>
                    </a:lnTo>
                    <a:lnTo>
                      <a:pt x="41" y="149"/>
                    </a:lnTo>
                    <a:lnTo>
                      <a:pt x="39" y="157"/>
                    </a:lnTo>
                    <a:lnTo>
                      <a:pt x="41" y="157"/>
                    </a:lnTo>
                    <a:lnTo>
                      <a:pt x="41" y="162"/>
                    </a:lnTo>
                    <a:lnTo>
                      <a:pt x="41" y="166"/>
                    </a:lnTo>
                    <a:lnTo>
                      <a:pt x="43" y="166"/>
                    </a:lnTo>
                    <a:lnTo>
                      <a:pt x="47" y="166"/>
                    </a:lnTo>
                    <a:lnTo>
                      <a:pt x="49" y="168"/>
                    </a:lnTo>
                    <a:lnTo>
                      <a:pt x="51" y="168"/>
                    </a:lnTo>
                    <a:lnTo>
                      <a:pt x="51" y="166"/>
                    </a:lnTo>
                    <a:lnTo>
                      <a:pt x="56" y="166"/>
                    </a:lnTo>
                    <a:lnTo>
                      <a:pt x="60" y="160"/>
                    </a:lnTo>
                    <a:lnTo>
                      <a:pt x="62" y="157"/>
                    </a:lnTo>
                    <a:lnTo>
                      <a:pt x="66" y="157"/>
                    </a:lnTo>
                    <a:lnTo>
                      <a:pt x="72" y="153"/>
                    </a:lnTo>
                    <a:lnTo>
                      <a:pt x="89" y="153"/>
                    </a:lnTo>
                    <a:lnTo>
                      <a:pt x="91" y="151"/>
                    </a:lnTo>
                    <a:lnTo>
                      <a:pt x="93" y="151"/>
                    </a:lnTo>
                    <a:lnTo>
                      <a:pt x="97" y="155"/>
                    </a:lnTo>
                    <a:lnTo>
                      <a:pt x="97" y="155"/>
                    </a:lnTo>
                    <a:lnTo>
                      <a:pt x="101" y="153"/>
                    </a:lnTo>
                    <a:lnTo>
                      <a:pt x="103" y="153"/>
                    </a:lnTo>
                    <a:lnTo>
                      <a:pt x="105" y="151"/>
                    </a:lnTo>
                    <a:lnTo>
                      <a:pt x="107" y="151"/>
                    </a:lnTo>
                    <a:lnTo>
                      <a:pt x="107" y="155"/>
                    </a:lnTo>
                    <a:lnTo>
                      <a:pt x="107" y="155"/>
                    </a:lnTo>
                    <a:lnTo>
                      <a:pt x="112" y="151"/>
                    </a:lnTo>
                    <a:lnTo>
                      <a:pt x="114" y="145"/>
                    </a:lnTo>
                    <a:lnTo>
                      <a:pt x="114" y="141"/>
                    </a:lnTo>
                    <a:lnTo>
                      <a:pt x="124" y="135"/>
                    </a:lnTo>
                    <a:lnTo>
                      <a:pt x="130" y="135"/>
                    </a:lnTo>
                    <a:lnTo>
                      <a:pt x="132" y="128"/>
                    </a:lnTo>
                    <a:lnTo>
                      <a:pt x="132" y="126"/>
                    </a:lnTo>
                    <a:lnTo>
                      <a:pt x="134" y="126"/>
                    </a:lnTo>
                    <a:lnTo>
                      <a:pt x="134" y="122"/>
                    </a:lnTo>
                    <a:lnTo>
                      <a:pt x="134" y="120"/>
                    </a:lnTo>
                    <a:lnTo>
                      <a:pt x="136" y="118"/>
                    </a:lnTo>
                    <a:lnTo>
                      <a:pt x="136" y="116"/>
                    </a:lnTo>
                    <a:lnTo>
                      <a:pt x="141" y="116"/>
                    </a:lnTo>
                    <a:lnTo>
                      <a:pt x="147" y="112"/>
                    </a:lnTo>
                    <a:lnTo>
                      <a:pt x="149" y="110"/>
                    </a:lnTo>
                    <a:lnTo>
                      <a:pt x="147" y="108"/>
                    </a:lnTo>
                    <a:lnTo>
                      <a:pt x="145" y="106"/>
                    </a:lnTo>
                    <a:lnTo>
                      <a:pt x="145" y="102"/>
                    </a:lnTo>
                    <a:lnTo>
                      <a:pt x="143" y="102"/>
                    </a:lnTo>
                    <a:lnTo>
                      <a:pt x="141" y="102"/>
                    </a:lnTo>
                    <a:lnTo>
                      <a:pt x="141" y="91"/>
                    </a:lnTo>
                    <a:lnTo>
                      <a:pt x="145" y="85"/>
                    </a:lnTo>
                    <a:lnTo>
                      <a:pt x="147" y="83"/>
                    </a:lnTo>
                    <a:lnTo>
                      <a:pt x="149" y="79"/>
                    </a:lnTo>
                    <a:lnTo>
                      <a:pt x="151" y="77"/>
                    </a:lnTo>
                    <a:lnTo>
                      <a:pt x="153" y="73"/>
                    </a:lnTo>
                    <a:lnTo>
                      <a:pt x="155" y="70"/>
                    </a:lnTo>
                    <a:lnTo>
                      <a:pt x="159" y="70"/>
                    </a:lnTo>
                    <a:lnTo>
                      <a:pt x="161" y="66"/>
                    </a:lnTo>
                    <a:lnTo>
                      <a:pt x="161" y="64"/>
                    </a:lnTo>
                    <a:lnTo>
                      <a:pt x="159" y="64"/>
                    </a:lnTo>
                    <a:lnTo>
                      <a:pt x="159" y="62"/>
                    </a:lnTo>
                    <a:lnTo>
                      <a:pt x="161" y="60"/>
                    </a:lnTo>
                    <a:lnTo>
                      <a:pt x="180" y="54"/>
                    </a:lnTo>
                    <a:lnTo>
                      <a:pt x="186" y="50"/>
                    </a:lnTo>
                    <a:lnTo>
                      <a:pt x="186" y="48"/>
                    </a:lnTo>
                    <a:lnTo>
                      <a:pt x="190" y="46"/>
                    </a:lnTo>
                    <a:lnTo>
                      <a:pt x="190" y="46"/>
                    </a:lnTo>
                    <a:lnTo>
                      <a:pt x="194" y="41"/>
                    </a:lnTo>
                    <a:lnTo>
                      <a:pt x="197" y="41"/>
                    </a:lnTo>
                    <a:lnTo>
                      <a:pt x="199" y="39"/>
                    </a:lnTo>
                    <a:lnTo>
                      <a:pt x="199" y="39"/>
                    </a:lnTo>
                    <a:lnTo>
                      <a:pt x="199" y="39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67"/>
              <p:cNvSpPr>
                <a:spLocks noEditPoints="1"/>
              </p:cNvSpPr>
              <p:nvPr/>
            </p:nvSpPr>
            <p:spPr bwMode="auto">
              <a:xfrm>
                <a:off x="2526" y="1404"/>
                <a:ext cx="217" cy="168"/>
              </a:xfrm>
              <a:custGeom>
                <a:avLst/>
                <a:gdLst>
                  <a:gd name="T0" fmla="*/ 194 w 217"/>
                  <a:gd name="T1" fmla="*/ 83 h 168"/>
                  <a:gd name="T2" fmla="*/ 186 w 217"/>
                  <a:gd name="T3" fmla="*/ 93 h 168"/>
                  <a:gd name="T4" fmla="*/ 199 w 217"/>
                  <a:gd name="T5" fmla="*/ 95 h 168"/>
                  <a:gd name="T6" fmla="*/ 199 w 217"/>
                  <a:gd name="T7" fmla="*/ 87 h 168"/>
                  <a:gd name="T8" fmla="*/ 168 w 217"/>
                  <a:gd name="T9" fmla="*/ 108 h 168"/>
                  <a:gd name="T10" fmla="*/ 170 w 217"/>
                  <a:gd name="T11" fmla="*/ 102 h 168"/>
                  <a:gd name="T12" fmla="*/ 165 w 217"/>
                  <a:gd name="T13" fmla="*/ 106 h 168"/>
                  <a:gd name="T14" fmla="*/ 215 w 217"/>
                  <a:gd name="T15" fmla="*/ 87 h 168"/>
                  <a:gd name="T16" fmla="*/ 209 w 217"/>
                  <a:gd name="T17" fmla="*/ 79 h 168"/>
                  <a:gd name="T18" fmla="*/ 199 w 217"/>
                  <a:gd name="T19" fmla="*/ 39 h 168"/>
                  <a:gd name="T20" fmla="*/ 197 w 217"/>
                  <a:gd name="T21" fmla="*/ 31 h 168"/>
                  <a:gd name="T22" fmla="*/ 192 w 217"/>
                  <a:gd name="T23" fmla="*/ 29 h 168"/>
                  <a:gd name="T24" fmla="*/ 180 w 217"/>
                  <a:gd name="T25" fmla="*/ 29 h 168"/>
                  <a:gd name="T26" fmla="*/ 170 w 217"/>
                  <a:gd name="T27" fmla="*/ 23 h 168"/>
                  <a:gd name="T28" fmla="*/ 159 w 217"/>
                  <a:gd name="T29" fmla="*/ 19 h 168"/>
                  <a:gd name="T30" fmla="*/ 155 w 217"/>
                  <a:gd name="T31" fmla="*/ 23 h 168"/>
                  <a:gd name="T32" fmla="*/ 139 w 217"/>
                  <a:gd name="T33" fmla="*/ 21 h 168"/>
                  <a:gd name="T34" fmla="*/ 128 w 217"/>
                  <a:gd name="T35" fmla="*/ 12 h 168"/>
                  <a:gd name="T36" fmla="*/ 120 w 217"/>
                  <a:gd name="T37" fmla="*/ 8 h 168"/>
                  <a:gd name="T38" fmla="*/ 87 w 217"/>
                  <a:gd name="T39" fmla="*/ 8 h 168"/>
                  <a:gd name="T40" fmla="*/ 54 w 217"/>
                  <a:gd name="T41" fmla="*/ 4 h 168"/>
                  <a:gd name="T42" fmla="*/ 31 w 217"/>
                  <a:gd name="T43" fmla="*/ 0 h 168"/>
                  <a:gd name="T44" fmla="*/ 18 w 217"/>
                  <a:gd name="T45" fmla="*/ 8 h 168"/>
                  <a:gd name="T46" fmla="*/ 2 w 217"/>
                  <a:gd name="T47" fmla="*/ 12 h 168"/>
                  <a:gd name="T48" fmla="*/ 4 w 217"/>
                  <a:gd name="T49" fmla="*/ 23 h 168"/>
                  <a:gd name="T50" fmla="*/ 6 w 217"/>
                  <a:gd name="T51" fmla="*/ 39 h 168"/>
                  <a:gd name="T52" fmla="*/ 20 w 217"/>
                  <a:gd name="T53" fmla="*/ 35 h 168"/>
                  <a:gd name="T54" fmla="*/ 14 w 217"/>
                  <a:gd name="T55" fmla="*/ 41 h 168"/>
                  <a:gd name="T56" fmla="*/ 25 w 217"/>
                  <a:gd name="T57" fmla="*/ 41 h 168"/>
                  <a:gd name="T58" fmla="*/ 43 w 217"/>
                  <a:gd name="T59" fmla="*/ 39 h 168"/>
                  <a:gd name="T60" fmla="*/ 47 w 217"/>
                  <a:gd name="T61" fmla="*/ 48 h 168"/>
                  <a:gd name="T62" fmla="*/ 35 w 217"/>
                  <a:gd name="T63" fmla="*/ 60 h 168"/>
                  <a:gd name="T64" fmla="*/ 35 w 217"/>
                  <a:gd name="T65" fmla="*/ 70 h 168"/>
                  <a:gd name="T66" fmla="*/ 33 w 217"/>
                  <a:gd name="T67" fmla="*/ 79 h 168"/>
                  <a:gd name="T68" fmla="*/ 22 w 217"/>
                  <a:gd name="T69" fmla="*/ 87 h 168"/>
                  <a:gd name="T70" fmla="*/ 33 w 217"/>
                  <a:gd name="T71" fmla="*/ 102 h 168"/>
                  <a:gd name="T72" fmla="*/ 25 w 217"/>
                  <a:gd name="T73" fmla="*/ 110 h 168"/>
                  <a:gd name="T74" fmla="*/ 27 w 217"/>
                  <a:gd name="T75" fmla="*/ 118 h 168"/>
                  <a:gd name="T76" fmla="*/ 29 w 217"/>
                  <a:gd name="T77" fmla="*/ 126 h 168"/>
                  <a:gd name="T78" fmla="*/ 22 w 217"/>
                  <a:gd name="T79" fmla="*/ 143 h 168"/>
                  <a:gd name="T80" fmla="*/ 39 w 217"/>
                  <a:gd name="T81" fmla="*/ 157 h 168"/>
                  <a:gd name="T82" fmla="*/ 43 w 217"/>
                  <a:gd name="T83" fmla="*/ 166 h 168"/>
                  <a:gd name="T84" fmla="*/ 51 w 217"/>
                  <a:gd name="T85" fmla="*/ 166 h 168"/>
                  <a:gd name="T86" fmla="*/ 66 w 217"/>
                  <a:gd name="T87" fmla="*/ 157 h 168"/>
                  <a:gd name="T88" fmla="*/ 93 w 217"/>
                  <a:gd name="T89" fmla="*/ 151 h 168"/>
                  <a:gd name="T90" fmla="*/ 103 w 217"/>
                  <a:gd name="T91" fmla="*/ 153 h 168"/>
                  <a:gd name="T92" fmla="*/ 107 w 217"/>
                  <a:gd name="T93" fmla="*/ 155 h 168"/>
                  <a:gd name="T94" fmla="*/ 124 w 217"/>
                  <a:gd name="T95" fmla="*/ 135 h 168"/>
                  <a:gd name="T96" fmla="*/ 134 w 217"/>
                  <a:gd name="T97" fmla="*/ 126 h 168"/>
                  <a:gd name="T98" fmla="*/ 136 w 217"/>
                  <a:gd name="T99" fmla="*/ 116 h 168"/>
                  <a:gd name="T100" fmla="*/ 147 w 217"/>
                  <a:gd name="T101" fmla="*/ 108 h 168"/>
                  <a:gd name="T102" fmla="*/ 141 w 217"/>
                  <a:gd name="T103" fmla="*/ 102 h 168"/>
                  <a:gd name="T104" fmla="*/ 149 w 217"/>
                  <a:gd name="T105" fmla="*/ 79 h 168"/>
                  <a:gd name="T106" fmla="*/ 159 w 217"/>
                  <a:gd name="T107" fmla="*/ 70 h 168"/>
                  <a:gd name="T108" fmla="*/ 159 w 217"/>
                  <a:gd name="T109" fmla="*/ 62 h 168"/>
                  <a:gd name="T110" fmla="*/ 186 w 217"/>
                  <a:gd name="T111" fmla="*/ 48 h 168"/>
                  <a:gd name="T112" fmla="*/ 197 w 217"/>
                  <a:gd name="T113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" h="168">
                    <a:moveTo>
                      <a:pt x="199" y="87"/>
                    </a:moveTo>
                    <a:lnTo>
                      <a:pt x="197" y="85"/>
                    </a:lnTo>
                    <a:lnTo>
                      <a:pt x="197" y="83"/>
                    </a:lnTo>
                    <a:lnTo>
                      <a:pt x="194" y="83"/>
                    </a:lnTo>
                    <a:lnTo>
                      <a:pt x="188" y="87"/>
                    </a:lnTo>
                    <a:lnTo>
                      <a:pt x="186" y="89"/>
                    </a:lnTo>
                    <a:lnTo>
                      <a:pt x="186" y="91"/>
                    </a:lnTo>
                    <a:lnTo>
                      <a:pt x="186" y="93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90" y="95"/>
                    </a:lnTo>
                    <a:lnTo>
                      <a:pt x="199" y="95"/>
                    </a:lnTo>
                    <a:lnTo>
                      <a:pt x="201" y="93"/>
                    </a:lnTo>
                    <a:lnTo>
                      <a:pt x="201" y="87"/>
                    </a:lnTo>
                    <a:lnTo>
                      <a:pt x="201" y="87"/>
                    </a:lnTo>
                    <a:lnTo>
                      <a:pt x="199" y="87"/>
                    </a:lnTo>
                    <a:lnTo>
                      <a:pt x="199" y="87"/>
                    </a:lnTo>
                    <a:lnTo>
                      <a:pt x="199" y="87"/>
                    </a:lnTo>
                    <a:close/>
                    <a:moveTo>
                      <a:pt x="165" y="106"/>
                    </a:moveTo>
                    <a:lnTo>
                      <a:pt x="168" y="108"/>
                    </a:lnTo>
                    <a:lnTo>
                      <a:pt x="170" y="108"/>
                    </a:lnTo>
                    <a:lnTo>
                      <a:pt x="170" y="106"/>
                    </a:lnTo>
                    <a:lnTo>
                      <a:pt x="170" y="102"/>
                    </a:lnTo>
                    <a:lnTo>
                      <a:pt x="170" y="102"/>
                    </a:lnTo>
                    <a:lnTo>
                      <a:pt x="165" y="104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6"/>
                    </a:lnTo>
                    <a:close/>
                    <a:moveTo>
                      <a:pt x="207" y="81"/>
                    </a:moveTo>
                    <a:lnTo>
                      <a:pt x="207" y="83"/>
                    </a:lnTo>
                    <a:lnTo>
                      <a:pt x="211" y="87"/>
                    </a:lnTo>
                    <a:lnTo>
                      <a:pt x="215" y="87"/>
                    </a:lnTo>
                    <a:lnTo>
                      <a:pt x="217" y="85"/>
                    </a:lnTo>
                    <a:lnTo>
                      <a:pt x="213" y="81"/>
                    </a:lnTo>
                    <a:lnTo>
                      <a:pt x="211" y="81"/>
                    </a:lnTo>
                    <a:lnTo>
                      <a:pt x="209" y="79"/>
                    </a:lnTo>
                    <a:lnTo>
                      <a:pt x="207" y="81"/>
                    </a:lnTo>
                    <a:lnTo>
                      <a:pt x="207" y="81"/>
                    </a:lnTo>
                    <a:lnTo>
                      <a:pt x="207" y="81"/>
                    </a:lnTo>
                    <a:close/>
                    <a:moveTo>
                      <a:pt x="199" y="39"/>
                    </a:moveTo>
                    <a:lnTo>
                      <a:pt x="197" y="37"/>
                    </a:lnTo>
                    <a:lnTo>
                      <a:pt x="197" y="35"/>
                    </a:lnTo>
                    <a:lnTo>
                      <a:pt x="201" y="31"/>
                    </a:lnTo>
                    <a:lnTo>
                      <a:pt x="197" y="31"/>
                    </a:lnTo>
                    <a:lnTo>
                      <a:pt x="197" y="29"/>
                    </a:lnTo>
                    <a:lnTo>
                      <a:pt x="197" y="27"/>
                    </a:lnTo>
                    <a:lnTo>
                      <a:pt x="192" y="27"/>
                    </a:lnTo>
                    <a:lnTo>
                      <a:pt x="192" y="29"/>
                    </a:lnTo>
                    <a:lnTo>
                      <a:pt x="190" y="31"/>
                    </a:lnTo>
                    <a:lnTo>
                      <a:pt x="186" y="31"/>
                    </a:lnTo>
                    <a:lnTo>
                      <a:pt x="186" y="29"/>
                    </a:lnTo>
                    <a:lnTo>
                      <a:pt x="180" y="29"/>
                    </a:lnTo>
                    <a:lnTo>
                      <a:pt x="180" y="27"/>
                    </a:lnTo>
                    <a:lnTo>
                      <a:pt x="176" y="27"/>
                    </a:lnTo>
                    <a:lnTo>
                      <a:pt x="172" y="29"/>
                    </a:lnTo>
                    <a:lnTo>
                      <a:pt x="170" y="23"/>
                    </a:lnTo>
                    <a:lnTo>
                      <a:pt x="165" y="23"/>
                    </a:lnTo>
                    <a:lnTo>
                      <a:pt x="165" y="21"/>
                    </a:lnTo>
                    <a:lnTo>
                      <a:pt x="165" y="19"/>
                    </a:lnTo>
                    <a:lnTo>
                      <a:pt x="159" y="19"/>
                    </a:lnTo>
                    <a:lnTo>
                      <a:pt x="159" y="21"/>
                    </a:lnTo>
                    <a:lnTo>
                      <a:pt x="159" y="23"/>
                    </a:lnTo>
                    <a:lnTo>
                      <a:pt x="155" y="25"/>
                    </a:lnTo>
                    <a:lnTo>
                      <a:pt x="155" y="23"/>
                    </a:lnTo>
                    <a:lnTo>
                      <a:pt x="147" y="23"/>
                    </a:lnTo>
                    <a:lnTo>
                      <a:pt x="145" y="19"/>
                    </a:lnTo>
                    <a:lnTo>
                      <a:pt x="141" y="19"/>
                    </a:lnTo>
                    <a:lnTo>
                      <a:pt x="139" y="21"/>
                    </a:lnTo>
                    <a:lnTo>
                      <a:pt x="134" y="15"/>
                    </a:lnTo>
                    <a:lnTo>
                      <a:pt x="126" y="15"/>
                    </a:lnTo>
                    <a:lnTo>
                      <a:pt x="128" y="15"/>
                    </a:lnTo>
                    <a:lnTo>
                      <a:pt x="128" y="12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22" y="10"/>
                    </a:lnTo>
                    <a:lnTo>
                      <a:pt x="120" y="8"/>
                    </a:lnTo>
                    <a:lnTo>
                      <a:pt x="112" y="8"/>
                    </a:lnTo>
                    <a:lnTo>
                      <a:pt x="97" y="6"/>
                    </a:lnTo>
                    <a:lnTo>
                      <a:pt x="93" y="6"/>
                    </a:lnTo>
                    <a:lnTo>
                      <a:pt x="87" y="8"/>
                    </a:lnTo>
                    <a:lnTo>
                      <a:pt x="72" y="8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1" y="4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4" y="37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14" y="35"/>
                    </a:lnTo>
                    <a:lnTo>
                      <a:pt x="20" y="35"/>
                    </a:lnTo>
                    <a:lnTo>
                      <a:pt x="20" y="37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4" y="41"/>
                    </a:lnTo>
                    <a:lnTo>
                      <a:pt x="18" y="41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5" y="41"/>
                    </a:lnTo>
                    <a:lnTo>
                      <a:pt x="29" y="4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43" y="39"/>
                    </a:lnTo>
                    <a:lnTo>
                      <a:pt x="43" y="44"/>
                    </a:lnTo>
                    <a:lnTo>
                      <a:pt x="45" y="44"/>
                    </a:lnTo>
                    <a:lnTo>
                      <a:pt x="47" y="46"/>
                    </a:lnTo>
                    <a:lnTo>
                      <a:pt x="47" y="48"/>
                    </a:lnTo>
                    <a:lnTo>
                      <a:pt x="41" y="54"/>
                    </a:lnTo>
                    <a:lnTo>
                      <a:pt x="35" y="56"/>
                    </a:lnTo>
                    <a:lnTo>
                      <a:pt x="35" y="58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5" y="70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3" y="77"/>
                    </a:lnTo>
                    <a:lnTo>
                      <a:pt x="33" y="79"/>
                    </a:lnTo>
                    <a:lnTo>
                      <a:pt x="35" y="81"/>
                    </a:lnTo>
                    <a:lnTo>
                      <a:pt x="35" y="85"/>
                    </a:lnTo>
                    <a:lnTo>
                      <a:pt x="31" y="87"/>
                    </a:lnTo>
                    <a:lnTo>
                      <a:pt x="22" y="87"/>
                    </a:lnTo>
                    <a:lnTo>
                      <a:pt x="29" y="93"/>
                    </a:lnTo>
                    <a:lnTo>
                      <a:pt x="29" y="97"/>
                    </a:lnTo>
                    <a:lnTo>
                      <a:pt x="31" y="99"/>
                    </a:lnTo>
                    <a:lnTo>
                      <a:pt x="33" y="102"/>
                    </a:lnTo>
                    <a:lnTo>
                      <a:pt x="33" y="102"/>
                    </a:lnTo>
                    <a:lnTo>
                      <a:pt x="31" y="106"/>
                    </a:lnTo>
                    <a:lnTo>
                      <a:pt x="27" y="108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5" y="114"/>
                    </a:lnTo>
                    <a:lnTo>
                      <a:pt x="25" y="116"/>
                    </a:lnTo>
                    <a:lnTo>
                      <a:pt x="27" y="118"/>
                    </a:lnTo>
                    <a:lnTo>
                      <a:pt x="29" y="120"/>
                    </a:lnTo>
                    <a:lnTo>
                      <a:pt x="31" y="120"/>
                    </a:lnTo>
                    <a:lnTo>
                      <a:pt x="31" y="122"/>
                    </a:lnTo>
                    <a:lnTo>
                      <a:pt x="29" y="126"/>
                    </a:lnTo>
                    <a:lnTo>
                      <a:pt x="25" y="126"/>
                    </a:lnTo>
                    <a:lnTo>
                      <a:pt x="25" y="128"/>
                    </a:lnTo>
                    <a:lnTo>
                      <a:pt x="22" y="131"/>
                    </a:lnTo>
                    <a:lnTo>
                      <a:pt x="22" y="143"/>
                    </a:lnTo>
                    <a:lnTo>
                      <a:pt x="31" y="143"/>
                    </a:lnTo>
                    <a:lnTo>
                      <a:pt x="35" y="149"/>
                    </a:lnTo>
                    <a:lnTo>
                      <a:pt x="41" y="149"/>
                    </a:lnTo>
                    <a:lnTo>
                      <a:pt x="39" y="157"/>
                    </a:lnTo>
                    <a:lnTo>
                      <a:pt x="41" y="157"/>
                    </a:lnTo>
                    <a:lnTo>
                      <a:pt x="41" y="162"/>
                    </a:lnTo>
                    <a:lnTo>
                      <a:pt x="41" y="166"/>
                    </a:lnTo>
                    <a:lnTo>
                      <a:pt x="43" y="166"/>
                    </a:lnTo>
                    <a:lnTo>
                      <a:pt x="47" y="166"/>
                    </a:lnTo>
                    <a:lnTo>
                      <a:pt x="49" y="168"/>
                    </a:lnTo>
                    <a:lnTo>
                      <a:pt x="51" y="168"/>
                    </a:lnTo>
                    <a:lnTo>
                      <a:pt x="51" y="166"/>
                    </a:lnTo>
                    <a:lnTo>
                      <a:pt x="56" y="166"/>
                    </a:lnTo>
                    <a:lnTo>
                      <a:pt x="60" y="160"/>
                    </a:lnTo>
                    <a:lnTo>
                      <a:pt x="62" y="157"/>
                    </a:lnTo>
                    <a:lnTo>
                      <a:pt x="66" y="157"/>
                    </a:lnTo>
                    <a:lnTo>
                      <a:pt x="72" y="153"/>
                    </a:lnTo>
                    <a:lnTo>
                      <a:pt x="89" y="153"/>
                    </a:lnTo>
                    <a:lnTo>
                      <a:pt x="91" y="151"/>
                    </a:lnTo>
                    <a:lnTo>
                      <a:pt x="93" y="151"/>
                    </a:lnTo>
                    <a:lnTo>
                      <a:pt x="97" y="155"/>
                    </a:lnTo>
                    <a:lnTo>
                      <a:pt x="97" y="155"/>
                    </a:lnTo>
                    <a:lnTo>
                      <a:pt x="101" y="153"/>
                    </a:lnTo>
                    <a:lnTo>
                      <a:pt x="103" y="153"/>
                    </a:lnTo>
                    <a:lnTo>
                      <a:pt x="105" y="151"/>
                    </a:lnTo>
                    <a:lnTo>
                      <a:pt x="107" y="151"/>
                    </a:lnTo>
                    <a:lnTo>
                      <a:pt x="107" y="155"/>
                    </a:lnTo>
                    <a:lnTo>
                      <a:pt x="107" y="155"/>
                    </a:lnTo>
                    <a:lnTo>
                      <a:pt x="112" y="151"/>
                    </a:lnTo>
                    <a:lnTo>
                      <a:pt x="114" y="145"/>
                    </a:lnTo>
                    <a:lnTo>
                      <a:pt x="114" y="141"/>
                    </a:lnTo>
                    <a:lnTo>
                      <a:pt x="124" y="135"/>
                    </a:lnTo>
                    <a:lnTo>
                      <a:pt x="130" y="135"/>
                    </a:lnTo>
                    <a:lnTo>
                      <a:pt x="132" y="128"/>
                    </a:lnTo>
                    <a:lnTo>
                      <a:pt x="132" y="126"/>
                    </a:lnTo>
                    <a:lnTo>
                      <a:pt x="134" y="126"/>
                    </a:lnTo>
                    <a:lnTo>
                      <a:pt x="134" y="122"/>
                    </a:lnTo>
                    <a:lnTo>
                      <a:pt x="134" y="120"/>
                    </a:lnTo>
                    <a:lnTo>
                      <a:pt x="136" y="118"/>
                    </a:lnTo>
                    <a:lnTo>
                      <a:pt x="136" y="116"/>
                    </a:lnTo>
                    <a:lnTo>
                      <a:pt x="141" y="116"/>
                    </a:lnTo>
                    <a:lnTo>
                      <a:pt x="147" y="112"/>
                    </a:lnTo>
                    <a:lnTo>
                      <a:pt x="149" y="110"/>
                    </a:lnTo>
                    <a:lnTo>
                      <a:pt x="147" y="108"/>
                    </a:lnTo>
                    <a:lnTo>
                      <a:pt x="145" y="106"/>
                    </a:lnTo>
                    <a:lnTo>
                      <a:pt x="145" y="102"/>
                    </a:lnTo>
                    <a:lnTo>
                      <a:pt x="143" y="102"/>
                    </a:lnTo>
                    <a:lnTo>
                      <a:pt x="141" y="102"/>
                    </a:lnTo>
                    <a:lnTo>
                      <a:pt x="141" y="91"/>
                    </a:lnTo>
                    <a:lnTo>
                      <a:pt x="145" y="85"/>
                    </a:lnTo>
                    <a:lnTo>
                      <a:pt x="147" y="83"/>
                    </a:lnTo>
                    <a:lnTo>
                      <a:pt x="149" y="79"/>
                    </a:lnTo>
                    <a:lnTo>
                      <a:pt x="151" y="77"/>
                    </a:lnTo>
                    <a:lnTo>
                      <a:pt x="153" y="73"/>
                    </a:lnTo>
                    <a:lnTo>
                      <a:pt x="155" y="70"/>
                    </a:lnTo>
                    <a:lnTo>
                      <a:pt x="159" y="70"/>
                    </a:lnTo>
                    <a:lnTo>
                      <a:pt x="161" y="66"/>
                    </a:lnTo>
                    <a:lnTo>
                      <a:pt x="161" y="64"/>
                    </a:lnTo>
                    <a:lnTo>
                      <a:pt x="159" y="64"/>
                    </a:lnTo>
                    <a:lnTo>
                      <a:pt x="159" y="62"/>
                    </a:lnTo>
                    <a:lnTo>
                      <a:pt x="161" y="60"/>
                    </a:lnTo>
                    <a:lnTo>
                      <a:pt x="180" y="54"/>
                    </a:lnTo>
                    <a:lnTo>
                      <a:pt x="186" y="50"/>
                    </a:lnTo>
                    <a:lnTo>
                      <a:pt x="186" y="48"/>
                    </a:lnTo>
                    <a:lnTo>
                      <a:pt x="190" y="46"/>
                    </a:lnTo>
                    <a:lnTo>
                      <a:pt x="190" y="46"/>
                    </a:lnTo>
                    <a:lnTo>
                      <a:pt x="194" y="41"/>
                    </a:lnTo>
                    <a:lnTo>
                      <a:pt x="197" y="41"/>
                    </a:lnTo>
                    <a:lnTo>
                      <a:pt x="199" y="39"/>
                    </a:lnTo>
                    <a:lnTo>
                      <a:pt x="199" y="39"/>
                    </a:lnTo>
                    <a:lnTo>
                      <a:pt x="199" y="3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68"/>
              <p:cNvSpPr>
                <a:spLocks/>
              </p:cNvSpPr>
              <p:nvPr/>
            </p:nvSpPr>
            <p:spPr bwMode="auto">
              <a:xfrm>
                <a:off x="3388" y="2102"/>
                <a:ext cx="176" cy="300"/>
              </a:xfrm>
              <a:custGeom>
                <a:avLst/>
                <a:gdLst>
                  <a:gd name="T0" fmla="*/ 29 w 176"/>
                  <a:gd name="T1" fmla="*/ 37 h 300"/>
                  <a:gd name="T2" fmla="*/ 33 w 176"/>
                  <a:gd name="T3" fmla="*/ 46 h 300"/>
                  <a:gd name="T4" fmla="*/ 39 w 176"/>
                  <a:gd name="T5" fmla="*/ 54 h 300"/>
                  <a:gd name="T6" fmla="*/ 47 w 176"/>
                  <a:gd name="T7" fmla="*/ 60 h 300"/>
                  <a:gd name="T8" fmla="*/ 58 w 176"/>
                  <a:gd name="T9" fmla="*/ 70 h 300"/>
                  <a:gd name="T10" fmla="*/ 85 w 176"/>
                  <a:gd name="T11" fmla="*/ 79 h 300"/>
                  <a:gd name="T12" fmla="*/ 101 w 176"/>
                  <a:gd name="T13" fmla="*/ 89 h 300"/>
                  <a:gd name="T14" fmla="*/ 47 w 176"/>
                  <a:gd name="T15" fmla="*/ 155 h 300"/>
                  <a:gd name="T16" fmla="*/ 39 w 176"/>
                  <a:gd name="T17" fmla="*/ 157 h 300"/>
                  <a:gd name="T18" fmla="*/ 35 w 176"/>
                  <a:gd name="T19" fmla="*/ 166 h 300"/>
                  <a:gd name="T20" fmla="*/ 20 w 176"/>
                  <a:gd name="T21" fmla="*/ 172 h 300"/>
                  <a:gd name="T22" fmla="*/ 14 w 176"/>
                  <a:gd name="T23" fmla="*/ 178 h 300"/>
                  <a:gd name="T24" fmla="*/ 0 w 176"/>
                  <a:gd name="T25" fmla="*/ 201 h 300"/>
                  <a:gd name="T26" fmla="*/ 10 w 176"/>
                  <a:gd name="T27" fmla="*/ 296 h 300"/>
                  <a:gd name="T28" fmla="*/ 27 w 176"/>
                  <a:gd name="T29" fmla="*/ 271 h 300"/>
                  <a:gd name="T30" fmla="*/ 39 w 176"/>
                  <a:gd name="T31" fmla="*/ 255 h 300"/>
                  <a:gd name="T32" fmla="*/ 60 w 176"/>
                  <a:gd name="T33" fmla="*/ 230 h 300"/>
                  <a:gd name="T34" fmla="*/ 72 w 176"/>
                  <a:gd name="T35" fmla="*/ 222 h 300"/>
                  <a:gd name="T36" fmla="*/ 91 w 176"/>
                  <a:gd name="T37" fmla="*/ 205 h 300"/>
                  <a:gd name="T38" fmla="*/ 114 w 176"/>
                  <a:gd name="T39" fmla="*/ 178 h 300"/>
                  <a:gd name="T40" fmla="*/ 130 w 176"/>
                  <a:gd name="T41" fmla="*/ 147 h 300"/>
                  <a:gd name="T42" fmla="*/ 138 w 176"/>
                  <a:gd name="T43" fmla="*/ 135 h 300"/>
                  <a:gd name="T44" fmla="*/ 143 w 176"/>
                  <a:gd name="T45" fmla="*/ 122 h 300"/>
                  <a:gd name="T46" fmla="*/ 145 w 176"/>
                  <a:gd name="T47" fmla="*/ 110 h 300"/>
                  <a:gd name="T48" fmla="*/ 151 w 176"/>
                  <a:gd name="T49" fmla="*/ 99 h 300"/>
                  <a:gd name="T50" fmla="*/ 157 w 176"/>
                  <a:gd name="T51" fmla="*/ 87 h 300"/>
                  <a:gd name="T52" fmla="*/ 165 w 176"/>
                  <a:gd name="T53" fmla="*/ 68 h 300"/>
                  <a:gd name="T54" fmla="*/ 169 w 176"/>
                  <a:gd name="T55" fmla="*/ 37 h 300"/>
                  <a:gd name="T56" fmla="*/ 176 w 176"/>
                  <a:gd name="T57" fmla="*/ 10 h 300"/>
                  <a:gd name="T58" fmla="*/ 176 w 176"/>
                  <a:gd name="T59" fmla="*/ 2 h 300"/>
                  <a:gd name="T60" fmla="*/ 165 w 176"/>
                  <a:gd name="T61" fmla="*/ 2 h 300"/>
                  <a:gd name="T62" fmla="*/ 155 w 176"/>
                  <a:gd name="T63" fmla="*/ 10 h 300"/>
                  <a:gd name="T64" fmla="*/ 145 w 176"/>
                  <a:gd name="T65" fmla="*/ 15 h 300"/>
                  <a:gd name="T66" fmla="*/ 132 w 176"/>
                  <a:gd name="T67" fmla="*/ 10 h 300"/>
                  <a:gd name="T68" fmla="*/ 122 w 176"/>
                  <a:gd name="T69" fmla="*/ 15 h 300"/>
                  <a:gd name="T70" fmla="*/ 118 w 176"/>
                  <a:gd name="T71" fmla="*/ 21 h 300"/>
                  <a:gd name="T72" fmla="*/ 109 w 176"/>
                  <a:gd name="T73" fmla="*/ 15 h 300"/>
                  <a:gd name="T74" fmla="*/ 97 w 176"/>
                  <a:gd name="T75" fmla="*/ 27 h 300"/>
                  <a:gd name="T76" fmla="*/ 89 w 176"/>
                  <a:gd name="T77" fmla="*/ 27 h 300"/>
                  <a:gd name="T78" fmla="*/ 80 w 176"/>
                  <a:gd name="T79" fmla="*/ 23 h 300"/>
                  <a:gd name="T80" fmla="*/ 66 w 176"/>
                  <a:gd name="T81" fmla="*/ 33 h 300"/>
                  <a:gd name="T82" fmla="*/ 45 w 176"/>
                  <a:gd name="T83" fmla="*/ 25 h 300"/>
                  <a:gd name="T84" fmla="*/ 41 w 176"/>
                  <a:gd name="T85" fmla="*/ 17 h 300"/>
                  <a:gd name="T86" fmla="*/ 31 w 176"/>
                  <a:gd name="T87" fmla="*/ 21 h 300"/>
                  <a:gd name="T88" fmla="*/ 27 w 176"/>
                  <a:gd name="T89" fmla="*/ 31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" h="300">
                    <a:moveTo>
                      <a:pt x="27" y="31"/>
                    </a:moveTo>
                    <a:lnTo>
                      <a:pt x="29" y="33"/>
                    </a:lnTo>
                    <a:lnTo>
                      <a:pt x="29" y="37"/>
                    </a:lnTo>
                    <a:lnTo>
                      <a:pt x="31" y="39"/>
                    </a:lnTo>
                    <a:lnTo>
                      <a:pt x="31" y="41"/>
                    </a:lnTo>
                    <a:lnTo>
                      <a:pt x="33" y="46"/>
                    </a:lnTo>
                    <a:lnTo>
                      <a:pt x="35" y="48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39" y="56"/>
                    </a:lnTo>
                    <a:lnTo>
                      <a:pt x="45" y="56"/>
                    </a:lnTo>
                    <a:lnTo>
                      <a:pt x="47" y="60"/>
                    </a:lnTo>
                    <a:lnTo>
                      <a:pt x="47" y="62"/>
                    </a:lnTo>
                    <a:lnTo>
                      <a:pt x="49" y="64"/>
                    </a:lnTo>
                    <a:lnTo>
                      <a:pt x="58" y="70"/>
                    </a:lnTo>
                    <a:lnTo>
                      <a:pt x="76" y="77"/>
                    </a:lnTo>
                    <a:lnTo>
                      <a:pt x="82" y="79"/>
                    </a:lnTo>
                    <a:lnTo>
                      <a:pt x="85" y="79"/>
                    </a:lnTo>
                    <a:lnTo>
                      <a:pt x="91" y="81"/>
                    </a:lnTo>
                    <a:lnTo>
                      <a:pt x="93" y="85"/>
                    </a:lnTo>
                    <a:lnTo>
                      <a:pt x="101" y="89"/>
                    </a:lnTo>
                    <a:lnTo>
                      <a:pt x="120" y="87"/>
                    </a:lnTo>
                    <a:lnTo>
                      <a:pt x="68" y="155"/>
                    </a:lnTo>
                    <a:lnTo>
                      <a:pt x="47" y="155"/>
                    </a:lnTo>
                    <a:lnTo>
                      <a:pt x="45" y="157"/>
                    </a:lnTo>
                    <a:lnTo>
                      <a:pt x="41" y="157"/>
                    </a:lnTo>
                    <a:lnTo>
                      <a:pt x="39" y="157"/>
                    </a:lnTo>
                    <a:lnTo>
                      <a:pt x="37" y="160"/>
                    </a:lnTo>
                    <a:lnTo>
                      <a:pt x="35" y="162"/>
                    </a:lnTo>
                    <a:lnTo>
                      <a:pt x="35" y="166"/>
                    </a:lnTo>
                    <a:lnTo>
                      <a:pt x="31" y="170"/>
                    </a:lnTo>
                    <a:lnTo>
                      <a:pt x="24" y="170"/>
                    </a:lnTo>
                    <a:lnTo>
                      <a:pt x="20" y="172"/>
                    </a:lnTo>
                    <a:lnTo>
                      <a:pt x="18" y="172"/>
                    </a:lnTo>
                    <a:lnTo>
                      <a:pt x="14" y="174"/>
                    </a:lnTo>
                    <a:lnTo>
                      <a:pt x="14" y="178"/>
                    </a:lnTo>
                    <a:lnTo>
                      <a:pt x="14" y="180"/>
                    </a:lnTo>
                    <a:lnTo>
                      <a:pt x="10" y="189"/>
                    </a:lnTo>
                    <a:lnTo>
                      <a:pt x="0" y="201"/>
                    </a:lnTo>
                    <a:lnTo>
                      <a:pt x="0" y="284"/>
                    </a:lnTo>
                    <a:lnTo>
                      <a:pt x="10" y="300"/>
                    </a:lnTo>
                    <a:lnTo>
                      <a:pt x="10" y="296"/>
                    </a:lnTo>
                    <a:lnTo>
                      <a:pt x="20" y="282"/>
                    </a:lnTo>
                    <a:lnTo>
                      <a:pt x="22" y="276"/>
                    </a:lnTo>
                    <a:lnTo>
                      <a:pt x="27" y="271"/>
                    </a:lnTo>
                    <a:lnTo>
                      <a:pt x="35" y="263"/>
                    </a:lnTo>
                    <a:lnTo>
                      <a:pt x="37" y="261"/>
                    </a:lnTo>
                    <a:lnTo>
                      <a:pt x="39" y="255"/>
                    </a:lnTo>
                    <a:lnTo>
                      <a:pt x="47" y="247"/>
                    </a:lnTo>
                    <a:lnTo>
                      <a:pt x="53" y="238"/>
                    </a:lnTo>
                    <a:lnTo>
                      <a:pt x="60" y="230"/>
                    </a:lnTo>
                    <a:lnTo>
                      <a:pt x="64" y="230"/>
                    </a:lnTo>
                    <a:lnTo>
                      <a:pt x="68" y="226"/>
                    </a:lnTo>
                    <a:lnTo>
                      <a:pt x="72" y="222"/>
                    </a:lnTo>
                    <a:lnTo>
                      <a:pt x="78" y="220"/>
                    </a:lnTo>
                    <a:lnTo>
                      <a:pt x="82" y="213"/>
                    </a:lnTo>
                    <a:lnTo>
                      <a:pt x="91" y="205"/>
                    </a:lnTo>
                    <a:lnTo>
                      <a:pt x="103" y="193"/>
                    </a:lnTo>
                    <a:lnTo>
                      <a:pt x="107" y="186"/>
                    </a:lnTo>
                    <a:lnTo>
                      <a:pt x="114" y="178"/>
                    </a:lnTo>
                    <a:lnTo>
                      <a:pt x="122" y="168"/>
                    </a:lnTo>
                    <a:lnTo>
                      <a:pt x="128" y="155"/>
                    </a:lnTo>
                    <a:lnTo>
                      <a:pt x="130" y="147"/>
                    </a:lnTo>
                    <a:lnTo>
                      <a:pt x="134" y="141"/>
                    </a:lnTo>
                    <a:lnTo>
                      <a:pt x="138" y="135"/>
                    </a:lnTo>
                    <a:lnTo>
                      <a:pt x="138" y="135"/>
                    </a:lnTo>
                    <a:lnTo>
                      <a:pt x="140" y="131"/>
                    </a:lnTo>
                    <a:lnTo>
                      <a:pt x="143" y="128"/>
                    </a:lnTo>
                    <a:lnTo>
                      <a:pt x="143" y="122"/>
                    </a:lnTo>
                    <a:lnTo>
                      <a:pt x="145" y="118"/>
                    </a:lnTo>
                    <a:lnTo>
                      <a:pt x="145" y="114"/>
                    </a:lnTo>
                    <a:lnTo>
                      <a:pt x="145" y="110"/>
                    </a:lnTo>
                    <a:lnTo>
                      <a:pt x="147" y="106"/>
                    </a:lnTo>
                    <a:lnTo>
                      <a:pt x="149" y="102"/>
                    </a:lnTo>
                    <a:lnTo>
                      <a:pt x="151" y="99"/>
                    </a:lnTo>
                    <a:lnTo>
                      <a:pt x="155" y="95"/>
                    </a:lnTo>
                    <a:lnTo>
                      <a:pt x="155" y="87"/>
                    </a:lnTo>
                    <a:lnTo>
                      <a:pt x="157" y="87"/>
                    </a:lnTo>
                    <a:lnTo>
                      <a:pt x="159" y="83"/>
                    </a:lnTo>
                    <a:lnTo>
                      <a:pt x="163" y="68"/>
                    </a:lnTo>
                    <a:lnTo>
                      <a:pt x="165" y="68"/>
                    </a:lnTo>
                    <a:lnTo>
                      <a:pt x="165" y="66"/>
                    </a:lnTo>
                    <a:lnTo>
                      <a:pt x="169" y="62"/>
                    </a:lnTo>
                    <a:lnTo>
                      <a:pt x="169" y="37"/>
                    </a:lnTo>
                    <a:lnTo>
                      <a:pt x="176" y="33"/>
                    </a:lnTo>
                    <a:lnTo>
                      <a:pt x="174" y="15"/>
                    </a:lnTo>
                    <a:lnTo>
                      <a:pt x="176" y="10"/>
                    </a:lnTo>
                    <a:lnTo>
                      <a:pt x="176" y="8"/>
                    </a:lnTo>
                    <a:lnTo>
                      <a:pt x="176" y="6"/>
                    </a:lnTo>
                    <a:lnTo>
                      <a:pt x="176" y="2"/>
                    </a:lnTo>
                    <a:lnTo>
                      <a:pt x="172" y="0"/>
                    </a:lnTo>
                    <a:lnTo>
                      <a:pt x="165" y="0"/>
                    </a:lnTo>
                    <a:lnTo>
                      <a:pt x="165" y="2"/>
                    </a:lnTo>
                    <a:lnTo>
                      <a:pt x="161" y="4"/>
                    </a:lnTo>
                    <a:lnTo>
                      <a:pt x="161" y="6"/>
                    </a:lnTo>
                    <a:lnTo>
                      <a:pt x="155" y="10"/>
                    </a:lnTo>
                    <a:lnTo>
                      <a:pt x="151" y="10"/>
                    </a:lnTo>
                    <a:lnTo>
                      <a:pt x="147" y="12"/>
                    </a:lnTo>
                    <a:lnTo>
                      <a:pt x="145" y="15"/>
                    </a:lnTo>
                    <a:lnTo>
                      <a:pt x="138" y="15"/>
                    </a:lnTo>
                    <a:lnTo>
                      <a:pt x="134" y="12"/>
                    </a:lnTo>
                    <a:lnTo>
                      <a:pt x="132" y="10"/>
                    </a:lnTo>
                    <a:lnTo>
                      <a:pt x="128" y="12"/>
                    </a:lnTo>
                    <a:lnTo>
                      <a:pt x="126" y="15"/>
                    </a:lnTo>
                    <a:lnTo>
                      <a:pt x="122" y="15"/>
                    </a:lnTo>
                    <a:lnTo>
                      <a:pt x="122" y="19"/>
                    </a:lnTo>
                    <a:lnTo>
                      <a:pt x="120" y="21"/>
                    </a:lnTo>
                    <a:lnTo>
                      <a:pt x="118" y="21"/>
                    </a:lnTo>
                    <a:lnTo>
                      <a:pt x="114" y="19"/>
                    </a:lnTo>
                    <a:lnTo>
                      <a:pt x="111" y="15"/>
                    </a:lnTo>
                    <a:lnTo>
                      <a:pt x="109" y="15"/>
                    </a:lnTo>
                    <a:lnTo>
                      <a:pt x="107" y="17"/>
                    </a:lnTo>
                    <a:lnTo>
                      <a:pt x="105" y="19"/>
                    </a:lnTo>
                    <a:lnTo>
                      <a:pt x="97" y="27"/>
                    </a:lnTo>
                    <a:lnTo>
                      <a:pt x="95" y="29"/>
                    </a:lnTo>
                    <a:lnTo>
                      <a:pt x="91" y="29"/>
                    </a:lnTo>
                    <a:lnTo>
                      <a:pt x="89" y="27"/>
                    </a:lnTo>
                    <a:lnTo>
                      <a:pt x="87" y="25"/>
                    </a:lnTo>
                    <a:lnTo>
                      <a:pt x="85" y="23"/>
                    </a:lnTo>
                    <a:lnTo>
                      <a:pt x="80" y="23"/>
                    </a:lnTo>
                    <a:lnTo>
                      <a:pt x="74" y="27"/>
                    </a:lnTo>
                    <a:lnTo>
                      <a:pt x="72" y="31"/>
                    </a:lnTo>
                    <a:lnTo>
                      <a:pt x="66" y="33"/>
                    </a:lnTo>
                    <a:lnTo>
                      <a:pt x="51" y="33"/>
                    </a:lnTo>
                    <a:lnTo>
                      <a:pt x="47" y="29"/>
                    </a:lnTo>
                    <a:lnTo>
                      <a:pt x="45" y="25"/>
                    </a:lnTo>
                    <a:lnTo>
                      <a:pt x="41" y="23"/>
                    </a:lnTo>
                    <a:lnTo>
                      <a:pt x="41" y="21"/>
                    </a:lnTo>
                    <a:lnTo>
                      <a:pt x="41" y="17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1" y="2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69"/>
              <p:cNvSpPr>
                <a:spLocks/>
              </p:cNvSpPr>
              <p:nvPr/>
            </p:nvSpPr>
            <p:spPr bwMode="auto">
              <a:xfrm>
                <a:off x="3388" y="2102"/>
                <a:ext cx="176" cy="300"/>
              </a:xfrm>
              <a:custGeom>
                <a:avLst/>
                <a:gdLst>
                  <a:gd name="T0" fmla="*/ 29 w 176"/>
                  <a:gd name="T1" fmla="*/ 37 h 300"/>
                  <a:gd name="T2" fmla="*/ 33 w 176"/>
                  <a:gd name="T3" fmla="*/ 46 h 300"/>
                  <a:gd name="T4" fmla="*/ 39 w 176"/>
                  <a:gd name="T5" fmla="*/ 54 h 300"/>
                  <a:gd name="T6" fmla="*/ 47 w 176"/>
                  <a:gd name="T7" fmla="*/ 60 h 300"/>
                  <a:gd name="T8" fmla="*/ 58 w 176"/>
                  <a:gd name="T9" fmla="*/ 70 h 300"/>
                  <a:gd name="T10" fmla="*/ 85 w 176"/>
                  <a:gd name="T11" fmla="*/ 79 h 300"/>
                  <a:gd name="T12" fmla="*/ 101 w 176"/>
                  <a:gd name="T13" fmla="*/ 89 h 300"/>
                  <a:gd name="T14" fmla="*/ 47 w 176"/>
                  <a:gd name="T15" fmla="*/ 155 h 300"/>
                  <a:gd name="T16" fmla="*/ 39 w 176"/>
                  <a:gd name="T17" fmla="*/ 157 h 300"/>
                  <a:gd name="T18" fmla="*/ 35 w 176"/>
                  <a:gd name="T19" fmla="*/ 166 h 300"/>
                  <a:gd name="T20" fmla="*/ 20 w 176"/>
                  <a:gd name="T21" fmla="*/ 172 h 300"/>
                  <a:gd name="T22" fmla="*/ 14 w 176"/>
                  <a:gd name="T23" fmla="*/ 178 h 300"/>
                  <a:gd name="T24" fmla="*/ 0 w 176"/>
                  <a:gd name="T25" fmla="*/ 201 h 300"/>
                  <a:gd name="T26" fmla="*/ 10 w 176"/>
                  <a:gd name="T27" fmla="*/ 296 h 300"/>
                  <a:gd name="T28" fmla="*/ 27 w 176"/>
                  <a:gd name="T29" fmla="*/ 271 h 300"/>
                  <a:gd name="T30" fmla="*/ 39 w 176"/>
                  <a:gd name="T31" fmla="*/ 255 h 300"/>
                  <a:gd name="T32" fmla="*/ 60 w 176"/>
                  <a:gd name="T33" fmla="*/ 230 h 300"/>
                  <a:gd name="T34" fmla="*/ 72 w 176"/>
                  <a:gd name="T35" fmla="*/ 222 h 300"/>
                  <a:gd name="T36" fmla="*/ 91 w 176"/>
                  <a:gd name="T37" fmla="*/ 205 h 300"/>
                  <a:gd name="T38" fmla="*/ 114 w 176"/>
                  <a:gd name="T39" fmla="*/ 178 h 300"/>
                  <a:gd name="T40" fmla="*/ 130 w 176"/>
                  <a:gd name="T41" fmla="*/ 147 h 300"/>
                  <a:gd name="T42" fmla="*/ 138 w 176"/>
                  <a:gd name="T43" fmla="*/ 135 h 300"/>
                  <a:gd name="T44" fmla="*/ 143 w 176"/>
                  <a:gd name="T45" fmla="*/ 122 h 300"/>
                  <a:gd name="T46" fmla="*/ 145 w 176"/>
                  <a:gd name="T47" fmla="*/ 110 h 300"/>
                  <a:gd name="T48" fmla="*/ 151 w 176"/>
                  <a:gd name="T49" fmla="*/ 99 h 300"/>
                  <a:gd name="T50" fmla="*/ 157 w 176"/>
                  <a:gd name="T51" fmla="*/ 87 h 300"/>
                  <a:gd name="T52" fmla="*/ 165 w 176"/>
                  <a:gd name="T53" fmla="*/ 68 h 300"/>
                  <a:gd name="T54" fmla="*/ 169 w 176"/>
                  <a:gd name="T55" fmla="*/ 37 h 300"/>
                  <a:gd name="T56" fmla="*/ 176 w 176"/>
                  <a:gd name="T57" fmla="*/ 10 h 300"/>
                  <a:gd name="T58" fmla="*/ 176 w 176"/>
                  <a:gd name="T59" fmla="*/ 2 h 300"/>
                  <a:gd name="T60" fmla="*/ 165 w 176"/>
                  <a:gd name="T61" fmla="*/ 2 h 300"/>
                  <a:gd name="T62" fmla="*/ 155 w 176"/>
                  <a:gd name="T63" fmla="*/ 10 h 300"/>
                  <a:gd name="T64" fmla="*/ 145 w 176"/>
                  <a:gd name="T65" fmla="*/ 15 h 300"/>
                  <a:gd name="T66" fmla="*/ 132 w 176"/>
                  <a:gd name="T67" fmla="*/ 10 h 300"/>
                  <a:gd name="T68" fmla="*/ 122 w 176"/>
                  <a:gd name="T69" fmla="*/ 15 h 300"/>
                  <a:gd name="T70" fmla="*/ 118 w 176"/>
                  <a:gd name="T71" fmla="*/ 21 h 300"/>
                  <a:gd name="T72" fmla="*/ 109 w 176"/>
                  <a:gd name="T73" fmla="*/ 15 h 300"/>
                  <a:gd name="T74" fmla="*/ 97 w 176"/>
                  <a:gd name="T75" fmla="*/ 27 h 300"/>
                  <a:gd name="T76" fmla="*/ 89 w 176"/>
                  <a:gd name="T77" fmla="*/ 27 h 300"/>
                  <a:gd name="T78" fmla="*/ 80 w 176"/>
                  <a:gd name="T79" fmla="*/ 23 h 300"/>
                  <a:gd name="T80" fmla="*/ 66 w 176"/>
                  <a:gd name="T81" fmla="*/ 33 h 300"/>
                  <a:gd name="T82" fmla="*/ 45 w 176"/>
                  <a:gd name="T83" fmla="*/ 25 h 300"/>
                  <a:gd name="T84" fmla="*/ 41 w 176"/>
                  <a:gd name="T85" fmla="*/ 17 h 300"/>
                  <a:gd name="T86" fmla="*/ 31 w 176"/>
                  <a:gd name="T87" fmla="*/ 21 h 300"/>
                  <a:gd name="T88" fmla="*/ 27 w 176"/>
                  <a:gd name="T89" fmla="*/ 31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" h="300">
                    <a:moveTo>
                      <a:pt x="27" y="31"/>
                    </a:moveTo>
                    <a:lnTo>
                      <a:pt x="29" y="33"/>
                    </a:lnTo>
                    <a:lnTo>
                      <a:pt x="29" y="37"/>
                    </a:lnTo>
                    <a:lnTo>
                      <a:pt x="31" y="39"/>
                    </a:lnTo>
                    <a:lnTo>
                      <a:pt x="31" y="41"/>
                    </a:lnTo>
                    <a:lnTo>
                      <a:pt x="33" y="46"/>
                    </a:lnTo>
                    <a:lnTo>
                      <a:pt x="35" y="48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39" y="56"/>
                    </a:lnTo>
                    <a:lnTo>
                      <a:pt x="45" y="56"/>
                    </a:lnTo>
                    <a:lnTo>
                      <a:pt x="47" y="60"/>
                    </a:lnTo>
                    <a:lnTo>
                      <a:pt x="47" y="62"/>
                    </a:lnTo>
                    <a:lnTo>
                      <a:pt x="49" y="64"/>
                    </a:lnTo>
                    <a:lnTo>
                      <a:pt x="58" y="70"/>
                    </a:lnTo>
                    <a:lnTo>
                      <a:pt x="76" y="77"/>
                    </a:lnTo>
                    <a:lnTo>
                      <a:pt x="82" y="79"/>
                    </a:lnTo>
                    <a:lnTo>
                      <a:pt x="85" y="79"/>
                    </a:lnTo>
                    <a:lnTo>
                      <a:pt x="91" y="81"/>
                    </a:lnTo>
                    <a:lnTo>
                      <a:pt x="93" y="85"/>
                    </a:lnTo>
                    <a:lnTo>
                      <a:pt x="101" y="89"/>
                    </a:lnTo>
                    <a:lnTo>
                      <a:pt x="120" y="87"/>
                    </a:lnTo>
                    <a:lnTo>
                      <a:pt x="68" y="155"/>
                    </a:lnTo>
                    <a:lnTo>
                      <a:pt x="47" y="155"/>
                    </a:lnTo>
                    <a:lnTo>
                      <a:pt x="45" y="157"/>
                    </a:lnTo>
                    <a:lnTo>
                      <a:pt x="41" y="157"/>
                    </a:lnTo>
                    <a:lnTo>
                      <a:pt x="39" y="157"/>
                    </a:lnTo>
                    <a:lnTo>
                      <a:pt x="37" y="160"/>
                    </a:lnTo>
                    <a:lnTo>
                      <a:pt x="35" y="162"/>
                    </a:lnTo>
                    <a:lnTo>
                      <a:pt x="35" y="166"/>
                    </a:lnTo>
                    <a:lnTo>
                      <a:pt x="31" y="170"/>
                    </a:lnTo>
                    <a:lnTo>
                      <a:pt x="24" y="170"/>
                    </a:lnTo>
                    <a:lnTo>
                      <a:pt x="20" y="172"/>
                    </a:lnTo>
                    <a:lnTo>
                      <a:pt x="18" y="172"/>
                    </a:lnTo>
                    <a:lnTo>
                      <a:pt x="14" y="174"/>
                    </a:lnTo>
                    <a:lnTo>
                      <a:pt x="14" y="178"/>
                    </a:lnTo>
                    <a:lnTo>
                      <a:pt x="14" y="180"/>
                    </a:lnTo>
                    <a:lnTo>
                      <a:pt x="10" y="189"/>
                    </a:lnTo>
                    <a:lnTo>
                      <a:pt x="0" y="201"/>
                    </a:lnTo>
                    <a:lnTo>
                      <a:pt x="0" y="284"/>
                    </a:lnTo>
                    <a:lnTo>
                      <a:pt x="10" y="300"/>
                    </a:lnTo>
                    <a:lnTo>
                      <a:pt x="10" y="296"/>
                    </a:lnTo>
                    <a:lnTo>
                      <a:pt x="20" y="282"/>
                    </a:lnTo>
                    <a:lnTo>
                      <a:pt x="22" y="276"/>
                    </a:lnTo>
                    <a:lnTo>
                      <a:pt x="27" y="271"/>
                    </a:lnTo>
                    <a:lnTo>
                      <a:pt x="35" y="263"/>
                    </a:lnTo>
                    <a:lnTo>
                      <a:pt x="37" y="261"/>
                    </a:lnTo>
                    <a:lnTo>
                      <a:pt x="39" y="255"/>
                    </a:lnTo>
                    <a:lnTo>
                      <a:pt x="47" y="247"/>
                    </a:lnTo>
                    <a:lnTo>
                      <a:pt x="53" y="238"/>
                    </a:lnTo>
                    <a:lnTo>
                      <a:pt x="60" y="230"/>
                    </a:lnTo>
                    <a:lnTo>
                      <a:pt x="64" y="230"/>
                    </a:lnTo>
                    <a:lnTo>
                      <a:pt x="68" y="226"/>
                    </a:lnTo>
                    <a:lnTo>
                      <a:pt x="72" y="222"/>
                    </a:lnTo>
                    <a:lnTo>
                      <a:pt x="78" y="220"/>
                    </a:lnTo>
                    <a:lnTo>
                      <a:pt x="82" y="213"/>
                    </a:lnTo>
                    <a:lnTo>
                      <a:pt x="91" y="205"/>
                    </a:lnTo>
                    <a:lnTo>
                      <a:pt x="103" y="193"/>
                    </a:lnTo>
                    <a:lnTo>
                      <a:pt x="107" y="186"/>
                    </a:lnTo>
                    <a:lnTo>
                      <a:pt x="114" y="178"/>
                    </a:lnTo>
                    <a:lnTo>
                      <a:pt x="122" y="168"/>
                    </a:lnTo>
                    <a:lnTo>
                      <a:pt x="128" y="155"/>
                    </a:lnTo>
                    <a:lnTo>
                      <a:pt x="130" y="147"/>
                    </a:lnTo>
                    <a:lnTo>
                      <a:pt x="134" y="141"/>
                    </a:lnTo>
                    <a:lnTo>
                      <a:pt x="138" y="135"/>
                    </a:lnTo>
                    <a:lnTo>
                      <a:pt x="138" y="135"/>
                    </a:lnTo>
                    <a:lnTo>
                      <a:pt x="140" y="131"/>
                    </a:lnTo>
                    <a:lnTo>
                      <a:pt x="143" y="128"/>
                    </a:lnTo>
                    <a:lnTo>
                      <a:pt x="143" y="122"/>
                    </a:lnTo>
                    <a:lnTo>
                      <a:pt x="145" y="118"/>
                    </a:lnTo>
                    <a:lnTo>
                      <a:pt x="145" y="114"/>
                    </a:lnTo>
                    <a:lnTo>
                      <a:pt x="145" y="110"/>
                    </a:lnTo>
                    <a:lnTo>
                      <a:pt x="147" y="106"/>
                    </a:lnTo>
                    <a:lnTo>
                      <a:pt x="149" y="102"/>
                    </a:lnTo>
                    <a:lnTo>
                      <a:pt x="151" y="99"/>
                    </a:lnTo>
                    <a:lnTo>
                      <a:pt x="155" y="95"/>
                    </a:lnTo>
                    <a:lnTo>
                      <a:pt x="155" y="87"/>
                    </a:lnTo>
                    <a:lnTo>
                      <a:pt x="157" y="87"/>
                    </a:lnTo>
                    <a:lnTo>
                      <a:pt x="159" y="83"/>
                    </a:lnTo>
                    <a:lnTo>
                      <a:pt x="163" y="68"/>
                    </a:lnTo>
                    <a:lnTo>
                      <a:pt x="165" y="68"/>
                    </a:lnTo>
                    <a:lnTo>
                      <a:pt x="165" y="66"/>
                    </a:lnTo>
                    <a:lnTo>
                      <a:pt x="169" y="62"/>
                    </a:lnTo>
                    <a:lnTo>
                      <a:pt x="169" y="37"/>
                    </a:lnTo>
                    <a:lnTo>
                      <a:pt x="176" y="33"/>
                    </a:lnTo>
                    <a:lnTo>
                      <a:pt x="174" y="15"/>
                    </a:lnTo>
                    <a:lnTo>
                      <a:pt x="176" y="10"/>
                    </a:lnTo>
                    <a:lnTo>
                      <a:pt x="176" y="8"/>
                    </a:lnTo>
                    <a:lnTo>
                      <a:pt x="176" y="6"/>
                    </a:lnTo>
                    <a:lnTo>
                      <a:pt x="176" y="2"/>
                    </a:lnTo>
                    <a:lnTo>
                      <a:pt x="172" y="0"/>
                    </a:lnTo>
                    <a:lnTo>
                      <a:pt x="165" y="0"/>
                    </a:lnTo>
                    <a:lnTo>
                      <a:pt x="165" y="2"/>
                    </a:lnTo>
                    <a:lnTo>
                      <a:pt x="161" y="4"/>
                    </a:lnTo>
                    <a:lnTo>
                      <a:pt x="161" y="6"/>
                    </a:lnTo>
                    <a:lnTo>
                      <a:pt x="155" y="10"/>
                    </a:lnTo>
                    <a:lnTo>
                      <a:pt x="151" y="10"/>
                    </a:lnTo>
                    <a:lnTo>
                      <a:pt x="147" y="12"/>
                    </a:lnTo>
                    <a:lnTo>
                      <a:pt x="145" y="15"/>
                    </a:lnTo>
                    <a:lnTo>
                      <a:pt x="138" y="15"/>
                    </a:lnTo>
                    <a:lnTo>
                      <a:pt x="134" y="12"/>
                    </a:lnTo>
                    <a:lnTo>
                      <a:pt x="132" y="10"/>
                    </a:lnTo>
                    <a:lnTo>
                      <a:pt x="128" y="12"/>
                    </a:lnTo>
                    <a:lnTo>
                      <a:pt x="126" y="15"/>
                    </a:lnTo>
                    <a:lnTo>
                      <a:pt x="122" y="15"/>
                    </a:lnTo>
                    <a:lnTo>
                      <a:pt x="122" y="19"/>
                    </a:lnTo>
                    <a:lnTo>
                      <a:pt x="120" y="21"/>
                    </a:lnTo>
                    <a:lnTo>
                      <a:pt x="118" y="21"/>
                    </a:lnTo>
                    <a:lnTo>
                      <a:pt x="114" y="19"/>
                    </a:lnTo>
                    <a:lnTo>
                      <a:pt x="111" y="15"/>
                    </a:lnTo>
                    <a:lnTo>
                      <a:pt x="109" y="15"/>
                    </a:lnTo>
                    <a:lnTo>
                      <a:pt x="107" y="17"/>
                    </a:lnTo>
                    <a:lnTo>
                      <a:pt x="105" y="19"/>
                    </a:lnTo>
                    <a:lnTo>
                      <a:pt x="97" y="27"/>
                    </a:lnTo>
                    <a:lnTo>
                      <a:pt x="95" y="29"/>
                    </a:lnTo>
                    <a:lnTo>
                      <a:pt x="91" y="29"/>
                    </a:lnTo>
                    <a:lnTo>
                      <a:pt x="89" y="27"/>
                    </a:lnTo>
                    <a:lnTo>
                      <a:pt x="87" y="25"/>
                    </a:lnTo>
                    <a:lnTo>
                      <a:pt x="85" y="23"/>
                    </a:lnTo>
                    <a:lnTo>
                      <a:pt x="80" y="23"/>
                    </a:lnTo>
                    <a:lnTo>
                      <a:pt x="74" y="27"/>
                    </a:lnTo>
                    <a:lnTo>
                      <a:pt x="72" y="31"/>
                    </a:lnTo>
                    <a:lnTo>
                      <a:pt x="66" y="33"/>
                    </a:lnTo>
                    <a:lnTo>
                      <a:pt x="51" y="33"/>
                    </a:lnTo>
                    <a:lnTo>
                      <a:pt x="47" y="29"/>
                    </a:lnTo>
                    <a:lnTo>
                      <a:pt x="45" y="25"/>
                    </a:lnTo>
                    <a:lnTo>
                      <a:pt x="41" y="23"/>
                    </a:lnTo>
                    <a:lnTo>
                      <a:pt x="41" y="21"/>
                    </a:lnTo>
                    <a:lnTo>
                      <a:pt x="41" y="17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1" y="2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70"/>
              <p:cNvSpPr>
                <a:spLocks noEditPoints="1"/>
              </p:cNvSpPr>
              <p:nvPr/>
            </p:nvSpPr>
            <p:spPr bwMode="auto">
              <a:xfrm>
                <a:off x="5428" y="2514"/>
                <a:ext cx="89" cy="93"/>
              </a:xfrm>
              <a:custGeom>
                <a:avLst/>
                <a:gdLst>
                  <a:gd name="T0" fmla="*/ 2 w 89"/>
                  <a:gd name="T1" fmla="*/ 0 h 93"/>
                  <a:gd name="T2" fmla="*/ 7 w 89"/>
                  <a:gd name="T3" fmla="*/ 13 h 93"/>
                  <a:gd name="T4" fmla="*/ 7 w 89"/>
                  <a:gd name="T5" fmla="*/ 4 h 93"/>
                  <a:gd name="T6" fmla="*/ 0 w 89"/>
                  <a:gd name="T7" fmla="*/ 33 h 93"/>
                  <a:gd name="T8" fmla="*/ 9 w 89"/>
                  <a:gd name="T9" fmla="*/ 27 h 93"/>
                  <a:gd name="T10" fmla="*/ 0 w 89"/>
                  <a:gd name="T11" fmla="*/ 33 h 93"/>
                  <a:gd name="T12" fmla="*/ 0 w 89"/>
                  <a:gd name="T13" fmla="*/ 33 h 93"/>
                  <a:gd name="T14" fmla="*/ 9 w 89"/>
                  <a:gd name="T15" fmla="*/ 31 h 93"/>
                  <a:gd name="T16" fmla="*/ 19 w 89"/>
                  <a:gd name="T17" fmla="*/ 35 h 93"/>
                  <a:gd name="T18" fmla="*/ 19 w 89"/>
                  <a:gd name="T19" fmla="*/ 31 h 93"/>
                  <a:gd name="T20" fmla="*/ 15 w 89"/>
                  <a:gd name="T21" fmla="*/ 50 h 93"/>
                  <a:gd name="T22" fmla="*/ 13 w 89"/>
                  <a:gd name="T23" fmla="*/ 40 h 93"/>
                  <a:gd name="T24" fmla="*/ 15 w 89"/>
                  <a:gd name="T25" fmla="*/ 50 h 93"/>
                  <a:gd name="T26" fmla="*/ 58 w 89"/>
                  <a:gd name="T27" fmla="*/ 60 h 93"/>
                  <a:gd name="T28" fmla="*/ 46 w 89"/>
                  <a:gd name="T29" fmla="*/ 56 h 93"/>
                  <a:gd name="T30" fmla="*/ 48 w 89"/>
                  <a:gd name="T31" fmla="*/ 62 h 93"/>
                  <a:gd name="T32" fmla="*/ 52 w 89"/>
                  <a:gd name="T33" fmla="*/ 69 h 93"/>
                  <a:gd name="T34" fmla="*/ 63 w 89"/>
                  <a:gd name="T35" fmla="*/ 71 h 93"/>
                  <a:gd name="T36" fmla="*/ 67 w 89"/>
                  <a:gd name="T37" fmla="*/ 69 h 93"/>
                  <a:gd name="T38" fmla="*/ 63 w 89"/>
                  <a:gd name="T39" fmla="*/ 62 h 93"/>
                  <a:gd name="T40" fmla="*/ 58 w 89"/>
                  <a:gd name="T41" fmla="*/ 60 h 93"/>
                  <a:gd name="T42" fmla="*/ 75 w 89"/>
                  <a:gd name="T43" fmla="*/ 77 h 93"/>
                  <a:gd name="T44" fmla="*/ 89 w 89"/>
                  <a:gd name="T45" fmla="*/ 85 h 93"/>
                  <a:gd name="T46" fmla="*/ 75 w 89"/>
                  <a:gd name="T47" fmla="*/ 77 h 93"/>
                  <a:gd name="T48" fmla="*/ 69 w 89"/>
                  <a:gd name="T49" fmla="*/ 33 h 93"/>
                  <a:gd name="T50" fmla="*/ 67 w 89"/>
                  <a:gd name="T51" fmla="*/ 38 h 93"/>
                  <a:gd name="T52" fmla="*/ 67 w 89"/>
                  <a:gd name="T53" fmla="*/ 44 h 93"/>
                  <a:gd name="T54" fmla="*/ 75 w 89"/>
                  <a:gd name="T55" fmla="*/ 62 h 93"/>
                  <a:gd name="T56" fmla="*/ 79 w 89"/>
                  <a:gd name="T57" fmla="*/ 64 h 93"/>
                  <a:gd name="T58" fmla="*/ 69 w 89"/>
                  <a:gd name="T59" fmla="*/ 33 h 93"/>
                  <a:gd name="T60" fmla="*/ 29 w 89"/>
                  <a:gd name="T61" fmla="*/ 17 h 93"/>
                  <a:gd name="T62" fmla="*/ 29 w 89"/>
                  <a:gd name="T63" fmla="*/ 21 h 93"/>
                  <a:gd name="T64" fmla="*/ 36 w 89"/>
                  <a:gd name="T65" fmla="*/ 29 h 93"/>
                  <a:gd name="T66" fmla="*/ 46 w 89"/>
                  <a:gd name="T67" fmla="*/ 40 h 93"/>
                  <a:gd name="T68" fmla="*/ 52 w 89"/>
                  <a:gd name="T69" fmla="*/ 40 h 93"/>
                  <a:gd name="T70" fmla="*/ 48 w 89"/>
                  <a:gd name="T71" fmla="*/ 35 h 93"/>
                  <a:gd name="T72" fmla="*/ 44 w 89"/>
                  <a:gd name="T73" fmla="*/ 29 h 93"/>
                  <a:gd name="T74" fmla="*/ 38 w 89"/>
                  <a:gd name="T75" fmla="*/ 21 h 93"/>
                  <a:gd name="T76" fmla="*/ 31 w 89"/>
                  <a:gd name="T77" fmla="*/ 17 h 93"/>
                  <a:gd name="T78" fmla="*/ 29 w 89"/>
                  <a:gd name="T79" fmla="*/ 1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9" h="93">
                    <a:moveTo>
                      <a:pt x="7" y="4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7" y="1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  <a:moveTo>
                      <a:pt x="0" y="33"/>
                    </a:moveTo>
                    <a:lnTo>
                      <a:pt x="5" y="35"/>
                    </a:lnTo>
                    <a:lnTo>
                      <a:pt x="9" y="27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  <a:moveTo>
                      <a:pt x="19" y="31"/>
                    </a:moveTo>
                    <a:lnTo>
                      <a:pt x="9" y="31"/>
                    </a:lnTo>
                    <a:lnTo>
                      <a:pt x="11" y="40"/>
                    </a:lnTo>
                    <a:lnTo>
                      <a:pt x="19" y="35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close/>
                    <a:moveTo>
                      <a:pt x="15" y="50"/>
                    </a:moveTo>
                    <a:lnTo>
                      <a:pt x="23" y="50"/>
                    </a:lnTo>
                    <a:lnTo>
                      <a:pt x="13" y="40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5" y="50"/>
                    </a:lnTo>
                    <a:close/>
                    <a:moveTo>
                      <a:pt x="58" y="60"/>
                    </a:moveTo>
                    <a:lnTo>
                      <a:pt x="52" y="56"/>
                    </a:lnTo>
                    <a:lnTo>
                      <a:pt x="46" y="56"/>
                    </a:lnTo>
                    <a:lnTo>
                      <a:pt x="46" y="62"/>
                    </a:lnTo>
                    <a:lnTo>
                      <a:pt x="48" y="62"/>
                    </a:lnTo>
                    <a:lnTo>
                      <a:pt x="48" y="67"/>
                    </a:lnTo>
                    <a:lnTo>
                      <a:pt x="52" y="69"/>
                    </a:lnTo>
                    <a:lnTo>
                      <a:pt x="60" y="71"/>
                    </a:lnTo>
                    <a:lnTo>
                      <a:pt x="63" y="71"/>
                    </a:lnTo>
                    <a:lnTo>
                      <a:pt x="67" y="71"/>
                    </a:lnTo>
                    <a:lnTo>
                      <a:pt x="67" y="69"/>
                    </a:lnTo>
                    <a:lnTo>
                      <a:pt x="65" y="67"/>
                    </a:lnTo>
                    <a:lnTo>
                      <a:pt x="63" y="62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8" y="60"/>
                    </a:lnTo>
                    <a:close/>
                    <a:moveTo>
                      <a:pt x="75" y="77"/>
                    </a:moveTo>
                    <a:lnTo>
                      <a:pt x="85" y="93"/>
                    </a:lnTo>
                    <a:lnTo>
                      <a:pt x="89" y="85"/>
                    </a:lnTo>
                    <a:lnTo>
                      <a:pt x="75" y="77"/>
                    </a:lnTo>
                    <a:lnTo>
                      <a:pt x="75" y="77"/>
                    </a:lnTo>
                    <a:lnTo>
                      <a:pt x="75" y="77"/>
                    </a:lnTo>
                    <a:close/>
                    <a:moveTo>
                      <a:pt x="69" y="33"/>
                    </a:moveTo>
                    <a:lnTo>
                      <a:pt x="69" y="35"/>
                    </a:lnTo>
                    <a:lnTo>
                      <a:pt x="67" y="38"/>
                    </a:lnTo>
                    <a:lnTo>
                      <a:pt x="67" y="40"/>
                    </a:lnTo>
                    <a:lnTo>
                      <a:pt x="67" y="44"/>
                    </a:lnTo>
                    <a:lnTo>
                      <a:pt x="67" y="52"/>
                    </a:lnTo>
                    <a:lnTo>
                      <a:pt x="75" y="62"/>
                    </a:lnTo>
                    <a:lnTo>
                      <a:pt x="77" y="62"/>
                    </a:lnTo>
                    <a:lnTo>
                      <a:pt x="79" y="64"/>
                    </a:lnTo>
                    <a:lnTo>
                      <a:pt x="69" y="33"/>
                    </a:lnTo>
                    <a:lnTo>
                      <a:pt x="69" y="33"/>
                    </a:lnTo>
                    <a:lnTo>
                      <a:pt x="69" y="33"/>
                    </a:lnTo>
                    <a:close/>
                    <a:moveTo>
                      <a:pt x="29" y="17"/>
                    </a:moveTo>
                    <a:lnTo>
                      <a:pt x="29" y="17"/>
                    </a:lnTo>
                    <a:lnTo>
                      <a:pt x="29" y="21"/>
                    </a:lnTo>
                    <a:lnTo>
                      <a:pt x="34" y="23"/>
                    </a:lnTo>
                    <a:lnTo>
                      <a:pt x="36" y="29"/>
                    </a:lnTo>
                    <a:lnTo>
                      <a:pt x="40" y="31"/>
                    </a:lnTo>
                    <a:lnTo>
                      <a:pt x="46" y="40"/>
                    </a:lnTo>
                    <a:lnTo>
                      <a:pt x="48" y="40"/>
                    </a:lnTo>
                    <a:lnTo>
                      <a:pt x="52" y="40"/>
                    </a:lnTo>
                    <a:lnTo>
                      <a:pt x="50" y="38"/>
                    </a:lnTo>
                    <a:lnTo>
                      <a:pt x="48" y="35"/>
                    </a:lnTo>
                    <a:lnTo>
                      <a:pt x="48" y="31"/>
                    </a:lnTo>
                    <a:lnTo>
                      <a:pt x="44" y="29"/>
                    </a:lnTo>
                    <a:lnTo>
                      <a:pt x="42" y="23"/>
                    </a:lnTo>
                    <a:lnTo>
                      <a:pt x="38" y="21"/>
                    </a:lnTo>
                    <a:lnTo>
                      <a:pt x="36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71"/>
              <p:cNvSpPr>
                <a:spLocks noEditPoints="1"/>
              </p:cNvSpPr>
              <p:nvPr/>
            </p:nvSpPr>
            <p:spPr bwMode="auto">
              <a:xfrm>
                <a:off x="5428" y="2514"/>
                <a:ext cx="89" cy="93"/>
              </a:xfrm>
              <a:custGeom>
                <a:avLst/>
                <a:gdLst>
                  <a:gd name="T0" fmla="*/ 2 w 89"/>
                  <a:gd name="T1" fmla="*/ 0 h 93"/>
                  <a:gd name="T2" fmla="*/ 7 w 89"/>
                  <a:gd name="T3" fmla="*/ 13 h 93"/>
                  <a:gd name="T4" fmla="*/ 7 w 89"/>
                  <a:gd name="T5" fmla="*/ 4 h 93"/>
                  <a:gd name="T6" fmla="*/ 0 w 89"/>
                  <a:gd name="T7" fmla="*/ 33 h 93"/>
                  <a:gd name="T8" fmla="*/ 9 w 89"/>
                  <a:gd name="T9" fmla="*/ 27 h 93"/>
                  <a:gd name="T10" fmla="*/ 0 w 89"/>
                  <a:gd name="T11" fmla="*/ 33 h 93"/>
                  <a:gd name="T12" fmla="*/ 0 w 89"/>
                  <a:gd name="T13" fmla="*/ 33 h 93"/>
                  <a:gd name="T14" fmla="*/ 9 w 89"/>
                  <a:gd name="T15" fmla="*/ 31 h 93"/>
                  <a:gd name="T16" fmla="*/ 19 w 89"/>
                  <a:gd name="T17" fmla="*/ 35 h 93"/>
                  <a:gd name="T18" fmla="*/ 19 w 89"/>
                  <a:gd name="T19" fmla="*/ 31 h 93"/>
                  <a:gd name="T20" fmla="*/ 15 w 89"/>
                  <a:gd name="T21" fmla="*/ 50 h 93"/>
                  <a:gd name="T22" fmla="*/ 13 w 89"/>
                  <a:gd name="T23" fmla="*/ 40 h 93"/>
                  <a:gd name="T24" fmla="*/ 15 w 89"/>
                  <a:gd name="T25" fmla="*/ 50 h 93"/>
                  <a:gd name="T26" fmla="*/ 58 w 89"/>
                  <a:gd name="T27" fmla="*/ 60 h 93"/>
                  <a:gd name="T28" fmla="*/ 46 w 89"/>
                  <a:gd name="T29" fmla="*/ 56 h 93"/>
                  <a:gd name="T30" fmla="*/ 48 w 89"/>
                  <a:gd name="T31" fmla="*/ 62 h 93"/>
                  <a:gd name="T32" fmla="*/ 52 w 89"/>
                  <a:gd name="T33" fmla="*/ 69 h 93"/>
                  <a:gd name="T34" fmla="*/ 63 w 89"/>
                  <a:gd name="T35" fmla="*/ 71 h 93"/>
                  <a:gd name="T36" fmla="*/ 67 w 89"/>
                  <a:gd name="T37" fmla="*/ 69 h 93"/>
                  <a:gd name="T38" fmla="*/ 63 w 89"/>
                  <a:gd name="T39" fmla="*/ 62 h 93"/>
                  <a:gd name="T40" fmla="*/ 58 w 89"/>
                  <a:gd name="T41" fmla="*/ 60 h 93"/>
                  <a:gd name="T42" fmla="*/ 75 w 89"/>
                  <a:gd name="T43" fmla="*/ 77 h 93"/>
                  <a:gd name="T44" fmla="*/ 89 w 89"/>
                  <a:gd name="T45" fmla="*/ 85 h 93"/>
                  <a:gd name="T46" fmla="*/ 75 w 89"/>
                  <a:gd name="T47" fmla="*/ 77 h 93"/>
                  <a:gd name="T48" fmla="*/ 69 w 89"/>
                  <a:gd name="T49" fmla="*/ 33 h 93"/>
                  <a:gd name="T50" fmla="*/ 67 w 89"/>
                  <a:gd name="T51" fmla="*/ 38 h 93"/>
                  <a:gd name="T52" fmla="*/ 67 w 89"/>
                  <a:gd name="T53" fmla="*/ 44 h 93"/>
                  <a:gd name="T54" fmla="*/ 75 w 89"/>
                  <a:gd name="T55" fmla="*/ 62 h 93"/>
                  <a:gd name="T56" fmla="*/ 79 w 89"/>
                  <a:gd name="T57" fmla="*/ 64 h 93"/>
                  <a:gd name="T58" fmla="*/ 69 w 89"/>
                  <a:gd name="T59" fmla="*/ 33 h 93"/>
                  <a:gd name="T60" fmla="*/ 29 w 89"/>
                  <a:gd name="T61" fmla="*/ 17 h 93"/>
                  <a:gd name="T62" fmla="*/ 29 w 89"/>
                  <a:gd name="T63" fmla="*/ 21 h 93"/>
                  <a:gd name="T64" fmla="*/ 36 w 89"/>
                  <a:gd name="T65" fmla="*/ 29 h 93"/>
                  <a:gd name="T66" fmla="*/ 46 w 89"/>
                  <a:gd name="T67" fmla="*/ 40 h 93"/>
                  <a:gd name="T68" fmla="*/ 52 w 89"/>
                  <a:gd name="T69" fmla="*/ 40 h 93"/>
                  <a:gd name="T70" fmla="*/ 48 w 89"/>
                  <a:gd name="T71" fmla="*/ 35 h 93"/>
                  <a:gd name="T72" fmla="*/ 44 w 89"/>
                  <a:gd name="T73" fmla="*/ 29 h 93"/>
                  <a:gd name="T74" fmla="*/ 38 w 89"/>
                  <a:gd name="T75" fmla="*/ 21 h 93"/>
                  <a:gd name="T76" fmla="*/ 31 w 89"/>
                  <a:gd name="T77" fmla="*/ 17 h 93"/>
                  <a:gd name="T78" fmla="*/ 29 w 89"/>
                  <a:gd name="T79" fmla="*/ 1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9" h="93">
                    <a:moveTo>
                      <a:pt x="7" y="4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7" y="1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  <a:moveTo>
                      <a:pt x="0" y="33"/>
                    </a:moveTo>
                    <a:lnTo>
                      <a:pt x="5" y="35"/>
                    </a:lnTo>
                    <a:lnTo>
                      <a:pt x="9" y="27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  <a:moveTo>
                      <a:pt x="19" y="31"/>
                    </a:moveTo>
                    <a:lnTo>
                      <a:pt x="9" y="31"/>
                    </a:lnTo>
                    <a:lnTo>
                      <a:pt x="11" y="40"/>
                    </a:lnTo>
                    <a:lnTo>
                      <a:pt x="19" y="35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close/>
                    <a:moveTo>
                      <a:pt x="15" y="50"/>
                    </a:moveTo>
                    <a:lnTo>
                      <a:pt x="23" y="50"/>
                    </a:lnTo>
                    <a:lnTo>
                      <a:pt x="13" y="40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5" y="50"/>
                    </a:lnTo>
                    <a:close/>
                    <a:moveTo>
                      <a:pt x="58" y="60"/>
                    </a:moveTo>
                    <a:lnTo>
                      <a:pt x="52" y="56"/>
                    </a:lnTo>
                    <a:lnTo>
                      <a:pt x="46" y="56"/>
                    </a:lnTo>
                    <a:lnTo>
                      <a:pt x="46" y="62"/>
                    </a:lnTo>
                    <a:lnTo>
                      <a:pt x="48" y="62"/>
                    </a:lnTo>
                    <a:lnTo>
                      <a:pt x="48" y="67"/>
                    </a:lnTo>
                    <a:lnTo>
                      <a:pt x="52" y="69"/>
                    </a:lnTo>
                    <a:lnTo>
                      <a:pt x="60" y="71"/>
                    </a:lnTo>
                    <a:lnTo>
                      <a:pt x="63" y="71"/>
                    </a:lnTo>
                    <a:lnTo>
                      <a:pt x="67" y="71"/>
                    </a:lnTo>
                    <a:lnTo>
                      <a:pt x="67" y="69"/>
                    </a:lnTo>
                    <a:lnTo>
                      <a:pt x="65" y="67"/>
                    </a:lnTo>
                    <a:lnTo>
                      <a:pt x="63" y="62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8" y="60"/>
                    </a:lnTo>
                    <a:close/>
                    <a:moveTo>
                      <a:pt x="75" y="77"/>
                    </a:moveTo>
                    <a:lnTo>
                      <a:pt x="85" y="93"/>
                    </a:lnTo>
                    <a:lnTo>
                      <a:pt x="89" y="85"/>
                    </a:lnTo>
                    <a:lnTo>
                      <a:pt x="75" y="77"/>
                    </a:lnTo>
                    <a:lnTo>
                      <a:pt x="75" y="77"/>
                    </a:lnTo>
                    <a:lnTo>
                      <a:pt x="75" y="77"/>
                    </a:lnTo>
                    <a:close/>
                    <a:moveTo>
                      <a:pt x="69" y="33"/>
                    </a:moveTo>
                    <a:lnTo>
                      <a:pt x="69" y="35"/>
                    </a:lnTo>
                    <a:lnTo>
                      <a:pt x="67" y="38"/>
                    </a:lnTo>
                    <a:lnTo>
                      <a:pt x="67" y="40"/>
                    </a:lnTo>
                    <a:lnTo>
                      <a:pt x="67" y="44"/>
                    </a:lnTo>
                    <a:lnTo>
                      <a:pt x="67" y="52"/>
                    </a:lnTo>
                    <a:lnTo>
                      <a:pt x="75" y="62"/>
                    </a:lnTo>
                    <a:lnTo>
                      <a:pt x="77" y="62"/>
                    </a:lnTo>
                    <a:lnTo>
                      <a:pt x="79" y="64"/>
                    </a:lnTo>
                    <a:lnTo>
                      <a:pt x="69" y="33"/>
                    </a:lnTo>
                    <a:lnTo>
                      <a:pt x="69" y="33"/>
                    </a:lnTo>
                    <a:lnTo>
                      <a:pt x="69" y="33"/>
                    </a:lnTo>
                    <a:close/>
                    <a:moveTo>
                      <a:pt x="29" y="17"/>
                    </a:moveTo>
                    <a:lnTo>
                      <a:pt x="29" y="17"/>
                    </a:lnTo>
                    <a:lnTo>
                      <a:pt x="29" y="21"/>
                    </a:lnTo>
                    <a:lnTo>
                      <a:pt x="34" y="23"/>
                    </a:lnTo>
                    <a:lnTo>
                      <a:pt x="36" y="29"/>
                    </a:lnTo>
                    <a:lnTo>
                      <a:pt x="40" y="31"/>
                    </a:lnTo>
                    <a:lnTo>
                      <a:pt x="46" y="40"/>
                    </a:lnTo>
                    <a:lnTo>
                      <a:pt x="48" y="40"/>
                    </a:lnTo>
                    <a:lnTo>
                      <a:pt x="52" y="40"/>
                    </a:lnTo>
                    <a:lnTo>
                      <a:pt x="50" y="38"/>
                    </a:lnTo>
                    <a:lnTo>
                      <a:pt x="48" y="35"/>
                    </a:lnTo>
                    <a:lnTo>
                      <a:pt x="48" y="31"/>
                    </a:lnTo>
                    <a:lnTo>
                      <a:pt x="44" y="29"/>
                    </a:lnTo>
                    <a:lnTo>
                      <a:pt x="42" y="23"/>
                    </a:lnTo>
                    <a:lnTo>
                      <a:pt x="38" y="21"/>
                    </a:lnTo>
                    <a:lnTo>
                      <a:pt x="36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72"/>
              <p:cNvSpPr>
                <a:spLocks/>
              </p:cNvSpPr>
              <p:nvPr/>
            </p:nvSpPr>
            <p:spPr bwMode="auto">
              <a:xfrm>
                <a:off x="2890" y="1334"/>
                <a:ext cx="52" cy="37"/>
              </a:xfrm>
              <a:custGeom>
                <a:avLst/>
                <a:gdLst>
                  <a:gd name="T0" fmla="*/ 4 w 52"/>
                  <a:gd name="T1" fmla="*/ 37 h 37"/>
                  <a:gd name="T2" fmla="*/ 11 w 52"/>
                  <a:gd name="T3" fmla="*/ 37 h 37"/>
                  <a:gd name="T4" fmla="*/ 11 w 52"/>
                  <a:gd name="T5" fmla="*/ 33 h 37"/>
                  <a:gd name="T6" fmla="*/ 13 w 52"/>
                  <a:gd name="T7" fmla="*/ 35 h 37"/>
                  <a:gd name="T8" fmla="*/ 17 w 52"/>
                  <a:gd name="T9" fmla="*/ 35 h 37"/>
                  <a:gd name="T10" fmla="*/ 19 w 52"/>
                  <a:gd name="T11" fmla="*/ 33 h 37"/>
                  <a:gd name="T12" fmla="*/ 19 w 52"/>
                  <a:gd name="T13" fmla="*/ 33 h 37"/>
                  <a:gd name="T14" fmla="*/ 21 w 52"/>
                  <a:gd name="T15" fmla="*/ 35 h 37"/>
                  <a:gd name="T16" fmla="*/ 31 w 52"/>
                  <a:gd name="T17" fmla="*/ 35 h 37"/>
                  <a:gd name="T18" fmla="*/ 31 w 52"/>
                  <a:gd name="T19" fmla="*/ 31 h 37"/>
                  <a:gd name="T20" fmla="*/ 33 w 52"/>
                  <a:gd name="T21" fmla="*/ 29 h 37"/>
                  <a:gd name="T22" fmla="*/ 36 w 52"/>
                  <a:gd name="T23" fmla="*/ 24 h 37"/>
                  <a:gd name="T24" fmla="*/ 36 w 52"/>
                  <a:gd name="T25" fmla="*/ 22 h 37"/>
                  <a:gd name="T26" fmla="*/ 36 w 52"/>
                  <a:gd name="T27" fmla="*/ 20 h 37"/>
                  <a:gd name="T28" fmla="*/ 36 w 52"/>
                  <a:gd name="T29" fmla="*/ 16 h 37"/>
                  <a:gd name="T30" fmla="*/ 42 w 52"/>
                  <a:gd name="T31" fmla="*/ 16 h 37"/>
                  <a:gd name="T32" fmla="*/ 46 w 52"/>
                  <a:gd name="T33" fmla="*/ 16 h 37"/>
                  <a:gd name="T34" fmla="*/ 46 w 52"/>
                  <a:gd name="T35" fmla="*/ 12 h 37"/>
                  <a:gd name="T36" fmla="*/ 52 w 52"/>
                  <a:gd name="T37" fmla="*/ 12 h 37"/>
                  <a:gd name="T38" fmla="*/ 46 w 52"/>
                  <a:gd name="T39" fmla="*/ 8 h 37"/>
                  <a:gd name="T40" fmla="*/ 46 w 52"/>
                  <a:gd name="T41" fmla="*/ 2 h 37"/>
                  <a:gd name="T42" fmla="*/ 44 w 52"/>
                  <a:gd name="T43" fmla="*/ 0 h 37"/>
                  <a:gd name="T44" fmla="*/ 42 w 52"/>
                  <a:gd name="T45" fmla="*/ 4 h 37"/>
                  <a:gd name="T46" fmla="*/ 42 w 52"/>
                  <a:gd name="T47" fmla="*/ 10 h 37"/>
                  <a:gd name="T48" fmla="*/ 36 w 52"/>
                  <a:gd name="T49" fmla="*/ 8 h 37"/>
                  <a:gd name="T50" fmla="*/ 31 w 52"/>
                  <a:gd name="T51" fmla="*/ 10 h 37"/>
                  <a:gd name="T52" fmla="*/ 21 w 52"/>
                  <a:gd name="T53" fmla="*/ 10 h 37"/>
                  <a:gd name="T54" fmla="*/ 21 w 52"/>
                  <a:gd name="T55" fmla="*/ 14 h 37"/>
                  <a:gd name="T56" fmla="*/ 13 w 52"/>
                  <a:gd name="T57" fmla="*/ 14 h 37"/>
                  <a:gd name="T58" fmla="*/ 11 w 52"/>
                  <a:gd name="T59" fmla="*/ 12 h 37"/>
                  <a:gd name="T60" fmla="*/ 7 w 52"/>
                  <a:gd name="T61" fmla="*/ 12 h 37"/>
                  <a:gd name="T62" fmla="*/ 4 w 52"/>
                  <a:gd name="T63" fmla="*/ 14 h 37"/>
                  <a:gd name="T64" fmla="*/ 0 w 52"/>
                  <a:gd name="T65" fmla="*/ 14 h 37"/>
                  <a:gd name="T66" fmla="*/ 0 w 52"/>
                  <a:gd name="T67" fmla="*/ 16 h 37"/>
                  <a:gd name="T68" fmla="*/ 0 w 52"/>
                  <a:gd name="T69" fmla="*/ 16 h 37"/>
                  <a:gd name="T70" fmla="*/ 2 w 52"/>
                  <a:gd name="T71" fmla="*/ 18 h 37"/>
                  <a:gd name="T72" fmla="*/ 0 w 52"/>
                  <a:gd name="T73" fmla="*/ 31 h 37"/>
                  <a:gd name="T74" fmla="*/ 4 w 52"/>
                  <a:gd name="T75" fmla="*/ 31 h 37"/>
                  <a:gd name="T76" fmla="*/ 7 w 52"/>
                  <a:gd name="T77" fmla="*/ 33 h 37"/>
                  <a:gd name="T78" fmla="*/ 9 w 52"/>
                  <a:gd name="T79" fmla="*/ 33 h 37"/>
                  <a:gd name="T80" fmla="*/ 9 w 52"/>
                  <a:gd name="T81" fmla="*/ 33 h 37"/>
                  <a:gd name="T82" fmla="*/ 7 w 52"/>
                  <a:gd name="T83" fmla="*/ 33 h 37"/>
                  <a:gd name="T84" fmla="*/ 7 w 52"/>
                  <a:gd name="T85" fmla="*/ 35 h 37"/>
                  <a:gd name="T86" fmla="*/ 4 w 52"/>
                  <a:gd name="T87" fmla="*/ 37 h 37"/>
                  <a:gd name="T88" fmla="*/ 4 w 52"/>
                  <a:gd name="T89" fmla="*/ 37 h 37"/>
                  <a:gd name="T90" fmla="*/ 4 w 52"/>
                  <a:gd name="T9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37">
                    <a:moveTo>
                      <a:pt x="4" y="37"/>
                    </a:moveTo>
                    <a:lnTo>
                      <a:pt x="11" y="37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5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33" y="29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6"/>
                    </a:lnTo>
                    <a:lnTo>
                      <a:pt x="42" y="16"/>
                    </a:lnTo>
                    <a:lnTo>
                      <a:pt x="46" y="16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1" y="10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3" y="14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73"/>
              <p:cNvSpPr>
                <a:spLocks/>
              </p:cNvSpPr>
              <p:nvPr/>
            </p:nvSpPr>
            <p:spPr bwMode="auto">
              <a:xfrm>
                <a:off x="2890" y="1334"/>
                <a:ext cx="52" cy="37"/>
              </a:xfrm>
              <a:custGeom>
                <a:avLst/>
                <a:gdLst>
                  <a:gd name="T0" fmla="*/ 4 w 52"/>
                  <a:gd name="T1" fmla="*/ 37 h 37"/>
                  <a:gd name="T2" fmla="*/ 11 w 52"/>
                  <a:gd name="T3" fmla="*/ 37 h 37"/>
                  <a:gd name="T4" fmla="*/ 11 w 52"/>
                  <a:gd name="T5" fmla="*/ 33 h 37"/>
                  <a:gd name="T6" fmla="*/ 13 w 52"/>
                  <a:gd name="T7" fmla="*/ 35 h 37"/>
                  <a:gd name="T8" fmla="*/ 17 w 52"/>
                  <a:gd name="T9" fmla="*/ 35 h 37"/>
                  <a:gd name="T10" fmla="*/ 19 w 52"/>
                  <a:gd name="T11" fmla="*/ 33 h 37"/>
                  <a:gd name="T12" fmla="*/ 19 w 52"/>
                  <a:gd name="T13" fmla="*/ 33 h 37"/>
                  <a:gd name="T14" fmla="*/ 21 w 52"/>
                  <a:gd name="T15" fmla="*/ 35 h 37"/>
                  <a:gd name="T16" fmla="*/ 31 w 52"/>
                  <a:gd name="T17" fmla="*/ 35 h 37"/>
                  <a:gd name="T18" fmla="*/ 31 w 52"/>
                  <a:gd name="T19" fmla="*/ 31 h 37"/>
                  <a:gd name="T20" fmla="*/ 33 w 52"/>
                  <a:gd name="T21" fmla="*/ 29 h 37"/>
                  <a:gd name="T22" fmla="*/ 36 w 52"/>
                  <a:gd name="T23" fmla="*/ 24 h 37"/>
                  <a:gd name="T24" fmla="*/ 36 w 52"/>
                  <a:gd name="T25" fmla="*/ 22 h 37"/>
                  <a:gd name="T26" fmla="*/ 36 w 52"/>
                  <a:gd name="T27" fmla="*/ 20 h 37"/>
                  <a:gd name="T28" fmla="*/ 36 w 52"/>
                  <a:gd name="T29" fmla="*/ 16 h 37"/>
                  <a:gd name="T30" fmla="*/ 42 w 52"/>
                  <a:gd name="T31" fmla="*/ 16 h 37"/>
                  <a:gd name="T32" fmla="*/ 46 w 52"/>
                  <a:gd name="T33" fmla="*/ 16 h 37"/>
                  <a:gd name="T34" fmla="*/ 46 w 52"/>
                  <a:gd name="T35" fmla="*/ 12 h 37"/>
                  <a:gd name="T36" fmla="*/ 52 w 52"/>
                  <a:gd name="T37" fmla="*/ 12 h 37"/>
                  <a:gd name="T38" fmla="*/ 46 w 52"/>
                  <a:gd name="T39" fmla="*/ 8 h 37"/>
                  <a:gd name="T40" fmla="*/ 46 w 52"/>
                  <a:gd name="T41" fmla="*/ 2 h 37"/>
                  <a:gd name="T42" fmla="*/ 44 w 52"/>
                  <a:gd name="T43" fmla="*/ 0 h 37"/>
                  <a:gd name="T44" fmla="*/ 42 w 52"/>
                  <a:gd name="T45" fmla="*/ 4 h 37"/>
                  <a:gd name="T46" fmla="*/ 42 w 52"/>
                  <a:gd name="T47" fmla="*/ 10 h 37"/>
                  <a:gd name="T48" fmla="*/ 36 w 52"/>
                  <a:gd name="T49" fmla="*/ 8 h 37"/>
                  <a:gd name="T50" fmla="*/ 31 w 52"/>
                  <a:gd name="T51" fmla="*/ 10 h 37"/>
                  <a:gd name="T52" fmla="*/ 21 w 52"/>
                  <a:gd name="T53" fmla="*/ 10 h 37"/>
                  <a:gd name="T54" fmla="*/ 21 w 52"/>
                  <a:gd name="T55" fmla="*/ 14 h 37"/>
                  <a:gd name="T56" fmla="*/ 13 w 52"/>
                  <a:gd name="T57" fmla="*/ 14 h 37"/>
                  <a:gd name="T58" fmla="*/ 11 w 52"/>
                  <a:gd name="T59" fmla="*/ 12 h 37"/>
                  <a:gd name="T60" fmla="*/ 7 w 52"/>
                  <a:gd name="T61" fmla="*/ 12 h 37"/>
                  <a:gd name="T62" fmla="*/ 4 w 52"/>
                  <a:gd name="T63" fmla="*/ 14 h 37"/>
                  <a:gd name="T64" fmla="*/ 0 w 52"/>
                  <a:gd name="T65" fmla="*/ 14 h 37"/>
                  <a:gd name="T66" fmla="*/ 0 w 52"/>
                  <a:gd name="T67" fmla="*/ 16 h 37"/>
                  <a:gd name="T68" fmla="*/ 0 w 52"/>
                  <a:gd name="T69" fmla="*/ 16 h 37"/>
                  <a:gd name="T70" fmla="*/ 2 w 52"/>
                  <a:gd name="T71" fmla="*/ 18 h 37"/>
                  <a:gd name="T72" fmla="*/ 0 w 52"/>
                  <a:gd name="T73" fmla="*/ 31 h 37"/>
                  <a:gd name="T74" fmla="*/ 4 w 52"/>
                  <a:gd name="T75" fmla="*/ 31 h 37"/>
                  <a:gd name="T76" fmla="*/ 7 w 52"/>
                  <a:gd name="T77" fmla="*/ 33 h 37"/>
                  <a:gd name="T78" fmla="*/ 9 w 52"/>
                  <a:gd name="T79" fmla="*/ 33 h 37"/>
                  <a:gd name="T80" fmla="*/ 9 w 52"/>
                  <a:gd name="T81" fmla="*/ 33 h 37"/>
                  <a:gd name="T82" fmla="*/ 7 w 52"/>
                  <a:gd name="T83" fmla="*/ 33 h 37"/>
                  <a:gd name="T84" fmla="*/ 7 w 52"/>
                  <a:gd name="T85" fmla="*/ 35 h 37"/>
                  <a:gd name="T86" fmla="*/ 4 w 52"/>
                  <a:gd name="T87" fmla="*/ 37 h 37"/>
                  <a:gd name="T88" fmla="*/ 4 w 52"/>
                  <a:gd name="T89" fmla="*/ 37 h 37"/>
                  <a:gd name="T90" fmla="*/ 4 w 52"/>
                  <a:gd name="T9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37">
                    <a:moveTo>
                      <a:pt x="4" y="37"/>
                    </a:moveTo>
                    <a:lnTo>
                      <a:pt x="11" y="37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5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33" y="29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6"/>
                    </a:lnTo>
                    <a:lnTo>
                      <a:pt x="42" y="16"/>
                    </a:lnTo>
                    <a:lnTo>
                      <a:pt x="46" y="16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1" y="10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3" y="14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74"/>
              <p:cNvSpPr>
                <a:spLocks/>
              </p:cNvSpPr>
              <p:nvPr/>
            </p:nvSpPr>
            <p:spPr bwMode="auto">
              <a:xfrm>
                <a:off x="2942" y="1280"/>
                <a:ext cx="89" cy="37"/>
              </a:xfrm>
              <a:custGeom>
                <a:avLst/>
                <a:gdLst>
                  <a:gd name="T0" fmla="*/ 83 w 89"/>
                  <a:gd name="T1" fmla="*/ 6 h 37"/>
                  <a:gd name="T2" fmla="*/ 71 w 89"/>
                  <a:gd name="T3" fmla="*/ 0 h 37"/>
                  <a:gd name="T4" fmla="*/ 66 w 89"/>
                  <a:gd name="T5" fmla="*/ 4 h 37"/>
                  <a:gd name="T6" fmla="*/ 60 w 89"/>
                  <a:gd name="T7" fmla="*/ 2 h 37"/>
                  <a:gd name="T8" fmla="*/ 54 w 89"/>
                  <a:gd name="T9" fmla="*/ 4 h 37"/>
                  <a:gd name="T10" fmla="*/ 50 w 89"/>
                  <a:gd name="T11" fmla="*/ 6 h 37"/>
                  <a:gd name="T12" fmla="*/ 48 w 89"/>
                  <a:gd name="T13" fmla="*/ 2 h 37"/>
                  <a:gd name="T14" fmla="*/ 44 w 89"/>
                  <a:gd name="T15" fmla="*/ 0 h 37"/>
                  <a:gd name="T16" fmla="*/ 37 w 89"/>
                  <a:gd name="T17" fmla="*/ 2 h 37"/>
                  <a:gd name="T18" fmla="*/ 33 w 89"/>
                  <a:gd name="T19" fmla="*/ 0 h 37"/>
                  <a:gd name="T20" fmla="*/ 23 w 89"/>
                  <a:gd name="T21" fmla="*/ 4 h 37"/>
                  <a:gd name="T22" fmla="*/ 19 w 89"/>
                  <a:gd name="T23" fmla="*/ 12 h 37"/>
                  <a:gd name="T24" fmla="*/ 15 w 89"/>
                  <a:gd name="T25" fmla="*/ 14 h 37"/>
                  <a:gd name="T26" fmla="*/ 11 w 89"/>
                  <a:gd name="T27" fmla="*/ 14 h 37"/>
                  <a:gd name="T28" fmla="*/ 4 w 89"/>
                  <a:gd name="T29" fmla="*/ 14 h 37"/>
                  <a:gd name="T30" fmla="*/ 0 w 89"/>
                  <a:gd name="T31" fmla="*/ 23 h 37"/>
                  <a:gd name="T32" fmla="*/ 2 w 89"/>
                  <a:gd name="T33" fmla="*/ 27 h 37"/>
                  <a:gd name="T34" fmla="*/ 4 w 89"/>
                  <a:gd name="T35" fmla="*/ 29 h 37"/>
                  <a:gd name="T36" fmla="*/ 2 w 89"/>
                  <a:gd name="T37" fmla="*/ 35 h 37"/>
                  <a:gd name="T38" fmla="*/ 8 w 89"/>
                  <a:gd name="T39" fmla="*/ 31 h 37"/>
                  <a:gd name="T40" fmla="*/ 13 w 89"/>
                  <a:gd name="T41" fmla="*/ 35 h 37"/>
                  <a:gd name="T42" fmla="*/ 23 w 89"/>
                  <a:gd name="T43" fmla="*/ 37 h 37"/>
                  <a:gd name="T44" fmla="*/ 31 w 89"/>
                  <a:gd name="T45" fmla="*/ 35 h 37"/>
                  <a:gd name="T46" fmla="*/ 44 w 89"/>
                  <a:gd name="T47" fmla="*/ 31 h 37"/>
                  <a:gd name="T48" fmla="*/ 50 w 89"/>
                  <a:gd name="T49" fmla="*/ 29 h 37"/>
                  <a:gd name="T50" fmla="*/ 56 w 89"/>
                  <a:gd name="T51" fmla="*/ 27 h 37"/>
                  <a:gd name="T52" fmla="*/ 60 w 89"/>
                  <a:gd name="T53" fmla="*/ 20 h 37"/>
                  <a:gd name="T54" fmla="*/ 66 w 89"/>
                  <a:gd name="T55" fmla="*/ 23 h 37"/>
                  <a:gd name="T56" fmla="*/ 71 w 89"/>
                  <a:gd name="T57" fmla="*/ 20 h 37"/>
                  <a:gd name="T58" fmla="*/ 73 w 89"/>
                  <a:gd name="T59" fmla="*/ 23 h 37"/>
                  <a:gd name="T60" fmla="*/ 79 w 89"/>
                  <a:gd name="T61" fmla="*/ 20 h 37"/>
                  <a:gd name="T62" fmla="*/ 85 w 89"/>
                  <a:gd name="T63" fmla="*/ 23 h 37"/>
                  <a:gd name="T64" fmla="*/ 87 w 89"/>
                  <a:gd name="T65" fmla="*/ 18 h 37"/>
                  <a:gd name="T66" fmla="*/ 87 w 89"/>
                  <a:gd name="T67" fmla="*/ 14 h 37"/>
                  <a:gd name="T68" fmla="*/ 89 w 89"/>
                  <a:gd name="T69" fmla="*/ 6 h 37"/>
                  <a:gd name="T70" fmla="*/ 87 w 89"/>
                  <a:gd name="T71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9" h="37">
                    <a:moveTo>
                      <a:pt x="87" y="6"/>
                    </a:moveTo>
                    <a:lnTo>
                      <a:pt x="83" y="6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3" y="4"/>
                    </a:lnTo>
                    <a:lnTo>
                      <a:pt x="23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33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8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23" y="37"/>
                    </a:lnTo>
                    <a:lnTo>
                      <a:pt x="29" y="35"/>
                    </a:lnTo>
                    <a:lnTo>
                      <a:pt x="31" y="35"/>
                    </a:lnTo>
                    <a:lnTo>
                      <a:pt x="33" y="29"/>
                    </a:lnTo>
                    <a:lnTo>
                      <a:pt x="44" y="31"/>
                    </a:lnTo>
                    <a:lnTo>
                      <a:pt x="44" y="29"/>
                    </a:lnTo>
                    <a:lnTo>
                      <a:pt x="50" y="29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8" y="23"/>
                    </a:lnTo>
                    <a:lnTo>
                      <a:pt x="60" y="20"/>
                    </a:lnTo>
                    <a:lnTo>
                      <a:pt x="66" y="20"/>
                    </a:lnTo>
                    <a:lnTo>
                      <a:pt x="66" y="23"/>
                    </a:lnTo>
                    <a:lnTo>
                      <a:pt x="71" y="25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9" y="20"/>
                    </a:lnTo>
                    <a:lnTo>
                      <a:pt x="85" y="20"/>
                    </a:lnTo>
                    <a:lnTo>
                      <a:pt x="85" y="23"/>
                    </a:lnTo>
                    <a:lnTo>
                      <a:pt x="85" y="18"/>
                    </a:lnTo>
                    <a:lnTo>
                      <a:pt x="87" y="18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89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75"/>
              <p:cNvSpPr>
                <a:spLocks/>
              </p:cNvSpPr>
              <p:nvPr/>
            </p:nvSpPr>
            <p:spPr bwMode="auto">
              <a:xfrm>
                <a:off x="2942" y="1280"/>
                <a:ext cx="89" cy="37"/>
              </a:xfrm>
              <a:custGeom>
                <a:avLst/>
                <a:gdLst>
                  <a:gd name="T0" fmla="*/ 83 w 89"/>
                  <a:gd name="T1" fmla="*/ 6 h 37"/>
                  <a:gd name="T2" fmla="*/ 71 w 89"/>
                  <a:gd name="T3" fmla="*/ 0 h 37"/>
                  <a:gd name="T4" fmla="*/ 66 w 89"/>
                  <a:gd name="T5" fmla="*/ 4 h 37"/>
                  <a:gd name="T6" fmla="*/ 60 w 89"/>
                  <a:gd name="T7" fmla="*/ 2 h 37"/>
                  <a:gd name="T8" fmla="*/ 54 w 89"/>
                  <a:gd name="T9" fmla="*/ 4 h 37"/>
                  <a:gd name="T10" fmla="*/ 50 w 89"/>
                  <a:gd name="T11" fmla="*/ 6 h 37"/>
                  <a:gd name="T12" fmla="*/ 48 w 89"/>
                  <a:gd name="T13" fmla="*/ 2 h 37"/>
                  <a:gd name="T14" fmla="*/ 44 w 89"/>
                  <a:gd name="T15" fmla="*/ 0 h 37"/>
                  <a:gd name="T16" fmla="*/ 37 w 89"/>
                  <a:gd name="T17" fmla="*/ 2 h 37"/>
                  <a:gd name="T18" fmla="*/ 33 w 89"/>
                  <a:gd name="T19" fmla="*/ 0 h 37"/>
                  <a:gd name="T20" fmla="*/ 23 w 89"/>
                  <a:gd name="T21" fmla="*/ 4 h 37"/>
                  <a:gd name="T22" fmla="*/ 19 w 89"/>
                  <a:gd name="T23" fmla="*/ 12 h 37"/>
                  <a:gd name="T24" fmla="*/ 15 w 89"/>
                  <a:gd name="T25" fmla="*/ 14 h 37"/>
                  <a:gd name="T26" fmla="*/ 11 w 89"/>
                  <a:gd name="T27" fmla="*/ 14 h 37"/>
                  <a:gd name="T28" fmla="*/ 4 w 89"/>
                  <a:gd name="T29" fmla="*/ 14 h 37"/>
                  <a:gd name="T30" fmla="*/ 0 w 89"/>
                  <a:gd name="T31" fmla="*/ 23 h 37"/>
                  <a:gd name="T32" fmla="*/ 2 w 89"/>
                  <a:gd name="T33" fmla="*/ 27 h 37"/>
                  <a:gd name="T34" fmla="*/ 4 w 89"/>
                  <a:gd name="T35" fmla="*/ 29 h 37"/>
                  <a:gd name="T36" fmla="*/ 2 w 89"/>
                  <a:gd name="T37" fmla="*/ 35 h 37"/>
                  <a:gd name="T38" fmla="*/ 8 w 89"/>
                  <a:gd name="T39" fmla="*/ 31 h 37"/>
                  <a:gd name="T40" fmla="*/ 13 w 89"/>
                  <a:gd name="T41" fmla="*/ 35 h 37"/>
                  <a:gd name="T42" fmla="*/ 23 w 89"/>
                  <a:gd name="T43" fmla="*/ 37 h 37"/>
                  <a:gd name="T44" fmla="*/ 31 w 89"/>
                  <a:gd name="T45" fmla="*/ 35 h 37"/>
                  <a:gd name="T46" fmla="*/ 44 w 89"/>
                  <a:gd name="T47" fmla="*/ 31 h 37"/>
                  <a:gd name="T48" fmla="*/ 50 w 89"/>
                  <a:gd name="T49" fmla="*/ 29 h 37"/>
                  <a:gd name="T50" fmla="*/ 56 w 89"/>
                  <a:gd name="T51" fmla="*/ 27 h 37"/>
                  <a:gd name="T52" fmla="*/ 60 w 89"/>
                  <a:gd name="T53" fmla="*/ 20 h 37"/>
                  <a:gd name="T54" fmla="*/ 66 w 89"/>
                  <a:gd name="T55" fmla="*/ 23 h 37"/>
                  <a:gd name="T56" fmla="*/ 71 w 89"/>
                  <a:gd name="T57" fmla="*/ 20 h 37"/>
                  <a:gd name="T58" fmla="*/ 73 w 89"/>
                  <a:gd name="T59" fmla="*/ 23 h 37"/>
                  <a:gd name="T60" fmla="*/ 79 w 89"/>
                  <a:gd name="T61" fmla="*/ 20 h 37"/>
                  <a:gd name="T62" fmla="*/ 85 w 89"/>
                  <a:gd name="T63" fmla="*/ 23 h 37"/>
                  <a:gd name="T64" fmla="*/ 87 w 89"/>
                  <a:gd name="T65" fmla="*/ 18 h 37"/>
                  <a:gd name="T66" fmla="*/ 87 w 89"/>
                  <a:gd name="T67" fmla="*/ 14 h 37"/>
                  <a:gd name="T68" fmla="*/ 89 w 89"/>
                  <a:gd name="T69" fmla="*/ 6 h 37"/>
                  <a:gd name="T70" fmla="*/ 87 w 89"/>
                  <a:gd name="T71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9" h="37">
                    <a:moveTo>
                      <a:pt x="87" y="6"/>
                    </a:moveTo>
                    <a:lnTo>
                      <a:pt x="83" y="6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3" y="4"/>
                    </a:lnTo>
                    <a:lnTo>
                      <a:pt x="23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33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8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23" y="37"/>
                    </a:lnTo>
                    <a:lnTo>
                      <a:pt x="29" y="35"/>
                    </a:lnTo>
                    <a:lnTo>
                      <a:pt x="31" y="35"/>
                    </a:lnTo>
                    <a:lnTo>
                      <a:pt x="33" y="29"/>
                    </a:lnTo>
                    <a:lnTo>
                      <a:pt x="44" y="31"/>
                    </a:lnTo>
                    <a:lnTo>
                      <a:pt x="44" y="29"/>
                    </a:lnTo>
                    <a:lnTo>
                      <a:pt x="50" y="29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8" y="23"/>
                    </a:lnTo>
                    <a:lnTo>
                      <a:pt x="60" y="20"/>
                    </a:lnTo>
                    <a:lnTo>
                      <a:pt x="66" y="20"/>
                    </a:lnTo>
                    <a:lnTo>
                      <a:pt x="66" y="23"/>
                    </a:lnTo>
                    <a:lnTo>
                      <a:pt x="71" y="25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9" y="20"/>
                    </a:lnTo>
                    <a:lnTo>
                      <a:pt x="85" y="20"/>
                    </a:lnTo>
                    <a:lnTo>
                      <a:pt x="85" y="23"/>
                    </a:lnTo>
                    <a:lnTo>
                      <a:pt x="85" y="18"/>
                    </a:lnTo>
                    <a:lnTo>
                      <a:pt x="87" y="18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89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76"/>
              <p:cNvSpPr>
                <a:spLocks/>
              </p:cNvSpPr>
              <p:nvPr/>
            </p:nvSpPr>
            <p:spPr bwMode="auto">
              <a:xfrm>
                <a:off x="2426" y="2143"/>
                <a:ext cx="52" cy="75"/>
              </a:xfrm>
              <a:custGeom>
                <a:avLst/>
                <a:gdLst>
                  <a:gd name="T0" fmla="*/ 46 w 52"/>
                  <a:gd name="T1" fmla="*/ 50 h 75"/>
                  <a:gd name="T2" fmla="*/ 46 w 52"/>
                  <a:gd name="T3" fmla="*/ 44 h 75"/>
                  <a:gd name="T4" fmla="*/ 52 w 52"/>
                  <a:gd name="T5" fmla="*/ 44 h 75"/>
                  <a:gd name="T6" fmla="*/ 50 w 52"/>
                  <a:gd name="T7" fmla="*/ 38 h 75"/>
                  <a:gd name="T8" fmla="*/ 44 w 52"/>
                  <a:gd name="T9" fmla="*/ 40 h 75"/>
                  <a:gd name="T10" fmla="*/ 44 w 52"/>
                  <a:gd name="T11" fmla="*/ 36 h 75"/>
                  <a:gd name="T12" fmla="*/ 46 w 52"/>
                  <a:gd name="T13" fmla="*/ 34 h 75"/>
                  <a:gd name="T14" fmla="*/ 48 w 52"/>
                  <a:gd name="T15" fmla="*/ 29 h 75"/>
                  <a:gd name="T16" fmla="*/ 48 w 52"/>
                  <a:gd name="T17" fmla="*/ 25 h 75"/>
                  <a:gd name="T18" fmla="*/ 44 w 52"/>
                  <a:gd name="T19" fmla="*/ 21 h 75"/>
                  <a:gd name="T20" fmla="*/ 44 w 52"/>
                  <a:gd name="T21" fmla="*/ 17 h 75"/>
                  <a:gd name="T22" fmla="*/ 33 w 52"/>
                  <a:gd name="T23" fmla="*/ 0 h 75"/>
                  <a:gd name="T24" fmla="*/ 25 w 52"/>
                  <a:gd name="T25" fmla="*/ 0 h 75"/>
                  <a:gd name="T26" fmla="*/ 25 w 52"/>
                  <a:gd name="T27" fmla="*/ 7 h 75"/>
                  <a:gd name="T28" fmla="*/ 15 w 52"/>
                  <a:gd name="T29" fmla="*/ 7 h 75"/>
                  <a:gd name="T30" fmla="*/ 15 w 52"/>
                  <a:gd name="T31" fmla="*/ 7 h 75"/>
                  <a:gd name="T32" fmla="*/ 15 w 52"/>
                  <a:gd name="T33" fmla="*/ 9 h 75"/>
                  <a:gd name="T34" fmla="*/ 13 w 52"/>
                  <a:gd name="T35" fmla="*/ 13 h 75"/>
                  <a:gd name="T36" fmla="*/ 11 w 52"/>
                  <a:gd name="T37" fmla="*/ 15 h 75"/>
                  <a:gd name="T38" fmla="*/ 9 w 52"/>
                  <a:gd name="T39" fmla="*/ 19 h 75"/>
                  <a:gd name="T40" fmla="*/ 4 w 52"/>
                  <a:gd name="T41" fmla="*/ 21 h 75"/>
                  <a:gd name="T42" fmla="*/ 4 w 52"/>
                  <a:gd name="T43" fmla="*/ 21 h 75"/>
                  <a:gd name="T44" fmla="*/ 0 w 52"/>
                  <a:gd name="T45" fmla="*/ 23 h 75"/>
                  <a:gd name="T46" fmla="*/ 4 w 52"/>
                  <a:gd name="T47" fmla="*/ 27 h 75"/>
                  <a:gd name="T48" fmla="*/ 2 w 52"/>
                  <a:gd name="T49" fmla="*/ 29 h 75"/>
                  <a:gd name="T50" fmla="*/ 0 w 52"/>
                  <a:gd name="T51" fmla="*/ 32 h 75"/>
                  <a:gd name="T52" fmla="*/ 0 w 52"/>
                  <a:gd name="T53" fmla="*/ 38 h 75"/>
                  <a:gd name="T54" fmla="*/ 2 w 52"/>
                  <a:gd name="T55" fmla="*/ 38 h 75"/>
                  <a:gd name="T56" fmla="*/ 4 w 52"/>
                  <a:gd name="T57" fmla="*/ 40 h 75"/>
                  <a:gd name="T58" fmla="*/ 6 w 52"/>
                  <a:gd name="T59" fmla="*/ 42 h 75"/>
                  <a:gd name="T60" fmla="*/ 4 w 52"/>
                  <a:gd name="T61" fmla="*/ 50 h 75"/>
                  <a:gd name="T62" fmla="*/ 11 w 52"/>
                  <a:gd name="T63" fmla="*/ 54 h 75"/>
                  <a:gd name="T64" fmla="*/ 11 w 52"/>
                  <a:gd name="T65" fmla="*/ 56 h 75"/>
                  <a:gd name="T66" fmla="*/ 13 w 52"/>
                  <a:gd name="T67" fmla="*/ 58 h 75"/>
                  <a:gd name="T68" fmla="*/ 15 w 52"/>
                  <a:gd name="T69" fmla="*/ 61 h 75"/>
                  <a:gd name="T70" fmla="*/ 19 w 52"/>
                  <a:gd name="T71" fmla="*/ 65 h 75"/>
                  <a:gd name="T72" fmla="*/ 25 w 52"/>
                  <a:gd name="T73" fmla="*/ 65 h 75"/>
                  <a:gd name="T74" fmla="*/ 31 w 52"/>
                  <a:gd name="T75" fmla="*/ 75 h 75"/>
                  <a:gd name="T76" fmla="*/ 31 w 52"/>
                  <a:gd name="T77" fmla="*/ 65 h 75"/>
                  <a:gd name="T78" fmla="*/ 35 w 52"/>
                  <a:gd name="T79" fmla="*/ 61 h 75"/>
                  <a:gd name="T80" fmla="*/ 40 w 52"/>
                  <a:gd name="T81" fmla="*/ 58 h 75"/>
                  <a:gd name="T82" fmla="*/ 42 w 52"/>
                  <a:gd name="T83" fmla="*/ 54 h 75"/>
                  <a:gd name="T84" fmla="*/ 44 w 52"/>
                  <a:gd name="T85" fmla="*/ 52 h 75"/>
                  <a:gd name="T86" fmla="*/ 46 w 52"/>
                  <a:gd name="T87" fmla="*/ 50 h 75"/>
                  <a:gd name="T88" fmla="*/ 46 w 52"/>
                  <a:gd name="T89" fmla="*/ 50 h 75"/>
                  <a:gd name="T90" fmla="*/ 46 w 52"/>
                  <a:gd name="T91" fmla="*/ 5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75">
                    <a:moveTo>
                      <a:pt x="46" y="50"/>
                    </a:moveTo>
                    <a:lnTo>
                      <a:pt x="46" y="44"/>
                    </a:lnTo>
                    <a:lnTo>
                      <a:pt x="52" y="44"/>
                    </a:lnTo>
                    <a:lnTo>
                      <a:pt x="50" y="38"/>
                    </a:lnTo>
                    <a:lnTo>
                      <a:pt x="44" y="40"/>
                    </a:lnTo>
                    <a:lnTo>
                      <a:pt x="44" y="36"/>
                    </a:lnTo>
                    <a:lnTo>
                      <a:pt x="46" y="34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4" y="21"/>
                    </a:lnTo>
                    <a:lnTo>
                      <a:pt x="44" y="17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2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9" y="19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4" y="50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3" y="58"/>
                    </a:lnTo>
                    <a:lnTo>
                      <a:pt x="15" y="61"/>
                    </a:lnTo>
                    <a:lnTo>
                      <a:pt x="19" y="65"/>
                    </a:lnTo>
                    <a:lnTo>
                      <a:pt x="25" y="65"/>
                    </a:lnTo>
                    <a:lnTo>
                      <a:pt x="31" y="75"/>
                    </a:lnTo>
                    <a:lnTo>
                      <a:pt x="31" y="65"/>
                    </a:lnTo>
                    <a:lnTo>
                      <a:pt x="35" y="61"/>
                    </a:lnTo>
                    <a:lnTo>
                      <a:pt x="40" y="58"/>
                    </a:lnTo>
                    <a:lnTo>
                      <a:pt x="42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77"/>
              <p:cNvSpPr>
                <a:spLocks/>
              </p:cNvSpPr>
              <p:nvPr/>
            </p:nvSpPr>
            <p:spPr bwMode="auto">
              <a:xfrm>
                <a:off x="2426" y="2143"/>
                <a:ext cx="52" cy="75"/>
              </a:xfrm>
              <a:custGeom>
                <a:avLst/>
                <a:gdLst>
                  <a:gd name="T0" fmla="*/ 46 w 52"/>
                  <a:gd name="T1" fmla="*/ 50 h 75"/>
                  <a:gd name="T2" fmla="*/ 46 w 52"/>
                  <a:gd name="T3" fmla="*/ 44 h 75"/>
                  <a:gd name="T4" fmla="*/ 52 w 52"/>
                  <a:gd name="T5" fmla="*/ 44 h 75"/>
                  <a:gd name="T6" fmla="*/ 50 w 52"/>
                  <a:gd name="T7" fmla="*/ 38 h 75"/>
                  <a:gd name="T8" fmla="*/ 44 w 52"/>
                  <a:gd name="T9" fmla="*/ 40 h 75"/>
                  <a:gd name="T10" fmla="*/ 44 w 52"/>
                  <a:gd name="T11" fmla="*/ 36 h 75"/>
                  <a:gd name="T12" fmla="*/ 46 w 52"/>
                  <a:gd name="T13" fmla="*/ 34 h 75"/>
                  <a:gd name="T14" fmla="*/ 48 w 52"/>
                  <a:gd name="T15" fmla="*/ 29 h 75"/>
                  <a:gd name="T16" fmla="*/ 48 w 52"/>
                  <a:gd name="T17" fmla="*/ 25 h 75"/>
                  <a:gd name="T18" fmla="*/ 44 w 52"/>
                  <a:gd name="T19" fmla="*/ 21 h 75"/>
                  <a:gd name="T20" fmla="*/ 44 w 52"/>
                  <a:gd name="T21" fmla="*/ 17 h 75"/>
                  <a:gd name="T22" fmla="*/ 33 w 52"/>
                  <a:gd name="T23" fmla="*/ 0 h 75"/>
                  <a:gd name="T24" fmla="*/ 25 w 52"/>
                  <a:gd name="T25" fmla="*/ 0 h 75"/>
                  <a:gd name="T26" fmla="*/ 25 w 52"/>
                  <a:gd name="T27" fmla="*/ 7 h 75"/>
                  <a:gd name="T28" fmla="*/ 15 w 52"/>
                  <a:gd name="T29" fmla="*/ 7 h 75"/>
                  <a:gd name="T30" fmla="*/ 15 w 52"/>
                  <a:gd name="T31" fmla="*/ 7 h 75"/>
                  <a:gd name="T32" fmla="*/ 15 w 52"/>
                  <a:gd name="T33" fmla="*/ 9 h 75"/>
                  <a:gd name="T34" fmla="*/ 13 w 52"/>
                  <a:gd name="T35" fmla="*/ 13 h 75"/>
                  <a:gd name="T36" fmla="*/ 11 w 52"/>
                  <a:gd name="T37" fmla="*/ 15 h 75"/>
                  <a:gd name="T38" fmla="*/ 9 w 52"/>
                  <a:gd name="T39" fmla="*/ 19 h 75"/>
                  <a:gd name="T40" fmla="*/ 4 w 52"/>
                  <a:gd name="T41" fmla="*/ 21 h 75"/>
                  <a:gd name="T42" fmla="*/ 4 w 52"/>
                  <a:gd name="T43" fmla="*/ 21 h 75"/>
                  <a:gd name="T44" fmla="*/ 0 w 52"/>
                  <a:gd name="T45" fmla="*/ 23 h 75"/>
                  <a:gd name="T46" fmla="*/ 4 w 52"/>
                  <a:gd name="T47" fmla="*/ 27 h 75"/>
                  <a:gd name="T48" fmla="*/ 2 w 52"/>
                  <a:gd name="T49" fmla="*/ 29 h 75"/>
                  <a:gd name="T50" fmla="*/ 0 w 52"/>
                  <a:gd name="T51" fmla="*/ 32 h 75"/>
                  <a:gd name="T52" fmla="*/ 0 w 52"/>
                  <a:gd name="T53" fmla="*/ 38 h 75"/>
                  <a:gd name="T54" fmla="*/ 2 w 52"/>
                  <a:gd name="T55" fmla="*/ 38 h 75"/>
                  <a:gd name="T56" fmla="*/ 4 w 52"/>
                  <a:gd name="T57" fmla="*/ 40 h 75"/>
                  <a:gd name="T58" fmla="*/ 6 w 52"/>
                  <a:gd name="T59" fmla="*/ 42 h 75"/>
                  <a:gd name="T60" fmla="*/ 4 w 52"/>
                  <a:gd name="T61" fmla="*/ 50 h 75"/>
                  <a:gd name="T62" fmla="*/ 11 w 52"/>
                  <a:gd name="T63" fmla="*/ 54 h 75"/>
                  <a:gd name="T64" fmla="*/ 11 w 52"/>
                  <a:gd name="T65" fmla="*/ 56 h 75"/>
                  <a:gd name="T66" fmla="*/ 13 w 52"/>
                  <a:gd name="T67" fmla="*/ 58 h 75"/>
                  <a:gd name="T68" fmla="*/ 15 w 52"/>
                  <a:gd name="T69" fmla="*/ 61 h 75"/>
                  <a:gd name="T70" fmla="*/ 19 w 52"/>
                  <a:gd name="T71" fmla="*/ 65 h 75"/>
                  <a:gd name="T72" fmla="*/ 25 w 52"/>
                  <a:gd name="T73" fmla="*/ 65 h 75"/>
                  <a:gd name="T74" fmla="*/ 31 w 52"/>
                  <a:gd name="T75" fmla="*/ 75 h 75"/>
                  <a:gd name="T76" fmla="*/ 31 w 52"/>
                  <a:gd name="T77" fmla="*/ 65 h 75"/>
                  <a:gd name="T78" fmla="*/ 35 w 52"/>
                  <a:gd name="T79" fmla="*/ 61 h 75"/>
                  <a:gd name="T80" fmla="*/ 40 w 52"/>
                  <a:gd name="T81" fmla="*/ 58 h 75"/>
                  <a:gd name="T82" fmla="*/ 42 w 52"/>
                  <a:gd name="T83" fmla="*/ 54 h 75"/>
                  <a:gd name="T84" fmla="*/ 44 w 52"/>
                  <a:gd name="T85" fmla="*/ 52 h 75"/>
                  <a:gd name="T86" fmla="*/ 46 w 52"/>
                  <a:gd name="T87" fmla="*/ 50 h 75"/>
                  <a:gd name="T88" fmla="*/ 46 w 52"/>
                  <a:gd name="T89" fmla="*/ 50 h 75"/>
                  <a:gd name="T90" fmla="*/ 46 w 52"/>
                  <a:gd name="T91" fmla="*/ 5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75">
                    <a:moveTo>
                      <a:pt x="46" y="50"/>
                    </a:moveTo>
                    <a:lnTo>
                      <a:pt x="46" y="44"/>
                    </a:lnTo>
                    <a:lnTo>
                      <a:pt x="52" y="44"/>
                    </a:lnTo>
                    <a:lnTo>
                      <a:pt x="50" y="38"/>
                    </a:lnTo>
                    <a:lnTo>
                      <a:pt x="44" y="40"/>
                    </a:lnTo>
                    <a:lnTo>
                      <a:pt x="44" y="36"/>
                    </a:lnTo>
                    <a:lnTo>
                      <a:pt x="46" y="34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4" y="21"/>
                    </a:lnTo>
                    <a:lnTo>
                      <a:pt x="44" y="17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2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9" y="19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4" y="50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3" y="58"/>
                    </a:lnTo>
                    <a:lnTo>
                      <a:pt x="15" y="61"/>
                    </a:lnTo>
                    <a:lnTo>
                      <a:pt x="19" y="65"/>
                    </a:lnTo>
                    <a:lnTo>
                      <a:pt x="25" y="65"/>
                    </a:lnTo>
                    <a:lnTo>
                      <a:pt x="31" y="75"/>
                    </a:lnTo>
                    <a:lnTo>
                      <a:pt x="31" y="65"/>
                    </a:lnTo>
                    <a:lnTo>
                      <a:pt x="35" y="61"/>
                    </a:lnTo>
                    <a:lnTo>
                      <a:pt x="40" y="58"/>
                    </a:lnTo>
                    <a:lnTo>
                      <a:pt x="42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78"/>
              <p:cNvSpPr>
                <a:spLocks/>
              </p:cNvSpPr>
              <p:nvPr/>
            </p:nvSpPr>
            <p:spPr bwMode="auto">
              <a:xfrm>
                <a:off x="2360" y="1996"/>
                <a:ext cx="101" cy="98"/>
              </a:xfrm>
              <a:custGeom>
                <a:avLst/>
                <a:gdLst>
                  <a:gd name="T0" fmla="*/ 97 w 101"/>
                  <a:gd name="T1" fmla="*/ 71 h 98"/>
                  <a:gd name="T2" fmla="*/ 95 w 101"/>
                  <a:gd name="T3" fmla="*/ 73 h 98"/>
                  <a:gd name="T4" fmla="*/ 93 w 101"/>
                  <a:gd name="T5" fmla="*/ 65 h 98"/>
                  <a:gd name="T6" fmla="*/ 95 w 101"/>
                  <a:gd name="T7" fmla="*/ 58 h 98"/>
                  <a:gd name="T8" fmla="*/ 91 w 101"/>
                  <a:gd name="T9" fmla="*/ 54 h 98"/>
                  <a:gd name="T10" fmla="*/ 89 w 101"/>
                  <a:gd name="T11" fmla="*/ 44 h 98"/>
                  <a:gd name="T12" fmla="*/ 79 w 101"/>
                  <a:gd name="T13" fmla="*/ 36 h 98"/>
                  <a:gd name="T14" fmla="*/ 77 w 101"/>
                  <a:gd name="T15" fmla="*/ 27 h 98"/>
                  <a:gd name="T16" fmla="*/ 72 w 101"/>
                  <a:gd name="T17" fmla="*/ 19 h 98"/>
                  <a:gd name="T18" fmla="*/ 70 w 101"/>
                  <a:gd name="T19" fmla="*/ 15 h 98"/>
                  <a:gd name="T20" fmla="*/ 64 w 101"/>
                  <a:gd name="T21" fmla="*/ 13 h 98"/>
                  <a:gd name="T22" fmla="*/ 60 w 101"/>
                  <a:gd name="T23" fmla="*/ 11 h 98"/>
                  <a:gd name="T24" fmla="*/ 56 w 101"/>
                  <a:gd name="T25" fmla="*/ 5 h 98"/>
                  <a:gd name="T26" fmla="*/ 52 w 101"/>
                  <a:gd name="T27" fmla="*/ 5 h 98"/>
                  <a:gd name="T28" fmla="*/ 39 w 101"/>
                  <a:gd name="T29" fmla="*/ 0 h 98"/>
                  <a:gd name="T30" fmla="*/ 31 w 101"/>
                  <a:gd name="T31" fmla="*/ 5 h 98"/>
                  <a:gd name="T32" fmla="*/ 27 w 101"/>
                  <a:gd name="T33" fmla="*/ 5 h 98"/>
                  <a:gd name="T34" fmla="*/ 25 w 101"/>
                  <a:gd name="T35" fmla="*/ 5 h 98"/>
                  <a:gd name="T36" fmla="*/ 21 w 101"/>
                  <a:gd name="T37" fmla="*/ 7 h 98"/>
                  <a:gd name="T38" fmla="*/ 14 w 101"/>
                  <a:gd name="T39" fmla="*/ 17 h 98"/>
                  <a:gd name="T40" fmla="*/ 10 w 101"/>
                  <a:gd name="T41" fmla="*/ 25 h 98"/>
                  <a:gd name="T42" fmla="*/ 0 w 101"/>
                  <a:gd name="T43" fmla="*/ 44 h 98"/>
                  <a:gd name="T44" fmla="*/ 2 w 101"/>
                  <a:gd name="T45" fmla="*/ 44 h 98"/>
                  <a:gd name="T46" fmla="*/ 6 w 101"/>
                  <a:gd name="T47" fmla="*/ 50 h 98"/>
                  <a:gd name="T48" fmla="*/ 10 w 101"/>
                  <a:gd name="T49" fmla="*/ 58 h 98"/>
                  <a:gd name="T50" fmla="*/ 10 w 101"/>
                  <a:gd name="T51" fmla="*/ 67 h 98"/>
                  <a:gd name="T52" fmla="*/ 31 w 101"/>
                  <a:gd name="T53" fmla="*/ 65 h 98"/>
                  <a:gd name="T54" fmla="*/ 43 w 101"/>
                  <a:gd name="T55" fmla="*/ 67 h 98"/>
                  <a:gd name="T56" fmla="*/ 48 w 101"/>
                  <a:gd name="T57" fmla="*/ 67 h 98"/>
                  <a:gd name="T58" fmla="*/ 54 w 101"/>
                  <a:gd name="T59" fmla="*/ 71 h 98"/>
                  <a:gd name="T60" fmla="*/ 60 w 101"/>
                  <a:gd name="T61" fmla="*/ 69 h 98"/>
                  <a:gd name="T62" fmla="*/ 62 w 101"/>
                  <a:gd name="T63" fmla="*/ 71 h 98"/>
                  <a:gd name="T64" fmla="*/ 58 w 101"/>
                  <a:gd name="T65" fmla="*/ 75 h 98"/>
                  <a:gd name="T66" fmla="*/ 50 w 101"/>
                  <a:gd name="T67" fmla="*/ 77 h 98"/>
                  <a:gd name="T68" fmla="*/ 43 w 101"/>
                  <a:gd name="T69" fmla="*/ 71 h 98"/>
                  <a:gd name="T70" fmla="*/ 39 w 101"/>
                  <a:gd name="T71" fmla="*/ 69 h 98"/>
                  <a:gd name="T72" fmla="*/ 37 w 101"/>
                  <a:gd name="T73" fmla="*/ 73 h 98"/>
                  <a:gd name="T74" fmla="*/ 29 w 101"/>
                  <a:gd name="T75" fmla="*/ 75 h 98"/>
                  <a:gd name="T76" fmla="*/ 27 w 101"/>
                  <a:gd name="T77" fmla="*/ 79 h 98"/>
                  <a:gd name="T78" fmla="*/ 8 w 101"/>
                  <a:gd name="T79" fmla="*/ 85 h 98"/>
                  <a:gd name="T80" fmla="*/ 6 w 101"/>
                  <a:gd name="T81" fmla="*/ 89 h 98"/>
                  <a:gd name="T82" fmla="*/ 10 w 101"/>
                  <a:gd name="T83" fmla="*/ 94 h 98"/>
                  <a:gd name="T84" fmla="*/ 14 w 101"/>
                  <a:gd name="T85" fmla="*/ 98 h 98"/>
                  <a:gd name="T86" fmla="*/ 17 w 101"/>
                  <a:gd name="T87" fmla="*/ 96 h 98"/>
                  <a:gd name="T88" fmla="*/ 21 w 101"/>
                  <a:gd name="T89" fmla="*/ 92 h 98"/>
                  <a:gd name="T90" fmla="*/ 37 w 101"/>
                  <a:gd name="T91" fmla="*/ 85 h 98"/>
                  <a:gd name="T92" fmla="*/ 72 w 101"/>
                  <a:gd name="T93" fmla="*/ 89 h 98"/>
                  <a:gd name="T94" fmla="*/ 79 w 101"/>
                  <a:gd name="T95" fmla="*/ 92 h 98"/>
                  <a:gd name="T96" fmla="*/ 81 w 101"/>
                  <a:gd name="T97" fmla="*/ 92 h 98"/>
                  <a:gd name="T98" fmla="*/ 85 w 101"/>
                  <a:gd name="T99" fmla="*/ 98 h 98"/>
                  <a:gd name="T100" fmla="*/ 89 w 101"/>
                  <a:gd name="T101" fmla="*/ 96 h 98"/>
                  <a:gd name="T102" fmla="*/ 101 w 101"/>
                  <a:gd name="T103" fmla="*/ 94 h 98"/>
                  <a:gd name="T104" fmla="*/ 99 w 101"/>
                  <a:gd name="T105" fmla="*/ 73 h 98"/>
                  <a:gd name="T106" fmla="*/ 99 w 101"/>
                  <a:gd name="T107" fmla="*/ 7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1" h="98">
                    <a:moveTo>
                      <a:pt x="99" y="71"/>
                    </a:moveTo>
                    <a:lnTo>
                      <a:pt x="97" y="71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3" y="71"/>
                    </a:lnTo>
                    <a:lnTo>
                      <a:pt x="93" y="65"/>
                    </a:lnTo>
                    <a:lnTo>
                      <a:pt x="95" y="65"/>
                    </a:lnTo>
                    <a:lnTo>
                      <a:pt x="95" y="58"/>
                    </a:lnTo>
                    <a:lnTo>
                      <a:pt x="91" y="56"/>
                    </a:lnTo>
                    <a:lnTo>
                      <a:pt x="91" y="54"/>
                    </a:lnTo>
                    <a:lnTo>
                      <a:pt x="89" y="50"/>
                    </a:lnTo>
                    <a:lnTo>
                      <a:pt x="89" y="44"/>
                    </a:lnTo>
                    <a:lnTo>
                      <a:pt x="85" y="38"/>
                    </a:lnTo>
                    <a:lnTo>
                      <a:pt x="79" y="36"/>
                    </a:lnTo>
                    <a:lnTo>
                      <a:pt x="79" y="29"/>
                    </a:lnTo>
                    <a:lnTo>
                      <a:pt x="77" y="27"/>
                    </a:lnTo>
                    <a:lnTo>
                      <a:pt x="72" y="27"/>
                    </a:lnTo>
                    <a:lnTo>
                      <a:pt x="72" y="19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68" y="13"/>
                    </a:lnTo>
                    <a:lnTo>
                      <a:pt x="64" y="13"/>
                    </a:lnTo>
                    <a:lnTo>
                      <a:pt x="62" y="15"/>
                    </a:lnTo>
                    <a:lnTo>
                      <a:pt x="60" y="11"/>
                    </a:lnTo>
                    <a:lnTo>
                      <a:pt x="58" y="9"/>
                    </a:lnTo>
                    <a:lnTo>
                      <a:pt x="56" y="5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46" y="5"/>
                    </a:lnTo>
                    <a:lnTo>
                      <a:pt x="39" y="0"/>
                    </a:lnTo>
                    <a:lnTo>
                      <a:pt x="39" y="5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25"/>
                    </a:lnTo>
                    <a:lnTo>
                      <a:pt x="10" y="25"/>
                    </a:lnTo>
                    <a:lnTo>
                      <a:pt x="6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10" y="58"/>
                    </a:lnTo>
                    <a:lnTo>
                      <a:pt x="10" y="65"/>
                    </a:lnTo>
                    <a:lnTo>
                      <a:pt x="10" y="67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43" y="65"/>
                    </a:lnTo>
                    <a:lnTo>
                      <a:pt x="43" y="67"/>
                    </a:lnTo>
                    <a:lnTo>
                      <a:pt x="48" y="65"/>
                    </a:lnTo>
                    <a:lnTo>
                      <a:pt x="48" y="67"/>
                    </a:lnTo>
                    <a:lnTo>
                      <a:pt x="50" y="71"/>
                    </a:lnTo>
                    <a:lnTo>
                      <a:pt x="54" y="71"/>
                    </a:lnTo>
                    <a:lnTo>
                      <a:pt x="54" y="69"/>
                    </a:lnTo>
                    <a:lnTo>
                      <a:pt x="60" y="69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0" y="73"/>
                    </a:lnTo>
                    <a:lnTo>
                      <a:pt x="58" y="75"/>
                    </a:lnTo>
                    <a:lnTo>
                      <a:pt x="56" y="77"/>
                    </a:lnTo>
                    <a:lnTo>
                      <a:pt x="50" y="77"/>
                    </a:lnTo>
                    <a:lnTo>
                      <a:pt x="46" y="75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39" y="69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31" y="73"/>
                    </a:lnTo>
                    <a:lnTo>
                      <a:pt x="29" y="75"/>
                    </a:lnTo>
                    <a:lnTo>
                      <a:pt x="27" y="75"/>
                    </a:lnTo>
                    <a:lnTo>
                      <a:pt x="27" y="79"/>
                    </a:lnTo>
                    <a:lnTo>
                      <a:pt x="8" y="79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6" y="89"/>
                    </a:lnTo>
                    <a:lnTo>
                      <a:pt x="8" y="92"/>
                    </a:lnTo>
                    <a:lnTo>
                      <a:pt x="10" y="94"/>
                    </a:lnTo>
                    <a:lnTo>
                      <a:pt x="10" y="96"/>
                    </a:lnTo>
                    <a:lnTo>
                      <a:pt x="14" y="98"/>
                    </a:lnTo>
                    <a:lnTo>
                      <a:pt x="17" y="98"/>
                    </a:lnTo>
                    <a:lnTo>
                      <a:pt x="17" y="96"/>
                    </a:lnTo>
                    <a:lnTo>
                      <a:pt x="19" y="96"/>
                    </a:lnTo>
                    <a:lnTo>
                      <a:pt x="21" y="92"/>
                    </a:lnTo>
                    <a:lnTo>
                      <a:pt x="31" y="92"/>
                    </a:lnTo>
                    <a:lnTo>
                      <a:pt x="37" y="85"/>
                    </a:lnTo>
                    <a:lnTo>
                      <a:pt x="72" y="87"/>
                    </a:lnTo>
                    <a:lnTo>
                      <a:pt x="72" y="89"/>
                    </a:lnTo>
                    <a:lnTo>
                      <a:pt x="75" y="92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81" y="92"/>
                    </a:lnTo>
                    <a:lnTo>
                      <a:pt x="83" y="96"/>
                    </a:lnTo>
                    <a:lnTo>
                      <a:pt x="85" y="98"/>
                    </a:lnTo>
                    <a:lnTo>
                      <a:pt x="87" y="98"/>
                    </a:lnTo>
                    <a:lnTo>
                      <a:pt x="89" y="96"/>
                    </a:lnTo>
                    <a:lnTo>
                      <a:pt x="91" y="94"/>
                    </a:lnTo>
                    <a:lnTo>
                      <a:pt x="101" y="94"/>
                    </a:lnTo>
                    <a:lnTo>
                      <a:pt x="101" y="77"/>
                    </a:lnTo>
                    <a:lnTo>
                      <a:pt x="99" y="73"/>
                    </a:lnTo>
                    <a:lnTo>
                      <a:pt x="99" y="71"/>
                    </a:lnTo>
                    <a:lnTo>
                      <a:pt x="99" y="71"/>
                    </a:lnTo>
                    <a:lnTo>
                      <a:pt x="99" y="7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79"/>
              <p:cNvSpPr>
                <a:spLocks/>
              </p:cNvSpPr>
              <p:nvPr/>
            </p:nvSpPr>
            <p:spPr bwMode="auto">
              <a:xfrm>
                <a:off x="2360" y="1996"/>
                <a:ext cx="101" cy="98"/>
              </a:xfrm>
              <a:custGeom>
                <a:avLst/>
                <a:gdLst>
                  <a:gd name="T0" fmla="*/ 97 w 101"/>
                  <a:gd name="T1" fmla="*/ 71 h 98"/>
                  <a:gd name="T2" fmla="*/ 95 w 101"/>
                  <a:gd name="T3" fmla="*/ 73 h 98"/>
                  <a:gd name="T4" fmla="*/ 93 w 101"/>
                  <a:gd name="T5" fmla="*/ 65 h 98"/>
                  <a:gd name="T6" fmla="*/ 95 w 101"/>
                  <a:gd name="T7" fmla="*/ 58 h 98"/>
                  <a:gd name="T8" fmla="*/ 91 w 101"/>
                  <a:gd name="T9" fmla="*/ 54 h 98"/>
                  <a:gd name="T10" fmla="*/ 89 w 101"/>
                  <a:gd name="T11" fmla="*/ 44 h 98"/>
                  <a:gd name="T12" fmla="*/ 79 w 101"/>
                  <a:gd name="T13" fmla="*/ 36 h 98"/>
                  <a:gd name="T14" fmla="*/ 77 w 101"/>
                  <a:gd name="T15" fmla="*/ 27 h 98"/>
                  <a:gd name="T16" fmla="*/ 72 w 101"/>
                  <a:gd name="T17" fmla="*/ 19 h 98"/>
                  <a:gd name="T18" fmla="*/ 70 w 101"/>
                  <a:gd name="T19" fmla="*/ 15 h 98"/>
                  <a:gd name="T20" fmla="*/ 64 w 101"/>
                  <a:gd name="T21" fmla="*/ 13 h 98"/>
                  <a:gd name="T22" fmla="*/ 60 w 101"/>
                  <a:gd name="T23" fmla="*/ 11 h 98"/>
                  <a:gd name="T24" fmla="*/ 56 w 101"/>
                  <a:gd name="T25" fmla="*/ 5 h 98"/>
                  <a:gd name="T26" fmla="*/ 52 w 101"/>
                  <a:gd name="T27" fmla="*/ 5 h 98"/>
                  <a:gd name="T28" fmla="*/ 39 w 101"/>
                  <a:gd name="T29" fmla="*/ 0 h 98"/>
                  <a:gd name="T30" fmla="*/ 31 w 101"/>
                  <a:gd name="T31" fmla="*/ 5 h 98"/>
                  <a:gd name="T32" fmla="*/ 27 w 101"/>
                  <a:gd name="T33" fmla="*/ 5 h 98"/>
                  <a:gd name="T34" fmla="*/ 25 w 101"/>
                  <a:gd name="T35" fmla="*/ 5 h 98"/>
                  <a:gd name="T36" fmla="*/ 21 w 101"/>
                  <a:gd name="T37" fmla="*/ 7 h 98"/>
                  <a:gd name="T38" fmla="*/ 14 w 101"/>
                  <a:gd name="T39" fmla="*/ 17 h 98"/>
                  <a:gd name="T40" fmla="*/ 10 w 101"/>
                  <a:gd name="T41" fmla="*/ 25 h 98"/>
                  <a:gd name="T42" fmla="*/ 0 w 101"/>
                  <a:gd name="T43" fmla="*/ 44 h 98"/>
                  <a:gd name="T44" fmla="*/ 2 w 101"/>
                  <a:gd name="T45" fmla="*/ 44 h 98"/>
                  <a:gd name="T46" fmla="*/ 6 w 101"/>
                  <a:gd name="T47" fmla="*/ 50 h 98"/>
                  <a:gd name="T48" fmla="*/ 10 w 101"/>
                  <a:gd name="T49" fmla="*/ 58 h 98"/>
                  <a:gd name="T50" fmla="*/ 10 w 101"/>
                  <a:gd name="T51" fmla="*/ 67 h 98"/>
                  <a:gd name="T52" fmla="*/ 31 w 101"/>
                  <a:gd name="T53" fmla="*/ 65 h 98"/>
                  <a:gd name="T54" fmla="*/ 43 w 101"/>
                  <a:gd name="T55" fmla="*/ 67 h 98"/>
                  <a:gd name="T56" fmla="*/ 48 w 101"/>
                  <a:gd name="T57" fmla="*/ 67 h 98"/>
                  <a:gd name="T58" fmla="*/ 54 w 101"/>
                  <a:gd name="T59" fmla="*/ 71 h 98"/>
                  <a:gd name="T60" fmla="*/ 60 w 101"/>
                  <a:gd name="T61" fmla="*/ 69 h 98"/>
                  <a:gd name="T62" fmla="*/ 62 w 101"/>
                  <a:gd name="T63" fmla="*/ 71 h 98"/>
                  <a:gd name="T64" fmla="*/ 58 w 101"/>
                  <a:gd name="T65" fmla="*/ 75 h 98"/>
                  <a:gd name="T66" fmla="*/ 50 w 101"/>
                  <a:gd name="T67" fmla="*/ 77 h 98"/>
                  <a:gd name="T68" fmla="*/ 43 w 101"/>
                  <a:gd name="T69" fmla="*/ 71 h 98"/>
                  <a:gd name="T70" fmla="*/ 39 w 101"/>
                  <a:gd name="T71" fmla="*/ 69 h 98"/>
                  <a:gd name="T72" fmla="*/ 37 w 101"/>
                  <a:gd name="T73" fmla="*/ 73 h 98"/>
                  <a:gd name="T74" fmla="*/ 29 w 101"/>
                  <a:gd name="T75" fmla="*/ 75 h 98"/>
                  <a:gd name="T76" fmla="*/ 27 w 101"/>
                  <a:gd name="T77" fmla="*/ 79 h 98"/>
                  <a:gd name="T78" fmla="*/ 8 w 101"/>
                  <a:gd name="T79" fmla="*/ 85 h 98"/>
                  <a:gd name="T80" fmla="*/ 6 w 101"/>
                  <a:gd name="T81" fmla="*/ 89 h 98"/>
                  <a:gd name="T82" fmla="*/ 10 w 101"/>
                  <a:gd name="T83" fmla="*/ 94 h 98"/>
                  <a:gd name="T84" fmla="*/ 14 w 101"/>
                  <a:gd name="T85" fmla="*/ 98 h 98"/>
                  <a:gd name="T86" fmla="*/ 17 w 101"/>
                  <a:gd name="T87" fmla="*/ 96 h 98"/>
                  <a:gd name="T88" fmla="*/ 21 w 101"/>
                  <a:gd name="T89" fmla="*/ 92 h 98"/>
                  <a:gd name="T90" fmla="*/ 37 w 101"/>
                  <a:gd name="T91" fmla="*/ 85 h 98"/>
                  <a:gd name="T92" fmla="*/ 72 w 101"/>
                  <a:gd name="T93" fmla="*/ 89 h 98"/>
                  <a:gd name="T94" fmla="*/ 79 w 101"/>
                  <a:gd name="T95" fmla="*/ 92 h 98"/>
                  <a:gd name="T96" fmla="*/ 81 w 101"/>
                  <a:gd name="T97" fmla="*/ 92 h 98"/>
                  <a:gd name="T98" fmla="*/ 85 w 101"/>
                  <a:gd name="T99" fmla="*/ 98 h 98"/>
                  <a:gd name="T100" fmla="*/ 89 w 101"/>
                  <a:gd name="T101" fmla="*/ 96 h 98"/>
                  <a:gd name="T102" fmla="*/ 101 w 101"/>
                  <a:gd name="T103" fmla="*/ 94 h 98"/>
                  <a:gd name="T104" fmla="*/ 99 w 101"/>
                  <a:gd name="T105" fmla="*/ 73 h 98"/>
                  <a:gd name="T106" fmla="*/ 99 w 101"/>
                  <a:gd name="T107" fmla="*/ 7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1" h="98">
                    <a:moveTo>
                      <a:pt x="99" y="71"/>
                    </a:moveTo>
                    <a:lnTo>
                      <a:pt x="97" y="71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3" y="71"/>
                    </a:lnTo>
                    <a:lnTo>
                      <a:pt x="93" y="65"/>
                    </a:lnTo>
                    <a:lnTo>
                      <a:pt x="95" y="65"/>
                    </a:lnTo>
                    <a:lnTo>
                      <a:pt x="95" y="58"/>
                    </a:lnTo>
                    <a:lnTo>
                      <a:pt x="91" y="56"/>
                    </a:lnTo>
                    <a:lnTo>
                      <a:pt x="91" y="54"/>
                    </a:lnTo>
                    <a:lnTo>
                      <a:pt x="89" y="50"/>
                    </a:lnTo>
                    <a:lnTo>
                      <a:pt x="89" y="44"/>
                    </a:lnTo>
                    <a:lnTo>
                      <a:pt x="85" y="38"/>
                    </a:lnTo>
                    <a:lnTo>
                      <a:pt x="79" y="36"/>
                    </a:lnTo>
                    <a:lnTo>
                      <a:pt x="79" y="29"/>
                    </a:lnTo>
                    <a:lnTo>
                      <a:pt x="77" y="27"/>
                    </a:lnTo>
                    <a:lnTo>
                      <a:pt x="72" y="27"/>
                    </a:lnTo>
                    <a:lnTo>
                      <a:pt x="72" y="19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68" y="13"/>
                    </a:lnTo>
                    <a:lnTo>
                      <a:pt x="64" y="13"/>
                    </a:lnTo>
                    <a:lnTo>
                      <a:pt x="62" y="15"/>
                    </a:lnTo>
                    <a:lnTo>
                      <a:pt x="60" y="11"/>
                    </a:lnTo>
                    <a:lnTo>
                      <a:pt x="58" y="9"/>
                    </a:lnTo>
                    <a:lnTo>
                      <a:pt x="56" y="5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46" y="5"/>
                    </a:lnTo>
                    <a:lnTo>
                      <a:pt x="39" y="0"/>
                    </a:lnTo>
                    <a:lnTo>
                      <a:pt x="39" y="5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25"/>
                    </a:lnTo>
                    <a:lnTo>
                      <a:pt x="10" y="25"/>
                    </a:lnTo>
                    <a:lnTo>
                      <a:pt x="6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10" y="58"/>
                    </a:lnTo>
                    <a:lnTo>
                      <a:pt x="10" y="65"/>
                    </a:lnTo>
                    <a:lnTo>
                      <a:pt x="10" y="67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43" y="65"/>
                    </a:lnTo>
                    <a:lnTo>
                      <a:pt x="43" y="67"/>
                    </a:lnTo>
                    <a:lnTo>
                      <a:pt x="48" y="65"/>
                    </a:lnTo>
                    <a:lnTo>
                      <a:pt x="48" y="67"/>
                    </a:lnTo>
                    <a:lnTo>
                      <a:pt x="50" y="71"/>
                    </a:lnTo>
                    <a:lnTo>
                      <a:pt x="54" y="71"/>
                    </a:lnTo>
                    <a:lnTo>
                      <a:pt x="54" y="69"/>
                    </a:lnTo>
                    <a:lnTo>
                      <a:pt x="60" y="69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0" y="73"/>
                    </a:lnTo>
                    <a:lnTo>
                      <a:pt x="58" y="75"/>
                    </a:lnTo>
                    <a:lnTo>
                      <a:pt x="56" y="77"/>
                    </a:lnTo>
                    <a:lnTo>
                      <a:pt x="50" y="77"/>
                    </a:lnTo>
                    <a:lnTo>
                      <a:pt x="46" y="75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39" y="69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31" y="73"/>
                    </a:lnTo>
                    <a:lnTo>
                      <a:pt x="29" y="75"/>
                    </a:lnTo>
                    <a:lnTo>
                      <a:pt x="27" y="75"/>
                    </a:lnTo>
                    <a:lnTo>
                      <a:pt x="27" y="79"/>
                    </a:lnTo>
                    <a:lnTo>
                      <a:pt x="8" y="79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6" y="89"/>
                    </a:lnTo>
                    <a:lnTo>
                      <a:pt x="8" y="92"/>
                    </a:lnTo>
                    <a:lnTo>
                      <a:pt x="10" y="94"/>
                    </a:lnTo>
                    <a:lnTo>
                      <a:pt x="10" y="96"/>
                    </a:lnTo>
                    <a:lnTo>
                      <a:pt x="14" y="98"/>
                    </a:lnTo>
                    <a:lnTo>
                      <a:pt x="17" y="98"/>
                    </a:lnTo>
                    <a:lnTo>
                      <a:pt x="17" y="96"/>
                    </a:lnTo>
                    <a:lnTo>
                      <a:pt x="19" y="96"/>
                    </a:lnTo>
                    <a:lnTo>
                      <a:pt x="21" y="92"/>
                    </a:lnTo>
                    <a:lnTo>
                      <a:pt x="31" y="92"/>
                    </a:lnTo>
                    <a:lnTo>
                      <a:pt x="37" y="85"/>
                    </a:lnTo>
                    <a:lnTo>
                      <a:pt x="72" y="87"/>
                    </a:lnTo>
                    <a:lnTo>
                      <a:pt x="72" y="89"/>
                    </a:lnTo>
                    <a:lnTo>
                      <a:pt x="75" y="92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81" y="92"/>
                    </a:lnTo>
                    <a:lnTo>
                      <a:pt x="83" y="96"/>
                    </a:lnTo>
                    <a:lnTo>
                      <a:pt x="85" y="98"/>
                    </a:lnTo>
                    <a:lnTo>
                      <a:pt x="87" y="98"/>
                    </a:lnTo>
                    <a:lnTo>
                      <a:pt x="89" y="96"/>
                    </a:lnTo>
                    <a:lnTo>
                      <a:pt x="91" y="94"/>
                    </a:lnTo>
                    <a:lnTo>
                      <a:pt x="101" y="94"/>
                    </a:lnTo>
                    <a:lnTo>
                      <a:pt x="101" y="77"/>
                    </a:lnTo>
                    <a:lnTo>
                      <a:pt x="99" y="73"/>
                    </a:lnTo>
                    <a:lnTo>
                      <a:pt x="99" y="71"/>
                    </a:lnTo>
                    <a:lnTo>
                      <a:pt x="99" y="71"/>
                    </a:lnTo>
                    <a:lnTo>
                      <a:pt x="99" y="7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80"/>
              <p:cNvSpPr>
                <a:spLocks/>
              </p:cNvSpPr>
              <p:nvPr/>
            </p:nvSpPr>
            <p:spPr bwMode="auto">
              <a:xfrm>
                <a:off x="3261" y="1657"/>
                <a:ext cx="365" cy="348"/>
              </a:xfrm>
              <a:custGeom>
                <a:avLst/>
                <a:gdLst>
                  <a:gd name="T0" fmla="*/ 359 w 365"/>
                  <a:gd name="T1" fmla="*/ 211 h 348"/>
                  <a:gd name="T2" fmla="*/ 315 w 365"/>
                  <a:gd name="T3" fmla="*/ 205 h 348"/>
                  <a:gd name="T4" fmla="*/ 307 w 365"/>
                  <a:gd name="T5" fmla="*/ 201 h 348"/>
                  <a:gd name="T6" fmla="*/ 296 w 365"/>
                  <a:gd name="T7" fmla="*/ 184 h 348"/>
                  <a:gd name="T8" fmla="*/ 290 w 365"/>
                  <a:gd name="T9" fmla="*/ 174 h 348"/>
                  <a:gd name="T10" fmla="*/ 286 w 365"/>
                  <a:gd name="T11" fmla="*/ 168 h 348"/>
                  <a:gd name="T12" fmla="*/ 278 w 365"/>
                  <a:gd name="T13" fmla="*/ 163 h 348"/>
                  <a:gd name="T14" fmla="*/ 274 w 365"/>
                  <a:gd name="T15" fmla="*/ 151 h 348"/>
                  <a:gd name="T16" fmla="*/ 270 w 365"/>
                  <a:gd name="T17" fmla="*/ 145 h 348"/>
                  <a:gd name="T18" fmla="*/ 261 w 365"/>
                  <a:gd name="T19" fmla="*/ 136 h 348"/>
                  <a:gd name="T20" fmla="*/ 261 w 365"/>
                  <a:gd name="T21" fmla="*/ 120 h 348"/>
                  <a:gd name="T22" fmla="*/ 245 w 365"/>
                  <a:gd name="T23" fmla="*/ 107 h 348"/>
                  <a:gd name="T24" fmla="*/ 238 w 365"/>
                  <a:gd name="T25" fmla="*/ 93 h 348"/>
                  <a:gd name="T26" fmla="*/ 236 w 365"/>
                  <a:gd name="T27" fmla="*/ 83 h 348"/>
                  <a:gd name="T28" fmla="*/ 216 w 365"/>
                  <a:gd name="T29" fmla="*/ 81 h 348"/>
                  <a:gd name="T30" fmla="*/ 209 w 365"/>
                  <a:gd name="T31" fmla="*/ 68 h 348"/>
                  <a:gd name="T32" fmla="*/ 168 w 365"/>
                  <a:gd name="T33" fmla="*/ 66 h 348"/>
                  <a:gd name="T34" fmla="*/ 116 w 365"/>
                  <a:gd name="T35" fmla="*/ 23 h 348"/>
                  <a:gd name="T36" fmla="*/ 98 w 365"/>
                  <a:gd name="T37" fmla="*/ 12 h 348"/>
                  <a:gd name="T38" fmla="*/ 71 w 365"/>
                  <a:gd name="T39" fmla="*/ 0 h 348"/>
                  <a:gd name="T40" fmla="*/ 67 w 365"/>
                  <a:gd name="T41" fmla="*/ 4 h 348"/>
                  <a:gd name="T42" fmla="*/ 52 w 365"/>
                  <a:gd name="T43" fmla="*/ 8 h 348"/>
                  <a:gd name="T44" fmla="*/ 29 w 365"/>
                  <a:gd name="T45" fmla="*/ 16 h 348"/>
                  <a:gd name="T46" fmla="*/ 31 w 365"/>
                  <a:gd name="T47" fmla="*/ 16 h 348"/>
                  <a:gd name="T48" fmla="*/ 44 w 365"/>
                  <a:gd name="T49" fmla="*/ 25 h 348"/>
                  <a:gd name="T50" fmla="*/ 48 w 365"/>
                  <a:gd name="T51" fmla="*/ 37 h 348"/>
                  <a:gd name="T52" fmla="*/ 46 w 365"/>
                  <a:gd name="T53" fmla="*/ 43 h 348"/>
                  <a:gd name="T54" fmla="*/ 40 w 365"/>
                  <a:gd name="T55" fmla="*/ 49 h 348"/>
                  <a:gd name="T56" fmla="*/ 31 w 365"/>
                  <a:gd name="T57" fmla="*/ 52 h 348"/>
                  <a:gd name="T58" fmla="*/ 25 w 365"/>
                  <a:gd name="T59" fmla="*/ 64 h 348"/>
                  <a:gd name="T60" fmla="*/ 8 w 365"/>
                  <a:gd name="T61" fmla="*/ 64 h 348"/>
                  <a:gd name="T62" fmla="*/ 0 w 365"/>
                  <a:gd name="T63" fmla="*/ 85 h 348"/>
                  <a:gd name="T64" fmla="*/ 4 w 365"/>
                  <a:gd name="T65" fmla="*/ 103 h 348"/>
                  <a:gd name="T66" fmla="*/ 17 w 365"/>
                  <a:gd name="T67" fmla="*/ 112 h 348"/>
                  <a:gd name="T68" fmla="*/ 29 w 365"/>
                  <a:gd name="T69" fmla="*/ 139 h 348"/>
                  <a:gd name="T70" fmla="*/ 40 w 365"/>
                  <a:gd name="T71" fmla="*/ 147 h 348"/>
                  <a:gd name="T72" fmla="*/ 46 w 365"/>
                  <a:gd name="T73" fmla="*/ 163 h 348"/>
                  <a:gd name="T74" fmla="*/ 52 w 365"/>
                  <a:gd name="T75" fmla="*/ 178 h 348"/>
                  <a:gd name="T76" fmla="*/ 69 w 365"/>
                  <a:gd name="T77" fmla="*/ 182 h 348"/>
                  <a:gd name="T78" fmla="*/ 81 w 365"/>
                  <a:gd name="T79" fmla="*/ 207 h 348"/>
                  <a:gd name="T80" fmla="*/ 85 w 365"/>
                  <a:gd name="T81" fmla="*/ 238 h 348"/>
                  <a:gd name="T82" fmla="*/ 96 w 365"/>
                  <a:gd name="T83" fmla="*/ 255 h 348"/>
                  <a:gd name="T84" fmla="*/ 112 w 365"/>
                  <a:gd name="T85" fmla="*/ 265 h 348"/>
                  <a:gd name="T86" fmla="*/ 135 w 365"/>
                  <a:gd name="T87" fmla="*/ 308 h 348"/>
                  <a:gd name="T88" fmla="*/ 151 w 365"/>
                  <a:gd name="T89" fmla="*/ 337 h 348"/>
                  <a:gd name="T90" fmla="*/ 154 w 365"/>
                  <a:gd name="T91" fmla="*/ 346 h 348"/>
                  <a:gd name="T92" fmla="*/ 156 w 365"/>
                  <a:gd name="T93" fmla="*/ 327 h 348"/>
                  <a:gd name="T94" fmla="*/ 160 w 365"/>
                  <a:gd name="T95" fmla="*/ 323 h 348"/>
                  <a:gd name="T96" fmla="*/ 172 w 365"/>
                  <a:gd name="T97" fmla="*/ 325 h 348"/>
                  <a:gd name="T98" fmla="*/ 199 w 365"/>
                  <a:gd name="T99" fmla="*/ 327 h 348"/>
                  <a:gd name="T100" fmla="*/ 220 w 365"/>
                  <a:gd name="T101" fmla="*/ 333 h 348"/>
                  <a:gd name="T102" fmla="*/ 228 w 365"/>
                  <a:gd name="T103" fmla="*/ 331 h 348"/>
                  <a:gd name="T104" fmla="*/ 230 w 365"/>
                  <a:gd name="T105" fmla="*/ 321 h 348"/>
                  <a:gd name="T106" fmla="*/ 236 w 365"/>
                  <a:gd name="T107" fmla="*/ 312 h 348"/>
                  <a:gd name="T108" fmla="*/ 251 w 365"/>
                  <a:gd name="T109" fmla="*/ 300 h 348"/>
                  <a:gd name="T110" fmla="*/ 267 w 365"/>
                  <a:gd name="T111" fmla="*/ 296 h 348"/>
                  <a:gd name="T112" fmla="*/ 303 w 365"/>
                  <a:gd name="T113" fmla="*/ 290 h 348"/>
                  <a:gd name="T114" fmla="*/ 365 w 365"/>
                  <a:gd name="T115" fmla="*/ 223 h 348"/>
                  <a:gd name="T116" fmla="*/ 359 w 365"/>
                  <a:gd name="T117" fmla="*/ 217 h 348"/>
                  <a:gd name="T118" fmla="*/ 359 w 365"/>
                  <a:gd name="T119" fmla="*/ 21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5" h="348">
                    <a:moveTo>
                      <a:pt x="359" y="217"/>
                    </a:moveTo>
                    <a:lnTo>
                      <a:pt x="359" y="213"/>
                    </a:lnTo>
                    <a:lnTo>
                      <a:pt x="359" y="211"/>
                    </a:lnTo>
                    <a:lnTo>
                      <a:pt x="348" y="209"/>
                    </a:lnTo>
                    <a:lnTo>
                      <a:pt x="323" y="207"/>
                    </a:lnTo>
                    <a:lnTo>
                      <a:pt x="315" y="205"/>
                    </a:lnTo>
                    <a:lnTo>
                      <a:pt x="311" y="205"/>
                    </a:lnTo>
                    <a:lnTo>
                      <a:pt x="309" y="201"/>
                    </a:lnTo>
                    <a:lnTo>
                      <a:pt x="307" y="201"/>
                    </a:lnTo>
                    <a:lnTo>
                      <a:pt x="305" y="197"/>
                    </a:lnTo>
                    <a:lnTo>
                      <a:pt x="299" y="190"/>
                    </a:lnTo>
                    <a:lnTo>
                      <a:pt x="296" y="184"/>
                    </a:lnTo>
                    <a:lnTo>
                      <a:pt x="292" y="178"/>
                    </a:lnTo>
                    <a:lnTo>
                      <a:pt x="292" y="176"/>
                    </a:lnTo>
                    <a:lnTo>
                      <a:pt x="290" y="174"/>
                    </a:lnTo>
                    <a:lnTo>
                      <a:pt x="290" y="170"/>
                    </a:lnTo>
                    <a:lnTo>
                      <a:pt x="288" y="170"/>
                    </a:lnTo>
                    <a:lnTo>
                      <a:pt x="286" y="168"/>
                    </a:lnTo>
                    <a:lnTo>
                      <a:pt x="282" y="168"/>
                    </a:lnTo>
                    <a:lnTo>
                      <a:pt x="280" y="163"/>
                    </a:lnTo>
                    <a:lnTo>
                      <a:pt x="278" y="163"/>
                    </a:lnTo>
                    <a:lnTo>
                      <a:pt x="276" y="159"/>
                    </a:lnTo>
                    <a:lnTo>
                      <a:pt x="276" y="155"/>
                    </a:lnTo>
                    <a:lnTo>
                      <a:pt x="274" y="151"/>
                    </a:lnTo>
                    <a:lnTo>
                      <a:pt x="274" y="147"/>
                    </a:lnTo>
                    <a:lnTo>
                      <a:pt x="272" y="147"/>
                    </a:lnTo>
                    <a:lnTo>
                      <a:pt x="270" y="145"/>
                    </a:lnTo>
                    <a:lnTo>
                      <a:pt x="267" y="141"/>
                    </a:lnTo>
                    <a:lnTo>
                      <a:pt x="263" y="139"/>
                    </a:lnTo>
                    <a:lnTo>
                      <a:pt x="261" y="136"/>
                    </a:lnTo>
                    <a:lnTo>
                      <a:pt x="261" y="126"/>
                    </a:lnTo>
                    <a:lnTo>
                      <a:pt x="261" y="124"/>
                    </a:lnTo>
                    <a:lnTo>
                      <a:pt x="261" y="120"/>
                    </a:lnTo>
                    <a:lnTo>
                      <a:pt x="257" y="116"/>
                    </a:lnTo>
                    <a:lnTo>
                      <a:pt x="247" y="110"/>
                    </a:lnTo>
                    <a:lnTo>
                      <a:pt x="245" y="107"/>
                    </a:lnTo>
                    <a:lnTo>
                      <a:pt x="243" y="105"/>
                    </a:lnTo>
                    <a:lnTo>
                      <a:pt x="243" y="99"/>
                    </a:lnTo>
                    <a:lnTo>
                      <a:pt x="238" y="93"/>
                    </a:lnTo>
                    <a:lnTo>
                      <a:pt x="236" y="91"/>
                    </a:lnTo>
                    <a:lnTo>
                      <a:pt x="236" y="89"/>
                    </a:lnTo>
                    <a:lnTo>
                      <a:pt x="236" y="83"/>
                    </a:lnTo>
                    <a:lnTo>
                      <a:pt x="234" y="83"/>
                    </a:lnTo>
                    <a:lnTo>
                      <a:pt x="232" y="81"/>
                    </a:lnTo>
                    <a:lnTo>
                      <a:pt x="216" y="81"/>
                    </a:lnTo>
                    <a:lnTo>
                      <a:pt x="216" y="78"/>
                    </a:lnTo>
                    <a:lnTo>
                      <a:pt x="216" y="70"/>
                    </a:lnTo>
                    <a:lnTo>
                      <a:pt x="209" y="68"/>
                    </a:lnTo>
                    <a:lnTo>
                      <a:pt x="197" y="68"/>
                    </a:lnTo>
                    <a:lnTo>
                      <a:pt x="185" y="66"/>
                    </a:lnTo>
                    <a:lnTo>
                      <a:pt x="168" y="66"/>
                    </a:lnTo>
                    <a:lnTo>
                      <a:pt x="120" y="27"/>
                    </a:lnTo>
                    <a:lnTo>
                      <a:pt x="118" y="25"/>
                    </a:lnTo>
                    <a:lnTo>
                      <a:pt x="116" y="23"/>
                    </a:lnTo>
                    <a:lnTo>
                      <a:pt x="104" y="16"/>
                    </a:lnTo>
                    <a:lnTo>
                      <a:pt x="102" y="14"/>
                    </a:lnTo>
                    <a:lnTo>
                      <a:pt x="98" y="12"/>
                    </a:lnTo>
                    <a:lnTo>
                      <a:pt x="91" y="4"/>
                    </a:lnTo>
                    <a:lnTo>
                      <a:pt x="75" y="4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4" y="6"/>
                    </a:lnTo>
                    <a:lnTo>
                      <a:pt x="62" y="8"/>
                    </a:lnTo>
                    <a:lnTo>
                      <a:pt x="52" y="8"/>
                    </a:lnTo>
                    <a:lnTo>
                      <a:pt x="48" y="14"/>
                    </a:lnTo>
                    <a:lnTo>
                      <a:pt x="31" y="14"/>
                    </a:lnTo>
                    <a:lnTo>
                      <a:pt x="29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5" y="18"/>
                    </a:lnTo>
                    <a:lnTo>
                      <a:pt x="38" y="18"/>
                    </a:lnTo>
                    <a:lnTo>
                      <a:pt x="44" y="25"/>
                    </a:lnTo>
                    <a:lnTo>
                      <a:pt x="46" y="31"/>
                    </a:lnTo>
                    <a:lnTo>
                      <a:pt x="48" y="33"/>
                    </a:lnTo>
                    <a:lnTo>
                      <a:pt x="48" y="37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43"/>
                    </a:lnTo>
                    <a:lnTo>
                      <a:pt x="44" y="47"/>
                    </a:lnTo>
                    <a:lnTo>
                      <a:pt x="42" y="47"/>
                    </a:lnTo>
                    <a:lnTo>
                      <a:pt x="40" y="49"/>
                    </a:lnTo>
                    <a:lnTo>
                      <a:pt x="35" y="49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29" y="54"/>
                    </a:lnTo>
                    <a:lnTo>
                      <a:pt x="29" y="58"/>
                    </a:lnTo>
                    <a:lnTo>
                      <a:pt x="25" y="64"/>
                    </a:lnTo>
                    <a:lnTo>
                      <a:pt x="23" y="68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4" y="103"/>
                    </a:lnTo>
                    <a:lnTo>
                      <a:pt x="8" y="107"/>
                    </a:lnTo>
                    <a:lnTo>
                      <a:pt x="13" y="107"/>
                    </a:lnTo>
                    <a:lnTo>
                      <a:pt x="17" y="112"/>
                    </a:lnTo>
                    <a:lnTo>
                      <a:pt x="21" y="120"/>
                    </a:lnTo>
                    <a:lnTo>
                      <a:pt x="25" y="130"/>
                    </a:lnTo>
                    <a:lnTo>
                      <a:pt x="29" y="139"/>
                    </a:lnTo>
                    <a:lnTo>
                      <a:pt x="31" y="141"/>
                    </a:lnTo>
                    <a:lnTo>
                      <a:pt x="35" y="145"/>
                    </a:lnTo>
                    <a:lnTo>
                      <a:pt x="40" y="147"/>
                    </a:lnTo>
                    <a:lnTo>
                      <a:pt x="42" y="153"/>
                    </a:lnTo>
                    <a:lnTo>
                      <a:pt x="44" y="155"/>
                    </a:lnTo>
                    <a:lnTo>
                      <a:pt x="46" y="163"/>
                    </a:lnTo>
                    <a:lnTo>
                      <a:pt x="46" y="168"/>
                    </a:lnTo>
                    <a:lnTo>
                      <a:pt x="48" y="174"/>
                    </a:lnTo>
                    <a:lnTo>
                      <a:pt x="52" y="178"/>
                    </a:lnTo>
                    <a:lnTo>
                      <a:pt x="56" y="180"/>
                    </a:lnTo>
                    <a:lnTo>
                      <a:pt x="64" y="180"/>
                    </a:lnTo>
                    <a:lnTo>
                      <a:pt x="69" y="182"/>
                    </a:lnTo>
                    <a:lnTo>
                      <a:pt x="71" y="186"/>
                    </a:lnTo>
                    <a:lnTo>
                      <a:pt x="77" y="192"/>
                    </a:lnTo>
                    <a:lnTo>
                      <a:pt x="81" y="207"/>
                    </a:lnTo>
                    <a:lnTo>
                      <a:pt x="81" y="219"/>
                    </a:lnTo>
                    <a:lnTo>
                      <a:pt x="83" y="230"/>
                    </a:lnTo>
                    <a:lnTo>
                      <a:pt x="85" y="238"/>
                    </a:lnTo>
                    <a:lnTo>
                      <a:pt x="89" y="248"/>
                    </a:lnTo>
                    <a:lnTo>
                      <a:pt x="93" y="252"/>
                    </a:lnTo>
                    <a:lnTo>
                      <a:pt x="96" y="255"/>
                    </a:lnTo>
                    <a:lnTo>
                      <a:pt x="102" y="255"/>
                    </a:lnTo>
                    <a:lnTo>
                      <a:pt x="108" y="259"/>
                    </a:lnTo>
                    <a:lnTo>
                      <a:pt x="112" y="265"/>
                    </a:lnTo>
                    <a:lnTo>
                      <a:pt x="118" y="275"/>
                    </a:lnTo>
                    <a:lnTo>
                      <a:pt x="122" y="288"/>
                    </a:lnTo>
                    <a:lnTo>
                      <a:pt x="135" y="308"/>
                    </a:lnTo>
                    <a:lnTo>
                      <a:pt x="143" y="319"/>
                    </a:lnTo>
                    <a:lnTo>
                      <a:pt x="149" y="329"/>
                    </a:lnTo>
                    <a:lnTo>
                      <a:pt x="151" y="337"/>
                    </a:lnTo>
                    <a:lnTo>
                      <a:pt x="151" y="346"/>
                    </a:lnTo>
                    <a:lnTo>
                      <a:pt x="149" y="348"/>
                    </a:lnTo>
                    <a:lnTo>
                      <a:pt x="154" y="346"/>
                    </a:lnTo>
                    <a:lnTo>
                      <a:pt x="154" y="341"/>
                    </a:lnTo>
                    <a:lnTo>
                      <a:pt x="156" y="339"/>
                    </a:lnTo>
                    <a:lnTo>
                      <a:pt x="156" y="327"/>
                    </a:lnTo>
                    <a:lnTo>
                      <a:pt x="158" y="325"/>
                    </a:lnTo>
                    <a:lnTo>
                      <a:pt x="160" y="323"/>
                    </a:lnTo>
                    <a:lnTo>
                      <a:pt x="160" y="323"/>
                    </a:lnTo>
                    <a:lnTo>
                      <a:pt x="164" y="327"/>
                    </a:lnTo>
                    <a:lnTo>
                      <a:pt x="170" y="325"/>
                    </a:lnTo>
                    <a:lnTo>
                      <a:pt x="172" y="325"/>
                    </a:lnTo>
                    <a:lnTo>
                      <a:pt x="195" y="325"/>
                    </a:lnTo>
                    <a:lnTo>
                      <a:pt x="197" y="325"/>
                    </a:lnTo>
                    <a:lnTo>
                      <a:pt x="199" y="327"/>
                    </a:lnTo>
                    <a:lnTo>
                      <a:pt x="218" y="327"/>
                    </a:lnTo>
                    <a:lnTo>
                      <a:pt x="220" y="329"/>
                    </a:lnTo>
                    <a:lnTo>
                      <a:pt x="220" y="333"/>
                    </a:lnTo>
                    <a:lnTo>
                      <a:pt x="224" y="333"/>
                    </a:lnTo>
                    <a:lnTo>
                      <a:pt x="226" y="333"/>
                    </a:lnTo>
                    <a:lnTo>
                      <a:pt x="228" y="331"/>
                    </a:lnTo>
                    <a:lnTo>
                      <a:pt x="230" y="329"/>
                    </a:lnTo>
                    <a:lnTo>
                      <a:pt x="230" y="325"/>
                    </a:lnTo>
                    <a:lnTo>
                      <a:pt x="230" y="321"/>
                    </a:lnTo>
                    <a:lnTo>
                      <a:pt x="232" y="319"/>
                    </a:lnTo>
                    <a:lnTo>
                      <a:pt x="234" y="317"/>
                    </a:lnTo>
                    <a:lnTo>
                      <a:pt x="236" y="312"/>
                    </a:lnTo>
                    <a:lnTo>
                      <a:pt x="238" y="308"/>
                    </a:lnTo>
                    <a:lnTo>
                      <a:pt x="243" y="304"/>
                    </a:lnTo>
                    <a:lnTo>
                      <a:pt x="251" y="300"/>
                    </a:lnTo>
                    <a:lnTo>
                      <a:pt x="257" y="298"/>
                    </a:lnTo>
                    <a:lnTo>
                      <a:pt x="261" y="296"/>
                    </a:lnTo>
                    <a:lnTo>
                      <a:pt x="267" y="296"/>
                    </a:lnTo>
                    <a:lnTo>
                      <a:pt x="280" y="294"/>
                    </a:lnTo>
                    <a:lnTo>
                      <a:pt x="292" y="292"/>
                    </a:lnTo>
                    <a:lnTo>
                      <a:pt x="303" y="290"/>
                    </a:lnTo>
                    <a:lnTo>
                      <a:pt x="307" y="290"/>
                    </a:lnTo>
                    <a:lnTo>
                      <a:pt x="357" y="271"/>
                    </a:lnTo>
                    <a:lnTo>
                      <a:pt x="365" y="223"/>
                    </a:lnTo>
                    <a:lnTo>
                      <a:pt x="365" y="221"/>
                    </a:lnTo>
                    <a:lnTo>
                      <a:pt x="361" y="219"/>
                    </a:lnTo>
                    <a:lnTo>
                      <a:pt x="359" y="217"/>
                    </a:lnTo>
                    <a:lnTo>
                      <a:pt x="359" y="217"/>
                    </a:lnTo>
                    <a:lnTo>
                      <a:pt x="359" y="217"/>
                    </a:lnTo>
                    <a:lnTo>
                      <a:pt x="359" y="21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81"/>
              <p:cNvSpPr>
                <a:spLocks/>
              </p:cNvSpPr>
              <p:nvPr/>
            </p:nvSpPr>
            <p:spPr bwMode="auto">
              <a:xfrm>
                <a:off x="3261" y="1657"/>
                <a:ext cx="365" cy="348"/>
              </a:xfrm>
              <a:custGeom>
                <a:avLst/>
                <a:gdLst>
                  <a:gd name="T0" fmla="*/ 359 w 365"/>
                  <a:gd name="T1" fmla="*/ 211 h 348"/>
                  <a:gd name="T2" fmla="*/ 315 w 365"/>
                  <a:gd name="T3" fmla="*/ 205 h 348"/>
                  <a:gd name="T4" fmla="*/ 307 w 365"/>
                  <a:gd name="T5" fmla="*/ 201 h 348"/>
                  <a:gd name="T6" fmla="*/ 296 w 365"/>
                  <a:gd name="T7" fmla="*/ 184 h 348"/>
                  <a:gd name="T8" fmla="*/ 290 w 365"/>
                  <a:gd name="T9" fmla="*/ 174 h 348"/>
                  <a:gd name="T10" fmla="*/ 286 w 365"/>
                  <a:gd name="T11" fmla="*/ 168 h 348"/>
                  <a:gd name="T12" fmla="*/ 278 w 365"/>
                  <a:gd name="T13" fmla="*/ 163 h 348"/>
                  <a:gd name="T14" fmla="*/ 274 w 365"/>
                  <a:gd name="T15" fmla="*/ 151 h 348"/>
                  <a:gd name="T16" fmla="*/ 270 w 365"/>
                  <a:gd name="T17" fmla="*/ 145 h 348"/>
                  <a:gd name="T18" fmla="*/ 261 w 365"/>
                  <a:gd name="T19" fmla="*/ 136 h 348"/>
                  <a:gd name="T20" fmla="*/ 261 w 365"/>
                  <a:gd name="T21" fmla="*/ 120 h 348"/>
                  <a:gd name="T22" fmla="*/ 245 w 365"/>
                  <a:gd name="T23" fmla="*/ 107 h 348"/>
                  <a:gd name="T24" fmla="*/ 238 w 365"/>
                  <a:gd name="T25" fmla="*/ 93 h 348"/>
                  <a:gd name="T26" fmla="*/ 236 w 365"/>
                  <a:gd name="T27" fmla="*/ 83 h 348"/>
                  <a:gd name="T28" fmla="*/ 216 w 365"/>
                  <a:gd name="T29" fmla="*/ 81 h 348"/>
                  <a:gd name="T30" fmla="*/ 209 w 365"/>
                  <a:gd name="T31" fmla="*/ 68 h 348"/>
                  <a:gd name="T32" fmla="*/ 168 w 365"/>
                  <a:gd name="T33" fmla="*/ 66 h 348"/>
                  <a:gd name="T34" fmla="*/ 116 w 365"/>
                  <a:gd name="T35" fmla="*/ 23 h 348"/>
                  <a:gd name="T36" fmla="*/ 98 w 365"/>
                  <a:gd name="T37" fmla="*/ 12 h 348"/>
                  <a:gd name="T38" fmla="*/ 71 w 365"/>
                  <a:gd name="T39" fmla="*/ 0 h 348"/>
                  <a:gd name="T40" fmla="*/ 67 w 365"/>
                  <a:gd name="T41" fmla="*/ 4 h 348"/>
                  <a:gd name="T42" fmla="*/ 52 w 365"/>
                  <a:gd name="T43" fmla="*/ 8 h 348"/>
                  <a:gd name="T44" fmla="*/ 29 w 365"/>
                  <a:gd name="T45" fmla="*/ 16 h 348"/>
                  <a:gd name="T46" fmla="*/ 31 w 365"/>
                  <a:gd name="T47" fmla="*/ 16 h 348"/>
                  <a:gd name="T48" fmla="*/ 44 w 365"/>
                  <a:gd name="T49" fmla="*/ 25 h 348"/>
                  <a:gd name="T50" fmla="*/ 48 w 365"/>
                  <a:gd name="T51" fmla="*/ 37 h 348"/>
                  <a:gd name="T52" fmla="*/ 46 w 365"/>
                  <a:gd name="T53" fmla="*/ 43 h 348"/>
                  <a:gd name="T54" fmla="*/ 40 w 365"/>
                  <a:gd name="T55" fmla="*/ 49 h 348"/>
                  <a:gd name="T56" fmla="*/ 31 w 365"/>
                  <a:gd name="T57" fmla="*/ 52 h 348"/>
                  <a:gd name="T58" fmla="*/ 25 w 365"/>
                  <a:gd name="T59" fmla="*/ 64 h 348"/>
                  <a:gd name="T60" fmla="*/ 8 w 365"/>
                  <a:gd name="T61" fmla="*/ 64 h 348"/>
                  <a:gd name="T62" fmla="*/ 0 w 365"/>
                  <a:gd name="T63" fmla="*/ 85 h 348"/>
                  <a:gd name="T64" fmla="*/ 4 w 365"/>
                  <a:gd name="T65" fmla="*/ 103 h 348"/>
                  <a:gd name="T66" fmla="*/ 17 w 365"/>
                  <a:gd name="T67" fmla="*/ 112 h 348"/>
                  <a:gd name="T68" fmla="*/ 29 w 365"/>
                  <a:gd name="T69" fmla="*/ 139 h 348"/>
                  <a:gd name="T70" fmla="*/ 40 w 365"/>
                  <a:gd name="T71" fmla="*/ 147 h 348"/>
                  <a:gd name="T72" fmla="*/ 46 w 365"/>
                  <a:gd name="T73" fmla="*/ 163 h 348"/>
                  <a:gd name="T74" fmla="*/ 52 w 365"/>
                  <a:gd name="T75" fmla="*/ 178 h 348"/>
                  <a:gd name="T76" fmla="*/ 69 w 365"/>
                  <a:gd name="T77" fmla="*/ 182 h 348"/>
                  <a:gd name="T78" fmla="*/ 81 w 365"/>
                  <a:gd name="T79" fmla="*/ 207 h 348"/>
                  <a:gd name="T80" fmla="*/ 85 w 365"/>
                  <a:gd name="T81" fmla="*/ 238 h 348"/>
                  <a:gd name="T82" fmla="*/ 96 w 365"/>
                  <a:gd name="T83" fmla="*/ 255 h 348"/>
                  <a:gd name="T84" fmla="*/ 112 w 365"/>
                  <a:gd name="T85" fmla="*/ 265 h 348"/>
                  <a:gd name="T86" fmla="*/ 135 w 365"/>
                  <a:gd name="T87" fmla="*/ 308 h 348"/>
                  <a:gd name="T88" fmla="*/ 151 w 365"/>
                  <a:gd name="T89" fmla="*/ 337 h 348"/>
                  <a:gd name="T90" fmla="*/ 154 w 365"/>
                  <a:gd name="T91" fmla="*/ 346 h 348"/>
                  <a:gd name="T92" fmla="*/ 156 w 365"/>
                  <a:gd name="T93" fmla="*/ 327 h 348"/>
                  <a:gd name="T94" fmla="*/ 160 w 365"/>
                  <a:gd name="T95" fmla="*/ 323 h 348"/>
                  <a:gd name="T96" fmla="*/ 172 w 365"/>
                  <a:gd name="T97" fmla="*/ 325 h 348"/>
                  <a:gd name="T98" fmla="*/ 199 w 365"/>
                  <a:gd name="T99" fmla="*/ 327 h 348"/>
                  <a:gd name="T100" fmla="*/ 220 w 365"/>
                  <a:gd name="T101" fmla="*/ 333 h 348"/>
                  <a:gd name="T102" fmla="*/ 228 w 365"/>
                  <a:gd name="T103" fmla="*/ 331 h 348"/>
                  <a:gd name="T104" fmla="*/ 230 w 365"/>
                  <a:gd name="T105" fmla="*/ 321 h 348"/>
                  <a:gd name="T106" fmla="*/ 236 w 365"/>
                  <a:gd name="T107" fmla="*/ 312 h 348"/>
                  <a:gd name="T108" fmla="*/ 251 w 365"/>
                  <a:gd name="T109" fmla="*/ 300 h 348"/>
                  <a:gd name="T110" fmla="*/ 267 w 365"/>
                  <a:gd name="T111" fmla="*/ 296 h 348"/>
                  <a:gd name="T112" fmla="*/ 303 w 365"/>
                  <a:gd name="T113" fmla="*/ 290 h 348"/>
                  <a:gd name="T114" fmla="*/ 365 w 365"/>
                  <a:gd name="T115" fmla="*/ 223 h 348"/>
                  <a:gd name="T116" fmla="*/ 359 w 365"/>
                  <a:gd name="T117" fmla="*/ 217 h 348"/>
                  <a:gd name="T118" fmla="*/ 359 w 365"/>
                  <a:gd name="T119" fmla="*/ 21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5" h="348">
                    <a:moveTo>
                      <a:pt x="359" y="217"/>
                    </a:moveTo>
                    <a:lnTo>
                      <a:pt x="359" y="213"/>
                    </a:lnTo>
                    <a:lnTo>
                      <a:pt x="359" y="211"/>
                    </a:lnTo>
                    <a:lnTo>
                      <a:pt x="348" y="209"/>
                    </a:lnTo>
                    <a:lnTo>
                      <a:pt x="323" y="207"/>
                    </a:lnTo>
                    <a:lnTo>
                      <a:pt x="315" y="205"/>
                    </a:lnTo>
                    <a:lnTo>
                      <a:pt x="311" y="205"/>
                    </a:lnTo>
                    <a:lnTo>
                      <a:pt x="309" y="201"/>
                    </a:lnTo>
                    <a:lnTo>
                      <a:pt x="307" y="201"/>
                    </a:lnTo>
                    <a:lnTo>
                      <a:pt x="305" y="197"/>
                    </a:lnTo>
                    <a:lnTo>
                      <a:pt x="299" y="190"/>
                    </a:lnTo>
                    <a:lnTo>
                      <a:pt x="296" y="184"/>
                    </a:lnTo>
                    <a:lnTo>
                      <a:pt x="292" y="178"/>
                    </a:lnTo>
                    <a:lnTo>
                      <a:pt x="292" y="176"/>
                    </a:lnTo>
                    <a:lnTo>
                      <a:pt x="290" y="174"/>
                    </a:lnTo>
                    <a:lnTo>
                      <a:pt x="290" y="170"/>
                    </a:lnTo>
                    <a:lnTo>
                      <a:pt x="288" y="170"/>
                    </a:lnTo>
                    <a:lnTo>
                      <a:pt x="286" y="168"/>
                    </a:lnTo>
                    <a:lnTo>
                      <a:pt x="282" y="168"/>
                    </a:lnTo>
                    <a:lnTo>
                      <a:pt x="280" y="163"/>
                    </a:lnTo>
                    <a:lnTo>
                      <a:pt x="278" y="163"/>
                    </a:lnTo>
                    <a:lnTo>
                      <a:pt x="276" y="159"/>
                    </a:lnTo>
                    <a:lnTo>
                      <a:pt x="276" y="155"/>
                    </a:lnTo>
                    <a:lnTo>
                      <a:pt x="274" y="151"/>
                    </a:lnTo>
                    <a:lnTo>
                      <a:pt x="274" y="147"/>
                    </a:lnTo>
                    <a:lnTo>
                      <a:pt x="272" y="147"/>
                    </a:lnTo>
                    <a:lnTo>
                      <a:pt x="270" y="145"/>
                    </a:lnTo>
                    <a:lnTo>
                      <a:pt x="267" y="141"/>
                    </a:lnTo>
                    <a:lnTo>
                      <a:pt x="263" y="139"/>
                    </a:lnTo>
                    <a:lnTo>
                      <a:pt x="261" y="136"/>
                    </a:lnTo>
                    <a:lnTo>
                      <a:pt x="261" y="126"/>
                    </a:lnTo>
                    <a:lnTo>
                      <a:pt x="261" y="124"/>
                    </a:lnTo>
                    <a:lnTo>
                      <a:pt x="261" y="120"/>
                    </a:lnTo>
                    <a:lnTo>
                      <a:pt x="257" y="116"/>
                    </a:lnTo>
                    <a:lnTo>
                      <a:pt x="247" y="110"/>
                    </a:lnTo>
                    <a:lnTo>
                      <a:pt x="245" y="107"/>
                    </a:lnTo>
                    <a:lnTo>
                      <a:pt x="243" y="105"/>
                    </a:lnTo>
                    <a:lnTo>
                      <a:pt x="243" y="99"/>
                    </a:lnTo>
                    <a:lnTo>
                      <a:pt x="238" y="93"/>
                    </a:lnTo>
                    <a:lnTo>
                      <a:pt x="236" y="91"/>
                    </a:lnTo>
                    <a:lnTo>
                      <a:pt x="236" y="89"/>
                    </a:lnTo>
                    <a:lnTo>
                      <a:pt x="236" y="83"/>
                    </a:lnTo>
                    <a:lnTo>
                      <a:pt x="234" y="83"/>
                    </a:lnTo>
                    <a:lnTo>
                      <a:pt x="232" y="81"/>
                    </a:lnTo>
                    <a:lnTo>
                      <a:pt x="216" y="81"/>
                    </a:lnTo>
                    <a:lnTo>
                      <a:pt x="216" y="78"/>
                    </a:lnTo>
                    <a:lnTo>
                      <a:pt x="216" y="70"/>
                    </a:lnTo>
                    <a:lnTo>
                      <a:pt x="209" y="68"/>
                    </a:lnTo>
                    <a:lnTo>
                      <a:pt x="197" y="68"/>
                    </a:lnTo>
                    <a:lnTo>
                      <a:pt x="185" y="66"/>
                    </a:lnTo>
                    <a:lnTo>
                      <a:pt x="168" y="66"/>
                    </a:lnTo>
                    <a:lnTo>
                      <a:pt x="120" y="27"/>
                    </a:lnTo>
                    <a:lnTo>
                      <a:pt x="118" y="25"/>
                    </a:lnTo>
                    <a:lnTo>
                      <a:pt x="116" y="23"/>
                    </a:lnTo>
                    <a:lnTo>
                      <a:pt x="104" y="16"/>
                    </a:lnTo>
                    <a:lnTo>
                      <a:pt x="102" y="14"/>
                    </a:lnTo>
                    <a:lnTo>
                      <a:pt x="98" y="12"/>
                    </a:lnTo>
                    <a:lnTo>
                      <a:pt x="91" y="4"/>
                    </a:lnTo>
                    <a:lnTo>
                      <a:pt x="75" y="4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4" y="6"/>
                    </a:lnTo>
                    <a:lnTo>
                      <a:pt x="62" y="8"/>
                    </a:lnTo>
                    <a:lnTo>
                      <a:pt x="52" y="8"/>
                    </a:lnTo>
                    <a:lnTo>
                      <a:pt x="48" y="14"/>
                    </a:lnTo>
                    <a:lnTo>
                      <a:pt x="31" y="14"/>
                    </a:lnTo>
                    <a:lnTo>
                      <a:pt x="29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5" y="18"/>
                    </a:lnTo>
                    <a:lnTo>
                      <a:pt x="38" y="18"/>
                    </a:lnTo>
                    <a:lnTo>
                      <a:pt x="44" y="25"/>
                    </a:lnTo>
                    <a:lnTo>
                      <a:pt x="46" y="31"/>
                    </a:lnTo>
                    <a:lnTo>
                      <a:pt x="48" y="33"/>
                    </a:lnTo>
                    <a:lnTo>
                      <a:pt x="48" y="37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43"/>
                    </a:lnTo>
                    <a:lnTo>
                      <a:pt x="44" y="47"/>
                    </a:lnTo>
                    <a:lnTo>
                      <a:pt x="42" y="47"/>
                    </a:lnTo>
                    <a:lnTo>
                      <a:pt x="40" y="49"/>
                    </a:lnTo>
                    <a:lnTo>
                      <a:pt x="35" y="49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29" y="54"/>
                    </a:lnTo>
                    <a:lnTo>
                      <a:pt x="29" y="58"/>
                    </a:lnTo>
                    <a:lnTo>
                      <a:pt x="25" y="64"/>
                    </a:lnTo>
                    <a:lnTo>
                      <a:pt x="23" y="68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4" y="103"/>
                    </a:lnTo>
                    <a:lnTo>
                      <a:pt x="8" y="107"/>
                    </a:lnTo>
                    <a:lnTo>
                      <a:pt x="13" y="107"/>
                    </a:lnTo>
                    <a:lnTo>
                      <a:pt x="17" y="112"/>
                    </a:lnTo>
                    <a:lnTo>
                      <a:pt x="21" y="120"/>
                    </a:lnTo>
                    <a:lnTo>
                      <a:pt x="25" y="130"/>
                    </a:lnTo>
                    <a:lnTo>
                      <a:pt x="29" y="139"/>
                    </a:lnTo>
                    <a:lnTo>
                      <a:pt x="31" y="141"/>
                    </a:lnTo>
                    <a:lnTo>
                      <a:pt x="35" y="145"/>
                    </a:lnTo>
                    <a:lnTo>
                      <a:pt x="40" y="147"/>
                    </a:lnTo>
                    <a:lnTo>
                      <a:pt x="42" y="153"/>
                    </a:lnTo>
                    <a:lnTo>
                      <a:pt x="44" y="155"/>
                    </a:lnTo>
                    <a:lnTo>
                      <a:pt x="46" y="163"/>
                    </a:lnTo>
                    <a:lnTo>
                      <a:pt x="46" y="168"/>
                    </a:lnTo>
                    <a:lnTo>
                      <a:pt x="48" y="174"/>
                    </a:lnTo>
                    <a:lnTo>
                      <a:pt x="52" y="178"/>
                    </a:lnTo>
                    <a:lnTo>
                      <a:pt x="56" y="180"/>
                    </a:lnTo>
                    <a:lnTo>
                      <a:pt x="64" y="180"/>
                    </a:lnTo>
                    <a:lnTo>
                      <a:pt x="69" y="182"/>
                    </a:lnTo>
                    <a:lnTo>
                      <a:pt x="71" y="186"/>
                    </a:lnTo>
                    <a:lnTo>
                      <a:pt x="77" y="192"/>
                    </a:lnTo>
                    <a:lnTo>
                      <a:pt x="81" y="207"/>
                    </a:lnTo>
                    <a:lnTo>
                      <a:pt x="81" y="219"/>
                    </a:lnTo>
                    <a:lnTo>
                      <a:pt x="83" y="230"/>
                    </a:lnTo>
                    <a:lnTo>
                      <a:pt x="85" y="238"/>
                    </a:lnTo>
                    <a:lnTo>
                      <a:pt x="89" y="248"/>
                    </a:lnTo>
                    <a:lnTo>
                      <a:pt x="93" y="252"/>
                    </a:lnTo>
                    <a:lnTo>
                      <a:pt x="96" y="255"/>
                    </a:lnTo>
                    <a:lnTo>
                      <a:pt x="102" y="255"/>
                    </a:lnTo>
                    <a:lnTo>
                      <a:pt x="108" y="259"/>
                    </a:lnTo>
                    <a:lnTo>
                      <a:pt x="112" y="265"/>
                    </a:lnTo>
                    <a:lnTo>
                      <a:pt x="118" y="275"/>
                    </a:lnTo>
                    <a:lnTo>
                      <a:pt x="122" y="288"/>
                    </a:lnTo>
                    <a:lnTo>
                      <a:pt x="135" y="308"/>
                    </a:lnTo>
                    <a:lnTo>
                      <a:pt x="143" y="319"/>
                    </a:lnTo>
                    <a:lnTo>
                      <a:pt x="149" y="329"/>
                    </a:lnTo>
                    <a:lnTo>
                      <a:pt x="151" y="337"/>
                    </a:lnTo>
                    <a:lnTo>
                      <a:pt x="151" y="346"/>
                    </a:lnTo>
                    <a:lnTo>
                      <a:pt x="149" y="348"/>
                    </a:lnTo>
                    <a:lnTo>
                      <a:pt x="154" y="346"/>
                    </a:lnTo>
                    <a:lnTo>
                      <a:pt x="154" y="341"/>
                    </a:lnTo>
                    <a:lnTo>
                      <a:pt x="156" y="339"/>
                    </a:lnTo>
                    <a:lnTo>
                      <a:pt x="156" y="327"/>
                    </a:lnTo>
                    <a:lnTo>
                      <a:pt x="158" y="325"/>
                    </a:lnTo>
                    <a:lnTo>
                      <a:pt x="160" y="323"/>
                    </a:lnTo>
                    <a:lnTo>
                      <a:pt x="160" y="323"/>
                    </a:lnTo>
                    <a:lnTo>
                      <a:pt x="164" y="327"/>
                    </a:lnTo>
                    <a:lnTo>
                      <a:pt x="170" y="325"/>
                    </a:lnTo>
                    <a:lnTo>
                      <a:pt x="172" y="325"/>
                    </a:lnTo>
                    <a:lnTo>
                      <a:pt x="195" y="325"/>
                    </a:lnTo>
                    <a:lnTo>
                      <a:pt x="197" y="325"/>
                    </a:lnTo>
                    <a:lnTo>
                      <a:pt x="199" y="327"/>
                    </a:lnTo>
                    <a:lnTo>
                      <a:pt x="218" y="327"/>
                    </a:lnTo>
                    <a:lnTo>
                      <a:pt x="220" y="329"/>
                    </a:lnTo>
                    <a:lnTo>
                      <a:pt x="220" y="333"/>
                    </a:lnTo>
                    <a:lnTo>
                      <a:pt x="224" y="333"/>
                    </a:lnTo>
                    <a:lnTo>
                      <a:pt x="226" y="333"/>
                    </a:lnTo>
                    <a:lnTo>
                      <a:pt x="228" y="331"/>
                    </a:lnTo>
                    <a:lnTo>
                      <a:pt x="230" y="329"/>
                    </a:lnTo>
                    <a:lnTo>
                      <a:pt x="230" y="325"/>
                    </a:lnTo>
                    <a:lnTo>
                      <a:pt x="230" y="321"/>
                    </a:lnTo>
                    <a:lnTo>
                      <a:pt x="232" y="319"/>
                    </a:lnTo>
                    <a:lnTo>
                      <a:pt x="234" y="317"/>
                    </a:lnTo>
                    <a:lnTo>
                      <a:pt x="236" y="312"/>
                    </a:lnTo>
                    <a:lnTo>
                      <a:pt x="238" y="308"/>
                    </a:lnTo>
                    <a:lnTo>
                      <a:pt x="243" y="304"/>
                    </a:lnTo>
                    <a:lnTo>
                      <a:pt x="251" y="300"/>
                    </a:lnTo>
                    <a:lnTo>
                      <a:pt x="257" y="298"/>
                    </a:lnTo>
                    <a:lnTo>
                      <a:pt x="261" y="296"/>
                    </a:lnTo>
                    <a:lnTo>
                      <a:pt x="267" y="296"/>
                    </a:lnTo>
                    <a:lnTo>
                      <a:pt x="280" y="294"/>
                    </a:lnTo>
                    <a:lnTo>
                      <a:pt x="292" y="292"/>
                    </a:lnTo>
                    <a:lnTo>
                      <a:pt x="303" y="290"/>
                    </a:lnTo>
                    <a:lnTo>
                      <a:pt x="307" y="290"/>
                    </a:lnTo>
                    <a:lnTo>
                      <a:pt x="357" y="271"/>
                    </a:lnTo>
                    <a:lnTo>
                      <a:pt x="365" y="223"/>
                    </a:lnTo>
                    <a:lnTo>
                      <a:pt x="365" y="221"/>
                    </a:lnTo>
                    <a:lnTo>
                      <a:pt x="361" y="219"/>
                    </a:lnTo>
                    <a:lnTo>
                      <a:pt x="359" y="217"/>
                    </a:lnTo>
                    <a:lnTo>
                      <a:pt x="359" y="217"/>
                    </a:lnTo>
                    <a:lnTo>
                      <a:pt x="359" y="217"/>
                    </a:lnTo>
                    <a:lnTo>
                      <a:pt x="359" y="21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82"/>
              <p:cNvSpPr>
                <a:spLocks/>
              </p:cNvSpPr>
              <p:nvPr/>
            </p:nvSpPr>
            <p:spPr bwMode="auto">
              <a:xfrm>
                <a:off x="3170" y="2388"/>
                <a:ext cx="37" cy="45"/>
              </a:xfrm>
              <a:custGeom>
                <a:avLst/>
                <a:gdLst>
                  <a:gd name="T0" fmla="*/ 12 w 37"/>
                  <a:gd name="T1" fmla="*/ 45 h 45"/>
                  <a:gd name="T2" fmla="*/ 15 w 37"/>
                  <a:gd name="T3" fmla="*/ 45 h 45"/>
                  <a:gd name="T4" fmla="*/ 15 w 37"/>
                  <a:gd name="T5" fmla="*/ 43 h 45"/>
                  <a:gd name="T6" fmla="*/ 19 w 37"/>
                  <a:gd name="T7" fmla="*/ 41 h 45"/>
                  <a:gd name="T8" fmla="*/ 21 w 37"/>
                  <a:gd name="T9" fmla="*/ 35 h 45"/>
                  <a:gd name="T10" fmla="*/ 35 w 37"/>
                  <a:gd name="T11" fmla="*/ 35 h 45"/>
                  <a:gd name="T12" fmla="*/ 37 w 37"/>
                  <a:gd name="T13" fmla="*/ 31 h 45"/>
                  <a:gd name="T14" fmla="*/ 37 w 37"/>
                  <a:gd name="T15" fmla="*/ 23 h 45"/>
                  <a:gd name="T16" fmla="*/ 35 w 37"/>
                  <a:gd name="T17" fmla="*/ 21 h 45"/>
                  <a:gd name="T18" fmla="*/ 35 w 37"/>
                  <a:gd name="T19" fmla="*/ 14 h 45"/>
                  <a:gd name="T20" fmla="*/ 35 w 37"/>
                  <a:gd name="T21" fmla="*/ 12 h 45"/>
                  <a:gd name="T22" fmla="*/ 33 w 37"/>
                  <a:gd name="T23" fmla="*/ 10 h 45"/>
                  <a:gd name="T24" fmla="*/ 31 w 37"/>
                  <a:gd name="T25" fmla="*/ 8 h 45"/>
                  <a:gd name="T26" fmla="*/ 33 w 37"/>
                  <a:gd name="T27" fmla="*/ 0 h 45"/>
                  <a:gd name="T28" fmla="*/ 27 w 37"/>
                  <a:gd name="T29" fmla="*/ 2 h 45"/>
                  <a:gd name="T30" fmla="*/ 27 w 37"/>
                  <a:gd name="T31" fmla="*/ 4 h 45"/>
                  <a:gd name="T32" fmla="*/ 25 w 37"/>
                  <a:gd name="T33" fmla="*/ 6 h 45"/>
                  <a:gd name="T34" fmla="*/ 23 w 37"/>
                  <a:gd name="T35" fmla="*/ 12 h 45"/>
                  <a:gd name="T36" fmla="*/ 21 w 37"/>
                  <a:gd name="T37" fmla="*/ 12 h 45"/>
                  <a:gd name="T38" fmla="*/ 19 w 37"/>
                  <a:gd name="T39" fmla="*/ 10 h 45"/>
                  <a:gd name="T40" fmla="*/ 15 w 37"/>
                  <a:gd name="T41" fmla="*/ 10 h 45"/>
                  <a:gd name="T42" fmla="*/ 12 w 37"/>
                  <a:gd name="T43" fmla="*/ 10 h 45"/>
                  <a:gd name="T44" fmla="*/ 6 w 37"/>
                  <a:gd name="T45" fmla="*/ 14 h 45"/>
                  <a:gd name="T46" fmla="*/ 6 w 37"/>
                  <a:gd name="T47" fmla="*/ 16 h 45"/>
                  <a:gd name="T48" fmla="*/ 6 w 37"/>
                  <a:gd name="T49" fmla="*/ 19 h 45"/>
                  <a:gd name="T50" fmla="*/ 6 w 37"/>
                  <a:gd name="T51" fmla="*/ 23 h 45"/>
                  <a:gd name="T52" fmla="*/ 8 w 37"/>
                  <a:gd name="T53" fmla="*/ 23 h 45"/>
                  <a:gd name="T54" fmla="*/ 8 w 37"/>
                  <a:gd name="T55" fmla="*/ 27 h 45"/>
                  <a:gd name="T56" fmla="*/ 6 w 37"/>
                  <a:gd name="T57" fmla="*/ 31 h 45"/>
                  <a:gd name="T58" fmla="*/ 2 w 37"/>
                  <a:gd name="T59" fmla="*/ 33 h 45"/>
                  <a:gd name="T60" fmla="*/ 0 w 37"/>
                  <a:gd name="T61" fmla="*/ 37 h 45"/>
                  <a:gd name="T62" fmla="*/ 0 w 37"/>
                  <a:gd name="T63" fmla="*/ 37 h 45"/>
                  <a:gd name="T64" fmla="*/ 2 w 37"/>
                  <a:gd name="T65" fmla="*/ 39 h 45"/>
                  <a:gd name="T66" fmla="*/ 8 w 37"/>
                  <a:gd name="T67" fmla="*/ 39 h 45"/>
                  <a:gd name="T68" fmla="*/ 10 w 37"/>
                  <a:gd name="T69" fmla="*/ 43 h 45"/>
                  <a:gd name="T70" fmla="*/ 10 w 37"/>
                  <a:gd name="T71" fmla="*/ 45 h 45"/>
                  <a:gd name="T72" fmla="*/ 12 w 37"/>
                  <a:gd name="T73" fmla="*/ 45 h 45"/>
                  <a:gd name="T74" fmla="*/ 12 w 37"/>
                  <a:gd name="T75" fmla="*/ 45 h 45"/>
                  <a:gd name="T76" fmla="*/ 12 w 37"/>
                  <a:gd name="T7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" h="45">
                    <a:moveTo>
                      <a:pt x="12" y="45"/>
                    </a:moveTo>
                    <a:lnTo>
                      <a:pt x="15" y="45"/>
                    </a:lnTo>
                    <a:lnTo>
                      <a:pt x="15" y="43"/>
                    </a:lnTo>
                    <a:lnTo>
                      <a:pt x="19" y="41"/>
                    </a:lnTo>
                    <a:lnTo>
                      <a:pt x="21" y="35"/>
                    </a:lnTo>
                    <a:lnTo>
                      <a:pt x="35" y="35"/>
                    </a:lnTo>
                    <a:lnTo>
                      <a:pt x="37" y="31"/>
                    </a:lnTo>
                    <a:lnTo>
                      <a:pt x="37" y="23"/>
                    </a:lnTo>
                    <a:lnTo>
                      <a:pt x="35" y="21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6" y="31"/>
                    </a:lnTo>
                    <a:lnTo>
                      <a:pt x="2" y="33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8" y="39"/>
                    </a:lnTo>
                    <a:lnTo>
                      <a:pt x="10" y="43"/>
                    </a:lnTo>
                    <a:lnTo>
                      <a:pt x="10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83"/>
              <p:cNvSpPr>
                <a:spLocks/>
              </p:cNvSpPr>
              <p:nvPr/>
            </p:nvSpPr>
            <p:spPr bwMode="auto">
              <a:xfrm>
                <a:off x="3170" y="2388"/>
                <a:ext cx="37" cy="45"/>
              </a:xfrm>
              <a:custGeom>
                <a:avLst/>
                <a:gdLst>
                  <a:gd name="T0" fmla="*/ 12 w 37"/>
                  <a:gd name="T1" fmla="*/ 45 h 45"/>
                  <a:gd name="T2" fmla="*/ 15 w 37"/>
                  <a:gd name="T3" fmla="*/ 45 h 45"/>
                  <a:gd name="T4" fmla="*/ 15 w 37"/>
                  <a:gd name="T5" fmla="*/ 43 h 45"/>
                  <a:gd name="T6" fmla="*/ 19 w 37"/>
                  <a:gd name="T7" fmla="*/ 41 h 45"/>
                  <a:gd name="T8" fmla="*/ 21 w 37"/>
                  <a:gd name="T9" fmla="*/ 35 h 45"/>
                  <a:gd name="T10" fmla="*/ 35 w 37"/>
                  <a:gd name="T11" fmla="*/ 35 h 45"/>
                  <a:gd name="T12" fmla="*/ 37 w 37"/>
                  <a:gd name="T13" fmla="*/ 31 h 45"/>
                  <a:gd name="T14" fmla="*/ 37 w 37"/>
                  <a:gd name="T15" fmla="*/ 23 h 45"/>
                  <a:gd name="T16" fmla="*/ 35 w 37"/>
                  <a:gd name="T17" fmla="*/ 21 h 45"/>
                  <a:gd name="T18" fmla="*/ 35 w 37"/>
                  <a:gd name="T19" fmla="*/ 14 h 45"/>
                  <a:gd name="T20" fmla="*/ 35 w 37"/>
                  <a:gd name="T21" fmla="*/ 12 h 45"/>
                  <a:gd name="T22" fmla="*/ 33 w 37"/>
                  <a:gd name="T23" fmla="*/ 10 h 45"/>
                  <a:gd name="T24" fmla="*/ 31 w 37"/>
                  <a:gd name="T25" fmla="*/ 8 h 45"/>
                  <a:gd name="T26" fmla="*/ 33 w 37"/>
                  <a:gd name="T27" fmla="*/ 0 h 45"/>
                  <a:gd name="T28" fmla="*/ 27 w 37"/>
                  <a:gd name="T29" fmla="*/ 2 h 45"/>
                  <a:gd name="T30" fmla="*/ 27 w 37"/>
                  <a:gd name="T31" fmla="*/ 4 h 45"/>
                  <a:gd name="T32" fmla="*/ 25 w 37"/>
                  <a:gd name="T33" fmla="*/ 6 h 45"/>
                  <a:gd name="T34" fmla="*/ 23 w 37"/>
                  <a:gd name="T35" fmla="*/ 12 h 45"/>
                  <a:gd name="T36" fmla="*/ 21 w 37"/>
                  <a:gd name="T37" fmla="*/ 12 h 45"/>
                  <a:gd name="T38" fmla="*/ 19 w 37"/>
                  <a:gd name="T39" fmla="*/ 10 h 45"/>
                  <a:gd name="T40" fmla="*/ 15 w 37"/>
                  <a:gd name="T41" fmla="*/ 10 h 45"/>
                  <a:gd name="T42" fmla="*/ 12 w 37"/>
                  <a:gd name="T43" fmla="*/ 10 h 45"/>
                  <a:gd name="T44" fmla="*/ 6 w 37"/>
                  <a:gd name="T45" fmla="*/ 14 h 45"/>
                  <a:gd name="T46" fmla="*/ 6 w 37"/>
                  <a:gd name="T47" fmla="*/ 16 h 45"/>
                  <a:gd name="T48" fmla="*/ 6 w 37"/>
                  <a:gd name="T49" fmla="*/ 19 h 45"/>
                  <a:gd name="T50" fmla="*/ 6 w 37"/>
                  <a:gd name="T51" fmla="*/ 23 h 45"/>
                  <a:gd name="T52" fmla="*/ 8 w 37"/>
                  <a:gd name="T53" fmla="*/ 23 h 45"/>
                  <a:gd name="T54" fmla="*/ 8 w 37"/>
                  <a:gd name="T55" fmla="*/ 27 h 45"/>
                  <a:gd name="T56" fmla="*/ 6 w 37"/>
                  <a:gd name="T57" fmla="*/ 31 h 45"/>
                  <a:gd name="T58" fmla="*/ 2 w 37"/>
                  <a:gd name="T59" fmla="*/ 33 h 45"/>
                  <a:gd name="T60" fmla="*/ 0 w 37"/>
                  <a:gd name="T61" fmla="*/ 37 h 45"/>
                  <a:gd name="T62" fmla="*/ 0 w 37"/>
                  <a:gd name="T63" fmla="*/ 37 h 45"/>
                  <a:gd name="T64" fmla="*/ 2 w 37"/>
                  <a:gd name="T65" fmla="*/ 39 h 45"/>
                  <a:gd name="T66" fmla="*/ 8 w 37"/>
                  <a:gd name="T67" fmla="*/ 39 h 45"/>
                  <a:gd name="T68" fmla="*/ 10 w 37"/>
                  <a:gd name="T69" fmla="*/ 43 h 45"/>
                  <a:gd name="T70" fmla="*/ 10 w 37"/>
                  <a:gd name="T71" fmla="*/ 45 h 45"/>
                  <a:gd name="T72" fmla="*/ 12 w 37"/>
                  <a:gd name="T73" fmla="*/ 45 h 45"/>
                  <a:gd name="T74" fmla="*/ 12 w 37"/>
                  <a:gd name="T75" fmla="*/ 45 h 45"/>
                  <a:gd name="T76" fmla="*/ 12 w 37"/>
                  <a:gd name="T7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" h="45">
                    <a:moveTo>
                      <a:pt x="12" y="45"/>
                    </a:moveTo>
                    <a:lnTo>
                      <a:pt x="15" y="45"/>
                    </a:lnTo>
                    <a:lnTo>
                      <a:pt x="15" y="43"/>
                    </a:lnTo>
                    <a:lnTo>
                      <a:pt x="19" y="41"/>
                    </a:lnTo>
                    <a:lnTo>
                      <a:pt x="21" y="35"/>
                    </a:lnTo>
                    <a:lnTo>
                      <a:pt x="35" y="35"/>
                    </a:lnTo>
                    <a:lnTo>
                      <a:pt x="37" y="31"/>
                    </a:lnTo>
                    <a:lnTo>
                      <a:pt x="37" y="23"/>
                    </a:lnTo>
                    <a:lnTo>
                      <a:pt x="35" y="21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6" y="31"/>
                    </a:lnTo>
                    <a:lnTo>
                      <a:pt x="2" y="33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8" y="39"/>
                    </a:lnTo>
                    <a:lnTo>
                      <a:pt x="10" y="43"/>
                    </a:lnTo>
                    <a:lnTo>
                      <a:pt x="10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84"/>
              <p:cNvSpPr>
                <a:spLocks noEditPoints="1"/>
              </p:cNvSpPr>
              <p:nvPr/>
            </p:nvSpPr>
            <p:spPr bwMode="auto">
              <a:xfrm>
                <a:off x="5004" y="1077"/>
                <a:ext cx="72" cy="327"/>
              </a:xfrm>
              <a:custGeom>
                <a:avLst/>
                <a:gdLst>
                  <a:gd name="T0" fmla="*/ 2 w 72"/>
                  <a:gd name="T1" fmla="*/ 325 h 327"/>
                  <a:gd name="T2" fmla="*/ 4 w 72"/>
                  <a:gd name="T3" fmla="*/ 310 h 327"/>
                  <a:gd name="T4" fmla="*/ 0 w 72"/>
                  <a:gd name="T5" fmla="*/ 327 h 327"/>
                  <a:gd name="T6" fmla="*/ 27 w 72"/>
                  <a:gd name="T7" fmla="*/ 292 h 327"/>
                  <a:gd name="T8" fmla="*/ 12 w 72"/>
                  <a:gd name="T9" fmla="*/ 310 h 327"/>
                  <a:gd name="T10" fmla="*/ 20 w 72"/>
                  <a:gd name="T11" fmla="*/ 302 h 327"/>
                  <a:gd name="T12" fmla="*/ 29 w 72"/>
                  <a:gd name="T13" fmla="*/ 288 h 327"/>
                  <a:gd name="T14" fmla="*/ 27 w 72"/>
                  <a:gd name="T15" fmla="*/ 292 h 327"/>
                  <a:gd name="T16" fmla="*/ 45 w 72"/>
                  <a:gd name="T17" fmla="*/ 275 h 327"/>
                  <a:gd name="T18" fmla="*/ 43 w 72"/>
                  <a:gd name="T19" fmla="*/ 279 h 327"/>
                  <a:gd name="T20" fmla="*/ 39 w 72"/>
                  <a:gd name="T21" fmla="*/ 284 h 327"/>
                  <a:gd name="T22" fmla="*/ 41 w 72"/>
                  <a:gd name="T23" fmla="*/ 288 h 327"/>
                  <a:gd name="T24" fmla="*/ 47 w 72"/>
                  <a:gd name="T25" fmla="*/ 281 h 327"/>
                  <a:gd name="T26" fmla="*/ 45 w 72"/>
                  <a:gd name="T27" fmla="*/ 275 h 327"/>
                  <a:gd name="T28" fmla="*/ 45 w 72"/>
                  <a:gd name="T29" fmla="*/ 275 h 327"/>
                  <a:gd name="T30" fmla="*/ 62 w 72"/>
                  <a:gd name="T31" fmla="*/ 178 h 327"/>
                  <a:gd name="T32" fmla="*/ 62 w 72"/>
                  <a:gd name="T33" fmla="*/ 186 h 327"/>
                  <a:gd name="T34" fmla="*/ 68 w 72"/>
                  <a:gd name="T35" fmla="*/ 192 h 327"/>
                  <a:gd name="T36" fmla="*/ 68 w 72"/>
                  <a:gd name="T37" fmla="*/ 178 h 327"/>
                  <a:gd name="T38" fmla="*/ 68 w 72"/>
                  <a:gd name="T39" fmla="*/ 174 h 327"/>
                  <a:gd name="T40" fmla="*/ 68 w 72"/>
                  <a:gd name="T41" fmla="*/ 174 h 327"/>
                  <a:gd name="T42" fmla="*/ 70 w 72"/>
                  <a:gd name="T43" fmla="*/ 205 h 327"/>
                  <a:gd name="T44" fmla="*/ 66 w 72"/>
                  <a:gd name="T45" fmla="*/ 209 h 327"/>
                  <a:gd name="T46" fmla="*/ 66 w 72"/>
                  <a:gd name="T47" fmla="*/ 209 h 327"/>
                  <a:gd name="T48" fmla="*/ 62 w 72"/>
                  <a:gd name="T49" fmla="*/ 252 h 327"/>
                  <a:gd name="T50" fmla="*/ 62 w 72"/>
                  <a:gd name="T51" fmla="*/ 261 h 327"/>
                  <a:gd name="T52" fmla="*/ 62 w 72"/>
                  <a:gd name="T53" fmla="*/ 261 h 327"/>
                  <a:gd name="T54" fmla="*/ 64 w 72"/>
                  <a:gd name="T55" fmla="*/ 234 h 327"/>
                  <a:gd name="T56" fmla="*/ 60 w 72"/>
                  <a:gd name="T57" fmla="*/ 234 h 327"/>
                  <a:gd name="T58" fmla="*/ 60 w 72"/>
                  <a:gd name="T59" fmla="*/ 234 h 327"/>
                  <a:gd name="T60" fmla="*/ 35 w 72"/>
                  <a:gd name="T61" fmla="*/ 16 h 327"/>
                  <a:gd name="T62" fmla="*/ 39 w 72"/>
                  <a:gd name="T63" fmla="*/ 0 h 327"/>
                  <a:gd name="T64" fmla="*/ 31 w 72"/>
                  <a:gd name="T65" fmla="*/ 6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327">
                    <a:moveTo>
                      <a:pt x="0" y="327"/>
                    </a:moveTo>
                    <a:lnTo>
                      <a:pt x="2" y="325"/>
                    </a:lnTo>
                    <a:lnTo>
                      <a:pt x="8" y="313"/>
                    </a:lnTo>
                    <a:lnTo>
                      <a:pt x="4" y="310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0" y="327"/>
                    </a:lnTo>
                    <a:close/>
                    <a:moveTo>
                      <a:pt x="27" y="292"/>
                    </a:moveTo>
                    <a:lnTo>
                      <a:pt x="16" y="290"/>
                    </a:lnTo>
                    <a:lnTo>
                      <a:pt x="12" y="310"/>
                    </a:lnTo>
                    <a:lnTo>
                      <a:pt x="16" y="310"/>
                    </a:lnTo>
                    <a:lnTo>
                      <a:pt x="20" y="302"/>
                    </a:lnTo>
                    <a:lnTo>
                      <a:pt x="31" y="294"/>
                    </a:lnTo>
                    <a:lnTo>
                      <a:pt x="29" y="288"/>
                    </a:lnTo>
                    <a:lnTo>
                      <a:pt x="27" y="292"/>
                    </a:lnTo>
                    <a:lnTo>
                      <a:pt x="27" y="292"/>
                    </a:lnTo>
                    <a:lnTo>
                      <a:pt x="27" y="292"/>
                    </a:lnTo>
                    <a:close/>
                    <a:moveTo>
                      <a:pt x="45" y="275"/>
                    </a:moveTo>
                    <a:lnTo>
                      <a:pt x="43" y="275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39" y="284"/>
                    </a:lnTo>
                    <a:lnTo>
                      <a:pt x="39" y="286"/>
                    </a:lnTo>
                    <a:lnTo>
                      <a:pt x="41" y="288"/>
                    </a:lnTo>
                    <a:lnTo>
                      <a:pt x="43" y="288"/>
                    </a:lnTo>
                    <a:lnTo>
                      <a:pt x="47" y="281"/>
                    </a:lnTo>
                    <a:lnTo>
                      <a:pt x="47" y="277"/>
                    </a:lnTo>
                    <a:lnTo>
                      <a:pt x="45" y="275"/>
                    </a:lnTo>
                    <a:lnTo>
                      <a:pt x="45" y="275"/>
                    </a:lnTo>
                    <a:lnTo>
                      <a:pt x="45" y="275"/>
                    </a:lnTo>
                    <a:close/>
                    <a:moveTo>
                      <a:pt x="68" y="174"/>
                    </a:moveTo>
                    <a:lnTo>
                      <a:pt x="62" y="178"/>
                    </a:lnTo>
                    <a:lnTo>
                      <a:pt x="66" y="186"/>
                    </a:lnTo>
                    <a:lnTo>
                      <a:pt x="62" y="186"/>
                    </a:lnTo>
                    <a:lnTo>
                      <a:pt x="62" y="192"/>
                    </a:lnTo>
                    <a:lnTo>
                      <a:pt x="68" y="192"/>
                    </a:lnTo>
                    <a:lnTo>
                      <a:pt x="70" y="186"/>
                    </a:lnTo>
                    <a:lnTo>
                      <a:pt x="68" y="178"/>
                    </a:lnTo>
                    <a:lnTo>
                      <a:pt x="72" y="178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4"/>
                    </a:lnTo>
                    <a:close/>
                    <a:moveTo>
                      <a:pt x="66" y="209"/>
                    </a:moveTo>
                    <a:lnTo>
                      <a:pt x="70" y="205"/>
                    </a:lnTo>
                    <a:lnTo>
                      <a:pt x="64" y="201"/>
                    </a:lnTo>
                    <a:lnTo>
                      <a:pt x="66" y="209"/>
                    </a:lnTo>
                    <a:lnTo>
                      <a:pt x="66" y="209"/>
                    </a:lnTo>
                    <a:lnTo>
                      <a:pt x="66" y="209"/>
                    </a:lnTo>
                    <a:close/>
                    <a:moveTo>
                      <a:pt x="62" y="261"/>
                    </a:moveTo>
                    <a:lnTo>
                      <a:pt x="62" y="252"/>
                    </a:lnTo>
                    <a:lnTo>
                      <a:pt x="58" y="259"/>
                    </a:lnTo>
                    <a:lnTo>
                      <a:pt x="62" y="261"/>
                    </a:lnTo>
                    <a:lnTo>
                      <a:pt x="62" y="261"/>
                    </a:lnTo>
                    <a:lnTo>
                      <a:pt x="62" y="261"/>
                    </a:lnTo>
                    <a:close/>
                    <a:moveTo>
                      <a:pt x="60" y="234"/>
                    </a:moveTo>
                    <a:lnTo>
                      <a:pt x="64" y="234"/>
                    </a:lnTo>
                    <a:lnTo>
                      <a:pt x="60" y="230"/>
                    </a:lnTo>
                    <a:lnTo>
                      <a:pt x="60" y="234"/>
                    </a:lnTo>
                    <a:lnTo>
                      <a:pt x="60" y="234"/>
                    </a:lnTo>
                    <a:lnTo>
                      <a:pt x="60" y="234"/>
                    </a:lnTo>
                    <a:close/>
                    <a:moveTo>
                      <a:pt x="31" y="6"/>
                    </a:moveTo>
                    <a:lnTo>
                      <a:pt x="35" y="16"/>
                    </a:lnTo>
                    <a:lnTo>
                      <a:pt x="41" y="6"/>
                    </a:lnTo>
                    <a:lnTo>
                      <a:pt x="39" y="0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85"/>
              <p:cNvSpPr>
                <a:spLocks noEditPoints="1"/>
              </p:cNvSpPr>
              <p:nvPr/>
            </p:nvSpPr>
            <p:spPr bwMode="auto">
              <a:xfrm>
                <a:off x="5004" y="1077"/>
                <a:ext cx="72" cy="327"/>
              </a:xfrm>
              <a:custGeom>
                <a:avLst/>
                <a:gdLst>
                  <a:gd name="T0" fmla="*/ 2 w 72"/>
                  <a:gd name="T1" fmla="*/ 325 h 327"/>
                  <a:gd name="T2" fmla="*/ 4 w 72"/>
                  <a:gd name="T3" fmla="*/ 310 h 327"/>
                  <a:gd name="T4" fmla="*/ 0 w 72"/>
                  <a:gd name="T5" fmla="*/ 327 h 327"/>
                  <a:gd name="T6" fmla="*/ 27 w 72"/>
                  <a:gd name="T7" fmla="*/ 292 h 327"/>
                  <a:gd name="T8" fmla="*/ 12 w 72"/>
                  <a:gd name="T9" fmla="*/ 310 h 327"/>
                  <a:gd name="T10" fmla="*/ 20 w 72"/>
                  <a:gd name="T11" fmla="*/ 302 h 327"/>
                  <a:gd name="T12" fmla="*/ 29 w 72"/>
                  <a:gd name="T13" fmla="*/ 288 h 327"/>
                  <a:gd name="T14" fmla="*/ 27 w 72"/>
                  <a:gd name="T15" fmla="*/ 292 h 327"/>
                  <a:gd name="T16" fmla="*/ 45 w 72"/>
                  <a:gd name="T17" fmla="*/ 275 h 327"/>
                  <a:gd name="T18" fmla="*/ 43 w 72"/>
                  <a:gd name="T19" fmla="*/ 279 h 327"/>
                  <a:gd name="T20" fmla="*/ 39 w 72"/>
                  <a:gd name="T21" fmla="*/ 284 h 327"/>
                  <a:gd name="T22" fmla="*/ 41 w 72"/>
                  <a:gd name="T23" fmla="*/ 288 h 327"/>
                  <a:gd name="T24" fmla="*/ 47 w 72"/>
                  <a:gd name="T25" fmla="*/ 281 h 327"/>
                  <a:gd name="T26" fmla="*/ 45 w 72"/>
                  <a:gd name="T27" fmla="*/ 275 h 327"/>
                  <a:gd name="T28" fmla="*/ 45 w 72"/>
                  <a:gd name="T29" fmla="*/ 275 h 327"/>
                  <a:gd name="T30" fmla="*/ 62 w 72"/>
                  <a:gd name="T31" fmla="*/ 178 h 327"/>
                  <a:gd name="T32" fmla="*/ 62 w 72"/>
                  <a:gd name="T33" fmla="*/ 186 h 327"/>
                  <a:gd name="T34" fmla="*/ 68 w 72"/>
                  <a:gd name="T35" fmla="*/ 192 h 327"/>
                  <a:gd name="T36" fmla="*/ 68 w 72"/>
                  <a:gd name="T37" fmla="*/ 178 h 327"/>
                  <a:gd name="T38" fmla="*/ 68 w 72"/>
                  <a:gd name="T39" fmla="*/ 174 h 327"/>
                  <a:gd name="T40" fmla="*/ 68 w 72"/>
                  <a:gd name="T41" fmla="*/ 174 h 327"/>
                  <a:gd name="T42" fmla="*/ 70 w 72"/>
                  <a:gd name="T43" fmla="*/ 205 h 327"/>
                  <a:gd name="T44" fmla="*/ 66 w 72"/>
                  <a:gd name="T45" fmla="*/ 209 h 327"/>
                  <a:gd name="T46" fmla="*/ 66 w 72"/>
                  <a:gd name="T47" fmla="*/ 209 h 327"/>
                  <a:gd name="T48" fmla="*/ 62 w 72"/>
                  <a:gd name="T49" fmla="*/ 252 h 327"/>
                  <a:gd name="T50" fmla="*/ 62 w 72"/>
                  <a:gd name="T51" fmla="*/ 261 h 327"/>
                  <a:gd name="T52" fmla="*/ 62 w 72"/>
                  <a:gd name="T53" fmla="*/ 261 h 327"/>
                  <a:gd name="T54" fmla="*/ 64 w 72"/>
                  <a:gd name="T55" fmla="*/ 234 h 327"/>
                  <a:gd name="T56" fmla="*/ 60 w 72"/>
                  <a:gd name="T57" fmla="*/ 234 h 327"/>
                  <a:gd name="T58" fmla="*/ 60 w 72"/>
                  <a:gd name="T59" fmla="*/ 234 h 327"/>
                  <a:gd name="T60" fmla="*/ 35 w 72"/>
                  <a:gd name="T61" fmla="*/ 16 h 327"/>
                  <a:gd name="T62" fmla="*/ 39 w 72"/>
                  <a:gd name="T63" fmla="*/ 0 h 327"/>
                  <a:gd name="T64" fmla="*/ 31 w 72"/>
                  <a:gd name="T65" fmla="*/ 6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327">
                    <a:moveTo>
                      <a:pt x="0" y="327"/>
                    </a:moveTo>
                    <a:lnTo>
                      <a:pt x="2" y="325"/>
                    </a:lnTo>
                    <a:lnTo>
                      <a:pt x="8" y="313"/>
                    </a:lnTo>
                    <a:lnTo>
                      <a:pt x="4" y="310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0" y="327"/>
                    </a:lnTo>
                    <a:close/>
                    <a:moveTo>
                      <a:pt x="27" y="292"/>
                    </a:moveTo>
                    <a:lnTo>
                      <a:pt x="16" y="290"/>
                    </a:lnTo>
                    <a:lnTo>
                      <a:pt x="12" y="310"/>
                    </a:lnTo>
                    <a:lnTo>
                      <a:pt x="16" y="310"/>
                    </a:lnTo>
                    <a:lnTo>
                      <a:pt x="20" y="302"/>
                    </a:lnTo>
                    <a:lnTo>
                      <a:pt x="31" y="294"/>
                    </a:lnTo>
                    <a:lnTo>
                      <a:pt x="29" y="288"/>
                    </a:lnTo>
                    <a:lnTo>
                      <a:pt x="27" y="292"/>
                    </a:lnTo>
                    <a:lnTo>
                      <a:pt x="27" y="292"/>
                    </a:lnTo>
                    <a:lnTo>
                      <a:pt x="27" y="292"/>
                    </a:lnTo>
                    <a:close/>
                    <a:moveTo>
                      <a:pt x="45" y="275"/>
                    </a:moveTo>
                    <a:lnTo>
                      <a:pt x="43" y="275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39" y="284"/>
                    </a:lnTo>
                    <a:lnTo>
                      <a:pt x="39" y="286"/>
                    </a:lnTo>
                    <a:lnTo>
                      <a:pt x="41" y="288"/>
                    </a:lnTo>
                    <a:lnTo>
                      <a:pt x="43" y="288"/>
                    </a:lnTo>
                    <a:lnTo>
                      <a:pt x="47" y="281"/>
                    </a:lnTo>
                    <a:lnTo>
                      <a:pt x="47" y="277"/>
                    </a:lnTo>
                    <a:lnTo>
                      <a:pt x="45" y="275"/>
                    </a:lnTo>
                    <a:lnTo>
                      <a:pt x="45" y="275"/>
                    </a:lnTo>
                    <a:lnTo>
                      <a:pt x="45" y="275"/>
                    </a:lnTo>
                    <a:close/>
                    <a:moveTo>
                      <a:pt x="68" y="174"/>
                    </a:moveTo>
                    <a:lnTo>
                      <a:pt x="62" y="178"/>
                    </a:lnTo>
                    <a:lnTo>
                      <a:pt x="66" y="186"/>
                    </a:lnTo>
                    <a:lnTo>
                      <a:pt x="62" y="186"/>
                    </a:lnTo>
                    <a:lnTo>
                      <a:pt x="62" y="192"/>
                    </a:lnTo>
                    <a:lnTo>
                      <a:pt x="68" y="192"/>
                    </a:lnTo>
                    <a:lnTo>
                      <a:pt x="70" y="186"/>
                    </a:lnTo>
                    <a:lnTo>
                      <a:pt x="68" y="178"/>
                    </a:lnTo>
                    <a:lnTo>
                      <a:pt x="72" y="178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4"/>
                    </a:lnTo>
                    <a:close/>
                    <a:moveTo>
                      <a:pt x="66" y="209"/>
                    </a:moveTo>
                    <a:lnTo>
                      <a:pt x="70" y="205"/>
                    </a:lnTo>
                    <a:lnTo>
                      <a:pt x="64" y="201"/>
                    </a:lnTo>
                    <a:lnTo>
                      <a:pt x="66" y="209"/>
                    </a:lnTo>
                    <a:lnTo>
                      <a:pt x="66" y="209"/>
                    </a:lnTo>
                    <a:lnTo>
                      <a:pt x="66" y="209"/>
                    </a:lnTo>
                    <a:close/>
                    <a:moveTo>
                      <a:pt x="62" y="261"/>
                    </a:moveTo>
                    <a:lnTo>
                      <a:pt x="62" y="252"/>
                    </a:lnTo>
                    <a:lnTo>
                      <a:pt x="58" y="259"/>
                    </a:lnTo>
                    <a:lnTo>
                      <a:pt x="62" y="261"/>
                    </a:lnTo>
                    <a:lnTo>
                      <a:pt x="62" y="261"/>
                    </a:lnTo>
                    <a:lnTo>
                      <a:pt x="62" y="261"/>
                    </a:lnTo>
                    <a:close/>
                    <a:moveTo>
                      <a:pt x="60" y="234"/>
                    </a:moveTo>
                    <a:lnTo>
                      <a:pt x="64" y="234"/>
                    </a:lnTo>
                    <a:lnTo>
                      <a:pt x="60" y="230"/>
                    </a:lnTo>
                    <a:lnTo>
                      <a:pt x="60" y="234"/>
                    </a:lnTo>
                    <a:lnTo>
                      <a:pt x="60" y="234"/>
                    </a:lnTo>
                    <a:lnTo>
                      <a:pt x="60" y="234"/>
                    </a:lnTo>
                    <a:close/>
                    <a:moveTo>
                      <a:pt x="31" y="6"/>
                    </a:moveTo>
                    <a:lnTo>
                      <a:pt x="35" y="16"/>
                    </a:lnTo>
                    <a:lnTo>
                      <a:pt x="41" y="6"/>
                    </a:lnTo>
                    <a:lnTo>
                      <a:pt x="39" y="0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86"/>
              <p:cNvSpPr>
                <a:spLocks noEditPoints="1"/>
              </p:cNvSpPr>
              <p:nvPr/>
            </p:nvSpPr>
            <p:spPr bwMode="auto">
              <a:xfrm>
                <a:off x="2984" y="673"/>
                <a:ext cx="2248" cy="785"/>
              </a:xfrm>
              <a:custGeom>
                <a:avLst/>
                <a:gdLst>
                  <a:gd name="T0" fmla="*/ 449 w 2248"/>
                  <a:gd name="T1" fmla="*/ 8 h 785"/>
                  <a:gd name="T2" fmla="*/ 772 w 2248"/>
                  <a:gd name="T3" fmla="*/ 33 h 785"/>
                  <a:gd name="T4" fmla="*/ 389 w 2248"/>
                  <a:gd name="T5" fmla="*/ 166 h 785"/>
                  <a:gd name="T6" fmla="*/ 466 w 2248"/>
                  <a:gd name="T7" fmla="*/ 101 h 785"/>
                  <a:gd name="T8" fmla="*/ 397 w 2248"/>
                  <a:gd name="T9" fmla="*/ 126 h 785"/>
                  <a:gd name="T10" fmla="*/ 1431 w 2248"/>
                  <a:gd name="T11" fmla="*/ 118 h 785"/>
                  <a:gd name="T12" fmla="*/ 1516 w 2248"/>
                  <a:gd name="T13" fmla="*/ 112 h 785"/>
                  <a:gd name="T14" fmla="*/ 895 w 2248"/>
                  <a:gd name="T15" fmla="*/ 39 h 785"/>
                  <a:gd name="T16" fmla="*/ 1094 w 2248"/>
                  <a:gd name="T17" fmla="*/ 118 h 785"/>
                  <a:gd name="T18" fmla="*/ 24 w 2248"/>
                  <a:gd name="T19" fmla="*/ 487 h 785"/>
                  <a:gd name="T20" fmla="*/ 285 w 2248"/>
                  <a:gd name="T21" fmla="*/ 21 h 785"/>
                  <a:gd name="T22" fmla="*/ 1906 w 2248"/>
                  <a:gd name="T23" fmla="*/ 613 h 785"/>
                  <a:gd name="T24" fmla="*/ 1844 w 2248"/>
                  <a:gd name="T25" fmla="*/ 551 h 785"/>
                  <a:gd name="T26" fmla="*/ 335 w 2248"/>
                  <a:gd name="T27" fmla="*/ 18 h 785"/>
                  <a:gd name="T28" fmla="*/ 1908 w 2248"/>
                  <a:gd name="T29" fmla="*/ 205 h 785"/>
                  <a:gd name="T30" fmla="*/ 1686 w 2248"/>
                  <a:gd name="T31" fmla="*/ 174 h 785"/>
                  <a:gd name="T32" fmla="*/ 1454 w 2248"/>
                  <a:gd name="T33" fmla="*/ 149 h 785"/>
                  <a:gd name="T34" fmla="*/ 1373 w 2248"/>
                  <a:gd name="T35" fmla="*/ 180 h 785"/>
                  <a:gd name="T36" fmla="*/ 1236 w 2248"/>
                  <a:gd name="T37" fmla="*/ 128 h 785"/>
                  <a:gd name="T38" fmla="*/ 1029 w 2248"/>
                  <a:gd name="T39" fmla="*/ 139 h 785"/>
                  <a:gd name="T40" fmla="*/ 980 w 2248"/>
                  <a:gd name="T41" fmla="*/ 76 h 785"/>
                  <a:gd name="T42" fmla="*/ 839 w 2248"/>
                  <a:gd name="T43" fmla="*/ 87 h 785"/>
                  <a:gd name="T44" fmla="*/ 743 w 2248"/>
                  <a:gd name="T45" fmla="*/ 153 h 785"/>
                  <a:gd name="T46" fmla="*/ 677 w 2248"/>
                  <a:gd name="T47" fmla="*/ 174 h 785"/>
                  <a:gd name="T48" fmla="*/ 731 w 2248"/>
                  <a:gd name="T49" fmla="*/ 232 h 785"/>
                  <a:gd name="T50" fmla="*/ 640 w 2248"/>
                  <a:gd name="T51" fmla="*/ 261 h 785"/>
                  <a:gd name="T52" fmla="*/ 578 w 2248"/>
                  <a:gd name="T53" fmla="*/ 151 h 785"/>
                  <a:gd name="T54" fmla="*/ 507 w 2248"/>
                  <a:gd name="T55" fmla="*/ 213 h 785"/>
                  <a:gd name="T56" fmla="*/ 350 w 2248"/>
                  <a:gd name="T57" fmla="*/ 238 h 785"/>
                  <a:gd name="T58" fmla="*/ 259 w 2248"/>
                  <a:gd name="T59" fmla="*/ 273 h 785"/>
                  <a:gd name="T60" fmla="*/ 205 w 2248"/>
                  <a:gd name="T61" fmla="*/ 302 h 785"/>
                  <a:gd name="T62" fmla="*/ 155 w 2248"/>
                  <a:gd name="T63" fmla="*/ 211 h 785"/>
                  <a:gd name="T64" fmla="*/ 111 w 2248"/>
                  <a:gd name="T65" fmla="*/ 261 h 785"/>
                  <a:gd name="T66" fmla="*/ 136 w 2248"/>
                  <a:gd name="T67" fmla="*/ 385 h 785"/>
                  <a:gd name="T68" fmla="*/ 163 w 2248"/>
                  <a:gd name="T69" fmla="*/ 480 h 785"/>
                  <a:gd name="T70" fmla="*/ 219 w 2248"/>
                  <a:gd name="T71" fmla="*/ 553 h 785"/>
                  <a:gd name="T72" fmla="*/ 319 w 2248"/>
                  <a:gd name="T73" fmla="*/ 632 h 785"/>
                  <a:gd name="T74" fmla="*/ 296 w 2248"/>
                  <a:gd name="T75" fmla="*/ 710 h 785"/>
                  <a:gd name="T76" fmla="*/ 445 w 2248"/>
                  <a:gd name="T77" fmla="*/ 770 h 785"/>
                  <a:gd name="T78" fmla="*/ 455 w 2248"/>
                  <a:gd name="T79" fmla="*/ 690 h 785"/>
                  <a:gd name="T80" fmla="*/ 451 w 2248"/>
                  <a:gd name="T81" fmla="*/ 590 h 785"/>
                  <a:gd name="T82" fmla="*/ 578 w 2248"/>
                  <a:gd name="T83" fmla="*/ 578 h 785"/>
                  <a:gd name="T84" fmla="*/ 617 w 2248"/>
                  <a:gd name="T85" fmla="*/ 520 h 785"/>
                  <a:gd name="T86" fmla="*/ 799 w 2248"/>
                  <a:gd name="T87" fmla="*/ 522 h 785"/>
                  <a:gd name="T88" fmla="*/ 938 w 2248"/>
                  <a:gd name="T89" fmla="*/ 574 h 785"/>
                  <a:gd name="T90" fmla="*/ 1102 w 2248"/>
                  <a:gd name="T91" fmla="*/ 582 h 785"/>
                  <a:gd name="T92" fmla="*/ 1199 w 2248"/>
                  <a:gd name="T93" fmla="*/ 555 h 785"/>
                  <a:gd name="T94" fmla="*/ 1388 w 2248"/>
                  <a:gd name="T95" fmla="*/ 611 h 785"/>
                  <a:gd name="T96" fmla="*/ 1527 w 2248"/>
                  <a:gd name="T97" fmla="*/ 549 h 785"/>
                  <a:gd name="T98" fmla="*/ 1672 w 2248"/>
                  <a:gd name="T99" fmla="*/ 605 h 785"/>
                  <a:gd name="T100" fmla="*/ 1802 w 2248"/>
                  <a:gd name="T101" fmla="*/ 692 h 785"/>
                  <a:gd name="T102" fmla="*/ 1831 w 2248"/>
                  <a:gd name="T103" fmla="*/ 748 h 785"/>
                  <a:gd name="T104" fmla="*/ 1862 w 2248"/>
                  <a:gd name="T105" fmla="*/ 601 h 785"/>
                  <a:gd name="T106" fmla="*/ 1796 w 2248"/>
                  <a:gd name="T107" fmla="*/ 514 h 785"/>
                  <a:gd name="T108" fmla="*/ 1721 w 2248"/>
                  <a:gd name="T109" fmla="*/ 449 h 785"/>
                  <a:gd name="T110" fmla="*/ 1897 w 2248"/>
                  <a:gd name="T111" fmla="*/ 406 h 785"/>
                  <a:gd name="T112" fmla="*/ 1984 w 2248"/>
                  <a:gd name="T113" fmla="*/ 354 h 785"/>
                  <a:gd name="T114" fmla="*/ 1974 w 2248"/>
                  <a:gd name="T115" fmla="*/ 435 h 785"/>
                  <a:gd name="T116" fmla="*/ 2103 w 2248"/>
                  <a:gd name="T117" fmla="*/ 530 h 785"/>
                  <a:gd name="T118" fmla="*/ 2057 w 2248"/>
                  <a:gd name="T119" fmla="*/ 431 h 785"/>
                  <a:gd name="T120" fmla="*/ 2119 w 2248"/>
                  <a:gd name="T121" fmla="*/ 391 h 785"/>
                  <a:gd name="T122" fmla="*/ 2121 w 2248"/>
                  <a:gd name="T123" fmla="*/ 302 h 785"/>
                  <a:gd name="T124" fmla="*/ 2156 w 2248"/>
                  <a:gd name="T125" fmla="*/ 279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48" h="785">
                    <a:moveTo>
                      <a:pt x="694" y="149"/>
                    </a:moveTo>
                    <a:lnTo>
                      <a:pt x="685" y="147"/>
                    </a:lnTo>
                    <a:lnTo>
                      <a:pt x="679" y="151"/>
                    </a:lnTo>
                    <a:lnTo>
                      <a:pt x="690" y="155"/>
                    </a:lnTo>
                    <a:lnTo>
                      <a:pt x="694" y="149"/>
                    </a:lnTo>
                    <a:lnTo>
                      <a:pt x="694" y="149"/>
                    </a:lnTo>
                    <a:lnTo>
                      <a:pt x="694" y="149"/>
                    </a:lnTo>
                    <a:close/>
                    <a:moveTo>
                      <a:pt x="704" y="143"/>
                    </a:moveTo>
                    <a:lnTo>
                      <a:pt x="700" y="141"/>
                    </a:lnTo>
                    <a:lnTo>
                      <a:pt x="700" y="139"/>
                    </a:lnTo>
                    <a:lnTo>
                      <a:pt x="698" y="139"/>
                    </a:lnTo>
                    <a:lnTo>
                      <a:pt x="698" y="143"/>
                    </a:lnTo>
                    <a:lnTo>
                      <a:pt x="700" y="145"/>
                    </a:lnTo>
                    <a:lnTo>
                      <a:pt x="704" y="145"/>
                    </a:lnTo>
                    <a:lnTo>
                      <a:pt x="706" y="147"/>
                    </a:lnTo>
                    <a:lnTo>
                      <a:pt x="708" y="147"/>
                    </a:lnTo>
                    <a:lnTo>
                      <a:pt x="708" y="145"/>
                    </a:lnTo>
                    <a:lnTo>
                      <a:pt x="706" y="143"/>
                    </a:lnTo>
                    <a:lnTo>
                      <a:pt x="704" y="143"/>
                    </a:lnTo>
                    <a:lnTo>
                      <a:pt x="704" y="143"/>
                    </a:lnTo>
                    <a:lnTo>
                      <a:pt x="704" y="143"/>
                    </a:lnTo>
                    <a:close/>
                    <a:moveTo>
                      <a:pt x="422" y="4"/>
                    </a:moveTo>
                    <a:lnTo>
                      <a:pt x="424" y="4"/>
                    </a:lnTo>
                    <a:lnTo>
                      <a:pt x="426" y="2"/>
                    </a:lnTo>
                    <a:lnTo>
                      <a:pt x="428" y="2"/>
                    </a:lnTo>
                    <a:lnTo>
                      <a:pt x="431" y="0"/>
                    </a:lnTo>
                    <a:lnTo>
                      <a:pt x="408" y="0"/>
                    </a:lnTo>
                    <a:lnTo>
                      <a:pt x="408" y="2"/>
                    </a:lnTo>
                    <a:lnTo>
                      <a:pt x="418" y="2"/>
                    </a:lnTo>
                    <a:lnTo>
                      <a:pt x="418" y="4"/>
                    </a:lnTo>
                    <a:lnTo>
                      <a:pt x="422" y="4"/>
                    </a:lnTo>
                    <a:lnTo>
                      <a:pt x="422" y="4"/>
                    </a:lnTo>
                    <a:lnTo>
                      <a:pt x="422" y="4"/>
                    </a:lnTo>
                    <a:close/>
                    <a:moveTo>
                      <a:pt x="433" y="16"/>
                    </a:moveTo>
                    <a:lnTo>
                      <a:pt x="433" y="16"/>
                    </a:lnTo>
                    <a:lnTo>
                      <a:pt x="437" y="12"/>
                    </a:lnTo>
                    <a:lnTo>
                      <a:pt x="439" y="12"/>
                    </a:lnTo>
                    <a:lnTo>
                      <a:pt x="439" y="14"/>
                    </a:lnTo>
                    <a:lnTo>
                      <a:pt x="443" y="14"/>
                    </a:lnTo>
                    <a:lnTo>
                      <a:pt x="445" y="16"/>
                    </a:lnTo>
                    <a:lnTo>
                      <a:pt x="447" y="16"/>
                    </a:lnTo>
                    <a:lnTo>
                      <a:pt x="449" y="12"/>
                    </a:lnTo>
                    <a:lnTo>
                      <a:pt x="449" y="8"/>
                    </a:lnTo>
                    <a:lnTo>
                      <a:pt x="449" y="8"/>
                    </a:lnTo>
                    <a:lnTo>
                      <a:pt x="445" y="6"/>
                    </a:lnTo>
                    <a:lnTo>
                      <a:pt x="437" y="6"/>
                    </a:lnTo>
                    <a:lnTo>
                      <a:pt x="424" y="12"/>
                    </a:lnTo>
                    <a:lnTo>
                      <a:pt x="426" y="14"/>
                    </a:lnTo>
                    <a:lnTo>
                      <a:pt x="428" y="16"/>
                    </a:lnTo>
                    <a:lnTo>
                      <a:pt x="433" y="16"/>
                    </a:lnTo>
                    <a:lnTo>
                      <a:pt x="433" y="16"/>
                    </a:lnTo>
                    <a:lnTo>
                      <a:pt x="433" y="16"/>
                    </a:lnTo>
                    <a:close/>
                    <a:moveTo>
                      <a:pt x="592" y="139"/>
                    </a:moveTo>
                    <a:lnTo>
                      <a:pt x="596" y="137"/>
                    </a:lnTo>
                    <a:lnTo>
                      <a:pt x="598" y="134"/>
                    </a:lnTo>
                    <a:lnTo>
                      <a:pt x="598" y="132"/>
                    </a:lnTo>
                    <a:lnTo>
                      <a:pt x="598" y="132"/>
                    </a:lnTo>
                    <a:lnTo>
                      <a:pt x="596" y="130"/>
                    </a:lnTo>
                    <a:lnTo>
                      <a:pt x="582" y="130"/>
                    </a:lnTo>
                    <a:lnTo>
                      <a:pt x="582" y="134"/>
                    </a:lnTo>
                    <a:lnTo>
                      <a:pt x="586" y="137"/>
                    </a:lnTo>
                    <a:lnTo>
                      <a:pt x="588" y="139"/>
                    </a:lnTo>
                    <a:lnTo>
                      <a:pt x="592" y="139"/>
                    </a:lnTo>
                    <a:lnTo>
                      <a:pt x="592" y="139"/>
                    </a:lnTo>
                    <a:lnTo>
                      <a:pt x="592" y="139"/>
                    </a:lnTo>
                    <a:close/>
                    <a:moveTo>
                      <a:pt x="395" y="8"/>
                    </a:moveTo>
                    <a:lnTo>
                      <a:pt x="385" y="6"/>
                    </a:lnTo>
                    <a:lnTo>
                      <a:pt x="385" y="8"/>
                    </a:lnTo>
                    <a:lnTo>
                      <a:pt x="395" y="8"/>
                    </a:lnTo>
                    <a:lnTo>
                      <a:pt x="395" y="8"/>
                    </a:lnTo>
                    <a:lnTo>
                      <a:pt x="395" y="8"/>
                    </a:lnTo>
                    <a:close/>
                    <a:moveTo>
                      <a:pt x="470" y="188"/>
                    </a:moveTo>
                    <a:lnTo>
                      <a:pt x="470" y="192"/>
                    </a:lnTo>
                    <a:lnTo>
                      <a:pt x="476" y="197"/>
                    </a:lnTo>
                    <a:lnTo>
                      <a:pt x="484" y="201"/>
                    </a:lnTo>
                    <a:lnTo>
                      <a:pt x="491" y="203"/>
                    </a:lnTo>
                    <a:lnTo>
                      <a:pt x="495" y="201"/>
                    </a:lnTo>
                    <a:lnTo>
                      <a:pt x="493" y="197"/>
                    </a:lnTo>
                    <a:lnTo>
                      <a:pt x="484" y="190"/>
                    </a:lnTo>
                    <a:lnTo>
                      <a:pt x="476" y="188"/>
                    </a:lnTo>
                    <a:lnTo>
                      <a:pt x="470" y="188"/>
                    </a:lnTo>
                    <a:lnTo>
                      <a:pt x="470" y="188"/>
                    </a:lnTo>
                    <a:lnTo>
                      <a:pt x="470" y="188"/>
                    </a:lnTo>
                    <a:close/>
                    <a:moveTo>
                      <a:pt x="772" y="33"/>
                    </a:moveTo>
                    <a:lnTo>
                      <a:pt x="774" y="29"/>
                    </a:lnTo>
                    <a:lnTo>
                      <a:pt x="752" y="29"/>
                    </a:lnTo>
                    <a:lnTo>
                      <a:pt x="772" y="33"/>
                    </a:lnTo>
                    <a:lnTo>
                      <a:pt x="772" y="33"/>
                    </a:lnTo>
                    <a:lnTo>
                      <a:pt x="772" y="33"/>
                    </a:lnTo>
                    <a:close/>
                    <a:moveTo>
                      <a:pt x="387" y="27"/>
                    </a:moveTo>
                    <a:lnTo>
                      <a:pt x="406" y="27"/>
                    </a:lnTo>
                    <a:lnTo>
                      <a:pt x="399" y="23"/>
                    </a:lnTo>
                    <a:lnTo>
                      <a:pt x="387" y="27"/>
                    </a:lnTo>
                    <a:lnTo>
                      <a:pt x="387" y="27"/>
                    </a:lnTo>
                    <a:lnTo>
                      <a:pt x="387" y="27"/>
                    </a:lnTo>
                    <a:close/>
                    <a:moveTo>
                      <a:pt x="391" y="16"/>
                    </a:moveTo>
                    <a:lnTo>
                      <a:pt x="393" y="16"/>
                    </a:lnTo>
                    <a:lnTo>
                      <a:pt x="395" y="21"/>
                    </a:lnTo>
                    <a:lnTo>
                      <a:pt x="402" y="16"/>
                    </a:lnTo>
                    <a:lnTo>
                      <a:pt x="402" y="18"/>
                    </a:lnTo>
                    <a:lnTo>
                      <a:pt x="408" y="18"/>
                    </a:lnTo>
                    <a:lnTo>
                      <a:pt x="414" y="16"/>
                    </a:lnTo>
                    <a:lnTo>
                      <a:pt x="416" y="14"/>
                    </a:lnTo>
                    <a:lnTo>
                      <a:pt x="418" y="14"/>
                    </a:lnTo>
                    <a:lnTo>
                      <a:pt x="404" y="12"/>
                    </a:lnTo>
                    <a:lnTo>
                      <a:pt x="402" y="14"/>
                    </a:lnTo>
                    <a:lnTo>
                      <a:pt x="399" y="14"/>
                    </a:lnTo>
                    <a:lnTo>
                      <a:pt x="397" y="12"/>
                    </a:lnTo>
                    <a:lnTo>
                      <a:pt x="393" y="12"/>
                    </a:lnTo>
                    <a:lnTo>
                      <a:pt x="391" y="16"/>
                    </a:lnTo>
                    <a:lnTo>
                      <a:pt x="391" y="16"/>
                    </a:lnTo>
                    <a:lnTo>
                      <a:pt x="391" y="16"/>
                    </a:lnTo>
                    <a:close/>
                    <a:moveTo>
                      <a:pt x="412" y="8"/>
                    </a:moveTo>
                    <a:lnTo>
                      <a:pt x="397" y="8"/>
                    </a:lnTo>
                    <a:lnTo>
                      <a:pt x="410" y="12"/>
                    </a:lnTo>
                    <a:lnTo>
                      <a:pt x="412" y="8"/>
                    </a:lnTo>
                    <a:lnTo>
                      <a:pt x="412" y="8"/>
                    </a:lnTo>
                    <a:lnTo>
                      <a:pt x="412" y="8"/>
                    </a:lnTo>
                    <a:close/>
                    <a:moveTo>
                      <a:pt x="383" y="143"/>
                    </a:moveTo>
                    <a:lnTo>
                      <a:pt x="373" y="143"/>
                    </a:lnTo>
                    <a:lnTo>
                      <a:pt x="375" y="151"/>
                    </a:lnTo>
                    <a:lnTo>
                      <a:pt x="383" y="145"/>
                    </a:lnTo>
                    <a:lnTo>
                      <a:pt x="379" y="151"/>
                    </a:lnTo>
                    <a:lnTo>
                      <a:pt x="377" y="151"/>
                    </a:lnTo>
                    <a:lnTo>
                      <a:pt x="375" y="153"/>
                    </a:lnTo>
                    <a:lnTo>
                      <a:pt x="375" y="153"/>
                    </a:lnTo>
                    <a:lnTo>
                      <a:pt x="370" y="155"/>
                    </a:lnTo>
                    <a:lnTo>
                      <a:pt x="370" y="157"/>
                    </a:lnTo>
                    <a:lnTo>
                      <a:pt x="370" y="157"/>
                    </a:lnTo>
                    <a:lnTo>
                      <a:pt x="373" y="161"/>
                    </a:lnTo>
                    <a:lnTo>
                      <a:pt x="379" y="166"/>
                    </a:lnTo>
                    <a:lnTo>
                      <a:pt x="389" y="166"/>
                    </a:lnTo>
                    <a:lnTo>
                      <a:pt x="395" y="166"/>
                    </a:lnTo>
                    <a:lnTo>
                      <a:pt x="399" y="168"/>
                    </a:lnTo>
                    <a:lnTo>
                      <a:pt x="402" y="170"/>
                    </a:lnTo>
                    <a:lnTo>
                      <a:pt x="402" y="174"/>
                    </a:lnTo>
                    <a:lnTo>
                      <a:pt x="402" y="176"/>
                    </a:lnTo>
                    <a:lnTo>
                      <a:pt x="404" y="178"/>
                    </a:lnTo>
                    <a:lnTo>
                      <a:pt x="404" y="180"/>
                    </a:lnTo>
                    <a:lnTo>
                      <a:pt x="408" y="180"/>
                    </a:lnTo>
                    <a:lnTo>
                      <a:pt x="412" y="182"/>
                    </a:lnTo>
                    <a:lnTo>
                      <a:pt x="416" y="182"/>
                    </a:lnTo>
                    <a:lnTo>
                      <a:pt x="420" y="182"/>
                    </a:lnTo>
                    <a:lnTo>
                      <a:pt x="422" y="182"/>
                    </a:lnTo>
                    <a:lnTo>
                      <a:pt x="451" y="182"/>
                    </a:lnTo>
                    <a:lnTo>
                      <a:pt x="449" y="182"/>
                    </a:lnTo>
                    <a:lnTo>
                      <a:pt x="431" y="174"/>
                    </a:lnTo>
                    <a:lnTo>
                      <a:pt x="422" y="168"/>
                    </a:lnTo>
                    <a:lnTo>
                      <a:pt x="420" y="163"/>
                    </a:lnTo>
                    <a:lnTo>
                      <a:pt x="418" y="159"/>
                    </a:lnTo>
                    <a:lnTo>
                      <a:pt x="416" y="157"/>
                    </a:lnTo>
                    <a:lnTo>
                      <a:pt x="416" y="155"/>
                    </a:lnTo>
                    <a:lnTo>
                      <a:pt x="414" y="153"/>
                    </a:lnTo>
                    <a:lnTo>
                      <a:pt x="420" y="141"/>
                    </a:lnTo>
                    <a:lnTo>
                      <a:pt x="418" y="139"/>
                    </a:lnTo>
                    <a:lnTo>
                      <a:pt x="418" y="137"/>
                    </a:lnTo>
                    <a:lnTo>
                      <a:pt x="416" y="137"/>
                    </a:lnTo>
                    <a:lnTo>
                      <a:pt x="424" y="134"/>
                    </a:lnTo>
                    <a:lnTo>
                      <a:pt x="422" y="130"/>
                    </a:lnTo>
                    <a:lnTo>
                      <a:pt x="431" y="130"/>
                    </a:lnTo>
                    <a:lnTo>
                      <a:pt x="424" y="126"/>
                    </a:lnTo>
                    <a:lnTo>
                      <a:pt x="431" y="128"/>
                    </a:lnTo>
                    <a:lnTo>
                      <a:pt x="433" y="126"/>
                    </a:lnTo>
                    <a:lnTo>
                      <a:pt x="428" y="122"/>
                    </a:lnTo>
                    <a:lnTo>
                      <a:pt x="439" y="122"/>
                    </a:lnTo>
                    <a:lnTo>
                      <a:pt x="439" y="120"/>
                    </a:lnTo>
                    <a:lnTo>
                      <a:pt x="435" y="116"/>
                    </a:lnTo>
                    <a:lnTo>
                      <a:pt x="443" y="118"/>
                    </a:lnTo>
                    <a:lnTo>
                      <a:pt x="443" y="110"/>
                    </a:lnTo>
                    <a:lnTo>
                      <a:pt x="445" y="112"/>
                    </a:lnTo>
                    <a:lnTo>
                      <a:pt x="447" y="112"/>
                    </a:lnTo>
                    <a:lnTo>
                      <a:pt x="449" y="112"/>
                    </a:lnTo>
                    <a:lnTo>
                      <a:pt x="455" y="112"/>
                    </a:lnTo>
                    <a:lnTo>
                      <a:pt x="457" y="110"/>
                    </a:lnTo>
                    <a:lnTo>
                      <a:pt x="462" y="105"/>
                    </a:lnTo>
                    <a:lnTo>
                      <a:pt x="466" y="101"/>
                    </a:lnTo>
                    <a:lnTo>
                      <a:pt x="470" y="101"/>
                    </a:lnTo>
                    <a:lnTo>
                      <a:pt x="482" y="99"/>
                    </a:lnTo>
                    <a:lnTo>
                      <a:pt x="495" y="95"/>
                    </a:lnTo>
                    <a:lnTo>
                      <a:pt x="507" y="95"/>
                    </a:lnTo>
                    <a:lnTo>
                      <a:pt x="520" y="91"/>
                    </a:lnTo>
                    <a:lnTo>
                      <a:pt x="528" y="89"/>
                    </a:lnTo>
                    <a:lnTo>
                      <a:pt x="530" y="87"/>
                    </a:lnTo>
                    <a:lnTo>
                      <a:pt x="534" y="87"/>
                    </a:lnTo>
                    <a:lnTo>
                      <a:pt x="536" y="85"/>
                    </a:lnTo>
                    <a:lnTo>
                      <a:pt x="538" y="81"/>
                    </a:lnTo>
                    <a:lnTo>
                      <a:pt x="538" y="81"/>
                    </a:lnTo>
                    <a:lnTo>
                      <a:pt x="534" y="76"/>
                    </a:lnTo>
                    <a:lnTo>
                      <a:pt x="530" y="74"/>
                    </a:lnTo>
                    <a:lnTo>
                      <a:pt x="518" y="72"/>
                    </a:lnTo>
                    <a:lnTo>
                      <a:pt x="507" y="74"/>
                    </a:lnTo>
                    <a:lnTo>
                      <a:pt x="501" y="79"/>
                    </a:lnTo>
                    <a:lnTo>
                      <a:pt x="493" y="81"/>
                    </a:lnTo>
                    <a:lnTo>
                      <a:pt x="482" y="87"/>
                    </a:lnTo>
                    <a:lnTo>
                      <a:pt x="462" y="87"/>
                    </a:lnTo>
                    <a:lnTo>
                      <a:pt x="457" y="85"/>
                    </a:lnTo>
                    <a:lnTo>
                      <a:pt x="453" y="85"/>
                    </a:lnTo>
                    <a:lnTo>
                      <a:pt x="449" y="91"/>
                    </a:lnTo>
                    <a:lnTo>
                      <a:pt x="443" y="87"/>
                    </a:lnTo>
                    <a:lnTo>
                      <a:pt x="428" y="93"/>
                    </a:lnTo>
                    <a:lnTo>
                      <a:pt x="422" y="93"/>
                    </a:lnTo>
                    <a:lnTo>
                      <a:pt x="414" y="99"/>
                    </a:lnTo>
                    <a:lnTo>
                      <a:pt x="420" y="101"/>
                    </a:lnTo>
                    <a:lnTo>
                      <a:pt x="408" y="101"/>
                    </a:lnTo>
                    <a:lnTo>
                      <a:pt x="402" y="103"/>
                    </a:lnTo>
                    <a:lnTo>
                      <a:pt x="402" y="108"/>
                    </a:lnTo>
                    <a:lnTo>
                      <a:pt x="408" y="103"/>
                    </a:lnTo>
                    <a:lnTo>
                      <a:pt x="408" y="108"/>
                    </a:lnTo>
                    <a:lnTo>
                      <a:pt x="414" y="108"/>
                    </a:lnTo>
                    <a:lnTo>
                      <a:pt x="412" y="112"/>
                    </a:lnTo>
                    <a:lnTo>
                      <a:pt x="402" y="112"/>
                    </a:lnTo>
                    <a:lnTo>
                      <a:pt x="402" y="114"/>
                    </a:lnTo>
                    <a:lnTo>
                      <a:pt x="408" y="116"/>
                    </a:lnTo>
                    <a:lnTo>
                      <a:pt x="395" y="118"/>
                    </a:lnTo>
                    <a:lnTo>
                      <a:pt x="406" y="118"/>
                    </a:lnTo>
                    <a:lnTo>
                      <a:pt x="393" y="120"/>
                    </a:lnTo>
                    <a:lnTo>
                      <a:pt x="393" y="126"/>
                    </a:lnTo>
                    <a:lnTo>
                      <a:pt x="385" y="128"/>
                    </a:lnTo>
                    <a:lnTo>
                      <a:pt x="387" y="132"/>
                    </a:lnTo>
                    <a:lnTo>
                      <a:pt x="397" y="126"/>
                    </a:lnTo>
                    <a:lnTo>
                      <a:pt x="395" y="134"/>
                    </a:lnTo>
                    <a:lnTo>
                      <a:pt x="385" y="134"/>
                    </a:lnTo>
                    <a:lnTo>
                      <a:pt x="383" y="137"/>
                    </a:lnTo>
                    <a:lnTo>
                      <a:pt x="383" y="143"/>
                    </a:lnTo>
                    <a:lnTo>
                      <a:pt x="383" y="143"/>
                    </a:lnTo>
                    <a:lnTo>
                      <a:pt x="383" y="143"/>
                    </a:lnTo>
                    <a:close/>
                    <a:moveTo>
                      <a:pt x="1435" y="134"/>
                    </a:moveTo>
                    <a:lnTo>
                      <a:pt x="1454" y="132"/>
                    </a:lnTo>
                    <a:lnTo>
                      <a:pt x="1479" y="137"/>
                    </a:lnTo>
                    <a:lnTo>
                      <a:pt x="1479" y="134"/>
                    </a:lnTo>
                    <a:lnTo>
                      <a:pt x="1475" y="132"/>
                    </a:lnTo>
                    <a:lnTo>
                      <a:pt x="1473" y="128"/>
                    </a:lnTo>
                    <a:lnTo>
                      <a:pt x="1466" y="126"/>
                    </a:lnTo>
                    <a:lnTo>
                      <a:pt x="1452" y="126"/>
                    </a:lnTo>
                    <a:lnTo>
                      <a:pt x="1442" y="126"/>
                    </a:lnTo>
                    <a:lnTo>
                      <a:pt x="1440" y="126"/>
                    </a:lnTo>
                    <a:lnTo>
                      <a:pt x="1435" y="134"/>
                    </a:lnTo>
                    <a:lnTo>
                      <a:pt x="1435" y="134"/>
                    </a:lnTo>
                    <a:lnTo>
                      <a:pt x="1435" y="134"/>
                    </a:lnTo>
                    <a:close/>
                    <a:moveTo>
                      <a:pt x="1437" y="103"/>
                    </a:moveTo>
                    <a:lnTo>
                      <a:pt x="1450" y="103"/>
                    </a:lnTo>
                    <a:lnTo>
                      <a:pt x="1452" y="103"/>
                    </a:lnTo>
                    <a:lnTo>
                      <a:pt x="1454" y="99"/>
                    </a:lnTo>
                    <a:lnTo>
                      <a:pt x="1450" y="95"/>
                    </a:lnTo>
                    <a:lnTo>
                      <a:pt x="1442" y="95"/>
                    </a:lnTo>
                    <a:lnTo>
                      <a:pt x="1427" y="93"/>
                    </a:lnTo>
                    <a:lnTo>
                      <a:pt x="1421" y="93"/>
                    </a:lnTo>
                    <a:lnTo>
                      <a:pt x="1421" y="95"/>
                    </a:lnTo>
                    <a:lnTo>
                      <a:pt x="1423" y="95"/>
                    </a:lnTo>
                    <a:lnTo>
                      <a:pt x="1427" y="99"/>
                    </a:lnTo>
                    <a:lnTo>
                      <a:pt x="1429" y="101"/>
                    </a:lnTo>
                    <a:lnTo>
                      <a:pt x="1433" y="101"/>
                    </a:lnTo>
                    <a:lnTo>
                      <a:pt x="1435" y="103"/>
                    </a:lnTo>
                    <a:lnTo>
                      <a:pt x="1437" y="103"/>
                    </a:lnTo>
                    <a:lnTo>
                      <a:pt x="1437" y="103"/>
                    </a:lnTo>
                    <a:lnTo>
                      <a:pt x="1437" y="103"/>
                    </a:lnTo>
                    <a:close/>
                    <a:moveTo>
                      <a:pt x="1421" y="118"/>
                    </a:moveTo>
                    <a:lnTo>
                      <a:pt x="1419" y="120"/>
                    </a:lnTo>
                    <a:lnTo>
                      <a:pt x="1419" y="124"/>
                    </a:lnTo>
                    <a:lnTo>
                      <a:pt x="1421" y="126"/>
                    </a:lnTo>
                    <a:lnTo>
                      <a:pt x="1433" y="126"/>
                    </a:lnTo>
                    <a:lnTo>
                      <a:pt x="1435" y="124"/>
                    </a:lnTo>
                    <a:lnTo>
                      <a:pt x="1435" y="122"/>
                    </a:lnTo>
                    <a:lnTo>
                      <a:pt x="1431" y="118"/>
                    </a:lnTo>
                    <a:lnTo>
                      <a:pt x="1427" y="116"/>
                    </a:lnTo>
                    <a:lnTo>
                      <a:pt x="1423" y="116"/>
                    </a:lnTo>
                    <a:lnTo>
                      <a:pt x="1421" y="118"/>
                    </a:lnTo>
                    <a:lnTo>
                      <a:pt x="1421" y="118"/>
                    </a:lnTo>
                    <a:lnTo>
                      <a:pt x="1421" y="118"/>
                    </a:lnTo>
                    <a:close/>
                    <a:moveTo>
                      <a:pt x="762" y="25"/>
                    </a:moveTo>
                    <a:lnTo>
                      <a:pt x="793" y="25"/>
                    </a:lnTo>
                    <a:lnTo>
                      <a:pt x="795" y="25"/>
                    </a:lnTo>
                    <a:lnTo>
                      <a:pt x="801" y="25"/>
                    </a:lnTo>
                    <a:lnTo>
                      <a:pt x="806" y="23"/>
                    </a:lnTo>
                    <a:lnTo>
                      <a:pt x="806" y="18"/>
                    </a:lnTo>
                    <a:lnTo>
                      <a:pt x="799" y="16"/>
                    </a:lnTo>
                    <a:lnTo>
                      <a:pt x="793" y="10"/>
                    </a:lnTo>
                    <a:lnTo>
                      <a:pt x="785" y="8"/>
                    </a:lnTo>
                    <a:lnTo>
                      <a:pt x="779" y="6"/>
                    </a:lnTo>
                    <a:lnTo>
                      <a:pt x="774" y="4"/>
                    </a:lnTo>
                    <a:lnTo>
                      <a:pt x="772" y="4"/>
                    </a:lnTo>
                    <a:lnTo>
                      <a:pt x="768" y="2"/>
                    </a:lnTo>
                    <a:lnTo>
                      <a:pt x="760" y="2"/>
                    </a:lnTo>
                    <a:lnTo>
                      <a:pt x="758" y="4"/>
                    </a:lnTo>
                    <a:lnTo>
                      <a:pt x="754" y="4"/>
                    </a:lnTo>
                    <a:lnTo>
                      <a:pt x="752" y="8"/>
                    </a:lnTo>
                    <a:lnTo>
                      <a:pt x="752" y="10"/>
                    </a:lnTo>
                    <a:lnTo>
                      <a:pt x="754" y="14"/>
                    </a:lnTo>
                    <a:lnTo>
                      <a:pt x="758" y="16"/>
                    </a:lnTo>
                    <a:lnTo>
                      <a:pt x="758" y="21"/>
                    </a:lnTo>
                    <a:lnTo>
                      <a:pt x="762" y="25"/>
                    </a:lnTo>
                    <a:lnTo>
                      <a:pt x="762" y="25"/>
                    </a:lnTo>
                    <a:lnTo>
                      <a:pt x="762" y="25"/>
                    </a:lnTo>
                    <a:close/>
                    <a:moveTo>
                      <a:pt x="1524" y="112"/>
                    </a:moveTo>
                    <a:lnTo>
                      <a:pt x="1527" y="110"/>
                    </a:lnTo>
                    <a:lnTo>
                      <a:pt x="1522" y="108"/>
                    </a:lnTo>
                    <a:lnTo>
                      <a:pt x="1516" y="105"/>
                    </a:lnTo>
                    <a:lnTo>
                      <a:pt x="1500" y="105"/>
                    </a:lnTo>
                    <a:lnTo>
                      <a:pt x="1493" y="99"/>
                    </a:lnTo>
                    <a:lnTo>
                      <a:pt x="1491" y="97"/>
                    </a:lnTo>
                    <a:lnTo>
                      <a:pt x="1483" y="97"/>
                    </a:lnTo>
                    <a:lnTo>
                      <a:pt x="1479" y="99"/>
                    </a:lnTo>
                    <a:lnTo>
                      <a:pt x="1469" y="99"/>
                    </a:lnTo>
                    <a:lnTo>
                      <a:pt x="1477" y="105"/>
                    </a:lnTo>
                    <a:lnTo>
                      <a:pt x="1481" y="108"/>
                    </a:lnTo>
                    <a:lnTo>
                      <a:pt x="1491" y="110"/>
                    </a:lnTo>
                    <a:lnTo>
                      <a:pt x="1504" y="112"/>
                    </a:lnTo>
                    <a:lnTo>
                      <a:pt x="1516" y="112"/>
                    </a:lnTo>
                    <a:lnTo>
                      <a:pt x="1524" y="112"/>
                    </a:lnTo>
                    <a:lnTo>
                      <a:pt x="1524" y="112"/>
                    </a:lnTo>
                    <a:lnTo>
                      <a:pt x="1524" y="112"/>
                    </a:lnTo>
                    <a:close/>
                    <a:moveTo>
                      <a:pt x="1889" y="203"/>
                    </a:moveTo>
                    <a:lnTo>
                      <a:pt x="1887" y="199"/>
                    </a:lnTo>
                    <a:lnTo>
                      <a:pt x="1881" y="197"/>
                    </a:lnTo>
                    <a:lnTo>
                      <a:pt x="1866" y="195"/>
                    </a:lnTo>
                    <a:lnTo>
                      <a:pt x="1862" y="195"/>
                    </a:lnTo>
                    <a:lnTo>
                      <a:pt x="1866" y="197"/>
                    </a:lnTo>
                    <a:lnTo>
                      <a:pt x="1875" y="201"/>
                    </a:lnTo>
                    <a:lnTo>
                      <a:pt x="1883" y="203"/>
                    </a:lnTo>
                    <a:lnTo>
                      <a:pt x="1889" y="203"/>
                    </a:lnTo>
                    <a:lnTo>
                      <a:pt x="1889" y="203"/>
                    </a:lnTo>
                    <a:lnTo>
                      <a:pt x="1889" y="203"/>
                    </a:lnTo>
                    <a:close/>
                    <a:moveTo>
                      <a:pt x="785" y="33"/>
                    </a:moveTo>
                    <a:lnTo>
                      <a:pt x="799" y="37"/>
                    </a:lnTo>
                    <a:lnTo>
                      <a:pt x="806" y="39"/>
                    </a:lnTo>
                    <a:lnTo>
                      <a:pt x="810" y="39"/>
                    </a:lnTo>
                    <a:lnTo>
                      <a:pt x="822" y="37"/>
                    </a:lnTo>
                    <a:lnTo>
                      <a:pt x="837" y="41"/>
                    </a:lnTo>
                    <a:lnTo>
                      <a:pt x="853" y="41"/>
                    </a:lnTo>
                    <a:lnTo>
                      <a:pt x="851" y="37"/>
                    </a:lnTo>
                    <a:lnTo>
                      <a:pt x="845" y="27"/>
                    </a:lnTo>
                    <a:lnTo>
                      <a:pt x="841" y="25"/>
                    </a:lnTo>
                    <a:lnTo>
                      <a:pt x="837" y="25"/>
                    </a:lnTo>
                    <a:lnTo>
                      <a:pt x="832" y="25"/>
                    </a:lnTo>
                    <a:lnTo>
                      <a:pt x="824" y="31"/>
                    </a:lnTo>
                    <a:lnTo>
                      <a:pt x="818" y="25"/>
                    </a:lnTo>
                    <a:lnTo>
                      <a:pt x="816" y="25"/>
                    </a:lnTo>
                    <a:lnTo>
                      <a:pt x="797" y="27"/>
                    </a:lnTo>
                    <a:lnTo>
                      <a:pt x="789" y="31"/>
                    </a:lnTo>
                    <a:lnTo>
                      <a:pt x="785" y="33"/>
                    </a:lnTo>
                    <a:lnTo>
                      <a:pt x="785" y="33"/>
                    </a:lnTo>
                    <a:lnTo>
                      <a:pt x="785" y="33"/>
                    </a:lnTo>
                    <a:close/>
                    <a:moveTo>
                      <a:pt x="890" y="54"/>
                    </a:moveTo>
                    <a:lnTo>
                      <a:pt x="930" y="52"/>
                    </a:lnTo>
                    <a:lnTo>
                      <a:pt x="919" y="45"/>
                    </a:lnTo>
                    <a:lnTo>
                      <a:pt x="917" y="45"/>
                    </a:lnTo>
                    <a:lnTo>
                      <a:pt x="917" y="43"/>
                    </a:lnTo>
                    <a:lnTo>
                      <a:pt x="911" y="41"/>
                    </a:lnTo>
                    <a:lnTo>
                      <a:pt x="907" y="39"/>
                    </a:lnTo>
                    <a:lnTo>
                      <a:pt x="903" y="37"/>
                    </a:lnTo>
                    <a:lnTo>
                      <a:pt x="899" y="37"/>
                    </a:lnTo>
                    <a:lnTo>
                      <a:pt x="895" y="39"/>
                    </a:lnTo>
                    <a:lnTo>
                      <a:pt x="895" y="41"/>
                    </a:lnTo>
                    <a:lnTo>
                      <a:pt x="890" y="41"/>
                    </a:lnTo>
                    <a:lnTo>
                      <a:pt x="890" y="41"/>
                    </a:lnTo>
                    <a:lnTo>
                      <a:pt x="890" y="39"/>
                    </a:lnTo>
                    <a:lnTo>
                      <a:pt x="888" y="35"/>
                    </a:lnTo>
                    <a:lnTo>
                      <a:pt x="886" y="33"/>
                    </a:lnTo>
                    <a:lnTo>
                      <a:pt x="880" y="31"/>
                    </a:lnTo>
                    <a:lnTo>
                      <a:pt x="874" y="33"/>
                    </a:lnTo>
                    <a:lnTo>
                      <a:pt x="870" y="43"/>
                    </a:lnTo>
                    <a:lnTo>
                      <a:pt x="870" y="52"/>
                    </a:lnTo>
                    <a:lnTo>
                      <a:pt x="868" y="56"/>
                    </a:lnTo>
                    <a:lnTo>
                      <a:pt x="874" y="60"/>
                    </a:lnTo>
                    <a:lnTo>
                      <a:pt x="878" y="58"/>
                    </a:lnTo>
                    <a:lnTo>
                      <a:pt x="880" y="58"/>
                    </a:lnTo>
                    <a:lnTo>
                      <a:pt x="890" y="54"/>
                    </a:lnTo>
                    <a:lnTo>
                      <a:pt x="890" y="54"/>
                    </a:lnTo>
                    <a:lnTo>
                      <a:pt x="890" y="54"/>
                    </a:lnTo>
                    <a:close/>
                    <a:moveTo>
                      <a:pt x="1396" y="114"/>
                    </a:moveTo>
                    <a:lnTo>
                      <a:pt x="1400" y="105"/>
                    </a:lnTo>
                    <a:lnTo>
                      <a:pt x="1429" y="105"/>
                    </a:lnTo>
                    <a:lnTo>
                      <a:pt x="1413" y="97"/>
                    </a:lnTo>
                    <a:lnTo>
                      <a:pt x="1417" y="91"/>
                    </a:lnTo>
                    <a:lnTo>
                      <a:pt x="1394" y="87"/>
                    </a:lnTo>
                    <a:lnTo>
                      <a:pt x="1398" y="95"/>
                    </a:lnTo>
                    <a:lnTo>
                      <a:pt x="1394" y="93"/>
                    </a:lnTo>
                    <a:lnTo>
                      <a:pt x="1390" y="91"/>
                    </a:lnTo>
                    <a:lnTo>
                      <a:pt x="1379" y="89"/>
                    </a:lnTo>
                    <a:lnTo>
                      <a:pt x="1369" y="87"/>
                    </a:lnTo>
                    <a:lnTo>
                      <a:pt x="1355" y="87"/>
                    </a:lnTo>
                    <a:lnTo>
                      <a:pt x="1352" y="89"/>
                    </a:lnTo>
                    <a:lnTo>
                      <a:pt x="1357" y="95"/>
                    </a:lnTo>
                    <a:lnTo>
                      <a:pt x="1365" y="101"/>
                    </a:lnTo>
                    <a:lnTo>
                      <a:pt x="1375" y="105"/>
                    </a:lnTo>
                    <a:lnTo>
                      <a:pt x="1384" y="112"/>
                    </a:lnTo>
                    <a:lnTo>
                      <a:pt x="1394" y="112"/>
                    </a:lnTo>
                    <a:lnTo>
                      <a:pt x="1396" y="114"/>
                    </a:lnTo>
                    <a:lnTo>
                      <a:pt x="1396" y="114"/>
                    </a:lnTo>
                    <a:lnTo>
                      <a:pt x="1396" y="114"/>
                    </a:lnTo>
                    <a:close/>
                    <a:moveTo>
                      <a:pt x="1073" y="118"/>
                    </a:moveTo>
                    <a:lnTo>
                      <a:pt x="1085" y="120"/>
                    </a:lnTo>
                    <a:lnTo>
                      <a:pt x="1087" y="120"/>
                    </a:lnTo>
                    <a:lnTo>
                      <a:pt x="1091" y="118"/>
                    </a:lnTo>
                    <a:lnTo>
                      <a:pt x="1091" y="118"/>
                    </a:lnTo>
                    <a:lnTo>
                      <a:pt x="1094" y="118"/>
                    </a:lnTo>
                    <a:lnTo>
                      <a:pt x="1094" y="116"/>
                    </a:lnTo>
                    <a:lnTo>
                      <a:pt x="1091" y="116"/>
                    </a:lnTo>
                    <a:lnTo>
                      <a:pt x="1083" y="112"/>
                    </a:lnTo>
                    <a:lnTo>
                      <a:pt x="1079" y="114"/>
                    </a:lnTo>
                    <a:lnTo>
                      <a:pt x="1077" y="114"/>
                    </a:lnTo>
                    <a:lnTo>
                      <a:pt x="1073" y="118"/>
                    </a:lnTo>
                    <a:lnTo>
                      <a:pt x="1073" y="118"/>
                    </a:lnTo>
                    <a:lnTo>
                      <a:pt x="1073" y="118"/>
                    </a:lnTo>
                    <a:close/>
                    <a:moveTo>
                      <a:pt x="1346" y="95"/>
                    </a:moveTo>
                    <a:lnTo>
                      <a:pt x="1334" y="91"/>
                    </a:lnTo>
                    <a:lnTo>
                      <a:pt x="1340" y="99"/>
                    </a:lnTo>
                    <a:lnTo>
                      <a:pt x="1346" y="95"/>
                    </a:lnTo>
                    <a:lnTo>
                      <a:pt x="1346" y="95"/>
                    </a:lnTo>
                    <a:lnTo>
                      <a:pt x="1346" y="95"/>
                    </a:lnTo>
                    <a:close/>
                    <a:moveTo>
                      <a:pt x="1984" y="182"/>
                    </a:moveTo>
                    <a:lnTo>
                      <a:pt x="1995" y="178"/>
                    </a:lnTo>
                    <a:lnTo>
                      <a:pt x="2009" y="178"/>
                    </a:lnTo>
                    <a:lnTo>
                      <a:pt x="2011" y="176"/>
                    </a:lnTo>
                    <a:lnTo>
                      <a:pt x="2013" y="174"/>
                    </a:lnTo>
                    <a:lnTo>
                      <a:pt x="2013" y="174"/>
                    </a:lnTo>
                    <a:lnTo>
                      <a:pt x="2011" y="172"/>
                    </a:lnTo>
                    <a:lnTo>
                      <a:pt x="2009" y="172"/>
                    </a:lnTo>
                    <a:lnTo>
                      <a:pt x="2001" y="168"/>
                    </a:lnTo>
                    <a:lnTo>
                      <a:pt x="1995" y="166"/>
                    </a:lnTo>
                    <a:lnTo>
                      <a:pt x="1989" y="166"/>
                    </a:lnTo>
                    <a:lnTo>
                      <a:pt x="1978" y="166"/>
                    </a:lnTo>
                    <a:lnTo>
                      <a:pt x="1974" y="168"/>
                    </a:lnTo>
                    <a:lnTo>
                      <a:pt x="1972" y="172"/>
                    </a:lnTo>
                    <a:lnTo>
                      <a:pt x="1972" y="178"/>
                    </a:lnTo>
                    <a:lnTo>
                      <a:pt x="1974" y="182"/>
                    </a:lnTo>
                    <a:lnTo>
                      <a:pt x="1974" y="182"/>
                    </a:lnTo>
                    <a:lnTo>
                      <a:pt x="1978" y="182"/>
                    </a:lnTo>
                    <a:lnTo>
                      <a:pt x="1978" y="182"/>
                    </a:lnTo>
                    <a:lnTo>
                      <a:pt x="1982" y="182"/>
                    </a:lnTo>
                    <a:lnTo>
                      <a:pt x="1984" y="182"/>
                    </a:lnTo>
                    <a:lnTo>
                      <a:pt x="1984" y="182"/>
                    </a:lnTo>
                    <a:lnTo>
                      <a:pt x="1984" y="182"/>
                    </a:lnTo>
                    <a:close/>
                    <a:moveTo>
                      <a:pt x="41" y="487"/>
                    </a:moveTo>
                    <a:lnTo>
                      <a:pt x="37" y="487"/>
                    </a:lnTo>
                    <a:lnTo>
                      <a:pt x="35" y="489"/>
                    </a:lnTo>
                    <a:lnTo>
                      <a:pt x="29" y="489"/>
                    </a:lnTo>
                    <a:lnTo>
                      <a:pt x="27" y="487"/>
                    </a:lnTo>
                    <a:lnTo>
                      <a:pt x="24" y="487"/>
                    </a:lnTo>
                    <a:lnTo>
                      <a:pt x="24" y="487"/>
                    </a:lnTo>
                    <a:lnTo>
                      <a:pt x="20" y="487"/>
                    </a:lnTo>
                    <a:lnTo>
                      <a:pt x="20" y="487"/>
                    </a:lnTo>
                    <a:lnTo>
                      <a:pt x="18" y="491"/>
                    </a:lnTo>
                    <a:lnTo>
                      <a:pt x="4" y="491"/>
                    </a:lnTo>
                    <a:lnTo>
                      <a:pt x="0" y="495"/>
                    </a:lnTo>
                    <a:lnTo>
                      <a:pt x="0" y="495"/>
                    </a:lnTo>
                    <a:lnTo>
                      <a:pt x="4" y="499"/>
                    </a:lnTo>
                    <a:lnTo>
                      <a:pt x="2" y="503"/>
                    </a:lnTo>
                    <a:lnTo>
                      <a:pt x="4" y="503"/>
                    </a:lnTo>
                    <a:lnTo>
                      <a:pt x="4" y="503"/>
                    </a:lnTo>
                    <a:lnTo>
                      <a:pt x="6" y="503"/>
                    </a:lnTo>
                    <a:lnTo>
                      <a:pt x="12" y="503"/>
                    </a:lnTo>
                    <a:lnTo>
                      <a:pt x="14" y="503"/>
                    </a:lnTo>
                    <a:lnTo>
                      <a:pt x="16" y="503"/>
                    </a:lnTo>
                    <a:lnTo>
                      <a:pt x="18" y="505"/>
                    </a:lnTo>
                    <a:lnTo>
                      <a:pt x="41" y="505"/>
                    </a:lnTo>
                    <a:lnTo>
                      <a:pt x="41" y="503"/>
                    </a:lnTo>
                    <a:lnTo>
                      <a:pt x="41" y="503"/>
                    </a:lnTo>
                    <a:lnTo>
                      <a:pt x="41" y="499"/>
                    </a:lnTo>
                    <a:lnTo>
                      <a:pt x="43" y="495"/>
                    </a:lnTo>
                    <a:lnTo>
                      <a:pt x="43" y="491"/>
                    </a:lnTo>
                    <a:lnTo>
                      <a:pt x="41" y="487"/>
                    </a:lnTo>
                    <a:lnTo>
                      <a:pt x="41" y="487"/>
                    </a:lnTo>
                    <a:lnTo>
                      <a:pt x="41" y="487"/>
                    </a:lnTo>
                    <a:lnTo>
                      <a:pt x="41" y="487"/>
                    </a:lnTo>
                    <a:close/>
                    <a:moveTo>
                      <a:pt x="259" y="25"/>
                    </a:moveTo>
                    <a:lnTo>
                      <a:pt x="263" y="18"/>
                    </a:lnTo>
                    <a:lnTo>
                      <a:pt x="256" y="18"/>
                    </a:lnTo>
                    <a:lnTo>
                      <a:pt x="256" y="23"/>
                    </a:lnTo>
                    <a:lnTo>
                      <a:pt x="259" y="25"/>
                    </a:lnTo>
                    <a:lnTo>
                      <a:pt x="259" y="25"/>
                    </a:lnTo>
                    <a:lnTo>
                      <a:pt x="259" y="25"/>
                    </a:lnTo>
                    <a:close/>
                    <a:moveTo>
                      <a:pt x="246" y="18"/>
                    </a:moveTo>
                    <a:lnTo>
                      <a:pt x="267" y="14"/>
                    </a:lnTo>
                    <a:lnTo>
                      <a:pt x="259" y="10"/>
                    </a:lnTo>
                    <a:lnTo>
                      <a:pt x="248" y="14"/>
                    </a:lnTo>
                    <a:lnTo>
                      <a:pt x="236" y="14"/>
                    </a:lnTo>
                    <a:lnTo>
                      <a:pt x="240" y="16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8"/>
                    </a:lnTo>
                    <a:close/>
                    <a:moveTo>
                      <a:pt x="279" y="25"/>
                    </a:moveTo>
                    <a:lnTo>
                      <a:pt x="279" y="21"/>
                    </a:lnTo>
                    <a:lnTo>
                      <a:pt x="285" y="21"/>
                    </a:lnTo>
                    <a:lnTo>
                      <a:pt x="290" y="16"/>
                    </a:lnTo>
                    <a:lnTo>
                      <a:pt x="302" y="16"/>
                    </a:lnTo>
                    <a:lnTo>
                      <a:pt x="302" y="16"/>
                    </a:lnTo>
                    <a:lnTo>
                      <a:pt x="300" y="14"/>
                    </a:lnTo>
                    <a:lnTo>
                      <a:pt x="294" y="14"/>
                    </a:lnTo>
                    <a:lnTo>
                      <a:pt x="294" y="12"/>
                    </a:lnTo>
                    <a:lnTo>
                      <a:pt x="292" y="12"/>
                    </a:lnTo>
                    <a:lnTo>
                      <a:pt x="290" y="10"/>
                    </a:lnTo>
                    <a:lnTo>
                      <a:pt x="283" y="10"/>
                    </a:lnTo>
                    <a:lnTo>
                      <a:pt x="281" y="12"/>
                    </a:lnTo>
                    <a:lnTo>
                      <a:pt x="279" y="16"/>
                    </a:lnTo>
                    <a:lnTo>
                      <a:pt x="279" y="16"/>
                    </a:lnTo>
                    <a:lnTo>
                      <a:pt x="279" y="16"/>
                    </a:lnTo>
                    <a:lnTo>
                      <a:pt x="277" y="18"/>
                    </a:lnTo>
                    <a:lnTo>
                      <a:pt x="275" y="18"/>
                    </a:lnTo>
                    <a:lnTo>
                      <a:pt x="269" y="21"/>
                    </a:lnTo>
                    <a:lnTo>
                      <a:pt x="269" y="21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71" y="25"/>
                    </a:lnTo>
                    <a:lnTo>
                      <a:pt x="279" y="25"/>
                    </a:lnTo>
                    <a:lnTo>
                      <a:pt x="279" y="25"/>
                    </a:lnTo>
                    <a:lnTo>
                      <a:pt x="279" y="25"/>
                    </a:lnTo>
                    <a:close/>
                    <a:moveTo>
                      <a:pt x="292" y="21"/>
                    </a:moveTo>
                    <a:lnTo>
                      <a:pt x="288" y="25"/>
                    </a:lnTo>
                    <a:lnTo>
                      <a:pt x="292" y="27"/>
                    </a:lnTo>
                    <a:lnTo>
                      <a:pt x="296" y="29"/>
                    </a:lnTo>
                    <a:lnTo>
                      <a:pt x="310" y="27"/>
                    </a:lnTo>
                    <a:lnTo>
                      <a:pt x="308" y="25"/>
                    </a:lnTo>
                    <a:lnTo>
                      <a:pt x="300" y="25"/>
                    </a:lnTo>
                    <a:lnTo>
                      <a:pt x="292" y="21"/>
                    </a:lnTo>
                    <a:lnTo>
                      <a:pt x="292" y="21"/>
                    </a:lnTo>
                    <a:lnTo>
                      <a:pt x="292" y="21"/>
                    </a:lnTo>
                    <a:close/>
                    <a:moveTo>
                      <a:pt x="1941" y="665"/>
                    </a:moveTo>
                    <a:lnTo>
                      <a:pt x="1933" y="654"/>
                    </a:lnTo>
                    <a:lnTo>
                      <a:pt x="1931" y="654"/>
                    </a:lnTo>
                    <a:lnTo>
                      <a:pt x="1931" y="652"/>
                    </a:lnTo>
                    <a:lnTo>
                      <a:pt x="1926" y="652"/>
                    </a:lnTo>
                    <a:lnTo>
                      <a:pt x="1920" y="644"/>
                    </a:lnTo>
                    <a:lnTo>
                      <a:pt x="1918" y="642"/>
                    </a:lnTo>
                    <a:lnTo>
                      <a:pt x="1914" y="627"/>
                    </a:lnTo>
                    <a:lnTo>
                      <a:pt x="1912" y="623"/>
                    </a:lnTo>
                    <a:lnTo>
                      <a:pt x="1912" y="621"/>
                    </a:lnTo>
                    <a:lnTo>
                      <a:pt x="1906" y="613"/>
                    </a:lnTo>
                    <a:lnTo>
                      <a:pt x="1908" y="613"/>
                    </a:lnTo>
                    <a:lnTo>
                      <a:pt x="1912" y="613"/>
                    </a:lnTo>
                    <a:lnTo>
                      <a:pt x="1931" y="619"/>
                    </a:lnTo>
                    <a:lnTo>
                      <a:pt x="1937" y="621"/>
                    </a:lnTo>
                    <a:lnTo>
                      <a:pt x="1941" y="623"/>
                    </a:lnTo>
                    <a:lnTo>
                      <a:pt x="1922" y="609"/>
                    </a:lnTo>
                    <a:lnTo>
                      <a:pt x="1920" y="607"/>
                    </a:lnTo>
                    <a:lnTo>
                      <a:pt x="1918" y="601"/>
                    </a:lnTo>
                    <a:lnTo>
                      <a:pt x="1916" y="598"/>
                    </a:lnTo>
                    <a:lnTo>
                      <a:pt x="1914" y="596"/>
                    </a:lnTo>
                    <a:lnTo>
                      <a:pt x="1912" y="594"/>
                    </a:lnTo>
                    <a:lnTo>
                      <a:pt x="1906" y="590"/>
                    </a:lnTo>
                    <a:lnTo>
                      <a:pt x="1904" y="590"/>
                    </a:lnTo>
                    <a:lnTo>
                      <a:pt x="1902" y="588"/>
                    </a:lnTo>
                    <a:lnTo>
                      <a:pt x="1883" y="565"/>
                    </a:lnTo>
                    <a:lnTo>
                      <a:pt x="1877" y="565"/>
                    </a:lnTo>
                    <a:lnTo>
                      <a:pt x="1873" y="557"/>
                    </a:lnTo>
                    <a:lnTo>
                      <a:pt x="1868" y="557"/>
                    </a:lnTo>
                    <a:lnTo>
                      <a:pt x="1866" y="553"/>
                    </a:lnTo>
                    <a:lnTo>
                      <a:pt x="1862" y="547"/>
                    </a:lnTo>
                    <a:lnTo>
                      <a:pt x="1862" y="540"/>
                    </a:lnTo>
                    <a:lnTo>
                      <a:pt x="1856" y="530"/>
                    </a:lnTo>
                    <a:lnTo>
                      <a:pt x="1850" y="532"/>
                    </a:lnTo>
                    <a:lnTo>
                      <a:pt x="1846" y="524"/>
                    </a:lnTo>
                    <a:lnTo>
                      <a:pt x="1835" y="516"/>
                    </a:lnTo>
                    <a:lnTo>
                      <a:pt x="1833" y="509"/>
                    </a:lnTo>
                    <a:lnTo>
                      <a:pt x="1831" y="507"/>
                    </a:lnTo>
                    <a:lnTo>
                      <a:pt x="1829" y="505"/>
                    </a:lnTo>
                    <a:lnTo>
                      <a:pt x="1825" y="505"/>
                    </a:lnTo>
                    <a:lnTo>
                      <a:pt x="1825" y="507"/>
                    </a:lnTo>
                    <a:lnTo>
                      <a:pt x="1835" y="520"/>
                    </a:lnTo>
                    <a:lnTo>
                      <a:pt x="1835" y="522"/>
                    </a:lnTo>
                    <a:lnTo>
                      <a:pt x="1835" y="522"/>
                    </a:lnTo>
                    <a:lnTo>
                      <a:pt x="1833" y="520"/>
                    </a:lnTo>
                    <a:lnTo>
                      <a:pt x="1831" y="520"/>
                    </a:lnTo>
                    <a:lnTo>
                      <a:pt x="1829" y="522"/>
                    </a:lnTo>
                    <a:lnTo>
                      <a:pt x="1829" y="526"/>
                    </a:lnTo>
                    <a:lnTo>
                      <a:pt x="1831" y="532"/>
                    </a:lnTo>
                    <a:lnTo>
                      <a:pt x="1835" y="534"/>
                    </a:lnTo>
                    <a:lnTo>
                      <a:pt x="1835" y="538"/>
                    </a:lnTo>
                    <a:lnTo>
                      <a:pt x="1839" y="540"/>
                    </a:lnTo>
                    <a:lnTo>
                      <a:pt x="1839" y="543"/>
                    </a:lnTo>
                    <a:lnTo>
                      <a:pt x="1841" y="551"/>
                    </a:lnTo>
                    <a:lnTo>
                      <a:pt x="1844" y="551"/>
                    </a:lnTo>
                    <a:lnTo>
                      <a:pt x="1848" y="555"/>
                    </a:lnTo>
                    <a:lnTo>
                      <a:pt x="1856" y="559"/>
                    </a:lnTo>
                    <a:lnTo>
                      <a:pt x="1862" y="565"/>
                    </a:lnTo>
                    <a:lnTo>
                      <a:pt x="1868" y="574"/>
                    </a:lnTo>
                    <a:lnTo>
                      <a:pt x="1868" y="576"/>
                    </a:lnTo>
                    <a:lnTo>
                      <a:pt x="1873" y="582"/>
                    </a:lnTo>
                    <a:lnTo>
                      <a:pt x="1873" y="584"/>
                    </a:lnTo>
                    <a:lnTo>
                      <a:pt x="1875" y="588"/>
                    </a:lnTo>
                    <a:lnTo>
                      <a:pt x="1877" y="590"/>
                    </a:lnTo>
                    <a:lnTo>
                      <a:pt x="1881" y="596"/>
                    </a:lnTo>
                    <a:lnTo>
                      <a:pt x="1885" y="603"/>
                    </a:lnTo>
                    <a:lnTo>
                      <a:pt x="1889" y="611"/>
                    </a:lnTo>
                    <a:lnTo>
                      <a:pt x="1893" y="617"/>
                    </a:lnTo>
                    <a:lnTo>
                      <a:pt x="1893" y="619"/>
                    </a:lnTo>
                    <a:lnTo>
                      <a:pt x="1893" y="621"/>
                    </a:lnTo>
                    <a:lnTo>
                      <a:pt x="1895" y="625"/>
                    </a:lnTo>
                    <a:lnTo>
                      <a:pt x="1899" y="627"/>
                    </a:lnTo>
                    <a:lnTo>
                      <a:pt x="1902" y="627"/>
                    </a:lnTo>
                    <a:lnTo>
                      <a:pt x="1904" y="630"/>
                    </a:lnTo>
                    <a:lnTo>
                      <a:pt x="1906" y="634"/>
                    </a:lnTo>
                    <a:lnTo>
                      <a:pt x="1910" y="636"/>
                    </a:lnTo>
                    <a:lnTo>
                      <a:pt x="1912" y="644"/>
                    </a:lnTo>
                    <a:lnTo>
                      <a:pt x="1912" y="648"/>
                    </a:lnTo>
                    <a:lnTo>
                      <a:pt x="1922" y="659"/>
                    </a:lnTo>
                    <a:lnTo>
                      <a:pt x="1926" y="673"/>
                    </a:lnTo>
                    <a:lnTo>
                      <a:pt x="1937" y="683"/>
                    </a:lnTo>
                    <a:lnTo>
                      <a:pt x="1937" y="683"/>
                    </a:lnTo>
                    <a:lnTo>
                      <a:pt x="1935" y="681"/>
                    </a:lnTo>
                    <a:lnTo>
                      <a:pt x="1935" y="677"/>
                    </a:lnTo>
                    <a:lnTo>
                      <a:pt x="1933" y="675"/>
                    </a:lnTo>
                    <a:lnTo>
                      <a:pt x="1933" y="671"/>
                    </a:lnTo>
                    <a:lnTo>
                      <a:pt x="1931" y="667"/>
                    </a:lnTo>
                    <a:lnTo>
                      <a:pt x="1933" y="667"/>
                    </a:lnTo>
                    <a:lnTo>
                      <a:pt x="1935" y="667"/>
                    </a:lnTo>
                    <a:lnTo>
                      <a:pt x="1937" y="669"/>
                    </a:lnTo>
                    <a:lnTo>
                      <a:pt x="1945" y="669"/>
                    </a:lnTo>
                    <a:lnTo>
                      <a:pt x="1953" y="681"/>
                    </a:lnTo>
                    <a:lnTo>
                      <a:pt x="1953" y="675"/>
                    </a:lnTo>
                    <a:lnTo>
                      <a:pt x="1947" y="663"/>
                    </a:lnTo>
                    <a:lnTo>
                      <a:pt x="1941" y="665"/>
                    </a:lnTo>
                    <a:lnTo>
                      <a:pt x="1941" y="665"/>
                    </a:lnTo>
                    <a:lnTo>
                      <a:pt x="1941" y="665"/>
                    </a:lnTo>
                    <a:close/>
                    <a:moveTo>
                      <a:pt x="333" y="23"/>
                    </a:moveTo>
                    <a:lnTo>
                      <a:pt x="335" y="18"/>
                    </a:lnTo>
                    <a:lnTo>
                      <a:pt x="325" y="16"/>
                    </a:lnTo>
                    <a:lnTo>
                      <a:pt x="319" y="21"/>
                    </a:lnTo>
                    <a:lnTo>
                      <a:pt x="321" y="25"/>
                    </a:lnTo>
                    <a:lnTo>
                      <a:pt x="333" y="23"/>
                    </a:lnTo>
                    <a:lnTo>
                      <a:pt x="333" y="23"/>
                    </a:lnTo>
                    <a:lnTo>
                      <a:pt x="333" y="23"/>
                    </a:lnTo>
                    <a:close/>
                    <a:moveTo>
                      <a:pt x="2248" y="271"/>
                    </a:moveTo>
                    <a:lnTo>
                      <a:pt x="2245" y="267"/>
                    </a:lnTo>
                    <a:lnTo>
                      <a:pt x="2241" y="267"/>
                    </a:lnTo>
                    <a:lnTo>
                      <a:pt x="2237" y="265"/>
                    </a:lnTo>
                    <a:lnTo>
                      <a:pt x="2233" y="263"/>
                    </a:lnTo>
                    <a:lnTo>
                      <a:pt x="2231" y="263"/>
                    </a:lnTo>
                    <a:lnTo>
                      <a:pt x="2221" y="259"/>
                    </a:lnTo>
                    <a:lnTo>
                      <a:pt x="2210" y="259"/>
                    </a:lnTo>
                    <a:lnTo>
                      <a:pt x="2202" y="253"/>
                    </a:lnTo>
                    <a:lnTo>
                      <a:pt x="2181" y="253"/>
                    </a:lnTo>
                    <a:lnTo>
                      <a:pt x="2171" y="246"/>
                    </a:lnTo>
                    <a:lnTo>
                      <a:pt x="2161" y="246"/>
                    </a:lnTo>
                    <a:lnTo>
                      <a:pt x="2175" y="257"/>
                    </a:lnTo>
                    <a:lnTo>
                      <a:pt x="2187" y="263"/>
                    </a:lnTo>
                    <a:lnTo>
                      <a:pt x="2185" y="263"/>
                    </a:lnTo>
                    <a:lnTo>
                      <a:pt x="2181" y="265"/>
                    </a:lnTo>
                    <a:lnTo>
                      <a:pt x="2175" y="265"/>
                    </a:lnTo>
                    <a:lnTo>
                      <a:pt x="2169" y="261"/>
                    </a:lnTo>
                    <a:lnTo>
                      <a:pt x="2154" y="246"/>
                    </a:lnTo>
                    <a:lnTo>
                      <a:pt x="2132" y="236"/>
                    </a:lnTo>
                    <a:lnTo>
                      <a:pt x="2111" y="230"/>
                    </a:lnTo>
                    <a:lnTo>
                      <a:pt x="2096" y="228"/>
                    </a:lnTo>
                    <a:lnTo>
                      <a:pt x="2080" y="224"/>
                    </a:lnTo>
                    <a:lnTo>
                      <a:pt x="2057" y="219"/>
                    </a:lnTo>
                    <a:lnTo>
                      <a:pt x="2034" y="213"/>
                    </a:lnTo>
                    <a:lnTo>
                      <a:pt x="2015" y="207"/>
                    </a:lnTo>
                    <a:lnTo>
                      <a:pt x="2001" y="205"/>
                    </a:lnTo>
                    <a:lnTo>
                      <a:pt x="1986" y="201"/>
                    </a:lnTo>
                    <a:lnTo>
                      <a:pt x="1976" y="199"/>
                    </a:lnTo>
                    <a:lnTo>
                      <a:pt x="1926" y="199"/>
                    </a:lnTo>
                    <a:lnTo>
                      <a:pt x="1924" y="195"/>
                    </a:lnTo>
                    <a:lnTo>
                      <a:pt x="1912" y="197"/>
                    </a:lnTo>
                    <a:lnTo>
                      <a:pt x="1908" y="192"/>
                    </a:lnTo>
                    <a:lnTo>
                      <a:pt x="1893" y="192"/>
                    </a:lnTo>
                    <a:lnTo>
                      <a:pt x="1899" y="197"/>
                    </a:lnTo>
                    <a:lnTo>
                      <a:pt x="1899" y="203"/>
                    </a:lnTo>
                    <a:lnTo>
                      <a:pt x="1902" y="203"/>
                    </a:lnTo>
                    <a:lnTo>
                      <a:pt x="1908" y="205"/>
                    </a:lnTo>
                    <a:lnTo>
                      <a:pt x="1916" y="207"/>
                    </a:lnTo>
                    <a:lnTo>
                      <a:pt x="1922" y="211"/>
                    </a:lnTo>
                    <a:lnTo>
                      <a:pt x="1926" y="213"/>
                    </a:lnTo>
                    <a:lnTo>
                      <a:pt x="1926" y="217"/>
                    </a:lnTo>
                    <a:lnTo>
                      <a:pt x="1920" y="219"/>
                    </a:lnTo>
                    <a:lnTo>
                      <a:pt x="1912" y="219"/>
                    </a:lnTo>
                    <a:lnTo>
                      <a:pt x="1910" y="217"/>
                    </a:lnTo>
                    <a:lnTo>
                      <a:pt x="1908" y="215"/>
                    </a:lnTo>
                    <a:lnTo>
                      <a:pt x="1902" y="211"/>
                    </a:lnTo>
                    <a:lnTo>
                      <a:pt x="1883" y="211"/>
                    </a:lnTo>
                    <a:lnTo>
                      <a:pt x="1870" y="201"/>
                    </a:lnTo>
                    <a:lnTo>
                      <a:pt x="1868" y="201"/>
                    </a:lnTo>
                    <a:lnTo>
                      <a:pt x="1868" y="203"/>
                    </a:lnTo>
                    <a:lnTo>
                      <a:pt x="1864" y="203"/>
                    </a:lnTo>
                    <a:lnTo>
                      <a:pt x="1862" y="205"/>
                    </a:lnTo>
                    <a:lnTo>
                      <a:pt x="1850" y="205"/>
                    </a:lnTo>
                    <a:lnTo>
                      <a:pt x="1848" y="201"/>
                    </a:lnTo>
                    <a:lnTo>
                      <a:pt x="1825" y="203"/>
                    </a:lnTo>
                    <a:lnTo>
                      <a:pt x="1819" y="197"/>
                    </a:lnTo>
                    <a:lnTo>
                      <a:pt x="1817" y="199"/>
                    </a:lnTo>
                    <a:lnTo>
                      <a:pt x="1792" y="199"/>
                    </a:lnTo>
                    <a:lnTo>
                      <a:pt x="1790" y="201"/>
                    </a:lnTo>
                    <a:lnTo>
                      <a:pt x="1792" y="203"/>
                    </a:lnTo>
                    <a:lnTo>
                      <a:pt x="1794" y="205"/>
                    </a:lnTo>
                    <a:lnTo>
                      <a:pt x="1802" y="215"/>
                    </a:lnTo>
                    <a:lnTo>
                      <a:pt x="1800" y="215"/>
                    </a:lnTo>
                    <a:lnTo>
                      <a:pt x="1798" y="213"/>
                    </a:lnTo>
                    <a:lnTo>
                      <a:pt x="1796" y="213"/>
                    </a:lnTo>
                    <a:lnTo>
                      <a:pt x="1794" y="209"/>
                    </a:lnTo>
                    <a:lnTo>
                      <a:pt x="1790" y="207"/>
                    </a:lnTo>
                    <a:lnTo>
                      <a:pt x="1788" y="205"/>
                    </a:lnTo>
                    <a:lnTo>
                      <a:pt x="1783" y="203"/>
                    </a:lnTo>
                    <a:lnTo>
                      <a:pt x="1765" y="199"/>
                    </a:lnTo>
                    <a:lnTo>
                      <a:pt x="1761" y="199"/>
                    </a:lnTo>
                    <a:lnTo>
                      <a:pt x="1761" y="197"/>
                    </a:lnTo>
                    <a:lnTo>
                      <a:pt x="1752" y="188"/>
                    </a:lnTo>
                    <a:lnTo>
                      <a:pt x="1746" y="186"/>
                    </a:lnTo>
                    <a:lnTo>
                      <a:pt x="1736" y="182"/>
                    </a:lnTo>
                    <a:lnTo>
                      <a:pt x="1725" y="180"/>
                    </a:lnTo>
                    <a:lnTo>
                      <a:pt x="1717" y="178"/>
                    </a:lnTo>
                    <a:lnTo>
                      <a:pt x="1709" y="178"/>
                    </a:lnTo>
                    <a:lnTo>
                      <a:pt x="1705" y="176"/>
                    </a:lnTo>
                    <a:lnTo>
                      <a:pt x="1698" y="176"/>
                    </a:lnTo>
                    <a:lnTo>
                      <a:pt x="1686" y="174"/>
                    </a:lnTo>
                    <a:lnTo>
                      <a:pt x="1682" y="174"/>
                    </a:lnTo>
                    <a:lnTo>
                      <a:pt x="1667" y="174"/>
                    </a:lnTo>
                    <a:lnTo>
                      <a:pt x="1663" y="180"/>
                    </a:lnTo>
                    <a:lnTo>
                      <a:pt x="1661" y="182"/>
                    </a:lnTo>
                    <a:lnTo>
                      <a:pt x="1651" y="182"/>
                    </a:lnTo>
                    <a:lnTo>
                      <a:pt x="1647" y="180"/>
                    </a:lnTo>
                    <a:lnTo>
                      <a:pt x="1638" y="180"/>
                    </a:lnTo>
                    <a:lnTo>
                      <a:pt x="1634" y="178"/>
                    </a:lnTo>
                    <a:lnTo>
                      <a:pt x="1634" y="176"/>
                    </a:lnTo>
                    <a:lnTo>
                      <a:pt x="1628" y="174"/>
                    </a:lnTo>
                    <a:lnTo>
                      <a:pt x="1624" y="172"/>
                    </a:lnTo>
                    <a:lnTo>
                      <a:pt x="1620" y="170"/>
                    </a:lnTo>
                    <a:lnTo>
                      <a:pt x="1614" y="170"/>
                    </a:lnTo>
                    <a:lnTo>
                      <a:pt x="1611" y="172"/>
                    </a:lnTo>
                    <a:lnTo>
                      <a:pt x="1607" y="166"/>
                    </a:lnTo>
                    <a:lnTo>
                      <a:pt x="1599" y="166"/>
                    </a:lnTo>
                    <a:lnTo>
                      <a:pt x="1582" y="166"/>
                    </a:lnTo>
                    <a:lnTo>
                      <a:pt x="1591" y="161"/>
                    </a:lnTo>
                    <a:lnTo>
                      <a:pt x="1582" y="155"/>
                    </a:lnTo>
                    <a:lnTo>
                      <a:pt x="1580" y="155"/>
                    </a:lnTo>
                    <a:lnTo>
                      <a:pt x="1570" y="153"/>
                    </a:lnTo>
                    <a:lnTo>
                      <a:pt x="1560" y="151"/>
                    </a:lnTo>
                    <a:lnTo>
                      <a:pt x="1551" y="151"/>
                    </a:lnTo>
                    <a:lnTo>
                      <a:pt x="1547" y="153"/>
                    </a:lnTo>
                    <a:lnTo>
                      <a:pt x="1547" y="161"/>
                    </a:lnTo>
                    <a:lnTo>
                      <a:pt x="1545" y="163"/>
                    </a:lnTo>
                    <a:lnTo>
                      <a:pt x="1539" y="163"/>
                    </a:lnTo>
                    <a:lnTo>
                      <a:pt x="1535" y="161"/>
                    </a:lnTo>
                    <a:lnTo>
                      <a:pt x="1533" y="161"/>
                    </a:lnTo>
                    <a:lnTo>
                      <a:pt x="1537" y="157"/>
                    </a:lnTo>
                    <a:lnTo>
                      <a:pt x="1533" y="155"/>
                    </a:lnTo>
                    <a:lnTo>
                      <a:pt x="1514" y="155"/>
                    </a:lnTo>
                    <a:lnTo>
                      <a:pt x="1518" y="151"/>
                    </a:lnTo>
                    <a:lnTo>
                      <a:pt x="1529" y="151"/>
                    </a:lnTo>
                    <a:lnTo>
                      <a:pt x="1543" y="159"/>
                    </a:lnTo>
                    <a:lnTo>
                      <a:pt x="1543" y="153"/>
                    </a:lnTo>
                    <a:lnTo>
                      <a:pt x="1531" y="147"/>
                    </a:lnTo>
                    <a:lnTo>
                      <a:pt x="1502" y="149"/>
                    </a:lnTo>
                    <a:lnTo>
                      <a:pt x="1502" y="145"/>
                    </a:lnTo>
                    <a:lnTo>
                      <a:pt x="1473" y="147"/>
                    </a:lnTo>
                    <a:lnTo>
                      <a:pt x="1460" y="143"/>
                    </a:lnTo>
                    <a:lnTo>
                      <a:pt x="1456" y="143"/>
                    </a:lnTo>
                    <a:lnTo>
                      <a:pt x="1464" y="149"/>
                    </a:lnTo>
                    <a:lnTo>
                      <a:pt x="1454" y="149"/>
                    </a:lnTo>
                    <a:lnTo>
                      <a:pt x="1450" y="151"/>
                    </a:lnTo>
                    <a:lnTo>
                      <a:pt x="1448" y="151"/>
                    </a:lnTo>
                    <a:lnTo>
                      <a:pt x="1448" y="151"/>
                    </a:lnTo>
                    <a:lnTo>
                      <a:pt x="1452" y="153"/>
                    </a:lnTo>
                    <a:lnTo>
                      <a:pt x="1454" y="155"/>
                    </a:lnTo>
                    <a:lnTo>
                      <a:pt x="1456" y="157"/>
                    </a:lnTo>
                    <a:lnTo>
                      <a:pt x="1464" y="157"/>
                    </a:lnTo>
                    <a:lnTo>
                      <a:pt x="1464" y="157"/>
                    </a:lnTo>
                    <a:lnTo>
                      <a:pt x="1479" y="168"/>
                    </a:lnTo>
                    <a:lnTo>
                      <a:pt x="1466" y="168"/>
                    </a:lnTo>
                    <a:lnTo>
                      <a:pt x="1464" y="166"/>
                    </a:lnTo>
                    <a:lnTo>
                      <a:pt x="1462" y="166"/>
                    </a:lnTo>
                    <a:lnTo>
                      <a:pt x="1458" y="166"/>
                    </a:lnTo>
                    <a:lnTo>
                      <a:pt x="1456" y="163"/>
                    </a:lnTo>
                    <a:lnTo>
                      <a:pt x="1452" y="168"/>
                    </a:lnTo>
                    <a:lnTo>
                      <a:pt x="1458" y="174"/>
                    </a:lnTo>
                    <a:lnTo>
                      <a:pt x="1444" y="172"/>
                    </a:lnTo>
                    <a:lnTo>
                      <a:pt x="1442" y="172"/>
                    </a:lnTo>
                    <a:lnTo>
                      <a:pt x="1442" y="170"/>
                    </a:lnTo>
                    <a:lnTo>
                      <a:pt x="1437" y="168"/>
                    </a:lnTo>
                    <a:lnTo>
                      <a:pt x="1431" y="168"/>
                    </a:lnTo>
                    <a:lnTo>
                      <a:pt x="1429" y="166"/>
                    </a:lnTo>
                    <a:lnTo>
                      <a:pt x="1425" y="166"/>
                    </a:lnTo>
                    <a:lnTo>
                      <a:pt x="1421" y="166"/>
                    </a:lnTo>
                    <a:lnTo>
                      <a:pt x="1419" y="166"/>
                    </a:lnTo>
                    <a:lnTo>
                      <a:pt x="1417" y="166"/>
                    </a:lnTo>
                    <a:lnTo>
                      <a:pt x="1413" y="168"/>
                    </a:lnTo>
                    <a:lnTo>
                      <a:pt x="1411" y="170"/>
                    </a:lnTo>
                    <a:lnTo>
                      <a:pt x="1411" y="170"/>
                    </a:lnTo>
                    <a:lnTo>
                      <a:pt x="1394" y="168"/>
                    </a:lnTo>
                    <a:lnTo>
                      <a:pt x="1392" y="168"/>
                    </a:lnTo>
                    <a:lnTo>
                      <a:pt x="1390" y="166"/>
                    </a:lnTo>
                    <a:lnTo>
                      <a:pt x="1382" y="161"/>
                    </a:lnTo>
                    <a:lnTo>
                      <a:pt x="1379" y="161"/>
                    </a:lnTo>
                    <a:lnTo>
                      <a:pt x="1379" y="159"/>
                    </a:lnTo>
                    <a:lnTo>
                      <a:pt x="1375" y="159"/>
                    </a:lnTo>
                    <a:lnTo>
                      <a:pt x="1375" y="166"/>
                    </a:lnTo>
                    <a:lnTo>
                      <a:pt x="1377" y="166"/>
                    </a:lnTo>
                    <a:lnTo>
                      <a:pt x="1379" y="170"/>
                    </a:lnTo>
                    <a:lnTo>
                      <a:pt x="1379" y="172"/>
                    </a:lnTo>
                    <a:lnTo>
                      <a:pt x="1382" y="174"/>
                    </a:lnTo>
                    <a:lnTo>
                      <a:pt x="1382" y="180"/>
                    </a:lnTo>
                    <a:lnTo>
                      <a:pt x="1379" y="182"/>
                    </a:lnTo>
                    <a:lnTo>
                      <a:pt x="1373" y="180"/>
                    </a:lnTo>
                    <a:lnTo>
                      <a:pt x="1346" y="170"/>
                    </a:lnTo>
                    <a:lnTo>
                      <a:pt x="1344" y="168"/>
                    </a:lnTo>
                    <a:lnTo>
                      <a:pt x="1342" y="168"/>
                    </a:lnTo>
                    <a:lnTo>
                      <a:pt x="1342" y="166"/>
                    </a:lnTo>
                    <a:lnTo>
                      <a:pt x="1340" y="163"/>
                    </a:lnTo>
                    <a:lnTo>
                      <a:pt x="1336" y="161"/>
                    </a:lnTo>
                    <a:lnTo>
                      <a:pt x="1336" y="159"/>
                    </a:lnTo>
                    <a:lnTo>
                      <a:pt x="1336" y="166"/>
                    </a:lnTo>
                    <a:lnTo>
                      <a:pt x="1321" y="159"/>
                    </a:lnTo>
                    <a:lnTo>
                      <a:pt x="1315" y="155"/>
                    </a:lnTo>
                    <a:lnTo>
                      <a:pt x="1315" y="155"/>
                    </a:lnTo>
                    <a:lnTo>
                      <a:pt x="1317" y="157"/>
                    </a:lnTo>
                    <a:lnTo>
                      <a:pt x="1323" y="157"/>
                    </a:lnTo>
                    <a:lnTo>
                      <a:pt x="1326" y="157"/>
                    </a:lnTo>
                    <a:lnTo>
                      <a:pt x="1330" y="157"/>
                    </a:lnTo>
                    <a:lnTo>
                      <a:pt x="1332" y="157"/>
                    </a:lnTo>
                    <a:lnTo>
                      <a:pt x="1332" y="155"/>
                    </a:lnTo>
                    <a:lnTo>
                      <a:pt x="1328" y="153"/>
                    </a:lnTo>
                    <a:lnTo>
                      <a:pt x="1326" y="151"/>
                    </a:lnTo>
                    <a:lnTo>
                      <a:pt x="1315" y="151"/>
                    </a:lnTo>
                    <a:lnTo>
                      <a:pt x="1317" y="147"/>
                    </a:lnTo>
                    <a:lnTo>
                      <a:pt x="1315" y="145"/>
                    </a:lnTo>
                    <a:lnTo>
                      <a:pt x="1313" y="143"/>
                    </a:lnTo>
                    <a:lnTo>
                      <a:pt x="1305" y="143"/>
                    </a:lnTo>
                    <a:lnTo>
                      <a:pt x="1309" y="139"/>
                    </a:lnTo>
                    <a:lnTo>
                      <a:pt x="1307" y="139"/>
                    </a:lnTo>
                    <a:lnTo>
                      <a:pt x="1305" y="137"/>
                    </a:lnTo>
                    <a:lnTo>
                      <a:pt x="1299" y="137"/>
                    </a:lnTo>
                    <a:lnTo>
                      <a:pt x="1297" y="134"/>
                    </a:lnTo>
                    <a:lnTo>
                      <a:pt x="1294" y="134"/>
                    </a:lnTo>
                    <a:lnTo>
                      <a:pt x="1292" y="134"/>
                    </a:lnTo>
                    <a:lnTo>
                      <a:pt x="1288" y="134"/>
                    </a:lnTo>
                    <a:lnTo>
                      <a:pt x="1288" y="132"/>
                    </a:lnTo>
                    <a:lnTo>
                      <a:pt x="1278" y="132"/>
                    </a:lnTo>
                    <a:lnTo>
                      <a:pt x="1274" y="134"/>
                    </a:lnTo>
                    <a:lnTo>
                      <a:pt x="1265" y="134"/>
                    </a:lnTo>
                    <a:lnTo>
                      <a:pt x="1261" y="132"/>
                    </a:lnTo>
                    <a:lnTo>
                      <a:pt x="1259" y="130"/>
                    </a:lnTo>
                    <a:lnTo>
                      <a:pt x="1257" y="130"/>
                    </a:lnTo>
                    <a:lnTo>
                      <a:pt x="1251" y="132"/>
                    </a:lnTo>
                    <a:lnTo>
                      <a:pt x="1251" y="128"/>
                    </a:lnTo>
                    <a:lnTo>
                      <a:pt x="1241" y="126"/>
                    </a:lnTo>
                    <a:lnTo>
                      <a:pt x="1236" y="124"/>
                    </a:lnTo>
                    <a:lnTo>
                      <a:pt x="1236" y="128"/>
                    </a:lnTo>
                    <a:lnTo>
                      <a:pt x="1230" y="130"/>
                    </a:lnTo>
                    <a:lnTo>
                      <a:pt x="1239" y="134"/>
                    </a:lnTo>
                    <a:lnTo>
                      <a:pt x="1245" y="143"/>
                    </a:lnTo>
                    <a:lnTo>
                      <a:pt x="1232" y="143"/>
                    </a:lnTo>
                    <a:lnTo>
                      <a:pt x="1230" y="141"/>
                    </a:lnTo>
                    <a:lnTo>
                      <a:pt x="1214" y="143"/>
                    </a:lnTo>
                    <a:lnTo>
                      <a:pt x="1210" y="143"/>
                    </a:lnTo>
                    <a:lnTo>
                      <a:pt x="1210" y="141"/>
                    </a:lnTo>
                    <a:lnTo>
                      <a:pt x="1199" y="143"/>
                    </a:lnTo>
                    <a:lnTo>
                      <a:pt x="1197" y="139"/>
                    </a:lnTo>
                    <a:lnTo>
                      <a:pt x="1183" y="139"/>
                    </a:lnTo>
                    <a:lnTo>
                      <a:pt x="1174" y="137"/>
                    </a:lnTo>
                    <a:lnTo>
                      <a:pt x="1178" y="130"/>
                    </a:lnTo>
                    <a:lnTo>
                      <a:pt x="1147" y="130"/>
                    </a:lnTo>
                    <a:lnTo>
                      <a:pt x="1145" y="126"/>
                    </a:lnTo>
                    <a:lnTo>
                      <a:pt x="1143" y="128"/>
                    </a:lnTo>
                    <a:lnTo>
                      <a:pt x="1139" y="126"/>
                    </a:lnTo>
                    <a:lnTo>
                      <a:pt x="1129" y="128"/>
                    </a:lnTo>
                    <a:lnTo>
                      <a:pt x="1129" y="132"/>
                    </a:lnTo>
                    <a:lnTo>
                      <a:pt x="1114" y="130"/>
                    </a:lnTo>
                    <a:lnTo>
                      <a:pt x="1112" y="132"/>
                    </a:lnTo>
                    <a:lnTo>
                      <a:pt x="1118" y="134"/>
                    </a:lnTo>
                    <a:lnTo>
                      <a:pt x="1108" y="134"/>
                    </a:lnTo>
                    <a:lnTo>
                      <a:pt x="1108" y="128"/>
                    </a:lnTo>
                    <a:lnTo>
                      <a:pt x="1102" y="124"/>
                    </a:lnTo>
                    <a:lnTo>
                      <a:pt x="1098" y="124"/>
                    </a:lnTo>
                    <a:lnTo>
                      <a:pt x="1100" y="128"/>
                    </a:lnTo>
                    <a:lnTo>
                      <a:pt x="1087" y="128"/>
                    </a:lnTo>
                    <a:lnTo>
                      <a:pt x="1085" y="126"/>
                    </a:lnTo>
                    <a:lnTo>
                      <a:pt x="1081" y="126"/>
                    </a:lnTo>
                    <a:lnTo>
                      <a:pt x="1081" y="124"/>
                    </a:lnTo>
                    <a:lnTo>
                      <a:pt x="1073" y="124"/>
                    </a:lnTo>
                    <a:lnTo>
                      <a:pt x="1067" y="120"/>
                    </a:lnTo>
                    <a:lnTo>
                      <a:pt x="1060" y="126"/>
                    </a:lnTo>
                    <a:lnTo>
                      <a:pt x="1073" y="128"/>
                    </a:lnTo>
                    <a:lnTo>
                      <a:pt x="1077" y="128"/>
                    </a:lnTo>
                    <a:lnTo>
                      <a:pt x="1075" y="130"/>
                    </a:lnTo>
                    <a:lnTo>
                      <a:pt x="1071" y="132"/>
                    </a:lnTo>
                    <a:lnTo>
                      <a:pt x="1071" y="134"/>
                    </a:lnTo>
                    <a:lnTo>
                      <a:pt x="1060" y="134"/>
                    </a:lnTo>
                    <a:lnTo>
                      <a:pt x="1060" y="134"/>
                    </a:lnTo>
                    <a:lnTo>
                      <a:pt x="1056" y="137"/>
                    </a:lnTo>
                    <a:lnTo>
                      <a:pt x="1040" y="137"/>
                    </a:lnTo>
                    <a:lnTo>
                      <a:pt x="1029" y="139"/>
                    </a:lnTo>
                    <a:lnTo>
                      <a:pt x="1027" y="145"/>
                    </a:lnTo>
                    <a:lnTo>
                      <a:pt x="1021" y="143"/>
                    </a:lnTo>
                    <a:lnTo>
                      <a:pt x="1021" y="141"/>
                    </a:lnTo>
                    <a:lnTo>
                      <a:pt x="1023" y="137"/>
                    </a:lnTo>
                    <a:lnTo>
                      <a:pt x="1023" y="134"/>
                    </a:lnTo>
                    <a:lnTo>
                      <a:pt x="1027" y="134"/>
                    </a:lnTo>
                    <a:lnTo>
                      <a:pt x="1031" y="134"/>
                    </a:lnTo>
                    <a:lnTo>
                      <a:pt x="1033" y="130"/>
                    </a:lnTo>
                    <a:lnTo>
                      <a:pt x="1044" y="128"/>
                    </a:lnTo>
                    <a:lnTo>
                      <a:pt x="1054" y="118"/>
                    </a:lnTo>
                    <a:lnTo>
                      <a:pt x="1054" y="116"/>
                    </a:lnTo>
                    <a:lnTo>
                      <a:pt x="1056" y="114"/>
                    </a:lnTo>
                    <a:lnTo>
                      <a:pt x="1060" y="112"/>
                    </a:lnTo>
                    <a:lnTo>
                      <a:pt x="1062" y="112"/>
                    </a:lnTo>
                    <a:lnTo>
                      <a:pt x="1065" y="112"/>
                    </a:lnTo>
                    <a:lnTo>
                      <a:pt x="1069" y="112"/>
                    </a:lnTo>
                    <a:lnTo>
                      <a:pt x="1073" y="110"/>
                    </a:lnTo>
                    <a:lnTo>
                      <a:pt x="1077" y="110"/>
                    </a:lnTo>
                    <a:lnTo>
                      <a:pt x="1079" y="108"/>
                    </a:lnTo>
                    <a:lnTo>
                      <a:pt x="1081" y="105"/>
                    </a:lnTo>
                    <a:lnTo>
                      <a:pt x="1081" y="103"/>
                    </a:lnTo>
                    <a:lnTo>
                      <a:pt x="1081" y="99"/>
                    </a:lnTo>
                    <a:lnTo>
                      <a:pt x="1079" y="97"/>
                    </a:lnTo>
                    <a:lnTo>
                      <a:pt x="1077" y="95"/>
                    </a:lnTo>
                    <a:lnTo>
                      <a:pt x="1075" y="95"/>
                    </a:lnTo>
                    <a:lnTo>
                      <a:pt x="1065" y="95"/>
                    </a:lnTo>
                    <a:lnTo>
                      <a:pt x="1073" y="91"/>
                    </a:lnTo>
                    <a:lnTo>
                      <a:pt x="1071" y="89"/>
                    </a:lnTo>
                    <a:lnTo>
                      <a:pt x="1069" y="87"/>
                    </a:lnTo>
                    <a:lnTo>
                      <a:pt x="1065" y="85"/>
                    </a:lnTo>
                    <a:lnTo>
                      <a:pt x="1065" y="85"/>
                    </a:lnTo>
                    <a:lnTo>
                      <a:pt x="1062" y="87"/>
                    </a:lnTo>
                    <a:lnTo>
                      <a:pt x="1056" y="87"/>
                    </a:lnTo>
                    <a:lnTo>
                      <a:pt x="1054" y="85"/>
                    </a:lnTo>
                    <a:lnTo>
                      <a:pt x="1054" y="81"/>
                    </a:lnTo>
                    <a:lnTo>
                      <a:pt x="1052" y="81"/>
                    </a:lnTo>
                    <a:lnTo>
                      <a:pt x="1042" y="81"/>
                    </a:lnTo>
                    <a:lnTo>
                      <a:pt x="1040" y="81"/>
                    </a:lnTo>
                    <a:lnTo>
                      <a:pt x="1040" y="81"/>
                    </a:lnTo>
                    <a:lnTo>
                      <a:pt x="1025" y="79"/>
                    </a:lnTo>
                    <a:lnTo>
                      <a:pt x="992" y="76"/>
                    </a:lnTo>
                    <a:lnTo>
                      <a:pt x="992" y="81"/>
                    </a:lnTo>
                    <a:lnTo>
                      <a:pt x="975" y="81"/>
                    </a:lnTo>
                    <a:lnTo>
                      <a:pt x="980" y="76"/>
                    </a:lnTo>
                    <a:lnTo>
                      <a:pt x="980" y="74"/>
                    </a:lnTo>
                    <a:lnTo>
                      <a:pt x="977" y="72"/>
                    </a:lnTo>
                    <a:lnTo>
                      <a:pt x="971" y="72"/>
                    </a:lnTo>
                    <a:lnTo>
                      <a:pt x="965" y="72"/>
                    </a:lnTo>
                    <a:lnTo>
                      <a:pt x="957" y="72"/>
                    </a:lnTo>
                    <a:lnTo>
                      <a:pt x="955" y="72"/>
                    </a:lnTo>
                    <a:lnTo>
                      <a:pt x="938" y="72"/>
                    </a:lnTo>
                    <a:lnTo>
                      <a:pt x="942" y="72"/>
                    </a:lnTo>
                    <a:lnTo>
                      <a:pt x="946" y="70"/>
                    </a:lnTo>
                    <a:lnTo>
                      <a:pt x="948" y="70"/>
                    </a:lnTo>
                    <a:lnTo>
                      <a:pt x="953" y="68"/>
                    </a:lnTo>
                    <a:lnTo>
                      <a:pt x="955" y="68"/>
                    </a:lnTo>
                    <a:lnTo>
                      <a:pt x="955" y="66"/>
                    </a:lnTo>
                    <a:lnTo>
                      <a:pt x="953" y="64"/>
                    </a:lnTo>
                    <a:lnTo>
                      <a:pt x="948" y="64"/>
                    </a:lnTo>
                    <a:lnTo>
                      <a:pt x="944" y="64"/>
                    </a:lnTo>
                    <a:lnTo>
                      <a:pt x="934" y="64"/>
                    </a:lnTo>
                    <a:lnTo>
                      <a:pt x="924" y="62"/>
                    </a:lnTo>
                    <a:lnTo>
                      <a:pt x="922" y="64"/>
                    </a:lnTo>
                    <a:lnTo>
                      <a:pt x="915" y="64"/>
                    </a:lnTo>
                    <a:lnTo>
                      <a:pt x="911" y="66"/>
                    </a:lnTo>
                    <a:lnTo>
                      <a:pt x="909" y="66"/>
                    </a:lnTo>
                    <a:lnTo>
                      <a:pt x="907" y="68"/>
                    </a:lnTo>
                    <a:lnTo>
                      <a:pt x="907" y="70"/>
                    </a:lnTo>
                    <a:lnTo>
                      <a:pt x="907" y="72"/>
                    </a:lnTo>
                    <a:lnTo>
                      <a:pt x="913" y="76"/>
                    </a:lnTo>
                    <a:lnTo>
                      <a:pt x="917" y="81"/>
                    </a:lnTo>
                    <a:lnTo>
                      <a:pt x="922" y="81"/>
                    </a:lnTo>
                    <a:lnTo>
                      <a:pt x="922" y="81"/>
                    </a:lnTo>
                    <a:lnTo>
                      <a:pt x="924" y="81"/>
                    </a:lnTo>
                    <a:lnTo>
                      <a:pt x="888" y="81"/>
                    </a:lnTo>
                    <a:lnTo>
                      <a:pt x="901" y="85"/>
                    </a:lnTo>
                    <a:lnTo>
                      <a:pt x="888" y="87"/>
                    </a:lnTo>
                    <a:lnTo>
                      <a:pt x="884" y="89"/>
                    </a:lnTo>
                    <a:lnTo>
                      <a:pt x="878" y="91"/>
                    </a:lnTo>
                    <a:lnTo>
                      <a:pt x="870" y="93"/>
                    </a:lnTo>
                    <a:lnTo>
                      <a:pt x="864" y="93"/>
                    </a:lnTo>
                    <a:lnTo>
                      <a:pt x="861" y="91"/>
                    </a:lnTo>
                    <a:lnTo>
                      <a:pt x="864" y="87"/>
                    </a:lnTo>
                    <a:lnTo>
                      <a:pt x="866" y="85"/>
                    </a:lnTo>
                    <a:lnTo>
                      <a:pt x="849" y="85"/>
                    </a:lnTo>
                    <a:lnTo>
                      <a:pt x="847" y="87"/>
                    </a:lnTo>
                    <a:lnTo>
                      <a:pt x="843" y="87"/>
                    </a:lnTo>
                    <a:lnTo>
                      <a:pt x="839" y="87"/>
                    </a:lnTo>
                    <a:lnTo>
                      <a:pt x="837" y="91"/>
                    </a:lnTo>
                    <a:lnTo>
                      <a:pt x="832" y="91"/>
                    </a:lnTo>
                    <a:lnTo>
                      <a:pt x="824" y="93"/>
                    </a:lnTo>
                    <a:lnTo>
                      <a:pt x="814" y="93"/>
                    </a:lnTo>
                    <a:lnTo>
                      <a:pt x="806" y="95"/>
                    </a:lnTo>
                    <a:lnTo>
                      <a:pt x="803" y="95"/>
                    </a:lnTo>
                    <a:lnTo>
                      <a:pt x="799" y="95"/>
                    </a:lnTo>
                    <a:lnTo>
                      <a:pt x="795" y="97"/>
                    </a:lnTo>
                    <a:lnTo>
                      <a:pt x="791" y="97"/>
                    </a:lnTo>
                    <a:lnTo>
                      <a:pt x="789" y="99"/>
                    </a:lnTo>
                    <a:lnTo>
                      <a:pt x="789" y="99"/>
                    </a:lnTo>
                    <a:lnTo>
                      <a:pt x="779" y="108"/>
                    </a:lnTo>
                    <a:lnTo>
                      <a:pt x="772" y="108"/>
                    </a:lnTo>
                    <a:lnTo>
                      <a:pt x="772" y="110"/>
                    </a:lnTo>
                    <a:lnTo>
                      <a:pt x="770" y="110"/>
                    </a:lnTo>
                    <a:lnTo>
                      <a:pt x="768" y="112"/>
                    </a:lnTo>
                    <a:lnTo>
                      <a:pt x="770" y="112"/>
                    </a:lnTo>
                    <a:lnTo>
                      <a:pt x="774" y="116"/>
                    </a:lnTo>
                    <a:lnTo>
                      <a:pt x="779" y="118"/>
                    </a:lnTo>
                    <a:lnTo>
                      <a:pt x="783" y="120"/>
                    </a:lnTo>
                    <a:lnTo>
                      <a:pt x="785" y="122"/>
                    </a:lnTo>
                    <a:lnTo>
                      <a:pt x="785" y="122"/>
                    </a:lnTo>
                    <a:lnTo>
                      <a:pt x="774" y="126"/>
                    </a:lnTo>
                    <a:lnTo>
                      <a:pt x="768" y="128"/>
                    </a:lnTo>
                    <a:lnTo>
                      <a:pt x="743" y="128"/>
                    </a:lnTo>
                    <a:lnTo>
                      <a:pt x="741" y="130"/>
                    </a:lnTo>
                    <a:lnTo>
                      <a:pt x="733" y="126"/>
                    </a:lnTo>
                    <a:lnTo>
                      <a:pt x="729" y="128"/>
                    </a:lnTo>
                    <a:lnTo>
                      <a:pt x="714" y="128"/>
                    </a:lnTo>
                    <a:lnTo>
                      <a:pt x="714" y="130"/>
                    </a:lnTo>
                    <a:lnTo>
                      <a:pt x="714" y="134"/>
                    </a:lnTo>
                    <a:lnTo>
                      <a:pt x="714" y="139"/>
                    </a:lnTo>
                    <a:lnTo>
                      <a:pt x="719" y="143"/>
                    </a:lnTo>
                    <a:lnTo>
                      <a:pt x="721" y="143"/>
                    </a:lnTo>
                    <a:lnTo>
                      <a:pt x="721" y="143"/>
                    </a:lnTo>
                    <a:lnTo>
                      <a:pt x="723" y="147"/>
                    </a:lnTo>
                    <a:lnTo>
                      <a:pt x="725" y="149"/>
                    </a:lnTo>
                    <a:lnTo>
                      <a:pt x="725" y="149"/>
                    </a:lnTo>
                    <a:lnTo>
                      <a:pt x="727" y="151"/>
                    </a:lnTo>
                    <a:lnTo>
                      <a:pt x="731" y="151"/>
                    </a:lnTo>
                    <a:lnTo>
                      <a:pt x="733" y="151"/>
                    </a:lnTo>
                    <a:lnTo>
                      <a:pt x="737" y="151"/>
                    </a:lnTo>
                    <a:lnTo>
                      <a:pt x="739" y="153"/>
                    </a:lnTo>
                    <a:lnTo>
                      <a:pt x="743" y="153"/>
                    </a:lnTo>
                    <a:lnTo>
                      <a:pt x="748" y="155"/>
                    </a:lnTo>
                    <a:lnTo>
                      <a:pt x="752" y="155"/>
                    </a:lnTo>
                    <a:lnTo>
                      <a:pt x="754" y="157"/>
                    </a:lnTo>
                    <a:lnTo>
                      <a:pt x="756" y="157"/>
                    </a:lnTo>
                    <a:lnTo>
                      <a:pt x="758" y="159"/>
                    </a:lnTo>
                    <a:lnTo>
                      <a:pt x="758" y="161"/>
                    </a:lnTo>
                    <a:lnTo>
                      <a:pt x="760" y="163"/>
                    </a:lnTo>
                    <a:lnTo>
                      <a:pt x="752" y="163"/>
                    </a:lnTo>
                    <a:lnTo>
                      <a:pt x="748" y="166"/>
                    </a:lnTo>
                    <a:lnTo>
                      <a:pt x="745" y="166"/>
                    </a:lnTo>
                    <a:lnTo>
                      <a:pt x="737" y="159"/>
                    </a:lnTo>
                    <a:lnTo>
                      <a:pt x="727" y="157"/>
                    </a:lnTo>
                    <a:lnTo>
                      <a:pt x="721" y="155"/>
                    </a:lnTo>
                    <a:lnTo>
                      <a:pt x="716" y="153"/>
                    </a:lnTo>
                    <a:lnTo>
                      <a:pt x="710" y="153"/>
                    </a:lnTo>
                    <a:lnTo>
                      <a:pt x="706" y="151"/>
                    </a:lnTo>
                    <a:lnTo>
                      <a:pt x="696" y="151"/>
                    </a:lnTo>
                    <a:lnTo>
                      <a:pt x="694" y="153"/>
                    </a:lnTo>
                    <a:lnTo>
                      <a:pt x="694" y="157"/>
                    </a:lnTo>
                    <a:lnTo>
                      <a:pt x="696" y="157"/>
                    </a:lnTo>
                    <a:lnTo>
                      <a:pt x="698" y="157"/>
                    </a:lnTo>
                    <a:lnTo>
                      <a:pt x="700" y="161"/>
                    </a:lnTo>
                    <a:lnTo>
                      <a:pt x="692" y="161"/>
                    </a:lnTo>
                    <a:lnTo>
                      <a:pt x="687" y="157"/>
                    </a:lnTo>
                    <a:lnTo>
                      <a:pt x="683" y="157"/>
                    </a:lnTo>
                    <a:lnTo>
                      <a:pt x="683" y="157"/>
                    </a:lnTo>
                    <a:lnTo>
                      <a:pt x="677" y="157"/>
                    </a:lnTo>
                    <a:lnTo>
                      <a:pt x="677" y="157"/>
                    </a:lnTo>
                    <a:lnTo>
                      <a:pt x="677" y="163"/>
                    </a:lnTo>
                    <a:lnTo>
                      <a:pt x="679" y="166"/>
                    </a:lnTo>
                    <a:lnTo>
                      <a:pt x="683" y="168"/>
                    </a:lnTo>
                    <a:lnTo>
                      <a:pt x="687" y="170"/>
                    </a:lnTo>
                    <a:lnTo>
                      <a:pt x="696" y="170"/>
                    </a:lnTo>
                    <a:lnTo>
                      <a:pt x="700" y="172"/>
                    </a:lnTo>
                    <a:lnTo>
                      <a:pt x="706" y="172"/>
                    </a:lnTo>
                    <a:lnTo>
                      <a:pt x="710" y="174"/>
                    </a:lnTo>
                    <a:lnTo>
                      <a:pt x="710" y="176"/>
                    </a:lnTo>
                    <a:lnTo>
                      <a:pt x="714" y="178"/>
                    </a:lnTo>
                    <a:lnTo>
                      <a:pt x="706" y="178"/>
                    </a:lnTo>
                    <a:lnTo>
                      <a:pt x="704" y="176"/>
                    </a:lnTo>
                    <a:lnTo>
                      <a:pt x="702" y="174"/>
                    </a:lnTo>
                    <a:lnTo>
                      <a:pt x="687" y="174"/>
                    </a:lnTo>
                    <a:lnTo>
                      <a:pt x="685" y="174"/>
                    </a:lnTo>
                    <a:lnTo>
                      <a:pt x="677" y="174"/>
                    </a:lnTo>
                    <a:lnTo>
                      <a:pt x="677" y="170"/>
                    </a:lnTo>
                    <a:lnTo>
                      <a:pt x="671" y="170"/>
                    </a:lnTo>
                    <a:lnTo>
                      <a:pt x="669" y="166"/>
                    </a:lnTo>
                    <a:lnTo>
                      <a:pt x="663" y="161"/>
                    </a:lnTo>
                    <a:lnTo>
                      <a:pt x="663" y="159"/>
                    </a:lnTo>
                    <a:lnTo>
                      <a:pt x="667" y="157"/>
                    </a:lnTo>
                    <a:lnTo>
                      <a:pt x="667" y="157"/>
                    </a:lnTo>
                    <a:lnTo>
                      <a:pt x="667" y="153"/>
                    </a:lnTo>
                    <a:lnTo>
                      <a:pt x="660" y="145"/>
                    </a:lnTo>
                    <a:lnTo>
                      <a:pt x="656" y="143"/>
                    </a:lnTo>
                    <a:lnTo>
                      <a:pt x="650" y="143"/>
                    </a:lnTo>
                    <a:lnTo>
                      <a:pt x="652" y="145"/>
                    </a:lnTo>
                    <a:lnTo>
                      <a:pt x="658" y="151"/>
                    </a:lnTo>
                    <a:lnTo>
                      <a:pt x="656" y="155"/>
                    </a:lnTo>
                    <a:lnTo>
                      <a:pt x="650" y="157"/>
                    </a:lnTo>
                    <a:lnTo>
                      <a:pt x="646" y="157"/>
                    </a:lnTo>
                    <a:lnTo>
                      <a:pt x="642" y="170"/>
                    </a:lnTo>
                    <a:lnTo>
                      <a:pt x="660" y="180"/>
                    </a:lnTo>
                    <a:lnTo>
                      <a:pt x="665" y="180"/>
                    </a:lnTo>
                    <a:lnTo>
                      <a:pt x="665" y="188"/>
                    </a:lnTo>
                    <a:lnTo>
                      <a:pt x="663" y="192"/>
                    </a:lnTo>
                    <a:lnTo>
                      <a:pt x="663" y="197"/>
                    </a:lnTo>
                    <a:lnTo>
                      <a:pt x="665" y="201"/>
                    </a:lnTo>
                    <a:lnTo>
                      <a:pt x="673" y="203"/>
                    </a:lnTo>
                    <a:lnTo>
                      <a:pt x="673" y="209"/>
                    </a:lnTo>
                    <a:lnTo>
                      <a:pt x="687" y="213"/>
                    </a:lnTo>
                    <a:lnTo>
                      <a:pt x="690" y="213"/>
                    </a:lnTo>
                    <a:lnTo>
                      <a:pt x="692" y="211"/>
                    </a:lnTo>
                    <a:lnTo>
                      <a:pt x="694" y="211"/>
                    </a:lnTo>
                    <a:lnTo>
                      <a:pt x="700" y="209"/>
                    </a:lnTo>
                    <a:lnTo>
                      <a:pt x="708" y="209"/>
                    </a:lnTo>
                    <a:lnTo>
                      <a:pt x="712" y="211"/>
                    </a:lnTo>
                    <a:lnTo>
                      <a:pt x="714" y="213"/>
                    </a:lnTo>
                    <a:lnTo>
                      <a:pt x="716" y="213"/>
                    </a:lnTo>
                    <a:lnTo>
                      <a:pt x="721" y="213"/>
                    </a:lnTo>
                    <a:lnTo>
                      <a:pt x="725" y="215"/>
                    </a:lnTo>
                    <a:lnTo>
                      <a:pt x="733" y="219"/>
                    </a:lnTo>
                    <a:lnTo>
                      <a:pt x="739" y="226"/>
                    </a:lnTo>
                    <a:lnTo>
                      <a:pt x="739" y="228"/>
                    </a:lnTo>
                    <a:lnTo>
                      <a:pt x="737" y="228"/>
                    </a:lnTo>
                    <a:lnTo>
                      <a:pt x="735" y="228"/>
                    </a:lnTo>
                    <a:lnTo>
                      <a:pt x="731" y="228"/>
                    </a:lnTo>
                    <a:lnTo>
                      <a:pt x="731" y="230"/>
                    </a:lnTo>
                    <a:lnTo>
                      <a:pt x="731" y="232"/>
                    </a:lnTo>
                    <a:lnTo>
                      <a:pt x="735" y="234"/>
                    </a:lnTo>
                    <a:lnTo>
                      <a:pt x="739" y="238"/>
                    </a:lnTo>
                    <a:lnTo>
                      <a:pt x="752" y="238"/>
                    </a:lnTo>
                    <a:lnTo>
                      <a:pt x="748" y="240"/>
                    </a:lnTo>
                    <a:lnTo>
                      <a:pt x="748" y="240"/>
                    </a:lnTo>
                    <a:lnTo>
                      <a:pt x="743" y="242"/>
                    </a:lnTo>
                    <a:lnTo>
                      <a:pt x="737" y="242"/>
                    </a:lnTo>
                    <a:lnTo>
                      <a:pt x="735" y="240"/>
                    </a:lnTo>
                    <a:lnTo>
                      <a:pt x="733" y="238"/>
                    </a:lnTo>
                    <a:lnTo>
                      <a:pt x="731" y="236"/>
                    </a:lnTo>
                    <a:lnTo>
                      <a:pt x="731" y="234"/>
                    </a:lnTo>
                    <a:lnTo>
                      <a:pt x="727" y="228"/>
                    </a:lnTo>
                    <a:lnTo>
                      <a:pt x="725" y="224"/>
                    </a:lnTo>
                    <a:lnTo>
                      <a:pt x="719" y="221"/>
                    </a:lnTo>
                    <a:lnTo>
                      <a:pt x="716" y="219"/>
                    </a:lnTo>
                    <a:lnTo>
                      <a:pt x="714" y="219"/>
                    </a:lnTo>
                    <a:lnTo>
                      <a:pt x="714" y="217"/>
                    </a:lnTo>
                    <a:lnTo>
                      <a:pt x="714" y="213"/>
                    </a:lnTo>
                    <a:lnTo>
                      <a:pt x="712" y="213"/>
                    </a:lnTo>
                    <a:lnTo>
                      <a:pt x="706" y="213"/>
                    </a:lnTo>
                    <a:lnTo>
                      <a:pt x="704" y="213"/>
                    </a:lnTo>
                    <a:lnTo>
                      <a:pt x="700" y="213"/>
                    </a:lnTo>
                    <a:lnTo>
                      <a:pt x="696" y="215"/>
                    </a:lnTo>
                    <a:lnTo>
                      <a:pt x="690" y="215"/>
                    </a:lnTo>
                    <a:lnTo>
                      <a:pt x="685" y="221"/>
                    </a:lnTo>
                    <a:lnTo>
                      <a:pt x="687" y="221"/>
                    </a:lnTo>
                    <a:lnTo>
                      <a:pt x="687" y="226"/>
                    </a:lnTo>
                    <a:lnTo>
                      <a:pt x="692" y="228"/>
                    </a:lnTo>
                    <a:lnTo>
                      <a:pt x="696" y="232"/>
                    </a:lnTo>
                    <a:lnTo>
                      <a:pt x="700" y="234"/>
                    </a:lnTo>
                    <a:lnTo>
                      <a:pt x="700" y="236"/>
                    </a:lnTo>
                    <a:lnTo>
                      <a:pt x="694" y="242"/>
                    </a:lnTo>
                    <a:lnTo>
                      <a:pt x="692" y="242"/>
                    </a:lnTo>
                    <a:lnTo>
                      <a:pt x="690" y="253"/>
                    </a:lnTo>
                    <a:lnTo>
                      <a:pt x="679" y="259"/>
                    </a:lnTo>
                    <a:lnTo>
                      <a:pt x="679" y="261"/>
                    </a:lnTo>
                    <a:lnTo>
                      <a:pt x="677" y="263"/>
                    </a:lnTo>
                    <a:lnTo>
                      <a:pt x="677" y="265"/>
                    </a:lnTo>
                    <a:lnTo>
                      <a:pt x="669" y="265"/>
                    </a:lnTo>
                    <a:lnTo>
                      <a:pt x="667" y="263"/>
                    </a:lnTo>
                    <a:lnTo>
                      <a:pt x="658" y="263"/>
                    </a:lnTo>
                    <a:lnTo>
                      <a:pt x="644" y="261"/>
                    </a:lnTo>
                    <a:lnTo>
                      <a:pt x="642" y="261"/>
                    </a:lnTo>
                    <a:lnTo>
                      <a:pt x="640" y="261"/>
                    </a:lnTo>
                    <a:lnTo>
                      <a:pt x="638" y="259"/>
                    </a:lnTo>
                    <a:lnTo>
                      <a:pt x="636" y="259"/>
                    </a:lnTo>
                    <a:lnTo>
                      <a:pt x="631" y="255"/>
                    </a:lnTo>
                    <a:lnTo>
                      <a:pt x="646" y="255"/>
                    </a:lnTo>
                    <a:lnTo>
                      <a:pt x="650" y="257"/>
                    </a:lnTo>
                    <a:lnTo>
                      <a:pt x="656" y="253"/>
                    </a:lnTo>
                    <a:lnTo>
                      <a:pt x="658" y="253"/>
                    </a:lnTo>
                    <a:lnTo>
                      <a:pt x="663" y="253"/>
                    </a:lnTo>
                    <a:lnTo>
                      <a:pt x="667" y="253"/>
                    </a:lnTo>
                    <a:lnTo>
                      <a:pt x="669" y="253"/>
                    </a:lnTo>
                    <a:lnTo>
                      <a:pt x="669" y="246"/>
                    </a:lnTo>
                    <a:lnTo>
                      <a:pt x="671" y="244"/>
                    </a:lnTo>
                    <a:lnTo>
                      <a:pt x="671" y="240"/>
                    </a:lnTo>
                    <a:lnTo>
                      <a:pt x="677" y="238"/>
                    </a:lnTo>
                    <a:lnTo>
                      <a:pt x="677" y="232"/>
                    </a:lnTo>
                    <a:lnTo>
                      <a:pt x="673" y="232"/>
                    </a:lnTo>
                    <a:lnTo>
                      <a:pt x="675" y="230"/>
                    </a:lnTo>
                    <a:lnTo>
                      <a:pt x="677" y="228"/>
                    </a:lnTo>
                    <a:lnTo>
                      <a:pt x="677" y="224"/>
                    </a:lnTo>
                    <a:lnTo>
                      <a:pt x="675" y="221"/>
                    </a:lnTo>
                    <a:lnTo>
                      <a:pt x="673" y="221"/>
                    </a:lnTo>
                    <a:lnTo>
                      <a:pt x="671" y="221"/>
                    </a:lnTo>
                    <a:lnTo>
                      <a:pt x="667" y="221"/>
                    </a:lnTo>
                    <a:lnTo>
                      <a:pt x="663" y="219"/>
                    </a:lnTo>
                    <a:lnTo>
                      <a:pt x="658" y="219"/>
                    </a:lnTo>
                    <a:lnTo>
                      <a:pt x="654" y="213"/>
                    </a:lnTo>
                    <a:lnTo>
                      <a:pt x="654" y="203"/>
                    </a:lnTo>
                    <a:lnTo>
                      <a:pt x="652" y="199"/>
                    </a:lnTo>
                    <a:lnTo>
                      <a:pt x="650" y="197"/>
                    </a:lnTo>
                    <a:lnTo>
                      <a:pt x="646" y="195"/>
                    </a:lnTo>
                    <a:lnTo>
                      <a:pt x="646" y="190"/>
                    </a:lnTo>
                    <a:lnTo>
                      <a:pt x="644" y="188"/>
                    </a:lnTo>
                    <a:lnTo>
                      <a:pt x="642" y="180"/>
                    </a:lnTo>
                    <a:lnTo>
                      <a:pt x="625" y="170"/>
                    </a:lnTo>
                    <a:lnTo>
                      <a:pt x="629" y="166"/>
                    </a:lnTo>
                    <a:lnTo>
                      <a:pt x="631" y="159"/>
                    </a:lnTo>
                    <a:lnTo>
                      <a:pt x="631" y="157"/>
                    </a:lnTo>
                    <a:lnTo>
                      <a:pt x="629" y="153"/>
                    </a:lnTo>
                    <a:lnTo>
                      <a:pt x="625" y="147"/>
                    </a:lnTo>
                    <a:lnTo>
                      <a:pt x="619" y="147"/>
                    </a:lnTo>
                    <a:lnTo>
                      <a:pt x="617" y="145"/>
                    </a:lnTo>
                    <a:lnTo>
                      <a:pt x="615" y="145"/>
                    </a:lnTo>
                    <a:lnTo>
                      <a:pt x="582" y="143"/>
                    </a:lnTo>
                    <a:lnTo>
                      <a:pt x="578" y="151"/>
                    </a:lnTo>
                    <a:lnTo>
                      <a:pt x="582" y="155"/>
                    </a:lnTo>
                    <a:lnTo>
                      <a:pt x="580" y="163"/>
                    </a:lnTo>
                    <a:lnTo>
                      <a:pt x="567" y="170"/>
                    </a:lnTo>
                    <a:lnTo>
                      <a:pt x="563" y="178"/>
                    </a:lnTo>
                    <a:lnTo>
                      <a:pt x="571" y="180"/>
                    </a:lnTo>
                    <a:lnTo>
                      <a:pt x="580" y="192"/>
                    </a:lnTo>
                    <a:lnTo>
                      <a:pt x="578" y="197"/>
                    </a:lnTo>
                    <a:lnTo>
                      <a:pt x="584" y="205"/>
                    </a:lnTo>
                    <a:lnTo>
                      <a:pt x="592" y="203"/>
                    </a:lnTo>
                    <a:lnTo>
                      <a:pt x="594" y="205"/>
                    </a:lnTo>
                    <a:lnTo>
                      <a:pt x="596" y="207"/>
                    </a:lnTo>
                    <a:lnTo>
                      <a:pt x="598" y="209"/>
                    </a:lnTo>
                    <a:lnTo>
                      <a:pt x="600" y="211"/>
                    </a:lnTo>
                    <a:lnTo>
                      <a:pt x="602" y="213"/>
                    </a:lnTo>
                    <a:lnTo>
                      <a:pt x="615" y="213"/>
                    </a:lnTo>
                    <a:lnTo>
                      <a:pt x="613" y="228"/>
                    </a:lnTo>
                    <a:lnTo>
                      <a:pt x="609" y="221"/>
                    </a:lnTo>
                    <a:lnTo>
                      <a:pt x="602" y="226"/>
                    </a:lnTo>
                    <a:lnTo>
                      <a:pt x="600" y="224"/>
                    </a:lnTo>
                    <a:lnTo>
                      <a:pt x="592" y="219"/>
                    </a:lnTo>
                    <a:lnTo>
                      <a:pt x="584" y="215"/>
                    </a:lnTo>
                    <a:lnTo>
                      <a:pt x="578" y="213"/>
                    </a:lnTo>
                    <a:lnTo>
                      <a:pt x="563" y="213"/>
                    </a:lnTo>
                    <a:lnTo>
                      <a:pt x="559" y="207"/>
                    </a:lnTo>
                    <a:lnTo>
                      <a:pt x="557" y="213"/>
                    </a:lnTo>
                    <a:lnTo>
                      <a:pt x="551" y="205"/>
                    </a:lnTo>
                    <a:lnTo>
                      <a:pt x="551" y="205"/>
                    </a:lnTo>
                    <a:lnTo>
                      <a:pt x="549" y="205"/>
                    </a:lnTo>
                    <a:lnTo>
                      <a:pt x="544" y="203"/>
                    </a:lnTo>
                    <a:lnTo>
                      <a:pt x="540" y="203"/>
                    </a:lnTo>
                    <a:lnTo>
                      <a:pt x="534" y="199"/>
                    </a:lnTo>
                    <a:lnTo>
                      <a:pt x="530" y="199"/>
                    </a:lnTo>
                    <a:lnTo>
                      <a:pt x="526" y="201"/>
                    </a:lnTo>
                    <a:lnTo>
                      <a:pt x="518" y="201"/>
                    </a:lnTo>
                    <a:lnTo>
                      <a:pt x="515" y="199"/>
                    </a:lnTo>
                    <a:lnTo>
                      <a:pt x="503" y="199"/>
                    </a:lnTo>
                    <a:lnTo>
                      <a:pt x="501" y="201"/>
                    </a:lnTo>
                    <a:lnTo>
                      <a:pt x="499" y="201"/>
                    </a:lnTo>
                    <a:lnTo>
                      <a:pt x="497" y="203"/>
                    </a:lnTo>
                    <a:lnTo>
                      <a:pt x="497" y="205"/>
                    </a:lnTo>
                    <a:lnTo>
                      <a:pt x="501" y="207"/>
                    </a:lnTo>
                    <a:lnTo>
                      <a:pt x="503" y="209"/>
                    </a:lnTo>
                    <a:lnTo>
                      <a:pt x="507" y="213"/>
                    </a:lnTo>
                    <a:lnTo>
                      <a:pt x="507" y="213"/>
                    </a:lnTo>
                    <a:lnTo>
                      <a:pt x="503" y="221"/>
                    </a:lnTo>
                    <a:lnTo>
                      <a:pt x="499" y="217"/>
                    </a:lnTo>
                    <a:lnTo>
                      <a:pt x="499" y="226"/>
                    </a:lnTo>
                    <a:lnTo>
                      <a:pt x="497" y="226"/>
                    </a:lnTo>
                    <a:lnTo>
                      <a:pt x="493" y="224"/>
                    </a:lnTo>
                    <a:lnTo>
                      <a:pt x="493" y="224"/>
                    </a:lnTo>
                    <a:lnTo>
                      <a:pt x="491" y="221"/>
                    </a:lnTo>
                    <a:lnTo>
                      <a:pt x="491" y="213"/>
                    </a:lnTo>
                    <a:lnTo>
                      <a:pt x="489" y="213"/>
                    </a:lnTo>
                    <a:lnTo>
                      <a:pt x="484" y="213"/>
                    </a:lnTo>
                    <a:lnTo>
                      <a:pt x="482" y="213"/>
                    </a:lnTo>
                    <a:lnTo>
                      <a:pt x="476" y="215"/>
                    </a:lnTo>
                    <a:lnTo>
                      <a:pt x="474" y="219"/>
                    </a:lnTo>
                    <a:lnTo>
                      <a:pt x="468" y="221"/>
                    </a:lnTo>
                    <a:lnTo>
                      <a:pt x="464" y="221"/>
                    </a:lnTo>
                    <a:lnTo>
                      <a:pt x="457" y="219"/>
                    </a:lnTo>
                    <a:lnTo>
                      <a:pt x="453" y="219"/>
                    </a:lnTo>
                    <a:lnTo>
                      <a:pt x="447" y="221"/>
                    </a:lnTo>
                    <a:lnTo>
                      <a:pt x="443" y="221"/>
                    </a:lnTo>
                    <a:lnTo>
                      <a:pt x="439" y="226"/>
                    </a:lnTo>
                    <a:lnTo>
                      <a:pt x="435" y="228"/>
                    </a:lnTo>
                    <a:lnTo>
                      <a:pt x="433" y="228"/>
                    </a:lnTo>
                    <a:lnTo>
                      <a:pt x="418" y="228"/>
                    </a:lnTo>
                    <a:lnTo>
                      <a:pt x="420" y="221"/>
                    </a:lnTo>
                    <a:lnTo>
                      <a:pt x="420" y="213"/>
                    </a:lnTo>
                    <a:lnTo>
                      <a:pt x="418" y="213"/>
                    </a:lnTo>
                    <a:lnTo>
                      <a:pt x="414" y="213"/>
                    </a:lnTo>
                    <a:lnTo>
                      <a:pt x="410" y="215"/>
                    </a:lnTo>
                    <a:lnTo>
                      <a:pt x="408" y="215"/>
                    </a:lnTo>
                    <a:lnTo>
                      <a:pt x="404" y="219"/>
                    </a:lnTo>
                    <a:lnTo>
                      <a:pt x="404" y="221"/>
                    </a:lnTo>
                    <a:lnTo>
                      <a:pt x="406" y="224"/>
                    </a:lnTo>
                    <a:lnTo>
                      <a:pt x="406" y="226"/>
                    </a:lnTo>
                    <a:lnTo>
                      <a:pt x="399" y="228"/>
                    </a:lnTo>
                    <a:lnTo>
                      <a:pt x="399" y="221"/>
                    </a:lnTo>
                    <a:lnTo>
                      <a:pt x="393" y="221"/>
                    </a:lnTo>
                    <a:lnTo>
                      <a:pt x="381" y="224"/>
                    </a:lnTo>
                    <a:lnTo>
                      <a:pt x="370" y="232"/>
                    </a:lnTo>
                    <a:lnTo>
                      <a:pt x="358" y="234"/>
                    </a:lnTo>
                    <a:lnTo>
                      <a:pt x="360" y="238"/>
                    </a:lnTo>
                    <a:lnTo>
                      <a:pt x="358" y="238"/>
                    </a:lnTo>
                    <a:lnTo>
                      <a:pt x="354" y="236"/>
                    </a:lnTo>
                    <a:lnTo>
                      <a:pt x="354" y="236"/>
                    </a:lnTo>
                    <a:lnTo>
                      <a:pt x="350" y="238"/>
                    </a:lnTo>
                    <a:lnTo>
                      <a:pt x="348" y="240"/>
                    </a:lnTo>
                    <a:lnTo>
                      <a:pt x="348" y="253"/>
                    </a:lnTo>
                    <a:lnTo>
                      <a:pt x="331" y="253"/>
                    </a:lnTo>
                    <a:lnTo>
                      <a:pt x="329" y="253"/>
                    </a:lnTo>
                    <a:lnTo>
                      <a:pt x="327" y="250"/>
                    </a:lnTo>
                    <a:lnTo>
                      <a:pt x="325" y="248"/>
                    </a:lnTo>
                    <a:lnTo>
                      <a:pt x="315" y="248"/>
                    </a:lnTo>
                    <a:lnTo>
                      <a:pt x="312" y="246"/>
                    </a:lnTo>
                    <a:lnTo>
                      <a:pt x="312" y="238"/>
                    </a:lnTo>
                    <a:lnTo>
                      <a:pt x="315" y="236"/>
                    </a:lnTo>
                    <a:lnTo>
                      <a:pt x="315" y="236"/>
                    </a:lnTo>
                    <a:lnTo>
                      <a:pt x="317" y="234"/>
                    </a:lnTo>
                    <a:lnTo>
                      <a:pt x="319" y="236"/>
                    </a:lnTo>
                    <a:lnTo>
                      <a:pt x="333" y="236"/>
                    </a:lnTo>
                    <a:lnTo>
                      <a:pt x="331" y="234"/>
                    </a:lnTo>
                    <a:lnTo>
                      <a:pt x="329" y="230"/>
                    </a:lnTo>
                    <a:lnTo>
                      <a:pt x="327" y="228"/>
                    </a:lnTo>
                    <a:lnTo>
                      <a:pt x="323" y="226"/>
                    </a:lnTo>
                    <a:lnTo>
                      <a:pt x="321" y="224"/>
                    </a:lnTo>
                    <a:lnTo>
                      <a:pt x="317" y="221"/>
                    </a:lnTo>
                    <a:lnTo>
                      <a:pt x="285" y="221"/>
                    </a:lnTo>
                    <a:lnTo>
                      <a:pt x="290" y="224"/>
                    </a:lnTo>
                    <a:lnTo>
                      <a:pt x="296" y="224"/>
                    </a:lnTo>
                    <a:lnTo>
                      <a:pt x="298" y="226"/>
                    </a:lnTo>
                    <a:lnTo>
                      <a:pt x="298" y="230"/>
                    </a:lnTo>
                    <a:lnTo>
                      <a:pt x="296" y="236"/>
                    </a:lnTo>
                    <a:lnTo>
                      <a:pt x="296" y="238"/>
                    </a:lnTo>
                    <a:lnTo>
                      <a:pt x="296" y="244"/>
                    </a:lnTo>
                    <a:lnTo>
                      <a:pt x="296" y="250"/>
                    </a:lnTo>
                    <a:lnTo>
                      <a:pt x="296" y="250"/>
                    </a:lnTo>
                    <a:lnTo>
                      <a:pt x="300" y="253"/>
                    </a:lnTo>
                    <a:lnTo>
                      <a:pt x="306" y="253"/>
                    </a:lnTo>
                    <a:lnTo>
                      <a:pt x="306" y="253"/>
                    </a:lnTo>
                    <a:lnTo>
                      <a:pt x="308" y="253"/>
                    </a:lnTo>
                    <a:lnTo>
                      <a:pt x="306" y="263"/>
                    </a:lnTo>
                    <a:lnTo>
                      <a:pt x="310" y="271"/>
                    </a:lnTo>
                    <a:lnTo>
                      <a:pt x="300" y="265"/>
                    </a:lnTo>
                    <a:lnTo>
                      <a:pt x="296" y="271"/>
                    </a:lnTo>
                    <a:lnTo>
                      <a:pt x="296" y="263"/>
                    </a:lnTo>
                    <a:lnTo>
                      <a:pt x="277" y="259"/>
                    </a:lnTo>
                    <a:lnTo>
                      <a:pt x="269" y="267"/>
                    </a:lnTo>
                    <a:lnTo>
                      <a:pt x="263" y="267"/>
                    </a:lnTo>
                    <a:lnTo>
                      <a:pt x="263" y="271"/>
                    </a:lnTo>
                    <a:lnTo>
                      <a:pt x="259" y="273"/>
                    </a:lnTo>
                    <a:lnTo>
                      <a:pt x="259" y="275"/>
                    </a:lnTo>
                    <a:lnTo>
                      <a:pt x="254" y="275"/>
                    </a:lnTo>
                    <a:lnTo>
                      <a:pt x="252" y="275"/>
                    </a:lnTo>
                    <a:lnTo>
                      <a:pt x="248" y="277"/>
                    </a:lnTo>
                    <a:lnTo>
                      <a:pt x="248" y="282"/>
                    </a:lnTo>
                    <a:lnTo>
                      <a:pt x="250" y="284"/>
                    </a:lnTo>
                    <a:lnTo>
                      <a:pt x="252" y="284"/>
                    </a:lnTo>
                    <a:lnTo>
                      <a:pt x="256" y="288"/>
                    </a:lnTo>
                    <a:lnTo>
                      <a:pt x="259" y="290"/>
                    </a:lnTo>
                    <a:lnTo>
                      <a:pt x="261" y="292"/>
                    </a:lnTo>
                    <a:lnTo>
                      <a:pt x="263" y="292"/>
                    </a:lnTo>
                    <a:lnTo>
                      <a:pt x="269" y="300"/>
                    </a:lnTo>
                    <a:lnTo>
                      <a:pt x="261" y="296"/>
                    </a:lnTo>
                    <a:lnTo>
                      <a:pt x="259" y="298"/>
                    </a:lnTo>
                    <a:lnTo>
                      <a:pt x="256" y="298"/>
                    </a:lnTo>
                    <a:lnTo>
                      <a:pt x="252" y="298"/>
                    </a:lnTo>
                    <a:lnTo>
                      <a:pt x="250" y="298"/>
                    </a:lnTo>
                    <a:lnTo>
                      <a:pt x="248" y="298"/>
                    </a:lnTo>
                    <a:lnTo>
                      <a:pt x="242" y="296"/>
                    </a:lnTo>
                    <a:lnTo>
                      <a:pt x="240" y="294"/>
                    </a:lnTo>
                    <a:lnTo>
                      <a:pt x="236" y="294"/>
                    </a:lnTo>
                    <a:lnTo>
                      <a:pt x="232" y="292"/>
                    </a:lnTo>
                    <a:lnTo>
                      <a:pt x="230" y="292"/>
                    </a:lnTo>
                    <a:lnTo>
                      <a:pt x="227" y="292"/>
                    </a:lnTo>
                    <a:lnTo>
                      <a:pt x="227" y="288"/>
                    </a:lnTo>
                    <a:lnTo>
                      <a:pt x="225" y="286"/>
                    </a:lnTo>
                    <a:lnTo>
                      <a:pt x="221" y="286"/>
                    </a:lnTo>
                    <a:lnTo>
                      <a:pt x="215" y="290"/>
                    </a:lnTo>
                    <a:lnTo>
                      <a:pt x="213" y="292"/>
                    </a:lnTo>
                    <a:lnTo>
                      <a:pt x="209" y="292"/>
                    </a:lnTo>
                    <a:lnTo>
                      <a:pt x="219" y="300"/>
                    </a:lnTo>
                    <a:lnTo>
                      <a:pt x="223" y="300"/>
                    </a:lnTo>
                    <a:lnTo>
                      <a:pt x="225" y="302"/>
                    </a:lnTo>
                    <a:lnTo>
                      <a:pt x="230" y="302"/>
                    </a:lnTo>
                    <a:lnTo>
                      <a:pt x="232" y="304"/>
                    </a:lnTo>
                    <a:lnTo>
                      <a:pt x="234" y="304"/>
                    </a:lnTo>
                    <a:lnTo>
                      <a:pt x="234" y="306"/>
                    </a:lnTo>
                    <a:lnTo>
                      <a:pt x="232" y="308"/>
                    </a:lnTo>
                    <a:lnTo>
                      <a:pt x="230" y="311"/>
                    </a:lnTo>
                    <a:lnTo>
                      <a:pt x="227" y="313"/>
                    </a:lnTo>
                    <a:lnTo>
                      <a:pt x="211" y="306"/>
                    </a:lnTo>
                    <a:lnTo>
                      <a:pt x="209" y="306"/>
                    </a:lnTo>
                    <a:lnTo>
                      <a:pt x="207" y="304"/>
                    </a:lnTo>
                    <a:lnTo>
                      <a:pt x="205" y="302"/>
                    </a:lnTo>
                    <a:lnTo>
                      <a:pt x="190" y="302"/>
                    </a:lnTo>
                    <a:lnTo>
                      <a:pt x="188" y="300"/>
                    </a:lnTo>
                    <a:lnTo>
                      <a:pt x="188" y="288"/>
                    </a:lnTo>
                    <a:lnTo>
                      <a:pt x="184" y="284"/>
                    </a:lnTo>
                    <a:lnTo>
                      <a:pt x="186" y="282"/>
                    </a:lnTo>
                    <a:lnTo>
                      <a:pt x="188" y="277"/>
                    </a:lnTo>
                    <a:lnTo>
                      <a:pt x="188" y="273"/>
                    </a:lnTo>
                    <a:lnTo>
                      <a:pt x="184" y="269"/>
                    </a:lnTo>
                    <a:lnTo>
                      <a:pt x="174" y="267"/>
                    </a:lnTo>
                    <a:lnTo>
                      <a:pt x="167" y="265"/>
                    </a:lnTo>
                    <a:lnTo>
                      <a:pt x="163" y="263"/>
                    </a:lnTo>
                    <a:lnTo>
                      <a:pt x="157" y="259"/>
                    </a:lnTo>
                    <a:lnTo>
                      <a:pt x="151" y="253"/>
                    </a:lnTo>
                    <a:lnTo>
                      <a:pt x="147" y="248"/>
                    </a:lnTo>
                    <a:lnTo>
                      <a:pt x="157" y="248"/>
                    </a:lnTo>
                    <a:lnTo>
                      <a:pt x="157" y="253"/>
                    </a:lnTo>
                    <a:lnTo>
                      <a:pt x="159" y="253"/>
                    </a:lnTo>
                    <a:lnTo>
                      <a:pt x="163" y="253"/>
                    </a:lnTo>
                    <a:lnTo>
                      <a:pt x="167" y="253"/>
                    </a:lnTo>
                    <a:lnTo>
                      <a:pt x="172" y="255"/>
                    </a:lnTo>
                    <a:lnTo>
                      <a:pt x="178" y="255"/>
                    </a:lnTo>
                    <a:lnTo>
                      <a:pt x="182" y="257"/>
                    </a:lnTo>
                    <a:lnTo>
                      <a:pt x="184" y="261"/>
                    </a:lnTo>
                    <a:lnTo>
                      <a:pt x="190" y="263"/>
                    </a:lnTo>
                    <a:lnTo>
                      <a:pt x="203" y="263"/>
                    </a:lnTo>
                    <a:lnTo>
                      <a:pt x="211" y="265"/>
                    </a:lnTo>
                    <a:lnTo>
                      <a:pt x="213" y="265"/>
                    </a:lnTo>
                    <a:lnTo>
                      <a:pt x="215" y="267"/>
                    </a:lnTo>
                    <a:lnTo>
                      <a:pt x="221" y="267"/>
                    </a:lnTo>
                    <a:lnTo>
                      <a:pt x="232" y="269"/>
                    </a:lnTo>
                    <a:lnTo>
                      <a:pt x="242" y="267"/>
                    </a:lnTo>
                    <a:lnTo>
                      <a:pt x="254" y="265"/>
                    </a:lnTo>
                    <a:lnTo>
                      <a:pt x="263" y="261"/>
                    </a:lnTo>
                    <a:lnTo>
                      <a:pt x="269" y="255"/>
                    </a:lnTo>
                    <a:lnTo>
                      <a:pt x="267" y="248"/>
                    </a:lnTo>
                    <a:lnTo>
                      <a:pt x="256" y="236"/>
                    </a:lnTo>
                    <a:lnTo>
                      <a:pt x="252" y="234"/>
                    </a:lnTo>
                    <a:lnTo>
                      <a:pt x="248" y="232"/>
                    </a:lnTo>
                    <a:lnTo>
                      <a:pt x="236" y="228"/>
                    </a:lnTo>
                    <a:lnTo>
                      <a:pt x="223" y="224"/>
                    </a:lnTo>
                    <a:lnTo>
                      <a:pt x="205" y="217"/>
                    </a:lnTo>
                    <a:lnTo>
                      <a:pt x="196" y="213"/>
                    </a:lnTo>
                    <a:lnTo>
                      <a:pt x="188" y="211"/>
                    </a:lnTo>
                    <a:lnTo>
                      <a:pt x="155" y="211"/>
                    </a:lnTo>
                    <a:lnTo>
                      <a:pt x="153" y="205"/>
                    </a:lnTo>
                    <a:lnTo>
                      <a:pt x="147" y="207"/>
                    </a:lnTo>
                    <a:lnTo>
                      <a:pt x="136" y="203"/>
                    </a:lnTo>
                    <a:lnTo>
                      <a:pt x="147" y="201"/>
                    </a:lnTo>
                    <a:lnTo>
                      <a:pt x="151" y="197"/>
                    </a:lnTo>
                    <a:lnTo>
                      <a:pt x="149" y="197"/>
                    </a:lnTo>
                    <a:lnTo>
                      <a:pt x="147" y="197"/>
                    </a:lnTo>
                    <a:lnTo>
                      <a:pt x="145" y="197"/>
                    </a:lnTo>
                    <a:lnTo>
                      <a:pt x="140" y="195"/>
                    </a:lnTo>
                    <a:lnTo>
                      <a:pt x="136" y="195"/>
                    </a:lnTo>
                    <a:lnTo>
                      <a:pt x="132" y="192"/>
                    </a:lnTo>
                    <a:lnTo>
                      <a:pt x="130" y="197"/>
                    </a:lnTo>
                    <a:lnTo>
                      <a:pt x="130" y="197"/>
                    </a:lnTo>
                    <a:lnTo>
                      <a:pt x="128" y="199"/>
                    </a:lnTo>
                    <a:lnTo>
                      <a:pt x="124" y="199"/>
                    </a:lnTo>
                    <a:lnTo>
                      <a:pt x="120" y="203"/>
                    </a:lnTo>
                    <a:lnTo>
                      <a:pt x="111" y="203"/>
                    </a:lnTo>
                    <a:lnTo>
                      <a:pt x="109" y="205"/>
                    </a:lnTo>
                    <a:lnTo>
                      <a:pt x="105" y="207"/>
                    </a:lnTo>
                    <a:lnTo>
                      <a:pt x="105" y="209"/>
                    </a:lnTo>
                    <a:lnTo>
                      <a:pt x="103" y="213"/>
                    </a:lnTo>
                    <a:lnTo>
                      <a:pt x="97" y="213"/>
                    </a:lnTo>
                    <a:lnTo>
                      <a:pt x="95" y="215"/>
                    </a:lnTo>
                    <a:lnTo>
                      <a:pt x="99" y="219"/>
                    </a:lnTo>
                    <a:lnTo>
                      <a:pt x="99" y="221"/>
                    </a:lnTo>
                    <a:lnTo>
                      <a:pt x="93" y="221"/>
                    </a:lnTo>
                    <a:lnTo>
                      <a:pt x="93" y="224"/>
                    </a:lnTo>
                    <a:lnTo>
                      <a:pt x="95" y="228"/>
                    </a:lnTo>
                    <a:lnTo>
                      <a:pt x="95" y="228"/>
                    </a:lnTo>
                    <a:lnTo>
                      <a:pt x="97" y="230"/>
                    </a:lnTo>
                    <a:lnTo>
                      <a:pt x="99" y="230"/>
                    </a:lnTo>
                    <a:lnTo>
                      <a:pt x="99" y="228"/>
                    </a:lnTo>
                    <a:lnTo>
                      <a:pt x="105" y="228"/>
                    </a:lnTo>
                    <a:lnTo>
                      <a:pt x="116" y="242"/>
                    </a:lnTo>
                    <a:lnTo>
                      <a:pt x="116" y="244"/>
                    </a:lnTo>
                    <a:lnTo>
                      <a:pt x="116" y="244"/>
                    </a:lnTo>
                    <a:lnTo>
                      <a:pt x="111" y="246"/>
                    </a:lnTo>
                    <a:lnTo>
                      <a:pt x="109" y="246"/>
                    </a:lnTo>
                    <a:lnTo>
                      <a:pt x="109" y="250"/>
                    </a:lnTo>
                    <a:lnTo>
                      <a:pt x="109" y="250"/>
                    </a:lnTo>
                    <a:lnTo>
                      <a:pt x="105" y="253"/>
                    </a:lnTo>
                    <a:lnTo>
                      <a:pt x="105" y="253"/>
                    </a:lnTo>
                    <a:lnTo>
                      <a:pt x="109" y="259"/>
                    </a:lnTo>
                    <a:lnTo>
                      <a:pt x="111" y="261"/>
                    </a:lnTo>
                    <a:lnTo>
                      <a:pt x="114" y="263"/>
                    </a:lnTo>
                    <a:lnTo>
                      <a:pt x="116" y="265"/>
                    </a:lnTo>
                    <a:lnTo>
                      <a:pt x="122" y="271"/>
                    </a:lnTo>
                    <a:lnTo>
                      <a:pt x="126" y="273"/>
                    </a:lnTo>
                    <a:lnTo>
                      <a:pt x="126" y="275"/>
                    </a:lnTo>
                    <a:lnTo>
                      <a:pt x="126" y="275"/>
                    </a:lnTo>
                    <a:lnTo>
                      <a:pt x="126" y="277"/>
                    </a:lnTo>
                    <a:lnTo>
                      <a:pt x="122" y="277"/>
                    </a:lnTo>
                    <a:lnTo>
                      <a:pt x="120" y="275"/>
                    </a:lnTo>
                    <a:lnTo>
                      <a:pt x="118" y="275"/>
                    </a:lnTo>
                    <a:lnTo>
                      <a:pt x="116" y="284"/>
                    </a:lnTo>
                    <a:lnTo>
                      <a:pt x="120" y="288"/>
                    </a:lnTo>
                    <a:lnTo>
                      <a:pt x="120" y="292"/>
                    </a:lnTo>
                    <a:lnTo>
                      <a:pt x="122" y="292"/>
                    </a:lnTo>
                    <a:lnTo>
                      <a:pt x="124" y="292"/>
                    </a:lnTo>
                    <a:lnTo>
                      <a:pt x="126" y="292"/>
                    </a:lnTo>
                    <a:lnTo>
                      <a:pt x="126" y="294"/>
                    </a:lnTo>
                    <a:lnTo>
                      <a:pt x="126" y="296"/>
                    </a:lnTo>
                    <a:lnTo>
                      <a:pt x="126" y="298"/>
                    </a:lnTo>
                    <a:lnTo>
                      <a:pt x="124" y="300"/>
                    </a:lnTo>
                    <a:lnTo>
                      <a:pt x="130" y="302"/>
                    </a:lnTo>
                    <a:lnTo>
                      <a:pt x="132" y="304"/>
                    </a:lnTo>
                    <a:lnTo>
                      <a:pt x="134" y="306"/>
                    </a:lnTo>
                    <a:lnTo>
                      <a:pt x="134" y="306"/>
                    </a:lnTo>
                    <a:lnTo>
                      <a:pt x="128" y="315"/>
                    </a:lnTo>
                    <a:lnTo>
                      <a:pt x="126" y="315"/>
                    </a:lnTo>
                    <a:lnTo>
                      <a:pt x="145" y="323"/>
                    </a:lnTo>
                    <a:lnTo>
                      <a:pt x="147" y="327"/>
                    </a:lnTo>
                    <a:lnTo>
                      <a:pt x="147" y="329"/>
                    </a:lnTo>
                    <a:lnTo>
                      <a:pt x="149" y="331"/>
                    </a:lnTo>
                    <a:lnTo>
                      <a:pt x="149" y="335"/>
                    </a:lnTo>
                    <a:lnTo>
                      <a:pt x="147" y="337"/>
                    </a:lnTo>
                    <a:lnTo>
                      <a:pt x="147" y="340"/>
                    </a:lnTo>
                    <a:lnTo>
                      <a:pt x="136" y="350"/>
                    </a:lnTo>
                    <a:lnTo>
                      <a:pt x="136" y="350"/>
                    </a:lnTo>
                    <a:lnTo>
                      <a:pt x="120" y="366"/>
                    </a:lnTo>
                    <a:lnTo>
                      <a:pt x="105" y="375"/>
                    </a:lnTo>
                    <a:lnTo>
                      <a:pt x="107" y="377"/>
                    </a:lnTo>
                    <a:lnTo>
                      <a:pt x="116" y="373"/>
                    </a:lnTo>
                    <a:lnTo>
                      <a:pt x="116" y="377"/>
                    </a:lnTo>
                    <a:lnTo>
                      <a:pt x="120" y="381"/>
                    </a:lnTo>
                    <a:lnTo>
                      <a:pt x="122" y="383"/>
                    </a:lnTo>
                    <a:lnTo>
                      <a:pt x="124" y="385"/>
                    </a:lnTo>
                    <a:lnTo>
                      <a:pt x="136" y="385"/>
                    </a:lnTo>
                    <a:lnTo>
                      <a:pt x="138" y="389"/>
                    </a:lnTo>
                    <a:lnTo>
                      <a:pt x="136" y="389"/>
                    </a:lnTo>
                    <a:lnTo>
                      <a:pt x="132" y="387"/>
                    </a:lnTo>
                    <a:lnTo>
                      <a:pt x="126" y="387"/>
                    </a:lnTo>
                    <a:lnTo>
                      <a:pt x="122" y="391"/>
                    </a:lnTo>
                    <a:lnTo>
                      <a:pt x="122" y="393"/>
                    </a:lnTo>
                    <a:lnTo>
                      <a:pt x="114" y="393"/>
                    </a:lnTo>
                    <a:lnTo>
                      <a:pt x="111" y="402"/>
                    </a:lnTo>
                    <a:lnTo>
                      <a:pt x="109" y="402"/>
                    </a:lnTo>
                    <a:lnTo>
                      <a:pt x="107" y="404"/>
                    </a:lnTo>
                    <a:lnTo>
                      <a:pt x="109" y="408"/>
                    </a:lnTo>
                    <a:lnTo>
                      <a:pt x="107" y="408"/>
                    </a:lnTo>
                    <a:lnTo>
                      <a:pt x="105" y="408"/>
                    </a:lnTo>
                    <a:lnTo>
                      <a:pt x="103" y="412"/>
                    </a:lnTo>
                    <a:lnTo>
                      <a:pt x="103" y="416"/>
                    </a:lnTo>
                    <a:lnTo>
                      <a:pt x="107" y="418"/>
                    </a:lnTo>
                    <a:lnTo>
                      <a:pt x="105" y="424"/>
                    </a:lnTo>
                    <a:lnTo>
                      <a:pt x="107" y="427"/>
                    </a:lnTo>
                    <a:lnTo>
                      <a:pt x="109" y="433"/>
                    </a:lnTo>
                    <a:lnTo>
                      <a:pt x="105" y="435"/>
                    </a:lnTo>
                    <a:lnTo>
                      <a:pt x="105" y="439"/>
                    </a:lnTo>
                    <a:lnTo>
                      <a:pt x="107" y="439"/>
                    </a:lnTo>
                    <a:lnTo>
                      <a:pt x="109" y="441"/>
                    </a:lnTo>
                    <a:lnTo>
                      <a:pt x="114" y="443"/>
                    </a:lnTo>
                    <a:lnTo>
                      <a:pt x="116" y="445"/>
                    </a:lnTo>
                    <a:lnTo>
                      <a:pt x="116" y="447"/>
                    </a:lnTo>
                    <a:lnTo>
                      <a:pt x="109" y="447"/>
                    </a:lnTo>
                    <a:lnTo>
                      <a:pt x="109" y="451"/>
                    </a:lnTo>
                    <a:lnTo>
                      <a:pt x="116" y="453"/>
                    </a:lnTo>
                    <a:lnTo>
                      <a:pt x="116" y="456"/>
                    </a:lnTo>
                    <a:lnTo>
                      <a:pt x="118" y="458"/>
                    </a:lnTo>
                    <a:lnTo>
                      <a:pt x="120" y="462"/>
                    </a:lnTo>
                    <a:lnTo>
                      <a:pt x="120" y="468"/>
                    </a:lnTo>
                    <a:lnTo>
                      <a:pt x="126" y="468"/>
                    </a:lnTo>
                    <a:lnTo>
                      <a:pt x="128" y="470"/>
                    </a:lnTo>
                    <a:lnTo>
                      <a:pt x="128" y="472"/>
                    </a:lnTo>
                    <a:lnTo>
                      <a:pt x="130" y="470"/>
                    </a:lnTo>
                    <a:lnTo>
                      <a:pt x="140" y="472"/>
                    </a:lnTo>
                    <a:lnTo>
                      <a:pt x="140" y="476"/>
                    </a:lnTo>
                    <a:lnTo>
                      <a:pt x="149" y="472"/>
                    </a:lnTo>
                    <a:lnTo>
                      <a:pt x="151" y="472"/>
                    </a:lnTo>
                    <a:lnTo>
                      <a:pt x="153" y="472"/>
                    </a:lnTo>
                    <a:lnTo>
                      <a:pt x="161" y="478"/>
                    </a:lnTo>
                    <a:lnTo>
                      <a:pt x="163" y="480"/>
                    </a:lnTo>
                    <a:lnTo>
                      <a:pt x="163" y="482"/>
                    </a:lnTo>
                    <a:lnTo>
                      <a:pt x="161" y="485"/>
                    </a:lnTo>
                    <a:lnTo>
                      <a:pt x="163" y="489"/>
                    </a:lnTo>
                    <a:lnTo>
                      <a:pt x="163" y="495"/>
                    </a:lnTo>
                    <a:lnTo>
                      <a:pt x="163" y="495"/>
                    </a:lnTo>
                    <a:lnTo>
                      <a:pt x="167" y="497"/>
                    </a:lnTo>
                    <a:lnTo>
                      <a:pt x="172" y="503"/>
                    </a:lnTo>
                    <a:lnTo>
                      <a:pt x="172" y="505"/>
                    </a:lnTo>
                    <a:lnTo>
                      <a:pt x="178" y="509"/>
                    </a:lnTo>
                    <a:lnTo>
                      <a:pt x="178" y="516"/>
                    </a:lnTo>
                    <a:lnTo>
                      <a:pt x="188" y="516"/>
                    </a:lnTo>
                    <a:lnTo>
                      <a:pt x="190" y="518"/>
                    </a:lnTo>
                    <a:lnTo>
                      <a:pt x="190" y="518"/>
                    </a:lnTo>
                    <a:lnTo>
                      <a:pt x="190" y="518"/>
                    </a:lnTo>
                    <a:lnTo>
                      <a:pt x="190" y="520"/>
                    </a:lnTo>
                    <a:lnTo>
                      <a:pt x="194" y="524"/>
                    </a:lnTo>
                    <a:lnTo>
                      <a:pt x="192" y="526"/>
                    </a:lnTo>
                    <a:lnTo>
                      <a:pt x="190" y="528"/>
                    </a:lnTo>
                    <a:lnTo>
                      <a:pt x="184" y="532"/>
                    </a:lnTo>
                    <a:lnTo>
                      <a:pt x="184" y="532"/>
                    </a:lnTo>
                    <a:lnTo>
                      <a:pt x="182" y="530"/>
                    </a:lnTo>
                    <a:lnTo>
                      <a:pt x="180" y="530"/>
                    </a:lnTo>
                    <a:lnTo>
                      <a:pt x="180" y="528"/>
                    </a:lnTo>
                    <a:lnTo>
                      <a:pt x="174" y="528"/>
                    </a:lnTo>
                    <a:lnTo>
                      <a:pt x="174" y="530"/>
                    </a:lnTo>
                    <a:lnTo>
                      <a:pt x="174" y="532"/>
                    </a:lnTo>
                    <a:lnTo>
                      <a:pt x="178" y="538"/>
                    </a:lnTo>
                    <a:lnTo>
                      <a:pt x="178" y="543"/>
                    </a:lnTo>
                    <a:lnTo>
                      <a:pt x="180" y="545"/>
                    </a:lnTo>
                    <a:lnTo>
                      <a:pt x="182" y="549"/>
                    </a:lnTo>
                    <a:lnTo>
                      <a:pt x="182" y="553"/>
                    </a:lnTo>
                    <a:lnTo>
                      <a:pt x="178" y="553"/>
                    </a:lnTo>
                    <a:lnTo>
                      <a:pt x="178" y="551"/>
                    </a:lnTo>
                    <a:lnTo>
                      <a:pt x="176" y="551"/>
                    </a:lnTo>
                    <a:lnTo>
                      <a:pt x="178" y="553"/>
                    </a:lnTo>
                    <a:lnTo>
                      <a:pt x="190" y="553"/>
                    </a:lnTo>
                    <a:lnTo>
                      <a:pt x="192" y="551"/>
                    </a:lnTo>
                    <a:lnTo>
                      <a:pt x="192" y="549"/>
                    </a:lnTo>
                    <a:lnTo>
                      <a:pt x="201" y="549"/>
                    </a:lnTo>
                    <a:lnTo>
                      <a:pt x="203" y="547"/>
                    </a:lnTo>
                    <a:lnTo>
                      <a:pt x="215" y="547"/>
                    </a:lnTo>
                    <a:lnTo>
                      <a:pt x="215" y="551"/>
                    </a:lnTo>
                    <a:lnTo>
                      <a:pt x="217" y="551"/>
                    </a:lnTo>
                    <a:lnTo>
                      <a:pt x="219" y="553"/>
                    </a:lnTo>
                    <a:lnTo>
                      <a:pt x="221" y="555"/>
                    </a:lnTo>
                    <a:lnTo>
                      <a:pt x="223" y="555"/>
                    </a:lnTo>
                    <a:lnTo>
                      <a:pt x="223" y="557"/>
                    </a:lnTo>
                    <a:lnTo>
                      <a:pt x="221" y="559"/>
                    </a:lnTo>
                    <a:lnTo>
                      <a:pt x="221" y="559"/>
                    </a:lnTo>
                    <a:lnTo>
                      <a:pt x="221" y="565"/>
                    </a:lnTo>
                    <a:lnTo>
                      <a:pt x="221" y="569"/>
                    </a:lnTo>
                    <a:lnTo>
                      <a:pt x="232" y="569"/>
                    </a:lnTo>
                    <a:lnTo>
                      <a:pt x="242" y="574"/>
                    </a:lnTo>
                    <a:lnTo>
                      <a:pt x="244" y="588"/>
                    </a:lnTo>
                    <a:lnTo>
                      <a:pt x="246" y="588"/>
                    </a:lnTo>
                    <a:lnTo>
                      <a:pt x="252" y="586"/>
                    </a:lnTo>
                    <a:lnTo>
                      <a:pt x="252" y="588"/>
                    </a:lnTo>
                    <a:lnTo>
                      <a:pt x="256" y="588"/>
                    </a:lnTo>
                    <a:lnTo>
                      <a:pt x="259" y="590"/>
                    </a:lnTo>
                    <a:lnTo>
                      <a:pt x="269" y="590"/>
                    </a:lnTo>
                    <a:lnTo>
                      <a:pt x="271" y="590"/>
                    </a:lnTo>
                    <a:lnTo>
                      <a:pt x="271" y="590"/>
                    </a:lnTo>
                    <a:lnTo>
                      <a:pt x="273" y="588"/>
                    </a:lnTo>
                    <a:lnTo>
                      <a:pt x="275" y="588"/>
                    </a:lnTo>
                    <a:lnTo>
                      <a:pt x="277" y="590"/>
                    </a:lnTo>
                    <a:lnTo>
                      <a:pt x="283" y="596"/>
                    </a:lnTo>
                    <a:lnTo>
                      <a:pt x="285" y="596"/>
                    </a:lnTo>
                    <a:lnTo>
                      <a:pt x="290" y="596"/>
                    </a:lnTo>
                    <a:lnTo>
                      <a:pt x="292" y="596"/>
                    </a:lnTo>
                    <a:lnTo>
                      <a:pt x="296" y="598"/>
                    </a:lnTo>
                    <a:lnTo>
                      <a:pt x="306" y="598"/>
                    </a:lnTo>
                    <a:lnTo>
                      <a:pt x="306" y="601"/>
                    </a:lnTo>
                    <a:lnTo>
                      <a:pt x="306" y="603"/>
                    </a:lnTo>
                    <a:lnTo>
                      <a:pt x="310" y="605"/>
                    </a:lnTo>
                    <a:lnTo>
                      <a:pt x="317" y="605"/>
                    </a:lnTo>
                    <a:lnTo>
                      <a:pt x="319" y="607"/>
                    </a:lnTo>
                    <a:lnTo>
                      <a:pt x="319" y="613"/>
                    </a:lnTo>
                    <a:lnTo>
                      <a:pt x="315" y="617"/>
                    </a:lnTo>
                    <a:lnTo>
                      <a:pt x="317" y="617"/>
                    </a:lnTo>
                    <a:lnTo>
                      <a:pt x="317" y="619"/>
                    </a:lnTo>
                    <a:lnTo>
                      <a:pt x="319" y="619"/>
                    </a:lnTo>
                    <a:lnTo>
                      <a:pt x="321" y="621"/>
                    </a:lnTo>
                    <a:lnTo>
                      <a:pt x="319" y="621"/>
                    </a:lnTo>
                    <a:lnTo>
                      <a:pt x="315" y="621"/>
                    </a:lnTo>
                    <a:lnTo>
                      <a:pt x="312" y="623"/>
                    </a:lnTo>
                    <a:lnTo>
                      <a:pt x="317" y="627"/>
                    </a:lnTo>
                    <a:lnTo>
                      <a:pt x="319" y="627"/>
                    </a:lnTo>
                    <a:lnTo>
                      <a:pt x="319" y="632"/>
                    </a:lnTo>
                    <a:lnTo>
                      <a:pt x="321" y="636"/>
                    </a:lnTo>
                    <a:lnTo>
                      <a:pt x="321" y="636"/>
                    </a:lnTo>
                    <a:lnTo>
                      <a:pt x="317" y="640"/>
                    </a:lnTo>
                    <a:lnTo>
                      <a:pt x="315" y="640"/>
                    </a:lnTo>
                    <a:lnTo>
                      <a:pt x="310" y="642"/>
                    </a:lnTo>
                    <a:lnTo>
                      <a:pt x="304" y="642"/>
                    </a:lnTo>
                    <a:lnTo>
                      <a:pt x="300" y="644"/>
                    </a:lnTo>
                    <a:lnTo>
                      <a:pt x="300" y="646"/>
                    </a:lnTo>
                    <a:lnTo>
                      <a:pt x="300" y="648"/>
                    </a:lnTo>
                    <a:lnTo>
                      <a:pt x="296" y="648"/>
                    </a:lnTo>
                    <a:lnTo>
                      <a:pt x="296" y="659"/>
                    </a:lnTo>
                    <a:lnTo>
                      <a:pt x="296" y="659"/>
                    </a:lnTo>
                    <a:lnTo>
                      <a:pt x="298" y="656"/>
                    </a:lnTo>
                    <a:lnTo>
                      <a:pt x="300" y="656"/>
                    </a:lnTo>
                    <a:lnTo>
                      <a:pt x="304" y="654"/>
                    </a:lnTo>
                    <a:lnTo>
                      <a:pt x="310" y="654"/>
                    </a:lnTo>
                    <a:lnTo>
                      <a:pt x="310" y="659"/>
                    </a:lnTo>
                    <a:lnTo>
                      <a:pt x="310" y="661"/>
                    </a:lnTo>
                    <a:lnTo>
                      <a:pt x="308" y="663"/>
                    </a:lnTo>
                    <a:lnTo>
                      <a:pt x="306" y="665"/>
                    </a:lnTo>
                    <a:lnTo>
                      <a:pt x="304" y="667"/>
                    </a:lnTo>
                    <a:lnTo>
                      <a:pt x="290" y="669"/>
                    </a:lnTo>
                    <a:lnTo>
                      <a:pt x="302" y="679"/>
                    </a:lnTo>
                    <a:lnTo>
                      <a:pt x="300" y="679"/>
                    </a:lnTo>
                    <a:lnTo>
                      <a:pt x="300" y="681"/>
                    </a:lnTo>
                    <a:lnTo>
                      <a:pt x="296" y="681"/>
                    </a:lnTo>
                    <a:lnTo>
                      <a:pt x="296" y="683"/>
                    </a:lnTo>
                    <a:lnTo>
                      <a:pt x="292" y="690"/>
                    </a:lnTo>
                    <a:lnTo>
                      <a:pt x="292" y="694"/>
                    </a:lnTo>
                    <a:lnTo>
                      <a:pt x="290" y="696"/>
                    </a:lnTo>
                    <a:lnTo>
                      <a:pt x="288" y="698"/>
                    </a:lnTo>
                    <a:lnTo>
                      <a:pt x="285" y="698"/>
                    </a:lnTo>
                    <a:lnTo>
                      <a:pt x="283" y="696"/>
                    </a:lnTo>
                    <a:lnTo>
                      <a:pt x="279" y="694"/>
                    </a:lnTo>
                    <a:lnTo>
                      <a:pt x="279" y="692"/>
                    </a:lnTo>
                    <a:lnTo>
                      <a:pt x="277" y="698"/>
                    </a:lnTo>
                    <a:lnTo>
                      <a:pt x="279" y="700"/>
                    </a:lnTo>
                    <a:lnTo>
                      <a:pt x="279" y="702"/>
                    </a:lnTo>
                    <a:lnTo>
                      <a:pt x="281" y="704"/>
                    </a:lnTo>
                    <a:lnTo>
                      <a:pt x="285" y="704"/>
                    </a:lnTo>
                    <a:lnTo>
                      <a:pt x="285" y="706"/>
                    </a:lnTo>
                    <a:lnTo>
                      <a:pt x="285" y="708"/>
                    </a:lnTo>
                    <a:lnTo>
                      <a:pt x="288" y="710"/>
                    </a:lnTo>
                    <a:lnTo>
                      <a:pt x="296" y="710"/>
                    </a:lnTo>
                    <a:lnTo>
                      <a:pt x="298" y="712"/>
                    </a:lnTo>
                    <a:lnTo>
                      <a:pt x="300" y="714"/>
                    </a:lnTo>
                    <a:lnTo>
                      <a:pt x="302" y="717"/>
                    </a:lnTo>
                    <a:lnTo>
                      <a:pt x="304" y="719"/>
                    </a:lnTo>
                    <a:lnTo>
                      <a:pt x="310" y="719"/>
                    </a:lnTo>
                    <a:lnTo>
                      <a:pt x="317" y="723"/>
                    </a:lnTo>
                    <a:lnTo>
                      <a:pt x="317" y="727"/>
                    </a:lnTo>
                    <a:lnTo>
                      <a:pt x="321" y="729"/>
                    </a:lnTo>
                    <a:lnTo>
                      <a:pt x="327" y="735"/>
                    </a:lnTo>
                    <a:lnTo>
                      <a:pt x="327" y="735"/>
                    </a:lnTo>
                    <a:lnTo>
                      <a:pt x="331" y="737"/>
                    </a:lnTo>
                    <a:lnTo>
                      <a:pt x="333" y="737"/>
                    </a:lnTo>
                    <a:lnTo>
                      <a:pt x="335" y="737"/>
                    </a:lnTo>
                    <a:lnTo>
                      <a:pt x="333" y="737"/>
                    </a:lnTo>
                    <a:lnTo>
                      <a:pt x="339" y="733"/>
                    </a:lnTo>
                    <a:lnTo>
                      <a:pt x="344" y="733"/>
                    </a:lnTo>
                    <a:lnTo>
                      <a:pt x="348" y="735"/>
                    </a:lnTo>
                    <a:lnTo>
                      <a:pt x="350" y="737"/>
                    </a:lnTo>
                    <a:lnTo>
                      <a:pt x="354" y="737"/>
                    </a:lnTo>
                    <a:lnTo>
                      <a:pt x="370" y="741"/>
                    </a:lnTo>
                    <a:lnTo>
                      <a:pt x="379" y="741"/>
                    </a:lnTo>
                    <a:lnTo>
                      <a:pt x="381" y="743"/>
                    </a:lnTo>
                    <a:lnTo>
                      <a:pt x="381" y="743"/>
                    </a:lnTo>
                    <a:lnTo>
                      <a:pt x="393" y="752"/>
                    </a:lnTo>
                    <a:lnTo>
                      <a:pt x="393" y="754"/>
                    </a:lnTo>
                    <a:lnTo>
                      <a:pt x="395" y="754"/>
                    </a:lnTo>
                    <a:lnTo>
                      <a:pt x="397" y="754"/>
                    </a:lnTo>
                    <a:lnTo>
                      <a:pt x="404" y="754"/>
                    </a:lnTo>
                    <a:lnTo>
                      <a:pt x="406" y="754"/>
                    </a:lnTo>
                    <a:lnTo>
                      <a:pt x="408" y="754"/>
                    </a:lnTo>
                    <a:lnTo>
                      <a:pt x="408" y="752"/>
                    </a:lnTo>
                    <a:lnTo>
                      <a:pt x="416" y="752"/>
                    </a:lnTo>
                    <a:lnTo>
                      <a:pt x="418" y="754"/>
                    </a:lnTo>
                    <a:lnTo>
                      <a:pt x="422" y="756"/>
                    </a:lnTo>
                    <a:lnTo>
                      <a:pt x="428" y="758"/>
                    </a:lnTo>
                    <a:lnTo>
                      <a:pt x="428" y="762"/>
                    </a:lnTo>
                    <a:lnTo>
                      <a:pt x="428" y="762"/>
                    </a:lnTo>
                    <a:lnTo>
                      <a:pt x="428" y="764"/>
                    </a:lnTo>
                    <a:lnTo>
                      <a:pt x="433" y="764"/>
                    </a:lnTo>
                    <a:lnTo>
                      <a:pt x="435" y="768"/>
                    </a:lnTo>
                    <a:lnTo>
                      <a:pt x="439" y="770"/>
                    </a:lnTo>
                    <a:lnTo>
                      <a:pt x="441" y="772"/>
                    </a:lnTo>
                    <a:lnTo>
                      <a:pt x="445" y="770"/>
                    </a:lnTo>
                    <a:lnTo>
                      <a:pt x="445" y="770"/>
                    </a:lnTo>
                    <a:lnTo>
                      <a:pt x="451" y="775"/>
                    </a:lnTo>
                    <a:lnTo>
                      <a:pt x="455" y="779"/>
                    </a:lnTo>
                    <a:lnTo>
                      <a:pt x="457" y="783"/>
                    </a:lnTo>
                    <a:lnTo>
                      <a:pt x="460" y="785"/>
                    </a:lnTo>
                    <a:lnTo>
                      <a:pt x="462" y="785"/>
                    </a:lnTo>
                    <a:lnTo>
                      <a:pt x="468" y="785"/>
                    </a:lnTo>
                    <a:lnTo>
                      <a:pt x="470" y="785"/>
                    </a:lnTo>
                    <a:lnTo>
                      <a:pt x="470" y="781"/>
                    </a:lnTo>
                    <a:lnTo>
                      <a:pt x="474" y="781"/>
                    </a:lnTo>
                    <a:lnTo>
                      <a:pt x="476" y="779"/>
                    </a:lnTo>
                    <a:lnTo>
                      <a:pt x="476" y="770"/>
                    </a:lnTo>
                    <a:lnTo>
                      <a:pt x="474" y="770"/>
                    </a:lnTo>
                    <a:lnTo>
                      <a:pt x="474" y="768"/>
                    </a:lnTo>
                    <a:lnTo>
                      <a:pt x="470" y="764"/>
                    </a:lnTo>
                    <a:lnTo>
                      <a:pt x="470" y="762"/>
                    </a:lnTo>
                    <a:lnTo>
                      <a:pt x="468" y="760"/>
                    </a:lnTo>
                    <a:lnTo>
                      <a:pt x="466" y="758"/>
                    </a:lnTo>
                    <a:lnTo>
                      <a:pt x="464" y="756"/>
                    </a:lnTo>
                    <a:lnTo>
                      <a:pt x="460" y="756"/>
                    </a:lnTo>
                    <a:lnTo>
                      <a:pt x="460" y="750"/>
                    </a:lnTo>
                    <a:lnTo>
                      <a:pt x="460" y="748"/>
                    </a:lnTo>
                    <a:lnTo>
                      <a:pt x="455" y="746"/>
                    </a:lnTo>
                    <a:lnTo>
                      <a:pt x="455" y="743"/>
                    </a:lnTo>
                    <a:lnTo>
                      <a:pt x="453" y="741"/>
                    </a:lnTo>
                    <a:lnTo>
                      <a:pt x="453" y="737"/>
                    </a:lnTo>
                    <a:lnTo>
                      <a:pt x="455" y="735"/>
                    </a:lnTo>
                    <a:lnTo>
                      <a:pt x="455" y="731"/>
                    </a:lnTo>
                    <a:lnTo>
                      <a:pt x="451" y="725"/>
                    </a:lnTo>
                    <a:lnTo>
                      <a:pt x="449" y="723"/>
                    </a:lnTo>
                    <a:lnTo>
                      <a:pt x="449" y="721"/>
                    </a:lnTo>
                    <a:lnTo>
                      <a:pt x="445" y="719"/>
                    </a:lnTo>
                    <a:lnTo>
                      <a:pt x="445" y="717"/>
                    </a:lnTo>
                    <a:lnTo>
                      <a:pt x="441" y="717"/>
                    </a:lnTo>
                    <a:lnTo>
                      <a:pt x="437" y="714"/>
                    </a:lnTo>
                    <a:lnTo>
                      <a:pt x="437" y="710"/>
                    </a:lnTo>
                    <a:lnTo>
                      <a:pt x="445" y="700"/>
                    </a:lnTo>
                    <a:lnTo>
                      <a:pt x="447" y="698"/>
                    </a:lnTo>
                    <a:lnTo>
                      <a:pt x="449" y="696"/>
                    </a:lnTo>
                    <a:lnTo>
                      <a:pt x="449" y="694"/>
                    </a:lnTo>
                    <a:lnTo>
                      <a:pt x="447" y="692"/>
                    </a:lnTo>
                    <a:lnTo>
                      <a:pt x="445" y="688"/>
                    </a:lnTo>
                    <a:lnTo>
                      <a:pt x="447" y="688"/>
                    </a:lnTo>
                    <a:lnTo>
                      <a:pt x="449" y="690"/>
                    </a:lnTo>
                    <a:lnTo>
                      <a:pt x="455" y="690"/>
                    </a:lnTo>
                    <a:lnTo>
                      <a:pt x="457" y="685"/>
                    </a:lnTo>
                    <a:lnTo>
                      <a:pt x="466" y="685"/>
                    </a:lnTo>
                    <a:lnTo>
                      <a:pt x="466" y="683"/>
                    </a:lnTo>
                    <a:lnTo>
                      <a:pt x="462" y="679"/>
                    </a:lnTo>
                    <a:lnTo>
                      <a:pt x="470" y="679"/>
                    </a:lnTo>
                    <a:lnTo>
                      <a:pt x="470" y="675"/>
                    </a:lnTo>
                    <a:lnTo>
                      <a:pt x="466" y="675"/>
                    </a:lnTo>
                    <a:lnTo>
                      <a:pt x="460" y="671"/>
                    </a:lnTo>
                    <a:lnTo>
                      <a:pt x="457" y="667"/>
                    </a:lnTo>
                    <a:lnTo>
                      <a:pt x="457" y="667"/>
                    </a:lnTo>
                    <a:lnTo>
                      <a:pt x="466" y="667"/>
                    </a:lnTo>
                    <a:lnTo>
                      <a:pt x="466" y="663"/>
                    </a:lnTo>
                    <a:lnTo>
                      <a:pt x="464" y="661"/>
                    </a:lnTo>
                    <a:lnTo>
                      <a:pt x="462" y="656"/>
                    </a:lnTo>
                    <a:lnTo>
                      <a:pt x="449" y="644"/>
                    </a:lnTo>
                    <a:lnTo>
                      <a:pt x="447" y="644"/>
                    </a:lnTo>
                    <a:lnTo>
                      <a:pt x="445" y="644"/>
                    </a:lnTo>
                    <a:lnTo>
                      <a:pt x="433" y="644"/>
                    </a:lnTo>
                    <a:lnTo>
                      <a:pt x="433" y="644"/>
                    </a:lnTo>
                    <a:lnTo>
                      <a:pt x="433" y="636"/>
                    </a:lnTo>
                    <a:lnTo>
                      <a:pt x="431" y="634"/>
                    </a:lnTo>
                    <a:lnTo>
                      <a:pt x="424" y="634"/>
                    </a:lnTo>
                    <a:lnTo>
                      <a:pt x="422" y="632"/>
                    </a:lnTo>
                    <a:lnTo>
                      <a:pt x="422" y="632"/>
                    </a:lnTo>
                    <a:lnTo>
                      <a:pt x="422" y="623"/>
                    </a:lnTo>
                    <a:lnTo>
                      <a:pt x="424" y="617"/>
                    </a:lnTo>
                    <a:lnTo>
                      <a:pt x="424" y="611"/>
                    </a:lnTo>
                    <a:lnTo>
                      <a:pt x="422" y="609"/>
                    </a:lnTo>
                    <a:lnTo>
                      <a:pt x="422" y="598"/>
                    </a:lnTo>
                    <a:lnTo>
                      <a:pt x="428" y="598"/>
                    </a:lnTo>
                    <a:lnTo>
                      <a:pt x="428" y="592"/>
                    </a:lnTo>
                    <a:lnTo>
                      <a:pt x="426" y="590"/>
                    </a:lnTo>
                    <a:lnTo>
                      <a:pt x="426" y="588"/>
                    </a:lnTo>
                    <a:lnTo>
                      <a:pt x="428" y="586"/>
                    </a:lnTo>
                    <a:lnTo>
                      <a:pt x="431" y="586"/>
                    </a:lnTo>
                    <a:lnTo>
                      <a:pt x="433" y="588"/>
                    </a:lnTo>
                    <a:lnTo>
                      <a:pt x="437" y="590"/>
                    </a:lnTo>
                    <a:lnTo>
                      <a:pt x="439" y="592"/>
                    </a:lnTo>
                    <a:lnTo>
                      <a:pt x="441" y="596"/>
                    </a:lnTo>
                    <a:lnTo>
                      <a:pt x="445" y="596"/>
                    </a:lnTo>
                    <a:lnTo>
                      <a:pt x="447" y="596"/>
                    </a:lnTo>
                    <a:lnTo>
                      <a:pt x="449" y="596"/>
                    </a:lnTo>
                    <a:lnTo>
                      <a:pt x="449" y="592"/>
                    </a:lnTo>
                    <a:lnTo>
                      <a:pt x="451" y="590"/>
                    </a:lnTo>
                    <a:lnTo>
                      <a:pt x="449" y="588"/>
                    </a:lnTo>
                    <a:lnTo>
                      <a:pt x="447" y="584"/>
                    </a:lnTo>
                    <a:lnTo>
                      <a:pt x="455" y="582"/>
                    </a:lnTo>
                    <a:lnTo>
                      <a:pt x="455" y="574"/>
                    </a:lnTo>
                    <a:lnTo>
                      <a:pt x="455" y="574"/>
                    </a:lnTo>
                    <a:lnTo>
                      <a:pt x="460" y="574"/>
                    </a:lnTo>
                    <a:lnTo>
                      <a:pt x="462" y="574"/>
                    </a:lnTo>
                    <a:lnTo>
                      <a:pt x="466" y="572"/>
                    </a:lnTo>
                    <a:lnTo>
                      <a:pt x="468" y="567"/>
                    </a:lnTo>
                    <a:lnTo>
                      <a:pt x="468" y="563"/>
                    </a:lnTo>
                    <a:lnTo>
                      <a:pt x="466" y="561"/>
                    </a:lnTo>
                    <a:lnTo>
                      <a:pt x="466" y="559"/>
                    </a:lnTo>
                    <a:lnTo>
                      <a:pt x="474" y="559"/>
                    </a:lnTo>
                    <a:lnTo>
                      <a:pt x="476" y="561"/>
                    </a:lnTo>
                    <a:lnTo>
                      <a:pt x="478" y="561"/>
                    </a:lnTo>
                    <a:lnTo>
                      <a:pt x="478" y="563"/>
                    </a:lnTo>
                    <a:lnTo>
                      <a:pt x="480" y="565"/>
                    </a:lnTo>
                    <a:lnTo>
                      <a:pt x="486" y="565"/>
                    </a:lnTo>
                    <a:lnTo>
                      <a:pt x="491" y="561"/>
                    </a:lnTo>
                    <a:lnTo>
                      <a:pt x="493" y="559"/>
                    </a:lnTo>
                    <a:lnTo>
                      <a:pt x="497" y="559"/>
                    </a:lnTo>
                    <a:lnTo>
                      <a:pt x="499" y="561"/>
                    </a:lnTo>
                    <a:lnTo>
                      <a:pt x="501" y="565"/>
                    </a:lnTo>
                    <a:lnTo>
                      <a:pt x="515" y="565"/>
                    </a:lnTo>
                    <a:lnTo>
                      <a:pt x="518" y="565"/>
                    </a:lnTo>
                    <a:lnTo>
                      <a:pt x="518" y="567"/>
                    </a:lnTo>
                    <a:lnTo>
                      <a:pt x="518" y="572"/>
                    </a:lnTo>
                    <a:lnTo>
                      <a:pt x="528" y="572"/>
                    </a:lnTo>
                    <a:lnTo>
                      <a:pt x="530" y="580"/>
                    </a:lnTo>
                    <a:lnTo>
                      <a:pt x="530" y="582"/>
                    </a:lnTo>
                    <a:lnTo>
                      <a:pt x="534" y="584"/>
                    </a:lnTo>
                    <a:lnTo>
                      <a:pt x="536" y="584"/>
                    </a:lnTo>
                    <a:lnTo>
                      <a:pt x="536" y="580"/>
                    </a:lnTo>
                    <a:lnTo>
                      <a:pt x="534" y="576"/>
                    </a:lnTo>
                    <a:lnTo>
                      <a:pt x="534" y="574"/>
                    </a:lnTo>
                    <a:lnTo>
                      <a:pt x="536" y="574"/>
                    </a:lnTo>
                    <a:lnTo>
                      <a:pt x="555" y="584"/>
                    </a:lnTo>
                    <a:lnTo>
                      <a:pt x="555" y="582"/>
                    </a:lnTo>
                    <a:lnTo>
                      <a:pt x="557" y="580"/>
                    </a:lnTo>
                    <a:lnTo>
                      <a:pt x="561" y="578"/>
                    </a:lnTo>
                    <a:lnTo>
                      <a:pt x="563" y="574"/>
                    </a:lnTo>
                    <a:lnTo>
                      <a:pt x="567" y="574"/>
                    </a:lnTo>
                    <a:lnTo>
                      <a:pt x="567" y="574"/>
                    </a:lnTo>
                    <a:lnTo>
                      <a:pt x="578" y="578"/>
                    </a:lnTo>
                    <a:lnTo>
                      <a:pt x="580" y="578"/>
                    </a:lnTo>
                    <a:lnTo>
                      <a:pt x="584" y="576"/>
                    </a:lnTo>
                    <a:lnTo>
                      <a:pt x="588" y="574"/>
                    </a:lnTo>
                    <a:lnTo>
                      <a:pt x="588" y="574"/>
                    </a:lnTo>
                    <a:lnTo>
                      <a:pt x="592" y="574"/>
                    </a:lnTo>
                    <a:lnTo>
                      <a:pt x="592" y="574"/>
                    </a:lnTo>
                    <a:lnTo>
                      <a:pt x="596" y="576"/>
                    </a:lnTo>
                    <a:lnTo>
                      <a:pt x="598" y="580"/>
                    </a:lnTo>
                    <a:lnTo>
                      <a:pt x="602" y="582"/>
                    </a:lnTo>
                    <a:lnTo>
                      <a:pt x="609" y="582"/>
                    </a:lnTo>
                    <a:lnTo>
                      <a:pt x="613" y="584"/>
                    </a:lnTo>
                    <a:lnTo>
                      <a:pt x="615" y="584"/>
                    </a:lnTo>
                    <a:lnTo>
                      <a:pt x="619" y="578"/>
                    </a:lnTo>
                    <a:lnTo>
                      <a:pt x="619" y="580"/>
                    </a:lnTo>
                    <a:lnTo>
                      <a:pt x="623" y="580"/>
                    </a:lnTo>
                    <a:lnTo>
                      <a:pt x="625" y="582"/>
                    </a:lnTo>
                    <a:lnTo>
                      <a:pt x="627" y="582"/>
                    </a:lnTo>
                    <a:lnTo>
                      <a:pt x="636" y="582"/>
                    </a:lnTo>
                    <a:lnTo>
                      <a:pt x="638" y="582"/>
                    </a:lnTo>
                    <a:lnTo>
                      <a:pt x="640" y="578"/>
                    </a:lnTo>
                    <a:lnTo>
                      <a:pt x="640" y="574"/>
                    </a:lnTo>
                    <a:lnTo>
                      <a:pt x="638" y="569"/>
                    </a:lnTo>
                    <a:lnTo>
                      <a:pt x="631" y="563"/>
                    </a:lnTo>
                    <a:lnTo>
                      <a:pt x="629" y="561"/>
                    </a:lnTo>
                    <a:lnTo>
                      <a:pt x="625" y="559"/>
                    </a:lnTo>
                    <a:lnTo>
                      <a:pt x="619" y="559"/>
                    </a:lnTo>
                    <a:lnTo>
                      <a:pt x="611" y="551"/>
                    </a:lnTo>
                    <a:lnTo>
                      <a:pt x="615" y="551"/>
                    </a:lnTo>
                    <a:lnTo>
                      <a:pt x="617" y="551"/>
                    </a:lnTo>
                    <a:lnTo>
                      <a:pt x="619" y="551"/>
                    </a:lnTo>
                    <a:lnTo>
                      <a:pt x="623" y="547"/>
                    </a:lnTo>
                    <a:lnTo>
                      <a:pt x="623" y="543"/>
                    </a:lnTo>
                    <a:lnTo>
                      <a:pt x="621" y="543"/>
                    </a:lnTo>
                    <a:lnTo>
                      <a:pt x="619" y="538"/>
                    </a:lnTo>
                    <a:lnTo>
                      <a:pt x="619" y="536"/>
                    </a:lnTo>
                    <a:lnTo>
                      <a:pt x="621" y="534"/>
                    </a:lnTo>
                    <a:lnTo>
                      <a:pt x="636" y="534"/>
                    </a:lnTo>
                    <a:lnTo>
                      <a:pt x="631" y="530"/>
                    </a:lnTo>
                    <a:lnTo>
                      <a:pt x="629" y="530"/>
                    </a:lnTo>
                    <a:lnTo>
                      <a:pt x="623" y="526"/>
                    </a:lnTo>
                    <a:lnTo>
                      <a:pt x="619" y="526"/>
                    </a:lnTo>
                    <a:lnTo>
                      <a:pt x="623" y="522"/>
                    </a:lnTo>
                    <a:lnTo>
                      <a:pt x="617" y="522"/>
                    </a:lnTo>
                    <a:lnTo>
                      <a:pt x="617" y="520"/>
                    </a:lnTo>
                    <a:lnTo>
                      <a:pt x="615" y="518"/>
                    </a:lnTo>
                    <a:lnTo>
                      <a:pt x="615" y="518"/>
                    </a:lnTo>
                    <a:lnTo>
                      <a:pt x="619" y="514"/>
                    </a:lnTo>
                    <a:lnTo>
                      <a:pt x="627" y="511"/>
                    </a:lnTo>
                    <a:lnTo>
                      <a:pt x="642" y="509"/>
                    </a:lnTo>
                    <a:lnTo>
                      <a:pt x="656" y="509"/>
                    </a:lnTo>
                    <a:lnTo>
                      <a:pt x="656" y="503"/>
                    </a:lnTo>
                    <a:lnTo>
                      <a:pt x="673" y="503"/>
                    </a:lnTo>
                    <a:lnTo>
                      <a:pt x="673" y="499"/>
                    </a:lnTo>
                    <a:lnTo>
                      <a:pt x="675" y="497"/>
                    </a:lnTo>
                    <a:lnTo>
                      <a:pt x="698" y="497"/>
                    </a:lnTo>
                    <a:lnTo>
                      <a:pt x="710" y="493"/>
                    </a:lnTo>
                    <a:lnTo>
                      <a:pt x="714" y="493"/>
                    </a:lnTo>
                    <a:lnTo>
                      <a:pt x="714" y="489"/>
                    </a:lnTo>
                    <a:lnTo>
                      <a:pt x="716" y="487"/>
                    </a:lnTo>
                    <a:lnTo>
                      <a:pt x="721" y="485"/>
                    </a:lnTo>
                    <a:lnTo>
                      <a:pt x="725" y="482"/>
                    </a:lnTo>
                    <a:lnTo>
                      <a:pt x="731" y="482"/>
                    </a:lnTo>
                    <a:lnTo>
                      <a:pt x="735" y="485"/>
                    </a:lnTo>
                    <a:lnTo>
                      <a:pt x="739" y="485"/>
                    </a:lnTo>
                    <a:lnTo>
                      <a:pt x="741" y="487"/>
                    </a:lnTo>
                    <a:lnTo>
                      <a:pt x="745" y="487"/>
                    </a:lnTo>
                    <a:lnTo>
                      <a:pt x="748" y="485"/>
                    </a:lnTo>
                    <a:lnTo>
                      <a:pt x="750" y="485"/>
                    </a:lnTo>
                    <a:lnTo>
                      <a:pt x="754" y="489"/>
                    </a:lnTo>
                    <a:lnTo>
                      <a:pt x="756" y="493"/>
                    </a:lnTo>
                    <a:lnTo>
                      <a:pt x="758" y="495"/>
                    </a:lnTo>
                    <a:lnTo>
                      <a:pt x="760" y="495"/>
                    </a:lnTo>
                    <a:lnTo>
                      <a:pt x="762" y="495"/>
                    </a:lnTo>
                    <a:lnTo>
                      <a:pt x="762" y="507"/>
                    </a:lnTo>
                    <a:lnTo>
                      <a:pt x="762" y="509"/>
                    </a:lnTo>
                    <a:lnTo>
                      <a:pt x="768" y="509"/>
                    </a:lnTo>
                    <a:lnTo>
                      <a:pt x="770" y="507"/>
                    </a:lnTo>
                    <a:lnTo>
                      <a:pt x="774" y="507"/>
                    </a:lnTo>
                    <a:lnTo>
                      <a:pt x="779" y="503"/>
                    </a:lnTo>
                    <a:lnTo>
                      <a:pt x="785" y="511"/>
                    </a:lnTo>
                    <a:lnTo>
                      <a:pt x="789" y="509"/>
                    </a:lnTo>
                    <a:lnTo>
                      <a:pt x="795" y="511"/>
                    </a:lnTo>
                    <a:lnTo>
                      <a:pt x="797" y="511"/>
                    </a:lnTo>
                    <a:lnTo>
                      <a:pt x="799" y="511"/>
                    </a:lnTo>
                    <a:lnTo>
                      <a:pt x="801" y="511"/>
                    </a:lnTo>
                    <a:lnTo>
                      <a:pt x="801" y="518"/>
                    </a:lnTo>
                    <a:lnTo>
                      <a:pt x="799" y="520"/>
                    </a:lnTo>
                    <a:lnTo>
                      <a:pt x="799" y="522"/>
                    </a:lnTo>
                    <a:lnTo>
                      <a:pt x="801" y="522"/>
                    </a:lnTo>
                    <a:lnTo>
                      <a:pt x="803" y="520"/>
                    </a:lnTo>
                    <a:lnTo>
                      <a:pt x="806" y="520"/>
                    </a:lnTo>
                    <a:lnTo>
                      <a:pt x="806" y="518"/>
                    </a:lnTo>
                    <a:lnTo>
                      <a:pt x="808" y="518"/>
                    </a:lnTo>
                    <a:lnTo>
                      <a:pt x="810" y="520"/>
                    </a:lnTo>
                    <a:lnTo>
                      <a:pt x="812" y="522"/>
                    </a:lnTo>
                    <a:lnTo>
                      <a:pt x="814" y="524"/>
                    </a:lnTo>
                    <a:lnTo>
                      <a:pt x="816" y="526"/>
                    </a:lnTo>
                    <a:lnTo>
                      <a:pt x="820" y="522"/>
                    </a:lnTo>
                    <a:lnTo>
                      <a:pt x="820" y="518"/>
                    </a:lnTo>
                    <a:lnTo>
                      <a:pt x="822" y="516"/>
                    </a:lnTo>
                    <a:lnTo>
                      <a:pt x="824" y="514"/>
                    </a:lnTo>
                    <a:lnTo>
                      <a:pt x="826" y="514"/>
                    </a:lnTo>
                    <a:lnTo>
                      <a:pt x="830" y="509"/>
                    </a:lnTo>
                    <a:lnTo>
                      <a:pt x="839" y="505"/>
                    </a:lnTo>
                    <a:lnTo>
                      <a:pt x="843" y="501"/>
                    </a:lnTo>
                    <a:lnTo>
                      <a:pt x="845" y="501"/>
                    </a:lnTo>
                    <a:lnTo>
                      <a:pt x="847" y="503"/>
                    </a:lnTo>
                    <a:lnTo>
                      <a:pt x="847" y="507"/>
                    </a:lnTo>
                    <a:lnTo>
                      <a:pt x="843" y="511"/>
                    </a:lnTo>
                    <a:lnTo>
                      <a:pt x="843" y="511"/>
                    </a:lnTo>
                    <a:lnTo>
                      <a:pt x="851" y="516"/>
                    </a:lnTo>
                    <a:lnTo>
                      <a:pt x="859" y="518"/>
                    </a:lnTo>
                    <a:lnTo>
                      <a:pt x="866" y="524"/>
                    </a:lnTo>
                    <a:lnTo>
                      <a:pt x="870" y="526"/>
                    </a:lnTo>
                    <a:lnTo>
                      <a:pt x="874" y="528"/>
                    </a:lnTo>
                    <a:lnTo>
                      <a:pt x="880" y="536"/>
                    </a:lnTo>
                    <a:lnTo>
                      <a:pt x="899" y="553"/>
                    </a:lnTo>
                    <a:lnTo>
                      <a:pt x="903" y="559"/>
                    </a:lnTo>
                    <a:lnTo>
                      <a:pt x="911" y="569"/>
                    </a:lnTo>
                    <a:lnTo>
                      <a:pt x="915" y="574"/>
                    </a:lnTo>
                    <a:lnTo>
                      <a:pt x="917" y="578"/>
                    </a:lnTo>
                    <a:lnTo>
                      <a:pt x="922" y="580"/>
                    </a:lnTo>
                    <a:lnTo>
                      <a:pt x="924" y="580"/>
                    </a:lnTo>
                    <a:lnTo>
                      <a:pt x="928" y="578"/>
                    </a:lnTo>
                    <a:lnTo>
                      <a:pt x="930" y="574"/>
                    </a:lnTo>
                    <a:lnTo>
                      <a:pt x="930" y="572"/>
                    </a:lnTo>
                    <a:lnTo>
                      <a:pt x="932" y="569"/>
                    </a:lnTo>
                    <a:lnTo>
                      <a:pt x="932" y="567"/>
                    </a:lnTo>
                    <a:lnTo>
                      <a:pt x="934" y="567"/>
                    </a:lnTo>
                    <a:lnTo>
                      <a:pt x="936" y="569"/>
                    </a:lnTo>
                    <a:lnTo>
                      <a:pt x="936" y="574"/>
                    </a:lnTo>
                    <a:lnTo>
                      <a:pt x="938" y="574"/>
                    </a:lnTo>
                    <a:lnTo>
                      <a:pt x="938" y="576"/>
                    </a:lnTo>
                    <a:lnTo>
                      <a:pt x="944" y="576"/>
                    </a:lnTo>
                    <a:lnTo>
                      <a:pt x="948" y="578"/>
                    </a:lnTo>
                    <a:lnTo>
                      <a:pt x="948" y="582"/>
                    </a:lnTo>
                    <a:lnTo>
                      <a:pt x="953" y="582"/>
                    </a:lnTo>
                    <a:lnTo>
                      <a:pt x="959" y="582"/>
                    </a:lnTo>
                    <a:lnTo>
                      <a:pt x="959" y="580"/>
                    </a:lnTo>
                    <a:lnTo>
                      <a:pt x="963" y="578"/>
                    </a:lnTo>
                    <a:lnTo>
                      <a:pt x="967" y="576"/>
                    </a:lnTo>
                    <a:lnTo>
                      <a:pt x="969" y="574"/>
                    </a:lnTo>
                    <a:lnTo>
                      <a:pt x="975" y="574"/>
                    </a:lnTo>
                    <a:lnTo>
                      <a:pt x="980" y="578"/>
                    </a:lnTo>
                    <a:lnTo>
                      <a:pt x="986" y="584"/>
                    </a:lnTo>
                    <a:lnTo>
                      <a:pt x="990" y="586"/>
                    </a:lnTo>
                    <a:lnTo>
                      <a:pt x="992" y="590"/>
                    </a:lnTo>
                    <a:lnTo>
                      <a:pt x="994" y="590"/>
                    </a:lnTo>
                    <a:lnTo>
                      <a:pt x="996" y="590"/>
                    </a:lnTo>
                    <a:lnTo>
                      <a:pt x="1000" y="590"/>
                    </a:lnTo>
                    <a:lnTo>
                      <a:pt x="1002" y="592"/>
                    </a:lnTo>
                    <a:lnTo>
                      <a:pt x="1004" y="592"/>
                    </a:lnTo>
                    <a:lnTo>
                      <a:pt x="1004" y="594"/>
                    </a:lnTo>
                    <a:lnTo>
                      <a:pt x="1006" y="596"/>
                    </a:lnTo>
                    <a:lnTo>
                      <a:pt x="1006" y="598"/>
                    </a:lnTo>
                    <a:lnTo>
                      <a:pt x="1009" y="603"/>
                    </a:lnTo>
                    <a:lnTo>
                      <a:pt x="1011" y="605"/>
                    </a:lnTo>
                    <a:lnTo>
                      <a:pt x="1011" y="605"/>
                    </a:lnTo>
                    <a:lnTo>
                      <a:pt x="1029" y="607"/>
                    </a:lnTo>
                    <a:lnTo>
                      <a:pt x="1031" y="596"/>
                    </a:lnTo>
                    <a:lnTo>
                      <a:pt x="1038" y="605"/>
                    </a:lnTo>
                    <a:lnTo>
                      <a:pt x="1046" y="615"/>
                    </a:lnTo>
                    <a:lnTo>
                      <a:pt x="1056" y="615"/>
                    </a:lnTo>
                    <a:lnTo>
                      <a:pt x="1060" y="613"/>
                    </a:lnTo>
                    <a:lnTo>
                      <a:pt x="1060" y="607"/>
                    </a:lnTo>
                    <a:lnTo>
                      <a:pt x="1075" y="607"/>
                    </a:lnTo>
                    <a:lnTo>
                      <a:pt x="1073" y="605"/>
                    </a:lnTo>
                    <a:lnTo>
                      <a:pt x="1079" y="605"/>
                    </a:lnTo>
                    <a:lnTo>
                      <a:pt x="1077" y="603"/>
                    </a:lnTo>
                    <a:lnTo>
                      <a:pt x="1077" y="601"/>
                    </a:lnTo>
                    <a:lnTo>
                      <a:pt x="1087" y="590"/>
                    </a:lnTo>
                    <a:lnTo>
                      <a:pt x="1091" y="590"/>
                    </a:lnTo>
                    <a:lnTo>
                      <a:pt x="1094" y="586"/>
                    </a:lnTo>
                    <a:lnTo>
                      <a:pt x="1100" y="586"/>
                    </a:lnTo>
                    <a:lnTo>
                      <a:pt x="1100" y="584"/>
                    </a:lnTo>
                    <a:lnTo>
                      <a:pt x="1102" y="582"/>
                    </a:lnTo>
                    <a:lnTo>
                      <a:pt x="1102" y="582"/>
                    </a:lnTo>
                    <a:lnTo>
                      <a:pt x="1102" y="580"/>
                    </a:lnTo>
                    <a:lnTo>
                      <a:pt x="1108" y="580"/>
                    </a:lnTo>
                    <a:lnTo>
                      <a:pt x="1108" y="582"/>
                    </a:lnTo>
                    <a:lnTo>
                      <a:pt x="1114" y="580"/>
                    </a:lnTo>
                    <a:lnTo>
                      <a:pt x="1114" y="582"/>
                    </a:lnTo>
                    <a:lnTo>
                      <a:pt x="1123" y="582"/>
                    </a:lnTo>
                    <a:lnTo>
                      <a:pt x="1125" y="586"/>
                    </a:lnTo>
                    <a:lnTo>
                      <a:pt x="1129" y="586"/>
                    </a:lnTo>
                    <a:lnTo>
                      <a:pt x="1135" y="584"/>
                    </a:lnTo>
                    <a:lnTo>
                      <a:pt x="1145" y="584"/>
                    </a:lnTo>
                    <a:lnTo>
                      <a:pt x="1145" y="586"/>
                    </a:lnTo>
                    <a:lnTo>
                      <a:pt x="1145" y="588"/>
                    </a:lnTo>
                    <a:lnTo>
                      <a:pt x="1145" y="590"/>
                    </a:lnTo>
                    <a:lnTo>
                      <a:pt x="1147" y="592"/>
                    </a:lnTo>
                    <a:lnTo>
                      <a:pt x="1152" y="594"/>
                    </a:lnTo>
                    <a:lnTo>
                      <a:pt x="1160" y="594"/>
                    </a:lnTo>
                    <a:lnTo>
                      <a:pt x="1162" y="596"/>
                    </a:lnTo>
                    <a:lnTo>
                      <a:pt x="1166" y="596"/>
                    </a:lnTo>
                    <a:lnTo>
                      <a:pt x="1168" y="598"/>
                    </a:lnTo>
                    <a:lnTo>
                      <a:pt x="1168" y="596"/>
                    </a:lnTo>
                    <a:lnTo>
                      <a:pt x="1170" y="596"/>
                    </a:lnTo>
                    <a:lnTo>
                      <a:pt x="1181" y="596"/>
                    </a:lnTo>
                    <a:lnTo>
                      <a:pt x="1181" y="598"/>
                    </a:lnTo>
                    <a:lnTo>
                      <a:pt x="1193" y="596"/>
                    </a:lnTo>
                    <a:lnTo>
                      <a:pt x="1193" y="601"/>
                    </a:lnTo>
                    <a:lnTo>
                      <a:pt x="1193" y="603"/>
                    </a:lnTo>
                    <a:lnTo>
                      <a:pt x="1199" y="598"/>
                    </a:lnTo>
                    <a:lnTo>
                      <a:pt x="1201" y="596"/>
                    </a:lnTo>
                    <a:lnTo>
                      <a:pt x="1201" y="596"/>
                    </a:lnTo>
                    <a:lnTo>
                      <a:pt x="1205" y="596"/>
                    </a:lnTo>
                    <a:lnTo>
                      <a:pt x="1205" y="590"/>
                    </a:lnTo>
                    <a:lnTo>
                      <a:pt x="1203" y="586"/>
                    </a:lnTo>
                    <a:lnTo>
                      <a:pt x="1203" y="584"/>
                    </a:lnTo>
                    <a:lnTo>
                      <a:pt x="1201" y="584"/>
                    </a:lnTo>
                    <a:lnTo>
                      <a:pt x="1195" y="574"/>
                    </a:lnTo>
                    <a:lnTo>
                      <a:pt x="1193" y="569"/>
                    </a:lnTo>
                    <a:lnTo>
                      <a:pt x="1191" y="565"/>
                    </a:lnTo>
                    <a:lnTo>
                      <a:pt x="1191" y="563"/>
                    </a:lnTo>
                    <a:lnTo>
                      <a:pt x="1195" y="563"/>
                    </a:lnTo>
                    <a:lnTo>
                      <a:pt x="1193" y="559"/>
                    </a:lnTo>
                    <a:lnTo>
                      <a:pt x="1195" y="559"/>
                    </a:lnTo>
                    <a:lnTo>
                      <a:pt x="1199" y="557"/>
                    </a:lnTo>
                    <a:lnTo>
                      <a:pt x="1199" y="555"/>
                    </a:lnTo>
                    <a:lnTo>
                      <a:pt x="1199" y="551"/>
                    </a:lnTo>
                    <a:lnTo>
                      <a:pt x="1214" y="557"/>
                    </a:lnTo>
                    <a:lnTo>
                      <a:pt x="1218" y="557"/>
                    </a:lnTo>
                    <a:lnTo>
                      <a:pt x="1224" y="559"/>
                    </a:lnTo>
                    <a:lnTo>
                      <a:pt x="1232" y="559"/>
                    </a:lnTo>
                    <a:lnTo>
                      <a:pt x="1236" y="561"/>
                    </a:lnTo>
                    <a:lnTo>
                      <a:pt x="1236" y="563"/>
                    </a:lnTo>
                    <a:lnTo>
                      <a:pt x="1243" y="565"/>
                    </a:lnTo>
                    <a:lnTo>
                      <a:pt x="1245" y="565"/>
                    </a:lnTo>
                    <a:lnTo>
                      <a:pt x="1247" y="565"/>
                    </a:lnTo>
                    <a:lnTo>
                      <a:pt x="1251" y="565"/>
                    </a:lnTo>
                    <a:lnTo>
                      <a:pt x="1255" y="565"/>
                    </a:lnTo>
                    <a:lnTo>
                      <a:pt x="1257" y="567"/>
                    </a:lnTo>
                    <a:lnTo>
                      <a:pt x="1257" y="572"/>
                    </a:lnTo>
                    <a:lnTo>
                      <a:pt x="1261" y="574"/>
                    </a:lnTo>
                    <a:lnTo>
                      <a:pt x="1263" y="582"/>
                    </a:lnTo>
                    <a:lnTo>
                      <a:pt x="1265" y="582"/>
                    </a:lnTo>
                    <a:lnTo>
                      <a:pt x="1265" y="584"/>
                    </a:lnTo>
                    <a:lnTo>
                      <a:pt x="1272" y="582"/>
                    </a:lnTo>
                    <a:lnTo>
                      <a:pt x="1272" y="584"/>
                    </a:lnTo>
                    <a:lnTo>
                      <a:pt x="1276" y="590"/>
                    </a:lnTo>
                    <a:lnTo>
                      <a:pt x="1284" y="590"/>
                    </a:lnTo>
                    <a:lnTo>
                      <a:pt x="1284" y="590"/>
                    </a:lnTo>
                    <a:lnTo>
                      <a:pt x="1288" y="590"/>
                    </a:lnTo>
                    <a:lnTo>
                      <a:pt x="1290" y="592"/>
                    </a:lnTo>
                    <a:lnTo>
                      <a:pt x="1294" y="592"/>
                    </a:lnTo>
                    <a:lnTo>
                      <a:pt x="1297" y="590"/>
                    </a:lnTo>
                    <a:lnTo>
                      <a:pt x="1309" y="586"/>
                    </a:lnTo>
                    <a:lnTo>
                      <a:pt x="1321" y="586"/>
                    </a:lnTo>
                    <a:lnTo>
                      <a:pt x="1326" y="588"/>
                    </a:lnTo>
                    <a:lnTo>
                      <a:pt x="1326" y="588"/>
                    </a:lnTo>
                    <a:lnTo>
                      <a:pt x="1328" y="590"/>
                    </a:lnTo>
                    <a:lnTo>
                      <a:pt x="1336" y="590"/>
                    </a:lnTo>
                    <a:lnTo>
                      <a:pt x="1342" y="596"/>
                    </a:lnTo>
                    <a:lnTo>
                      <a:pt x="1357" y="596"/>
                    </a:lnTo>
                    <a:lnTo>
                      <a:pt x="1359" y="596"/>
                    </a:lnTo>
                    <a:lnTo>
                      <a:pt x="1359" y="598"/>
                    </a:lnTo>
                    <a:lnTo>
                      <a:pt x="1363" y="603"/>
                    </a:lnTo>
                    <a:lnTo>
                      <a:pt x="1363" y="605"/>
                    </a:lnTo>
                    <a:lnTo>
                      <a:pt x="1367" y="605"/>
                    </a:lnTo>
                    <a:lnTo>
                      <a:pt x="1369" y="605"/>
                    </a:lnTo>
                    <a:lnTo>
                      <a:pt x="1369" y="609"/>
                    </a:lnTo>
                    <a:lnTo>
                      <a:pt x="1371" y="611"/>
                    </a:lnTo>
                    <a:lnTo>
                      <a:pt x="1388" y="611"/>
                    </a:lnTo>
                    <a:lnTo>
                      <a:pt x="1390" y="613"/>
                    </a:lnTo>
                    <a:lnTo>
                      <a:pt x="1390" y="613"/>
                    </a:lnTo>
                    <a:lnTo>
                      <a:pt x="1394" y="613"/>
                    </a:lnTo>
                    <a:lnTo>
                      <a:pt x="1400" y="613"/>
                    </a:lnTo>
                    <a:lnTo>
                      <a:pt x="1402" y="613"/>
                    </a:lnTo>
                    <a:lnTo>
                      <a:pt x="1406" y="613"/>
                    </a:lnTo>
                    <a:lnTo>
                      <a:pt x="1408" y="613"/>
                    </a:lnTo>
                    <a:lnTo>
                      <a:pt x="1408" y="615"/>
                    </a:lnTo>
                    <a:lnTo>
                      <a:pt x="1411" y="615"/>
                    </a:lnTo>
                    <a:lnTo>
                      <a:pt x="1415" y="611"/>
                    </a:lnTo>
                    <a:lnTo>
                      <a:pt x="1415" y="609"/>
                    </a:lnTo>
                    <a:lnTo>
                      <a:pt x="1427" y="609"/>
                    </a:lnTo>
                    <a:lnTo>
                      <a:pt x="1429" y="605"/>
                    </a:lnTo>
                    <a:lnTo>
                      <a:pt x="1437" y="605"/>
                    </a:lnTo>
                    <a:lnTo>
                      <a:pt x="1442" y="603"/>
                    </a:lnTo>
                    <a:lnTo>
                      <a:pt x="1442" y="598"/>
                    </a:lnTo>
                    <a:lnTo>
                      <a:pt x="1448" y="590"/>
                    </a:lnTo>
                    <a:lnTo>
                      <a:pt x="1454" y="590"/>
                    </a:lnTo>
                    <a:lnTo>
                      <a:pt x="1456" y="592"/>
                    </a:lnTo>
                    <a:lnTo>
                      <a:pt x="1464" y="592"/>
                    </a:lnTo>
                    <a:lnTo>
                      <a:pt x="1469" y="596"/>
                    </a:lnTo>
                    <a:lnTo>
                      <a:pt x="1473" y="598"/>
                    </a:lnTo>
                    <a:lnTo>
                      <a:pt x="1479" y="598"/>
                    </a:lnTo>
                    <a:lnTo>
                      <a:pt x="1481" y="596"/>
                    </a:lnTo>
                    <a:lnTo>
                      <a:pt x="1483" y="596"/>
                    </a:lnTo>
                    <a:lnTo>
                      <a:pt x="1489" y="596"/>
                    </a:lnTo>
                    <a:lnTo>
                      <a:pt x="1493" y="596"/>
                    </a:lnTo>
                    <a:lnTo>
                      <a:pt x="1502" y="605"/>
                    </a:lnTo>
                    <a:lnTo>
                      <a:pt x="1512" y="605"/>
                    </a:lnTo>
                    <a:lnTo>
                      <a:pt x="1512" y="605"/>
                    </a:lnTo>
                    <a:lnTo>
                      <a:pt x="1516" y="605"/>
                    </a:lnTo>
                    <a:lnTo>
                      <a:pt x="1520" y="601"/>
                    </a:lnTo>
                    <a:lnTo>
                      <a:pt x="1520" y="596"/>
                    </a:lnTo>
                    <a:lnTo>
                      <a:pt x="1527" y="596"/>
                    </a:lnTo>
                    <a:lnTo>
                      <a:pt x="1529" y="596"/>
                    </a:lnTo>
                    <a:lnTo>
                      <a:pt x="1531" y="594"/>
                    </a:lnTo>
                    <a:lnTo>
                      <a:pt x="1531" y="590"/>
                    </a:lnTo>
                    <a:lnTo>
                      <a:pt x="1527" y="590"/>
                    </a:lnTo>
                    <a:lnTo>
                      <a:pt x="1527" y="590"/>
                    </a:lnTo>
                    <a:lnTo>
                      <a:pt x="1524" y="578"/>
                    </a:lnTo>
                    <a:lnTo>
                      <a:pt x="1524" y="557"/>
                    </a:lnTo>
                    <a:lnTo>
                      <a:pt x="1529" y="553"/>
                    </a:lnTo>
                    <a:lnTo>
                      <a:pt x="1529" y="551"/>
                    </a:lnTo>
                    <a:lnTo>
                      <a:pt x="1527" y="549"/>
                    </a:lnTo>
                    <a:lnTo>
                      <a:pt x="1524" y="547"/>
                    </a:lnTo>
                    <a:lnTo>
                      <a:pt x="1522" y="543"/>
                    </a:lnTo>
                    <a:lnTo>
                      <a:pt x="1518" y="543"/>
                    </a:lnTo>
                    <a:lnTo>
                      <a:pt x="1516" y="543"/>
                    </a:lnTo>
                    <a:lnTo>
                      <a:pt x="1514" y="543"/>
                    </a:lnTo>
                    <a:lnTo>
                      <a:pt x="1510" y="540"/>
                    </a:lnTo>
                    <a:lnTo>
                      <a:pt x="1508" y="540"/>
                    </a:lnTo>
                    <a:lnTo>
                      <a:pt x="1508" y="536"/>
                    </a:lnTo>
                    <a:lnTo>
                      <a:pt x="1510" y="536"/>
                    </a:lnTo>
                    <a:lnTo>
                      <a:pt x="1520" y="526"/>
                    </a:lnTo>
                    <a:lnTo>
                      <a:pt x="1529" y="524"/>
                    </a:lnTo>
                    <a:lnTo>
                      <a:pt x="1531" y="520"/>
                    </a:lnTo>
                    <a:lnTo>
                      <a:pt x="1541" y="522"/>
                    </a:lnTo>
                    <a:lnTo>
                      <a:pt x="1553" y="518"/>
                    </a:lnTo>
                    <a:lnTo>
                      <a:pt x="1564" y="524"/>
                    </a:lnTo>
                    <a:lnTo>
                      <a:pt x="1572" y="530"/>
                    </a:lnTo>
                    <a:lnTo>
                      <a:pt x="1591" y="530"/>
                    </a:lnTo>
                    <a:lnTo>
                      <a:pt x="1591" y="532"/>
                    </a:lnTo>
                    <a:lnTo>
                      <a:pt x="1595" y="534"/>
                    </a:lnTo>
                    <a:lnTo>
                      <a:pt x="1597" y="534"/>
                    </a:lnTo>
                    <a:lnTo>
                      <a:pt x="1599" y="536"/>
                    </a:lnTo>
                    <a:lnTo>
                      <a:pt x="1599" y="540"/>
                    </a:lnTo>
                    <a:lnTo>
                      <a:pt x="1601" y="540"/>
                    </a:lnTo>
                    <a:lnTo>
                      <a:pt x="1603" y="543"/>
                    </a:lnTo>
                    <a:lnTo>
                      <a:pt x="1607" y="545"/>
                    </a:lnTo>
                    <a:lnTo>
                      <a:pt x="1609" y="549"/>
                    </a:lnTo>
                    <a:lnTo>
                      <a:pt x="1611" y="549"/>
                    </a:lnTo>
                    <a:lnTo>
                      <a:pt x="1614" y="551"/>
                    </a:lnTo>
                    <a:lnTo>
                      <a:pt x="1616" y="551"/>
                    </a:lnTo>
                    <a:lnTo>
                      <a:pt x="1618" y="557"/>
                    </a:lnTo>
                    <a:lnTo>
                      <a:pt x="1628" y="565"/>
                    </a:lnTo>
                    <a:lnTo>
                      <a:pt x="1632" y="574"/>
                    </a:lnTo>
                    <a:lnTo>
                      <a:pt x="1634" y="574"/>
                    </a:lnTo>
                    <a:lnTo>
                      <a:pt x="1647" y="580"/>
                    </a:lnTo>
                    <a:lnTo>
                      <a:pt x="1649" y="582"/>
                    </a:lnTo>
                    <a:lnTo>
                      <a:pt x="1653" y="588"/>
                    </a:lnTo>
                    <a:lnTo>
                      <a:pt x="1655" y="590"/>
                    </a:lnTo>
                    <a:lnTo>
                      <a:pt x="1657" y="590"/>
                    </a:lnTo>
                    <a:lnTo>
                      <a:pt x="1659" y="596"/>
                    </a:lnTo>
                    <a:lnTo>
                      <a:pt x="1661" y="596"/>
                    </a:lnTo>
                    <a:lnTo>
                      <a:pt x="1661" y="598"/>
                    </a:lnTo>
                    <a:lnTo>
                      <a:pt x="1667" y="603"/>
                    </a:lnTo>
                    <a:lnTo>
                      <a:pt x="1669" y="605"/>
                    </a:lnTo>
                    <a:lnTo>
                      <a:pt x="1672" y="605"/>
                    </a:lnTo>
                    <a:lnTo>
                      <a:pt x="1684" y="605"/>
                    </a:lnTo>
                    <a:lnTo>
                      <a:pt x="1686" y="607"/>
                    </a:lnTo>
                    <a:lnTo>
                      <a:pt x="1688" y="609"/>
                    </a:lnTo>
                    <a:lnTo>
                      <a:pt x="1692" y="611"/>
                    </a:lnTo>
                    <a:lnTo>
                      <a:pt x="1694" y="607"/>
                    </a:lnTo>
                    <a:lnTo>
                      <a:pt x="1698" y="607"/>
                    </a:lnTo>
                    <a:lnTo>
                      <a:pt x="1703" y="613"/>
                    </a:lnTo>
                    <a:lnTo>
                      <a:pt x="1705" y="613"/>
                    </a:lnTo>
                    <a:lnTo>
                      <a:pt x="1709" y="619"/>
                    </a:lnTo>
                    <a:lnTo>
                      <a:pt x="1719" y="619"/>
                    </a:lnTo>
                    <a:lnTo>
                      <a:pt x="1723" y="627"/>
                    </a:lnTo>
                    <a:lnTo>
                      <a:pt x="1730" y="627"/>
                    </a:lnTo>
                    <a:lnTo>
                      <a:pt x="1730" y="627"/>
                    </a:lnTo>
                    <a:lnTo>
                      <a:pt x="1730" y="630"/>
                    </a:lnTo>
                    <a:lnTo>
                      <a:pt x="1732" y="634"/>
                    </a:lnTo>
                    <a:lnTo>
                      <a:pt x="1732" y="636"/>
                    </a:lnTo>
                    <a:lnTo>
                      <a:pt x="1742" y="644"/>
                    </a:lnTo>
                    <a:lnTo>
                      <a:pt x="1748" y="644"/>
                    </a:lnTo>
                    <a:lnTo>
                      <a:pt x="1750" y="646"/>
                    </a:lnTo>
                    <a:lnTo>
                      <a:pt x="1757" y="646"/>
                    </a:lnTo>
                    <a:lnTo>
                      <a:pt x="1757" y="644"/>
                    </a:lnTo>
                    <a:lnTo>
                      <a:pt x="1763" y="644"/>
                    </a:lnTo>
                    <a:lnTo>
                      <a:pt x="1763" y="640"/>
                    </a:lnTo>
                    <a:lnTo>
                      <a:pt x="1765" y="638"/>
                    </a:lnTo>
                    <a:lnTo>
                      <a:pt x="1767" y="638"/>
                    </a:lnTo>
                    <a:lnTo>
                      <a:pt x="1769" y="636"/>
                    </a:lnTo>
                    <a:lnTo>
                      <a:pt x="1777" y="636"/>
                    </a:lnTo>
                    <a:lnTo>
                      <a:pt x="1777" y="630"/>
                    </a:lnTo>
                    <a:lnTo>
                      <a:pt x="1788" y="630"/>
                    </a:lnTo>
                    <a:lnTo>
                      <a:pt x="1792" y="632"/>
                    </a:lnTo>
                    <a:lnTo>
                      <a:pt x="1794" y="636"/>
                    </a:lnTo>
                    <a:lnTo>
                      <a:pt x="1794" y="640"/>
                    </a:lnTo>
                    <a:lnTo>
                      <a:pt x="1798" y="644"/>
                    </a:lnTo>
                    <a:lnTo>
                      <a:pt x="1798" y="652"/>
                    </a:lnTo>
                    <a:lnTo>
                      <a:pt x="1794" y="652"/>
                    </a:lnTo>
                    <a:lnTo>
                      <a:pt x="1798" y="659"/>
                    </a:lnTo>
                    <a:lnTo>
                      <a:pt x="1798" y="663"/>
                    </a:lnTo>
                    <a:lnTo>
                      <a:pt x="1800" y="667"/>
                    </a:lnTo>
                    <a:lnTo>
                      <a:pt x="1800" y="673"/>
                    </a:lnTo>
                    <a:lnTo>
                      <a:pt x="1804" y="675"/>
                    </a:lnTo>
                    <a:lnTo>
                      <a:pt x="1804" y="683"/>
                    </a:lnTo>
                    <a:lnTo>
                      <a:pt x="1804" y="690"/>
                    </a:lnTo>
                    <a:lnTo>
                      <a:pt x="1804" y="692"/>
                    </a:lnTo>
                    <a:lnTo>
                      <a:pt x="1802" y="692"/>
                    </a:lnTo>
                    <a:lnTo>
                      <a:pt x="1802" y="696"/>
                    </a:lnTo>
                    <a:lnTo>
                      <a:pt x="1804" y="700"/>
                    </a:lnTo>
                    <a:lnTo>
                      <a:pt x="1804" y="702"/>
                    </a:lnTo>
                    <a:lnTo>
                      <a:pt x="1802" y="704"/>
                    </a:lnTo>
                    <a:lnTo>
                      <a:pt x="1800" y="704"/>
                    </a:lnTo>
                    <a:lnTo>
                      <a:pt x="1798" y="702"/>
                    </a:lnTo>
                    <a:lnTo>
                      <a:pt x="1794" y="702"/>
                    </a:lnTo>
                    <a:lnTo>
                      <a:pt x="1790" y="700"/>
                    </a:lnTo>
                    <a:lnTo>
                      <a:pt x="1788" y="700"/>
                    </a:lnTo>
                    <a:lnTo>
                      <a:pt x="1781" y="700"/>
                    </a:lnTo>
                    <a:lnTo>
                      <a:pt x="1779" y="700"/>
                    </a:lnTo>
                    <a:lnTo>
                      <a:pt x="1781" y="702"/>
                    </a:lnTo>
                    <a:lnTo>
                      <a:pt x="1781" y="706"/>
                    </a:lnTo>
                    <a:lnTo>
                      <a:pt x="1775" y="706"/>
                    </a:lnTo>
                    <a:lnTo>
                      <a:pt x="1775" y="708"/>
                    </a:lnTo>
                    <a:lnTo>
                      <a:pt x="1777" y="712"/>
                    </a:lnTo>
                    <a:lnTo>
                      <a:pt x="1777" y="712"/>
                    </a:lnTo>
                    <a:lnTo>
                      <a:pt x="1781" y="714"/>
                    </a:lnTo>
                    <a:lnTo>
                      <a:pt x="1783" y="717"/>
                    </a:lnTo>
                    <a:lnTo>
                      <a:pt x="1788" y="723"/>
                    </a:lnTo>
                    <a:lnTo>
                      <a:pt x="1790" y="725"/>
                    </a:lnTo>
                    <a:lnTo>
                      <a:pt x="1792" y="731"/>
                    </a:lnTo>
                    <a:lnTo>
                      <a:pt x="1792" y="733"/>
                    </a:lnTo>
                    <a:lnTo>
                      <a:pt x="1794" y="737"/>
                    </a:lnTo>
                    <a:lnTo>
                      <a:pt x="1796" y="739"/>
                    </a:lnTo>
                    <a:lnTo>
                      <a:pt x="1798" y="750"/>
                    </a:lnTo>
                    <a:lnTo>
                      <a:pt x="1790" y="748"/>
                    </a:lnTo>
                    <a:lnTo>
                      <a:pt x="1788" y="754"/>
                    </a:lnTo>
                    <a:lnTo>
                      <a:pt x="1794" y="758"/>
                    </a:lnTo>
                    <a:lnTo>
                      <a:pt x="1804" y="758"/>
                    </a:lnTo>
                    <a:lnTo>
                      <a:pt x="1804" y="741"/>
                    </a:lnTo>
                    <a:lnTo>
                      <a:pt x="1804" y="739"/>
                    </a:lnTo>
                    <a:lnTo>
                      <a:pt x="1806" y="739"/>
                    </a:lnTo>
                    <a:lnTo>
                      <a:pt x="1808" y="741"/>
                    </a:lnTo>
                    <a:lnTo>
                      <a:pt x="1810" y="743"/>
                    </a:lnTo>
                    <a:lnTo>
                      <a:pt x="1815" y="739"/>
                    </a:lnTo>
                    <a:lnTo>
                      <a:pt x="1815" y="743"/>
                    </a:lnTo>
                    <a:lnTo>
                      <a:pt x="1817" y="746"/>
                    </a:lnTo>
                    <a:lnTo>
                      <a:pt x="1819" y="748"/>
                    </a:lnTo>
                    <a:lnTo>
                      <a:pt x="1821" y="752"/>
                    </a:lnTo>
                    <a:lnTo>
                      <a:pt x="1825" y="752"/>
                    </a:lnTo>
                    <a:lnTo>
                      <a:pt x="1827" y="750"/>
                    </a:lnTo>
                    <a:lnTo>
                      <a:pt x="1831" y="750"/>
                    </a:lnTo>
                    <a:lnTo>
                      <a:pt x="1831" y="748"/>
                    </a:lnTo>
                    <a:lnTo>
                      <a:pt x="1833" y="748"/>
                    </a:lnTo>
                    <a:lnTo>
                      <a:pt x="1833" y="754"/>
                    </a:lnTo>
                    <a:lnTo>
                      <a:pt x="1835" y="754"/>
                    </a:lnTo>
                    <a:lnTo>
                      <a:pt x="1835" y="752"/>
                    </a:lnTo>
                    <a:lnTo>
                      <a:pt x="1839" y="750"/>
                    </a:lnTo>
                    <a:lnTo>
                      <a:pt x="1844" y="748"/>
                    </a:lnTo>
                    <a:lnTo>
                      <a:pt x="1848" y="746"/>
                    </a:lnTo>
                    <a:lnTo>
                      <a:pt x="1852" y="743"/>
                    </a:lnTo>
                    <a:lnTo>
                      <a:pt x="1854" y="737"/>
                    </a:lnTo>
                    <a:lnTo>
                      <a:pt x="1854" y="731"/>
                    </a:lnTo>
                    <a:lnTo>
                      <a:pt x="1856" y="727"/>
                    </a:lnTo>
                    <a:lnTo>
                      <a:pt x="1856" y="717"/>
                    </a:lnTo>
                    <a:lnTo>
                      <a:pt x="1862" y="714"/>
                    </a:lnTo>
                    <a:lnTo>
                      <a:pt x="1862" y="700"/>
                    </a:lnTo>
                    <a:lnTo>
                      <a:pt x="1862" y="696"/>
                    </a:lnTo>
                    <a:lnTo>
                      <a:pt x="1864" y="694"/>
                    </a:lnTo>
                    <a:lnTo>
                      <a:pt x="1868" y="688"/>
                    </a:lnTo>
                    <a:lnTo>
                      <a:pt x="1868" y="679"/>
                    </a:lnTo>
                    <a:lnTo>
                      <a:pt x="1868" y="675"/>
                    </a:lnTo>
                    <a:lnTo>
                      <a:pt x="1868" y="669"/>
                    </a:lnTo>
                    <a:lnTo>
                      <a:pt x="1868" y="667"/>
                    </a:lnTo>
                    <a:lnTo>
                      <a:pt x="1868" y="661"/>
                    </a:lnTo>
                    <a:lnTo>
                      <a:pt x="1866" y="661"/>
                    </a:lnTo>
                    <a:lnTo>
                      <a:pt x="1866" y="659"/>
                    </a:lnTo>
                    <a:lnTo>
                      <a:pt x="1868" y="654"/>
                    </a:lnTo>
                    <a:lnTo>
                      <a:pt x="1868" y="652"/>
                    </a:lnTo>
                    <a:lnTo>
                      <a:pt x="1868" y="650"/>
                    </a:lnTo>
                    <a:lnTo>
                      <a:pt x="1870" y="648"/>
                    </a:lnTo>
                    <a:lnTo>
                      <a:pt x="1870" y="644"/>
                    </a:lnTo>
                    <a:lnTo>
                      <a:pt x="1868" y="644"/>
                    </a:lnTo>
                    <a:lnTo>
                      <a:pt x="1868" y="640"/>
                    </a:lnTo>
                    <a:lnTo>
                      <a:pt x="1868" y="636"/>
                    </a:lnTo>
                    <a:lnTo>
                      <a:pt x="1870" y="636"/>
                    </a:lnTo>
                    <a:lnTo>
                      <a:pt x="1873" y="632"/>
                    </a:lnTo>
                    <a:lnTo>
                      <a:pt x="1873" y="627"/>
                    </a:lnTo>
                    <a:lnTo>
                      <a:pt x="1870" y="625"/>
                    </a:lnTo>
                    <a:lnTo>
                      <a:pt x="1870" y="621"/>
                    </a:lnTo>
                    <a:lnTo>
                      <a:pt x="1868" y="615"/>
                    </a:lnTo>
                    <a:lnTo>
                      <a:pt x="1866" y="613"/>
                    </a:lnTo>
                    <a:lnTo>
                      <a:pt x="1866" y="611"/>
                    </a:lnTo>
                    <a:lnTo>
                      <a:pt x="1864" y="609"/>
                    </a:lnTo>
                    <a:lnTo>
                      <a:pt x="1864" y="605"/>
                    </a:lnTo>
                    <a:lnTo>
                      <a:pt x="1862" y="605"/>
                    </a:lnTo>
                    <a:lnTo>
                      <a:pt x="1862" y="601"/>
                    </a:lnTo>
                    <a:lnTo>
                      <a:pt x="1862" y="598"/>
                    </a:lnTo>
                    <a:lnTo>
                      <a:pt x="1858" y="596"/>
                    </a:lnTo>
                    <a:lnTo>
                      <a:pt x="1856" y="596"/>
                    </a:lnTo>
                    <a:lnTo>
                      <a:pt x="1858" y="594"/>
                    </a:lnTo>
                    <a:lnTo>
                      <a:pt x="1856" y="594"/>
                    </a:lnTo>
                    <a:lnTo>
                      <a:pt x="1856" y="592"/>
                    </a:lnTo>
                    <a:lnTo>
                      <a:pt x="1852" y="590"/>
                    </a:lnTo>
                    <a:lnTo>
                      <a:pt x="1850" y="588"/>
                    </a:lnTo>
                    <a:lnTo>
                      <a:pt x="1848" y="584"/>
                    </a:lnTo>
                    <a:lnTo>
                      <a:pt x="1846" y="580"/>
                    </a:lnTo>
                    <a:lnTo>
                      <a:pt x="1846" y="576"/>
                    </a:lnTo>
                    <a:lnTo>
                      <a:pt x="1846" y="574"/>
                    </a:lnTo>
                    <a:lnTo>
                      <a:pt x="1846" y="574"/>
                    </a:lnTo>
                    <a:lnTo>
                      <a:pt x="1841" y="572"/>
                    </a:lnTo>
                    <a:lnTo>
                      <a:pt x="1841" y="567"/>
                    </a:lnTo>
                    <a:lnTo>
                      <a:pt x="1844" y="565"/>
                    </a:lnTo>
                    <a:lnTo>
                      <a:pt x="1844" y="557"/>
                    </a:lnTo>
                    <a:lnTo>
                      <a:pt x="1841" y="553"/>
                    </a:lnTo>
                    <a:lnTo>
                      <a:pt x="1839" y="551"/>
                    </a:lnTo>
                    <a:lnTo>
                      <a:pt x="1837" y="549"/>
                    </a:lnTo>
                    <a:lnTo>
                      <a:pt x="1833" y="547"/>
                    </a:lnTo>
                    <a:lnTo>
                      <a:pt x="1833" y="545"/>
                    </a:lnTo>
                    <a:lnTo>
                      <a:pt x="1831" y="543"/>
                    </a:lnTo>
                    <a:lnTo>
                      <a:pt x="1831" y="540"/>
                    </a:lnTo>
                    <a:lnTo>
                      <a:pt x="1827" y="536"/>
                    </a:lnTo>
                    <a:lnTo>
                      <a:pt x="1825" y="536"/>
                    </a:lnTo>
                    <a:lnTo>
                      <a:pt x="1821" y="534"/>
                    </a:lnTo>
                    <a:lnTo>
                      <a:pt x="1819" y="534"/>
                    </a:lnTo>
                    <a:lnTo>
                      <a:pt x="1815" y="532"/>
                    </a:lnTo>
                    <a:lnTo>
                      <a:pt x="1815" y="528"/>
                    </a:lnTo>
                    <a:lnTo>
                      <a:pt x="1815" y="528"/>
                    </a:lnTo>
                    <a:lnTo>
                      <a:pt x="1817" y="530"/>
                    </a:lnTo>
                    <a:lnTo>
                      <a:pt x="1819" y="530"/>
                    </a:lnTo>
                    <a:lnTo>
                      <a:pt x="1821" y="532"/>
                    </a:lnTo>
                    <a:lnTo>
                      <a:pt x="1825" y="532"/>
                    </a:lnTo>
                    <a:lnTo>
                      <a:pt x="1825" y="530"/>
                    </a:lnTo>
                    <a:lnTo>
                      <a:pt x="1825" y="528"/>
                    </a:lnTo>
                    <a:lnTo>
                      <a:pt x="1825" y="528"/>
                    </a:lnTo>
                    <a:lnTo>
                      <a:pt x="1821" y="526"/>
                    </a:lnTo>
                    <a:lnTo>
                      <a:pt x="1819" y="526"/>
                    </a:lnTo>
                    <a:lnTo>
                      <a:pt x="1819" y="526"/>
                    </a:lnTo>
                    <a:lnTo>
                      <a:pt x="1798" y="516"/>
                    </a:lnTo>
                    <a:lnTo>
                      <a:pt x="1798" y="516"/>
                    </a:lnTo>
                    <a:lnTo>
                      <a:pt x="1796" y="514"/>
                    </a:lnTo>
                    <a:lnTo>
                      <a:pt x="1794" y="511"/>
                    </a:lnTo>
                    <a:lnTo>
                      <a:pt x="1790" y="509"/>
                    </a:lnTo>
                    <a:lnTo>
                      <a:pt x="1788" y="507"/>
                    </a:lnTo>
                    <a:lnTo>
                      <a:pt x="1786" y="505"/>
                    </a:lnTo>
                    <a:lnTo>
                      <a:pt x="1781" y="505"/>
                    </a:lnTo>
                    <a:lnTo>
                      <a:pt x="1779" y="507"/>
                    </a:lnTo>
                    <a:lnTo>
                      <a:pt x="1777" y="509"/>
                    </a:lnTo>
                    <a:lnTo>
                      <a:pt x="1767" y="505"/>
                    </a:lnTo>
                    <a:lnTo>
                      <a:pt x="1777" y="518"/>
                    </a:lnTo>
                    <a:lnTo>
                      <a:pt x="1775" y="524"/>
                    </a:lnTo>
                    <a:lnTo>
                      <a:pt x="1771" y="524"/>
                    </a:lnTo>
                    <a:lnTo>
                      <a:pt x="1771" y="516"/>
                    </a:lnTo>
                    <a:lnTo>
                      <a:pt x="1767" y="511"/>
                    </a:lnTo>
                    <a:lnTo>
                      <a:pt x="1767" y="520"/>
                    </a:lnTo>
                    <a:lnTo>
                      <a:pt x="1757" y="520"/>
                    </a:lnTo>
                    <a:lnTo>
                      <a:pt x="1757" y="518"/>
                    </a:lnTo>
                    <a:lnTo>
                      <a:pt x="1757" y="514"/>
                    </a:lnTo>
                    <a:lnTo>
                      <a:pt x="1757" y="511"/>
                    </a:lnTo>
                    <a:lnTo>
                      <a:pt x="1750" y="511"/>
                    </a:lnTo>
                    <a:lnTo>
                      <a:pt x="1748" y="516"/>
                    </a:lnTo>
                    <a:lnTo>
                      <a:pt x="1742" y="516"/>
                    </a:lnTo>
                    <a:lnTo>
                      <a:pt x="1740" y="505"/>
                    </a:lnTo>
                    <a:lnTo>
                      <a:pt x="1738" y="505"/>
                    </a:lnTo>
                    <a:lnTo>
                      <a:pt x="1734" y="499"/>
                    </a:lnTo>
                    <a:lnTo>
                      <a:pt x="1717" y="501"/>
                    </a:lnTo>
                    <a:lnTo>
                      <a:pt x="1715" y="497"/>
                    </a:lnTo>
                    <a:lnTo>
                      <a:pt x="1709" y="497"/>
                    </a:lnTo>
                    <a:lnTo>
                      <a:pt x="1707" y="495"/>
                    </a:lnTo>
                    <a:lnTo>
                      <a:pt x="1705" y="495"/>
                    </a:lnTo>
                    <a:lnTo>
                      <a:pt x="1705" y="489"/>
                    </a:lnTo>
                    <a:lnTo>
                      <a:pt x="1709" y="487"/>
                    </a:lnTo>
                    <a:lnTo>
                      <a:pt x="1711" y="485"/>
                    </a:lnTo>
                    <a:lnTo>
                      <a:pt x="1713" y="485"/>
                    </a:lnTo>
                    <a:lnTo>
                      <a:pt x="1713" y="478"/>
                    </a:lnTo>
                    <a:lnTo>
                      <a:pt x="1715" y="478"/>
                    </a:lnTo>
                    <a:lnTo>
                      <a:pt x="1719" y="476"/>
                    </a:lnTo>
                    <a:lnTo>
                      <a:pt x="1721" y="472"/>
                    </a:lnTo>
                    <a:lnTo>
                      <a:pt x="1721" y="472"/>
                    </a:lnTo>
                    <a:lnTo>
                      <a:pt x="1723" y="468"/>
                    </a:lnTo>
                    <a:lnTo>
                      <a:pt x="1723" y="466"/>
                    </a:lnTo>
                    <a:lnTo>
                      <a:pt x="1723" y="464"/>
                    </a:lnTo>
                    <a:lnTo>
                      <a:pt x="1721" y="460"/>
                    </a:lnTo>
                    <a:lnTo>
                      <a:pt x="1723" y="453"/>
                    </a:lnTo>
                    <a:lnTo>
                      <a:pt x="1721" y="449"/>
                    </a:lnTo>
                    <a:lnTo>
                      <a:pt x="1725" y="445"/>
                    </a:lnTo>
                    <a:lnTo>
                      <a:pt x="1732" y="443"/>
                    </a:lnTo>
                    <a:lnTo>
                      <a:pt x="1730" y="435"/>
                    </a:lnTo>
                    <a:lnTo>
                      <a:pt x="1734" y="433"/>
                    </a:lnTo>
                    <a:lnTo>
                      <a:pt x="1730" y="424"/>
                    </a:lnTo>
                    <a:lnTo>
                      <a:pt x="1736" y="420"/>
                    </a:lnTo>
                    <a:lnTo>
                      <a:pt x="1736" y="408"/>
                    </a:lnTo>
                    <a:lnTo>
                      <a:pt x="1738" y="406"/>
                    </a:lnTo>
                    <a:lnTo>
                      <a:pt x="1740" y="404"/>
                    </a:lnTo>
                    <a:lnTo>
                      <a:pt x="1744" y="402"/>
                    </a:lnTo>
                    <a:lnTo>
                      <a:pt x="1746" y="400"/>
                    </a:lnTo>
                    <a:lnTo>
                      <a:pt x="1750" y="400"/>
                    </a:lnTo>
                    <a:lnTo>
                      <a:pt x="1757" y="402"/>
                    </a:lnTo>
                    <a:lnTo>
                      <a:pt x="1786" y="402"/>
                    </a:lnTo>
                    <a:lnTo>
                      <a:pt x="1790" y="406"/>
                    </a:lnTo>
                    <a:lnTo>
                      <a:pt x="1794" y="404"/>
                    </a:lnTo>
                    <a:lnTo>
                      <a:pt x="1794" y="400"/>
                    </a:lnTo>
                    <a:lnTo>
                      <a:pt x="1810" y="404"/>
                    </a:lnTo>
                    <a:lnTo>
                      <a:pt x="1819" y="400"/>
                    </a:lnTo>
                    <a:lnTo>
                      <a:pt x="1825" y="406"/>
                    </a:lnTo>
                    <a:lnTo>
                      <a:pt x="1827" y="395"/>
                    </a:lnTo>
                    <a:lnTo>
                      <a:pt x="1846" y="395"/>
                    </a:lnTo>
                    <a:lnTo>
                      <a:pt x="1850" y="398"/>
                    </a:lnTo>
                    <a:lnTo>
                      <a:pt x="1852" y="402"/>
                    </a:lnTo>
                    <a:lnTo>
                      <a:pt x="1852" y="402"/>
                    </a:lnTo>
                    <a:lnTo>
                      <a:pt x="1854" y="400"/>
                    </a:lnTo>
                    <a:lnTo>
                      <a:pt x="1856" y="400"/>
                    </a:lnTo>
                    <a:lnTo>
                      <a:pt x="1858" y="398"/>
                    </a:lnTo>
                    <a:lnTo>
                      <a:pt x="1862" y="395"/>
                    </a:lnTo>
                    <a:lnTo>
                      <a:pt x="1868" y="402"/>
                    </a:lnTo>
                    <a:lnTo>
                      <a:pt x="1879" y="402"/>
                    </a:lnTo>
                    <a:lnTo>
                      <a:pt x="1864" y="406"/>
                    </a:lnTo>
                    <a:lnTo>
                      <a:pt x="1864" y="408"/>
                    </a:lnTo>
                    <a:lnTo>
                      <a:pt x="1866" y="408"/>
                    </a:lnTo>
                    <a:lnTo>
                      <a:pt x="1868" y="410"/>
                    </a:lnTo>
                    <a:lnTo>
                      <a:pt x="1870" y="412"/>
                    </a:lnTo>
                    <a:lnTo>
                      <a:pt x="1873" y="412"/>
                    </a:lnTo>
                    <a:lnTo>
                      <a:pt x="1875" y="410"/>
                    </a:lnTo>
                    <a:lnTo>
                      <a:pt x="1879" y="410"/>
                    </a:lnTo>
                    <a:lnTo>
                      <a:pt x="1881" y="408"/>
                    </a:lnTo>
                    <a:lnTo>
                      <a:pt x="1883" y="408"/>
                    </a:lnTo>
                    <a:lnTo>
                      <a:pt x="1883" y="408"/>
                    </a:lnTo>
                    <a:lnTo>
                      <a:pt x="1891" y="410"/>
                    </a:lnTo>
                    <a:lnTo>
                      <a:pt x="1897" y="406"/>
                    </a:lnTo>
                    <a:lnTo>
                      <a:pt x="1899" y="406"/>
                    </a:lnTo>
                    <a:lnTo>
                      <a:pt x="1899" y="408"/>
                    </a:lnTo>
                    <a:lnTo>
                      <a:pt x="1910" y="408"/>
                    </a:lnTo>
                    <a:lnTo>
                      <a:pt x="1910" y="406"/>
                    </a:lnTo>
                    <a:lnTo>
                      <a:pt x="1910" y="402"/>
                    </a:lnTo>
                    <a:lnTo>
                      <a:pt x="1920" y="404"/>
                    </a:lnTo>
                    <a:lnTo>
                      <a:pt x="1908" y="395"/>
                    </a:lnTo>
                    <a:lnTo>
                      <a:pt x="1899" y="400"/>
                    </a:lnTo>
                    <a:lnTo>
                      <a:pt x="1899" y="393"/>
                    </a:lnTo>
                    <a:lnTo>
                      <a:pt x="1897" y="391"/>
                    </a:lnTo>
                    <a:lnTo>
                      <a:pt x="1895" y="389"/>
                    </a:lnTo>
                    <a:lnTo>
                      <a:pt x="1893" y="385"/>
                    </a:lnTo>
                    <a:lnTo>
                      <a:pt x="1893" y="381"/>
                    </a:lnTo>
                    <a:lnTo>
                      <a:pt x="1899" y="375"/>
                    </a:lnTo>
                    <a:lnTo>
                      <a:pt x="1899" y="366"/>
                    </a:lnTo>
                    <a:lnTo>
                      <a:pt x="1904" y="362"/>
                    </a:lnTo>
                    <a:lnTo>
                      <a:pt x="1899" y="362"/>
                    </a:lnTo>
                    <a:lnTo>
                      <a:pt x="1897" y="358"/>
                    </a:lnTo>
                    <a:lnTo>
                      <a:pt x="1897" y="354"/>
                    </a:lnTo>
                    <a:lnTo>
                      <a:pt x="1899" y="354"/>
                    </a:lnTo>
                    <a:lnTo>
                      <a:pt x="1904" y="352"/>
                    </a:lnTo>
                    <a:lnTo>
                      <a:pt x="1912" y="352"/>
                    </a:lnTo>
                    <a:lnTo>
                      <a:pt x="1916" y="354"/>
                    </a:lnTo>
                    <a:lnTo>
                      <a:pt x="1920" y="354"/>
                    </a:lnTo>
                    <a:lnTo>
                      <a:pt x="1924" y="348"/>
                    </a:lnTo>
                    <a:lnTo>
                      <a:pt x="1933" y="356"/>
                    </a:lnTo>
                    <a:lnTo>
                      <a:pt x="1939" y="352"/>
                    </a:lnTo>
                    <a:lnTo>
                      <a:pt x="1941" y="354"/>
                    </a:lnTo>
                    <a:lnTo>
                      <a:pt x="1941" y="356"/>
                    </a:lnTo>
                    <a:lnTo>
                      <a:pt x="1945" y="362"/>
                    </a:lnTo>
                    <a:lnTo>
                      <a:pt x="1945" y="364"/>
                    </a:lnTo>
                    <a:lnTo>
                      <a:pt x="1947" y="366"/>
                    </a:lnTo>
                    <a:lnTo>
                      <a:pt x="1957" y="366"/>
                    </a:lnTo>
                    <a:lnTo>
                      <a:pt x="1957" y="371"/>
                    </a:lnTo>
                    <a:lnTo>
                      <a:pt x="1957" y="375"/>
                    </a:lnTo>
                    <a:lnTo>
                      <a:pt x="1960" y="377"/>
                    </a:lnTo>
                    <a:lnTo>
                      <a:pt x="1962" y="377"/>
                    </a:lnTo>
                    <a:lnTo>
                      <a:pt x="1966" y="371"/>
                    </a:lnTo>
                    <a:lnTo>
                      <a:pt x="1970" y="362"/>
                    </a:lnTo>
                    <a:lnTo>
                      <a:pt x="1972" y="360"/>
                    </a:lnTo>
                    <a:lnTo>
                      <a:pt x="1972" y="358"/>
                    </a:lnTo>
                    <a:lnTo>
                      <a:pt x="1978" y="354"/>
                    </a:lnTo>
                    <a:lnTo>
                      <a:pt x="1984" y="358"/>
                    </a:lnTo>
                    <a:lnTo>
                      <a:pt x="1984" y="354"/>
                    </a:lnTo>
                    <a:lnTo>
                      <a:pt x="1978" y="350"/>
                    </a:lnTo>
                    <a:lnTo>
                      <a:pt x="1976" y="348"/>
                    </a:lnTo>
                    <a:lnTo>
                      <a:pt x="1970" y="346"/>
                    </a:lnTo>
                    <a:lnTo>
                      <a:pt x="1968" y="342"/>
                    </a:lnTo>
                    <a:lnTo>
                      <a:pt x="1966" y="340"/>
                    </a:lnTo>
                    <a:lnTo>
                      <a:pt x="1964" y="337"/>
                    </a:lnTo>
                    <a:lnTo>
                      <a:pt x="1964" y="335"/>
                    </a:lnTo>
                    <a:lnTo>
                      <a:pt x="1978" y="335"/>
                    </a:lnTo>
                    <a:lnTo>
                      <a:pt x="1984" y="337"/>
                    </a:lnTo>
                    <a:lnTo>
                      <a:pt x="2001" y="337"/>
                    </a:lnTo>
                    <a:lnTo>
                      <a:pt x="2001" y="342"/>
                    </a:lnTo>
                    <a:lnTo>
                      <a:pt x="1997" y="342"/>
                    </a:lnTo>
                    <a:lnTo>
                      <a:pt x="1995" y="340"/>
                    </a:lnTo>
                    <a:lnTo>
                      <a:pt x="1984" y="340"/>
                    </a:lnTo>
                    <a:lnTo>
                      <a:pt x="1984" y="346"/>
                    </a:lnTo>
                    <a:lnTo>
                      <a:pt x="1991" y="352"/>
                    </a:lnTo>
                    <a:lnTo>
                      <a:pt x="1995" y="354"/>
                    </a:lnTo>
                    <a:lnTo>
                      <a:pt x="1995" y="360"/>
                    </a:lnTo>
                    <a:lnTo>
                      <a:pt x="2003" y="362"/>
                    </a:lnTo>
                    <a:lnTo>
                      <a:pt x="2001" y="366"/>
                    </a:lnTo>
                    <a:lnTo>
                      <a:pt x="2005" y="371"/>
                    </a:lnTo>
                    <a:lnTo>
                      <a:pt x="1999" y="373"/>
                    </a:lnTo>
                    <a:lnTo>
                      <a:pt x="1997" y="377"/>
                    </a:lnTo>
                    <a:lnTo>
                      <a:pt x="1993" y="377"/>
                    </a:lnTo>
                    <a:lnTo>
                      <a:pt x="1995" y="381"/>
                    </a:lnTo>
                    <a:lnTo>
                      <a:pt x="1995" y="383"/>
                    </a:lnTo>
                    <a:lnTo>
                      <a:pt x="1995" y="385"/>
                    </a:lnTo>
                    <a:lnTo>
                      <a:pt x="1995" y="393"/>
                    </a:lnTo>
                    <a:lnTo>
                      <a:pt x="1995" y="395"/>
                    </a:lnTo>
                    <a:lnTo>
                      <a:pt x="1991" y="400"/>
                    </a:lnTo>
                    <a:lnTo>
                      <a:pt x="1989" y="406"/>
                    </a:lnTo>
                    <a:lnTo>
                      <a:pt x="1989" y="410"/>
                    </a:lnTo>
                    <a:lnTo>
                      <a:pt x="1989" y="410"/>
                    </a:lnTo>
                    <a:lnTo>
                      <a:pt x="1991" y="412"/>
                    </a:lnTo>
                    <a:lnTo>
                      <a:pt x="1993" y="416"/>
                    </a:lnTo>
                    <a:lnTo>
                      <a:pt x="1991" y="416"/>
                    </a:lnTo>
                    <a:lnTo>
                      <a:pt x="1989" y="420"/>
                    </a:lnTo>
                    <a:lnTo>
                      <a:pt x="1984" y="427"/>
                    </a:lnTo>
                    <a:lnTo>
                      <a:pt x="1980" y="429"/>
                    </a:lnTo>
                    <a:lnTo>
                      <a:pt x="1978" y="431"/>
                    </a:lnTo>
                    <a:lnTo>
                      <a:pt x="1978" y="431"/>
                    </a:lnTo>
                    <a:lnTo>
                      <a:pt x="1978" y="435"/>
                    </a:lnTo>
                    <a:lnTo>
                      <a:pt x="1974" y="435"/>
                    </a:lnTo>
                    <a:lnTo>
                      <a:pt x="1974" y="435"/>
                    </a:lnTo>
                    <a:lnTo>
                      <a:pt x="1976" y="437"/>
                    </a:lnTo>
                    <a:lnTo>
                      <a:pt x="1978" y="439"/>
                    </a:lnTo>
                    <a:lnTo>
                      <a:pt x="1982" y="445"/>
                    </a:lnTo>
                    <a:lnTo>
                      <a:pt x="1980" y="449"/>
                    </a:lnTo>
                    <a:lnTo>
                      <a:pt x="1980" y="453"/>
                    </a:lnTo>
                    <a:lnTo>
                      <a:pt x="1978" y="456"/>
                    </a:lnTo>
                    <a:lnTo>
                      <a:pt x="1978" y="460"/>
                    </a:lnTo>
                    <a:lnTo>
                      <a:pt x="1980" y="464"/>
                    </a:lnTo>
                    <a:lnTo>
                      <a:pt x="1984" y="470"/>
                    </a:lnTo>
                    <a:lnTo>
                      <a:pt x="1991" y="478"/>
                    </a:lnTo>
                    <a:lnTo>
                      <a:pt x="1999" y="485"/>
                    </a:lnTo>
                    <a:lnTo>
                      <a:pt x="2005" y="491"/>
                    </a:lnTo>
                    <a:lnTo>
                      <a:pt x="2007" y="493"/>
                    </a:lnTo>
                    <a:lnTo>
                      <a:pt x="2022" y="511"/>
                    </a:lnTo>
                    <a:lnTo>
                      <a:pt x="2026" y="509"/>
                    </a:lnTo>
                    <a:lnTo>
                      <a:pt x="2047" y="534"/>
                    </a:lnTo>
                    <a:lnTo>
                      <a:pt x="2059" y="540"/>
                    </a:lnTo>
                    <a:lnTo>
                      <a:pt x="2063" y="547"/>
                    </a:lnTo>
                    <a:lnTo>
                      <a:pt x="2065" y="551"/>
                    </a:lnTo>
                    <a:lnTo>
                      <a:pt x="2069" y="551"/>
                    </a:lnTo>
                    <a:lnTo>
                      <a:pt x="2069" y="555"/>
                    </a:lnTo>
                    <a:lnTo>
                      <a:pt x="2084" y="569"/>
                    </a:lnTo>
                    <a:lnTo>
                      <a:pt x="2088" y="569"/>
                    </a:lnTo>
                    <a:lnTo>
                      <a:pt x="2088" y="574"/>
                    </a:lnTo>
                    <a:lnTo>
                      <a:pt x="2090" y="574"/>
                    </a:lnTo>
                    <a:lnTo>
                      <a:pt x="2094" y="574"/>
                    </a:lnTo>
                    <a:lnTo>
                      <a:pt x="2096" y="572"/>
                    </a:lnTo>
                    <a:lnTo>
                      <a:pt x="2096" y="567"/>
                    </a:lnTo>
                    <a:lnTo>
                      <a:pt x="2096" y="565"/>
                    </a:lnTo>
                    <a:lnTo>
                      <a:pt x="2094" y="563"/>
                    </a:lnTo>
                    <a:lnTo>
                      <a:pt x="2096" y="561"/>
                    </a:lnTo>
                    <a:lnTo>
                      <a:pt x="2096" y="557"/>
                    </a:lnTo>
                    <a:lnTo>
                      <a:pt x="2098" y="557"/>
                    </a:lnTo>
                    <a:lnTo>
                      <a:pt x="2098" y="551"/>
                    </a:lnTo>
                    <a:lnTo>
                      <a:pt x="2094" y="547"/>
                    </a:lnTo>
                    <a:lnTo>
                      <a:pt x="2090" y="545"/>
                    </a:lnTo>
                    <a:lnTo>
                      <a:pt x="2088" y="538"/>
                    </a:lnTo>
                    <a:lnTo>
                      <a:pt x="2088" y="534"/>
                    </a:lnTo>
                    <a:lnTo>
                      <a:pt x="2090" y="532"/>
                    </a:lnTo>
                    <a:lnTo>
                      <a:pt x="2094" y="526"/>
                    </a:lnTo>
                    <a:lnTo>
                      <a:pt x="2096" y="526"/>
                    </a:lnTo>
                    <a:lnTo>
                      <a:pt x="2100" y="528"/>
                    </a:lnTo>
                    <a:lnTo>
                      <a:pt x="2100" y="528"/>
                    </a:lnTo>
                    <a:lnTo>
                      <a:pt x="2103" y="530"/>
                    </a:lnTo>
                    <a:lnTo>
                      <a:pt x="2105" y="530"/>
                    </a:lnTo>
                    <a:lnTo>
                      <a:pt x="2103" y="528"/>
                    </a:lnTo>
                    <a:lnTo>
                      <a:pt x="2100" y="526"/>
                    </a:lnTo>
                    <a:lnTo>
                      <a:pt x="2098" y="524"/>
                    </a:lnTo>
                    <a:lnTo>
                      <a:pt x="2096" y="520"/>
                    </a:lnTo>
                    <a:lnTo>
                      <a:pt x="2092" y="516"/>
                    </a:lnTo>
                    <a:lnTo>
                      <a:pt x="2090" y="516"/>
                    </a:lnTo>
                    <a:lnTo>
                      <a:pt x="2088" y="514"/>
                    </a:lnTo>
                    <a:lnTo>
                      <a:pt x="2086" y="511"/>
                    </a:lnTo>
                    <a:lnTo>
                      <a:pt x="2086" y="507"/>
                    </a:lnTo>
                    <a:lnTo>
                      <a:pt x="2088" y="503"/>
                    </a:lnTo>
                    <a:lnTo>
                      <a:pt x="2090" y="503"/>
                    </a:lnTo>
                    <a:lnTo>
                      <a:pt x="2092" y="501"/>
                    </a:lnTo>
                    <a:lnTo>
                      <a:pt x="2094" y="499"/>
                    </a:lnTo>
                    <a:lnTo>
                      <a:pt x="2096" y="501"/>
                    </a:lnTo>
                    <a:lnTo>
                      <a:pt x="2103" y="501"/>
                    </a:lnTo>
                    <a:lnTo>
                      <a:pt x="2105" y="499"/>
                    </a:lnTo>
                    <a:lnTo>
                      <a:pt x="2105" y="495"/>
                    </a:lnTo>
                    <a:lnTo>
                      <a:pt x="2100" y="489"/>
                    </a:lnTo>
                    <a:lnTo>
                      <a:pt x="2096" y="487"/>
                    </a:lnTo>
                    <a:lnTo>
                      <a:pt x="2092" y="487"/>
                    </a:lnTo>
                    <a:lnTo>
                      <a:pt x="2088" y="482"/>
                    </a:lnTo>
                    <a:lnTo>
                      <a:pt x="2086" y="480"/>
                    </a:lnTo>
                    <a:lnTo>
                      <a:pt x="2084" y="474"/>
                    </a:lnTo>
                    <a:lnTo>
                      <a:pt x="2080" y="468"/>
                    </a:lnTo>
                    <a:lnTo>
                      <a:pt x="2080" y="464"/>
                    </a:lnTo>
                    <a:lnTo>
                      <a:pt x="2080" y="464"/>
                    </a:lnTo>
                    <a:lnTo>
                      <a:pt x="2080" y="462"/>
                    </a:lnTo>
                    <a:lnTo>
                      <a:pt x="2082" y="460"/>
                    </a:lnTo>
                    <a:lnTo>
                      <a:pt x="2088" y="466"/>
                    </a:lnTo>
                    <a:lnTo>
                      <a:pt x="2090" y="468"/>
                    </a:lnTo>
                    <a:lnTo>
                      <a:pt x="2094" y="468"/>
                    </a:lnTo>
                    <a:lnTo>
                      <a:pt x="2094" y="466"/>
                    </a:lnTo>
                    <a:lnTo>
                      <a:pt x="2092" y="464"/>
                    </a:lnTo>
                    <a:lnTo>
                      <a:pt x="2090" y="462"/>
                    </a:lnTo>
                    <a:lnTo>
                      <a:pt x="2090" y="460"/>
                    </a:lnTo>
                    <a:lnTo>
                      <a:pt x="2088" y="456"/>
                    </a:lnTo>
                    <a:lnTo>
                      <a:pt x="2086" y="456"/>
                    </a:lnTo>
                    <a:lnTo>
                      <a:pt x="2078" y="456"/>
                    </a:lnTo>
                    <a:lnTo>
                      <a:pt x="2065" y="443"/>
                    </a:lnTo>
                    <a:lnTo>
                      <a:pt x="2065" y="435"/>
                    </a:lnTo>
                    <a:lnTo>
                      <a:pt x="2063" y="433"/>
                    </a:lnTo>
                    <a:lnTo>
                      <a:pt x="2061" y="433"/>
                    </a:lnTo>
                    <a:lnTo>
                      <a:pt x="2057" y="431"/>
                    </a:lnTo>
                    <a:lnTo>
                      <a:pt x="2053" y="429"/>
                    </a:lnTo>
                    <a:lnTo>
                      <a:pt x="2051" y="429"/>
                    </a:lnTo>
                    <a:lnTo>
                      <a:pt x="2051" y="433"/>
                    </a:lnTo>
                    <a:lnTo>
                      <a:pt x="2049" y="433"/>
                    </a:lnTo>
                    <a:lnTo>
                      <a:pt x="2049" y="433"/>
                    </a:lnTo>
                    <a:lnTo>
                      <a:pt x="2044" y="433"/>
                    </a:lnTo>
                    <a:lnTo>
                      <a:pt x="2040" y="429"/>
                    </a:lnTo>
                    <a:lnTo>
                      <a:pt x="2038" y="427"/>
                    </a:lnTo>
                    <a:lnTo>
                      <a:pt x="2036" y="424"/>
                    </a:lnTo>
                    <a:lnTo>
                      <a:pt x="2034" y="422"/>
                    </a:lnTo>
                    <a:lnTo>
                      <a:pt x="2034" y="418"/>
                    </a:lnTo>
                    <a:lnTo>
                      <a:pt x="2036" y="416"/>
                    </a:lnTo>
                    <a:lnTo>
                      <a:pt x="2036" y="408"/>
                    </a:lnTo>
                    <a:lnTo>
                      <a:pt x="2032" y="402"/>
                    </a:lnTo>
                    <a:lnTo>
                      <a:pt x="2028" y="398"/>
                    </a:lnTo>
                    <a:lnTo>
                      <a:pt x="2026" y="395"/>
                    </a:lnTo>
                    <a:lnTo>
                      <a:pt x="2026" y="391"/>
                    </a:lnTo>
                    <a:lnTo>
                      <a:pt x="2026" y="389"/>
                    </a:lnTo>
                    <a:lnTo>
                      <a:pt x="2030" y="389"/>
                    </a:lnTo>
                    <a:lnTo>
                      <a:pt x="2032" y="391"/>
                    </a:lnTo>
                    <a:lnTo>
                      <a:pt x="2036" y="385"/>
                    </a:lnTo>
                    <a:lnTo>
                      <a:pt x="2044" y="393"/>
                    </a:lnTo>
                    <a:lnTo>
                      <a:pt x="2047" y="393"/>
                    </a:lnTo>
                    <a:lnTo>
                      <a:pt x="2042" y="389"/>
                    </a:lnTo>
                    <a:lnTo>
                      <a:pt x="2042" y="387"/>
                    </a:lnTo>
                    <a:lnTo>
                      <a:pt x="2044" y="385"/>
                    </a:lnTo>
                    <a:lnTo>
                      <a:pt x="2044" y="383"/>
                    </a:lnTo>
                    <a:lnTo>
                      <a:pt x="2047" y="379"/>
                    </a:lnTo>
                    <a:lnTo>
                      <a:pt x="2049" y="377"/>
                    </a:lnTo>
                    <a:lnTo>
                      <a:pt x="2051" y="377"/>
                    </a:lnTo>
                    <a:lnTo>
                      <a:pt x="2055" y="383"/>
                    </a:lnTo>
                    <a:lnTo>
                      <a:pt x="2057" y="385"/>
                    </a:lnTo>
                    <a:lnTo>
                      <a:pt x="2059" y="389"/>
                    </a:lnTo>
                    <a:lnTo>
                      <a:pt x="2063" y="391"/>
                    </a:lnTo>
                    <a:lnTo>
                      <a:pt x="2063" y="393"/>
                    </a:lnTo>
                    <a:lnTo>
                      <a:pt x="2067" y="381"/>
                    </a:lnTo>
                    <a:lnTo>
                      <a:pt x="2069" y="381"/>
                    </a:lnTo>
                    <a:lnTo>
                      <a:pt x="2078" y="379"/>
                    </a:lnTo>
                    <a:lnTo>
                      <a:pt x="2086" y="377"/>
                    </a:lnTo>
                    <a:lnTo>
                      <a:pt x="2094" y="377"/>
                    </a:lnTo>
                    <a:lnTo>
                      <a:pt x="2107" y="385"/>
                    </a:lnTo>
                    <a:lnTo>
                      <a:pt x="2107" y="385"/>
                    </a:lnTo>
                    <a:lnTo>
                      <a:pt x="2109" y="385"/>
                    </a:lnTo>
                    <a:lnTo>
                      <a:pt x="2119" y="391"/>
                    </a:lnTo>
                    <a:lnTo>
                      <a:pt x="2111" y="375"/>
                    </a:lnTo>
                    <a:lnTo>
                      <a:pt x="2117" y="375"/>
                    </a:lnTo>
                    <a:lnTo>
                      <a:pt x="2121" y="373"/>
                    </a:lnTo>
                    <a:lnTo>
                      <a:pt x="2123" y="371"/>
                    </a:lnTo>
                    <a:lnTo>
                      <a:pt x="2123" y="362"/>
                    </a:lnTo>
                    <a:lnTo>
                      <a:pt x="2123" y="362"/>
                    </a:lnTo>
                    <a:lnTo>
                      <a:pt x="2121" y="358"/>
                    </a:lnTo>
                    <a:lnTo>
                      <a:pt x="2127" y="358"/>
                    </a:lnTo>
                    <a:lnTo>
                      <a:pt x="2127" y="352"/>
                    </a:lnTo>
                    <a:lnTo>
                      <a:pt x="2129" y="352"/>
                    </a:lnTo>
                    <a:lnTo>
                      <a:pt x="2134" y="354"/>
                    </a:lnTo>
                    <a:lnTo>
                      <a:pt x="2140" y="354"/>
                    </a:lnTo>
                    <a:lnTo>
                      <a:pt x="2144" y="352"/>
                    </a:lnTo>
                    <a:lnTo>
                      <a:pt x="2144" y="350"/>
                    </a:lnTo>
                    <a:lnTo>
                      <a:pt x="2146" y="346"/>
                    </a:lnTo>
                    <a:lnTo>
                      <a:pt x="2148" y="344"/>
                    </a:lnTo>
                    <a:lnTo>
                      <a:pt x="2150" y="340"/>
                    </a:lnTo>
                    <a:lnTo>
                      <a:pt x="2152" y="337"/>
                    </a:lnTo>
                    <a:lnTo>
                      <a:pt x="2154" y="337"/>
                    </a:lnTo>
                    <a:lnTo>
                      <a:pt x="2148" y="331"/>
                    </a:lnTo>
                    <a:lnTo>
                      <a:pt x="2156" y="331"/>
                    </a:lnTo>
                    <a:lnTo>
                      <a:pt x="2158" y="337"/>
                    </a:lnTo>
                    <a:lnTo>
                      <a:pt x="2173" y="337"/>
                    </a:lnTo>
                    <a:lnTo>
                      <a:pt x="2175" y="337"/>
                    </a:lnTo>
                    <a:lnTo>
                      <a:pt x="2179" y="340"/>
                    </a:lnTo>
                    <a:lnTo>
                      <a:pt x="2187" y="340"/>
                    </a:lnTo>
                    <a:lnTo>
                      <a:pt x="2187" y="335"/>
                    </a:lnTo>
                    <a:lnTo>
                      <a:pt x="2185" y="331"/>
                    </a:lnTo>
                    <a:lnTo>
                      <a:pt x="2177" y="331"/>
                    </a:lnTo>
                    <a:lnTo>
                      <a:pt x="2175" y="325"/>
                    </a:lnTo>
                    <a:lnTo>
                      <a:pt x="2175" y="325"/>
                    </a:lnTo>
                    <a:lnTo>
                      <a:pt x="2173" y="323"/>
                    </a:lnTo>
                    <a:lnTo>
                      <a:pt x="2171" y="323"/>
                    </a:lnTo>
                    <a:lnTo>
                      <a:pt x="2165" y="321"/>
                    </a:lnTo>
                    <a:lnTo>
                      <a:pt x="2161" y="321"/>
                    </a:lnTo>
                    <a:lnTo>
                      <a:pt x="2158" y="319"/>
                    </a:lnTo>
                    <a:lnTo>
                      <a:pt x="2150" y="319"/>
                    </a:lnTo>
                    <a:lnTo>
                      <a:pt x="2152" y="315"/>
                    </a:lnTo>
                    <a:lnTo>
                      <a:pt x="2134" y="300"/>
                    </a:lnTo>
                    <a:lnTo>
                      <a:pt x="2129" y="306"/>
                    </a:lnTo>
                    <a:lnTo>
                      <a:pt x="2127" y="306"/>
                    </a:lnTo>
                    <a:lnTo>
                      <a:pt x="2127" y="304"/>
                    </a:lnTo>
                    <a:lnTo>
                      <a:pt x="2123" y="304"/>
                    </a:lnTo>
                    <a:lnTo>
                      <a:pt x="2121" y="302"/>
                    </a:lnTo>
                    <a:lnTo>
                      <a:pt x="2119" y="302"/>
                    </a:lnTo>
                    <a:lnTo>
                      <a:pt x="2117" y="300"/>
                    </a:lnTo>
                    <a:lnTo>
                      <a:pt x="2113" y="298"/>
                    </a:lnTo>
                    <a:lnTo>
                      <a:pt x="2111" y="298"/>
                    </a:lnTo>
                    <a:lnTo>
                      <a:pt x="2103" y="298"/>
                    </a:lnTo>
                    <a:lnTo>
                      <a:pt x="2096" y="298"/>
                    </a:lnTo>
                    <a:lnTo>
                      <a:pt x="2094" y="296"/>
                    </a:lnTo>
                    <a:lnTo>
                      <a:pt x="2090" y="292"/>
                    </a:lnTo>
                    <a:lnTo>
                      <a:pt x="2088" y="292"/>
                    </a:lnTo>
                    <a:lnTo>
                      <a:pt x="2090" y="290"/>
                    </a:lnTo>
                    <a:lnTo>
                      <a:pt x="2096" y="290"/>
                    </a:lnTo>
                    <a:lnTo>
                      <a:pt x="2100" y="292"/>
                    </a:lnTo>
                    <a:lnTo>
                      <a:pt x="2107" y="292"/>
                    </a:lnTo>
                    <a:lnTo>
                      <a:pt x="2111" y="294"/>
                    </a:lnTo>
                    <a:lnTo>
                      <a:pt x="2115" y="294"/>
                    </a:lnTo>
                    <a:lnTo>
                      <a:pt x="2117" y="296"/>
                    </a:lnTo>
                    <a:lnTo>
                      <a:pt x="2123" y="296"/>
                    </a:lnTo>
                    <a:lnTo>
                      <a:pt x="2123" y="294"/>
                    </a:lnTo>
                    <a:lnTo>
                      <a:pt x="2127" y="294"/>
                    </a:lnTo>
                    <a:lnTo>
                      <a:pt x="2132" y="292"/>
                    </a:lnTo>
                    <a:lnTo>
                      <a:pt x="2138" y="290"/>
                    </a:lnTo>
                    <a:lnTo>
                      <a:pt x="2140" y="286"/>
                    </a:lnTo>
                    <a:lnTo>
                      <a:pt x="2138" y="284"/>
                    </a:lnTo>
                    <a:lnTo>
                      <a:pt x="2134" y="282"/>
                    </a:lnTo>
                    <a:lnTo>
                      <a:pt x="2134" y="279"/>
                    </a:lnTo>
                    <a:lnTo>
                      <a:pt x="2129" y="277"/>
                    </a:lnTo>
                    <a:lnTo>
                      <a:pt x="2127" y="275"/>
                    </a:lnTo>
                    <a:lnTo>
                      <a:pt x="2127" y="275"/>
                    </a:lnTo>
                    <a:lnTo>
                      <a:pt x="2125" y="275"/>
                    </a:lnTo>
                    <a:lnTo>
                      <a:pt x="2117" y="269"/>
                    </a:lnTo>
                    <a:lnTo>
                      <a:pt x="2113" y="267"/>
                    </a:lnTo>
                    <a:lnTo>
                      <a:pt x="2115" y="265"/>
                    </a:lnTo>
                    <a:lnTo>
                      <a:pt x="2121" y="265"/>
                    </a:lnTo>
                    <a:lnTo>
                      <a:pt x="2125" y="267"/>
                    </a:lnTo>
                    <a:lnTo>
                      <a:pt x="2127" y="267"/>
                    </a:lnTo>
                    <a:lnTo>
                      <a:pt x="2129" y="269"/>
                    </a:lnTo>
                    <a:lnTo>
                      <a:pt x="2132" y="269"/>
                    </a:lnTo>
                    <a:lnTo>
                      <a:pt x="2134" y="271"/>
                    </a:lnTo>
                    <a:lnTo>
                      <a:pt x="2138" y="275"/>
                    </a:lnTo>
                    <a:lnTo>
                      <a:pt x="2144" y="277"/>
                    </a:lnTo>
                    <a:lnTo>
                      <a:pt x="2148" y="282"/>
                    </a:lnTo>
                    <a:lnTo>
                      <a:pt x="2152" y="282"/>
                    </a:lnTo>
                    <a:lnTo>
                      <a:pt x="2154" y="279"/>
                    </a:lnTo>
                    <a:lnTo>
                      <a:pt x="2156" y="279"/>
                    </a:lnTo>
                    <a:lnTo>
                      <a:pt x="2158" y="277"/>
                    </a:lnTo>
                    <a:lnTo>
                      <a:pt x="2169" y="277"/>
                    </a:lnTo>
                    <a:lnTo>
                      <a:pt x="2175" y="279"/>
                    </a:lnTo>
                    <a:lnTo>
                      <a:pt x="2187" y="284"/>
                    </a:lnTo>
                    <a:lnTo>
                      <a:pt x="2198" y="290"/>
                    </a:lnTo>
                    <a:lnTo>
                      <a:pt x="2206" y="292"/>
                    </a:lnTo>
                    <a:lnTo>
                      <a:pt x="2208" y="292"/>
                    </a:lnTo>
                    <a:lnTo>
                      <a:pt x="2210" y="292"/>
                    </a:lnTo>
                    <a:lnTo>
                      <a:pt x="2219" y="296"/>
                    </a:lnTo>
                    <a:lnTo>
                      <a:pt x="2223" y="296"/>
                    </a:lnTo>
                    <a:lnTo>
                      <a:pt x="2223" y="298"/>
                    </a:lnTo>
                    <a:lnTo>
                      <a:pt x="2225" y="298"/>
                    </a:lnTo>
                    <a:lnTo>
                      <a:pt x="2229" y="298"/>
                    </a:lnTo>
                    <a:lnTo>
                      <a:pt x="2229" y="300"/>
                    </a:lnTo>
                    <a:lnTo>
                      <a:pt x="2233" y="302"/>
                    </a:lnTo>
                    <a:lnTo>
                      <a:pt x="2235" y="302"/>
                    </a:lnTo>
                    <a:lnTo>
                      <a:pt x="2239" y="304"/>
                    </a:lnTo>
                    <a:lnTo>
                      <a:pt x="2241" y="306"/>
                    </a:lnTo>
                    <a:lnTo>
                      <a:pt x="2245" y="306"/>
                    </a:lnTo>
                    <a:lnTo>
                      <a:pt x="2245" y="304"/>
                    </a:lnTo>
                    <a:lnTo>
                      <a:pt x="2245" y="298"/>
                    </a:lnTo>
                    <a:lnTo>
                      <a:pt x="2239" y="292"/>
                    </a:lnTo>
                    <a:lnTo>
                      <a:pt x="2237" y="292"/>
                    </a:lnTo>
                    <a:lnTo>
                      <a:pt x="2241" y="288"/>
                    </a:lnTo>
                    <a:lnTo>
                      <a:pt x="2229" y="284"/>
                    </a:lnTo>
                    <a:lnTo>
                      <a:pt x="2233" y="282"/>
                    </a:lnTo>
                    <a:lnTo>
                      <a:pt x="2221" y="275"/>
                    </a:lnTo>
                    <a:lnTo>
                      <a:pt x="2233" y="277"/>
                    </a:lnTo>
                    <a:lnTo>
                      <a:pt x="2233" y="271"/>
                    </a:lnTo>
                    <a:lnTo>
                      <a:pt x="2235" y="271"/>
                    </a:lnTo>
                    <a:lnTo>
                      <a:pt x="2239" y="273"/>
                    </a:lnTo>
                    <a:lnTo>
                      <a:pt x="2248" y="273"/>
                    </a:lnTo>
                    <a:lnTo>
                      <a:pt x="2248" y="271"/>
                    </a:lnTo>
                    <a:lnTo>
                      <a:pt x="2248" y="271"/>
                    </a:lnTo>
                    <a:lnTo>
                      <a:pt x="2248" y="27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87"/>
              <p:cNvSpPr>
                <a:spLocks noEditPoints="1"/>
              </p:cNvSpPr>
              <p:nvPr/>
            </p:nvSpPr>
            <p:spPr bwMode="auto">
              <a:xfrm>
                <a:off x="2984" y="673"/>
                <a:ext cx="2248" cy="785"/>
              </a:xfrm>
              <a:custGeom>
                <a:avLst/>
                <a:gdLst>
                  <a:gd name="T0" fmla="*/ 449 w 2248"/>
                  <a:gd name="T1" fmla="*/ 8 h 785"/>
                  <a:gd name="T2" fmla="*/ 772 w 2248"/>
                  <a:gd name="T3" fmla="*/ 33 h 785"/>
                  <a:gd name="T4" fmla="*/ 389 w 2248"/>
                  <a:gd name="T5" fmla="*/ 166 h 785"/>
                  <a:gd name="T6" fmla="*/ 466 w 2248"/>
                  <a:gd name="T7" fmla="*/ 101 h 785"/>
                  <a:gd name="T8" fmla="*/ 397 w 2248"/>
                  <a:gd name="T9" fmla="*/ 126 h 785"/>
                  <a:gd name="T10" fmla="*/ 1431 w 2248"/>
                  <a:gd name="T11" fmla="*/ 118 h 785"/>
                  <a:gd name="T12" fmla="*/ 1516 w 2248"/>
                  <a:gd name="T13" fmla="*/ 112 h 785"/>
                  <a:gd name="T14" fmla="*/ 895 w 2248"/>
                  <a:gd name="T15" fmla="*/ 39 h 785"/>
                  <a:gd name="T16" fmla="*/ 1094 w 2248"/>
                  <a:gd name="T17" fmla="*/ 118 h 785"/>
                  <a:gd name="T18" fmla="*/ 24 w 2248"/>
                  <a:gd name="T19" fmla="*/ 487 h 785"/>
                  <a:gd name="T20" fmla="*/ 285 w 2248"/>
                  <a:gd name="T21" fmla="*/ 21 h 785"/>
                  <a:gd name="T22" fmla="*/ 1906 w 2248"/>
                  <a:gd name="T23" fmla="*/ 613 h 785"/>
                  <a:gd name="T24" fmla="*/ 1844 w 2248"/>
                  <a:gd name="T25" fmla="*/ 551 h 785"/>
                  <a:gd name="T26" fmla="*/ 335 w 2248"/>
                  <a:gd name="T27" fmla="*/ 18 h 785"/>
                  <a:gd name="T28" fmla="*/ 1908 w 2248"/>
                  <a:gd name="T29" fmla="*/ 205 h 785"/>
                  <a:gd name="T30" fmla="*/ 1686 w 2248"/>
                  <a:gd name="T31" fmla="*/ 174 h 785"/>
                  <a:gd name="T32" fmla="*/ 1454 w 2248"/>
                  <a:gd name="T33" fmla="*/ 149 h 785"/>
                  <a:gd name="T34" fmla="*/ 1373 w 2248"/>
                  <a:gd name="T35" fmla="*/ 180 h 785"/>
                  <a:gd name="T36" fmla="*/ 1236 w 2248"/>
                  <a:gd name="T37" fmla="*/ 128 h 785"/>
                  <a:gd name="T38" fmla="*/ 1029 w 2248"/>
                  <a:gd name="T39" fmla="*/ 139 h 785"/>
                  <a:gd name="T40" fmla="*/ 980 w 2248"/>
                  <a:gd name="T41" fmla="*/ 76 h 785"/>
                  <a:gd name="T42" fmla="*/ 839 w 2248"/>
                  <a:gd name="T43" fmla="*/ 87 h 785"/>
                  <a:gd name="T44" fmla="*/ 743 w 2248"/>
                  <a:gd name="T45" fmla="*/ 153 h 785"/>
                  <a:gd name="T46" fmla="*/ 677 w 2248"/>
                  <a:gd name="T47" fmla="*/ 174 h 785"/>
                  <a:gd name="T48" fmla="*/ 731 w 2248"/>
                  <a:gd name="T49" fmla="*/ 232 h 785"/>
                  <a:gd name="T50" fmla="*/ 640 w 2248"/>
                  <a:gd name="T51" fmla="*/ 261 h 785"/>
                  <a:gd name="T52" fmla="*/ 578 w 2248"/>
                  <a:gd name="T53" fmla="*/ 151 h 785"/>
                  <a:gd name="T54" fmla="*/ 507 w 2248"/>
                  <a:gd name="T55" fmla="*/ 213 h 785"/>
                  <a:gd name="T56" fmla="*/ 350 w 2248"/>
                  <a:gd name="T57" fmla="*/ 238 h 785"/>
                  <a:gd name="T58" fmla="*/ 259 w 2248"/>
                  <a:gd name="T59" fmla="*/ 273 h 785"/>
                  <a:gd name="T60" fmla="*/ 205 w 2248"/>
                  <a:gd name="T61" fmla="*/ 302 h 785"/>
                  <a:gd name="T62" fmla="*/ 155 w 2248"/>
                  <a:gd name="T63" fmla="*/ 211 h 785"/>
                  <a:gd name="T64" fmla="*/ 111 w 2248"/>
                  <a:gd name="T65" fmla="*/ 261 h 785"/>
                  <a:gd name="T66" fmla="*/ 136 w 2248"/>
                  <a:gd name="T67" fmla="*/ 385 h 785"/>
                  <a:gd name="T68" fmla="*/ 163 w 2248"/>
                  <a:gd name="T69" fmla="*/ 480 h 785"/>
                  <a:gd name="T70" fmla="*/ 219 w 2248"/>
                  <a:gd name="T71" fmla="*/ 553 h 785"/>
                  <a:gd name="T72" fmla="*/ 319 w 2248"/>
                  <a:gd name="T73" fmla="*/ 632 h 785"/>
                  <a:gd name="T74" fmla="*/ 296 w 2248"/>
                  <a:gd name="T75" fmla="*/ 710 h 785"/>
                  <a:gd name="T76" fmla="*/ 445 w 2248"/>
                  <a:gd name="T77" fmla="*/ 770 h 785"/>
                  <a:gd name="T78" fmla="*/ 455 w 2248"/>
                  <a:gd name="T79" fmla="*/ 690 h 785"/>
                  <a:gd name="T80" fmla="*/ 451 w 2248"/>
                  <a:gd name="T81" fmla="*/ 590 h 785"/>
                  <a:gd name="T82" fmla="*/ 578 w 2248"/>
                  <a:gd name="T83" fmla="*/ 578 h 785"/>
                  <a:gd name="T84" fmla="*/ 617 w 2248"/>
                  <a:gd name="T85" fmla="*/ 520 h 785"/>
                  <a:gd name="T86" fmla="*/ 799 w 2248"/>
                  <a:gd name="T87" fmla="*/ 522 h 785"/>
                  <a:gd name="T88" fmla="*/ 938 w 2248"/>
                  <a:gd name="T89" fmla="*/ 574 h 785"/>
                  <a:gd name="T90" fmla="*/ 1102 w 2248"/>
                  <a:gd name="T91" fmla="*/ 582 h 785"/>
                  <a:gd name="T92" fmla="*/ 1199 w 2248"/>
                  <a:gd name="T93" fmla="*/ 555 h 785"/>
                  <a:gd name="T94" fmla="*/ 1388 w 2248"/>
                  <a:gd name="T95" fmla="*/ 611 h 785"/>
                  <a:gd name="T96" fmla="*/ 1527 w 2248"/>
                  <a:gd name="T97" fmla="*/ 549 h 785"/>
                  <a:gd name="T98" fmla="*/ 1672 w 2248"/>
                  <a:gd name="T99" fmla="*/ 605 h 785"/>
                  <a:gd name="T100" fmla="*/ 1802 w 2248"/>
                  <a:gd name="T101" fmla="*/ 692 h 785"/>
                  <a:gd name="T102" fmla="*/ 1831 w 2248"/>
                  <a:gd name="T103" fmla="*/ 748 h 785"/>
                  <a:gd name="T104" fmla="*/ 1862 w 2248"/>
                  <a:gd name="T105" fmla="*/ 601 h 785"/>
                  <a:gd name="T106" fmla="*/ 1796 w 2248"/>
                  <a:gd name="T107" fmla="*/ 514 h 785"/>
                  <a:gd name="T108" fmla="*/ 1721 w 2248"/>
                  <a:gd name="T109" fmla="*/ 449 h 785"/>
                  <a:gd name="T110" fmla="*/ 1897 w 2248"/>
                  <a:gd name="T111" fmla="*/ 406 h 785"/>
                  <a:gd name="T112" fmla="*/ 1984 w 2248"/>
                  <a:gd name="T113" fmla="*/ 354 h 785"/>
                  <a:gd name="T114" fmla="*/ 1974 w 2248"/>
                  <a:gd name="T115" fmla="*/ 435 h 785"/>
                  <a:gd name="T116" fmla="*/ 2103 w 2248"/>
                  <a:gd name="T117" fmla="*/ 530 h 785"/>
                  <a:gd name="T118" fmla="*/ 2057 w 2248"/>
                  <a:gd name="T119" fmla="*/ 431 h 785"/>
                  <a:gd name="T120" fmla="*/ 2119 w 2248"/>
                  <a:gd name="T121" fmla="*/ 391 h 785"/>
                  <a:gd name="T122" fmla="*/ 2121 w 2248"/>
                  <a:gd name="T123" fmla="*/ 302 h 785"/>
                  <a:gd name="T124" fmla="*/ 2156 w 2248"/>
                  <a:gd name="T125" fmla="*/ 279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48" h="785">
                    <a:moveTo>
                      <a:pt x="694" y="149"/>
                    </a:moveTo>
                    <a:lnTo>
                      <a:pt x="685" y="147"/>
                    </a:lnTo>
                    <a:lnTo>
                      <a:pt x="679" y="151"/>
                    </a:lnTo>
                    <a:lnTo>
                      <a:pt x="690" y="155"/>
                    </a:lnTo>
                    <a:lnTo>
                      <a:pt x="694" y="149"/>
                    </a:lnTo>
                    <a:lnTo>
                      <a:pt x="694" y="149"/>
                    </a:lnTo>
                    <a:lnTo>
                      <a:pt x="694" y="149"/>
                    </a:lnTo>
                    <a:close/>
                    <a:moveTo>
                      <a:pt x="704" y="143"/>
                    </a:moveTo>
                    <a:lnTo>
                      <a:pt x="700" y="141"/>
                    </a:lnTo>
                    <a:lnTo>
                      <a:pt x="700" y="139"/>
                    </a:lnTo>
                    <a:lnTo>
                      <a:pt x="698" y="139"/>
                    </a:lnTo>
                    <a:lnTo>
                      <a:pt x="698" y="143"/>
                    </a:lnTo>
                    <a:lnTo>
                      <a:pt x="700" y="145"/>
                    </a:lnTo>
                    <a:lnTo>
                      <a:pt x="704" y="145"/>
                    </a:lnTo>
                    <a:lnTo>
                      <a:pt x="706" y="147"/>
                    </a:lnTo>
                    <a:lnTo>
                      <a:pt x="708" y="147"/>
                    </a:lnTo>
                    <a:lnTo>
                      <a:pt x="708" y="145"/>
                    </a:lnTo>
                    <a:lnTo>
                      <a:pt x="706" y="143"/>
                    </a:lnTo>
                    <a:lnTo>
                      <a:pt x="704" y="143"/>
                    </a:lnTo>
                    <a:lnTo>
                      <a:pt x="704" y="143"/>
                    </a:lnTo>
                    <a:lnTo>
                      <a:pt x="704" y="143"/>
                    </a:lnTo>
                    <a:close/>
                    <a:moveTo>
                      <a:pt x="422" y="4"/>
                    </a:moveTo>
                    <a:lnTo>
                      <a:pt x="424" y="4"/>
                    </a:lnTo>
                    <a:lnTo>
                      <a:pt x="426" y="2"/>
                    </a:lnTo>
                    <a:lnTo>
                      <a:pt x="428" y="2"/>
                    </a:lnTo>
                    <a:lnTo>
                      <a:pt x="431" y="0"/>
                    </a:lnTo>
                    <a:lnTo>
                      <a:pt x="408" y="0"/>
                    </a:lnTo>
                    <a:lnTo>
                      <a:pt x="408" y="2"/>
                    </a:lnTo>
                    <a:lnTo>
                      <a:pt x="418" y="2"/>
                    </a:lnTo>
                    <a:lnTo>
                      <a:pt x="418" y="4"/>
                    </a:lnTo>
                    <a:lnTo>
                      <a:pt x="422" y="4"/>
                    </a:lnTo>
                    <a:lnTo>
                      <a:pt x="422" y="4"/>
                    </a:lnTo>
                    <a:lnTo>
                      <a:pt x="422" y="4"/>
                    </a:lnTo>
                    <a:close/>
                    <a:moveTo>
                      <a:pt x="433" y="16"/>
                    </a:moveTo>
                    <a:lnTo>
                      <a:pt x="433" y="16"/>
                    </a:lnTo>
                    <a:lnTo>
                      <a:pt x="437" y="12"/>
                    </a:lnTo>
                    <a:lnTo>
                      <a:pt x="439" y="12"/>
                    </a:lnTo>
                    <a:lnTo>
                      <a:pt x="439" y="14"/>
                    </a:lnTo>
                    <a:lnTo>
                      <a:pt x="443" y="14"/>
                    </a:lnTo>
                    <a:lnTo>
                      <a:pt x="445" y="16"/>
                    </a:lnTo>
                    <a:lnTo>
                      <a:pt x="447" y="16"/>
                    </a:lnTo>
                    <a:lnTo>
                      <a:pt x="449" y="12"/>
                    </a:lnTo>
                    <a:lnTo>
                      <a:pt x="449" y="8"/>
                    </a:lnTo>
                    <a:lnTo>
                      <a:pt x="449" y="8"/>
                    </a:lnTo>
                    <a:lnTo>
                      <a:pt x="445" y="6"/>
                    </a:lnTo>
                    <a:lnTo>
                      <a:pt x="437" y="6"/>
                    </a:lnTo>
                    <a:lnTo>
                      <a:pt x="424" y="12"/>
                    </a:lnTo>
                    <a:lnTo>
                      <a:pt x="426" y="14"/>
                    </a:lnTo>
                    <a:lnTo>
                      <a:pt x="428" y="16"/>
                    </a:lnTo>
                    <a:lnTo>
                      <a:pt x="433" y="16"/>
                    </a:lnTo>
                    <a:lnTo>
                      <a:pt x="433" y="16"/>
                    </a:lnTo>
                    <a:lnTo>
                      <a:pt x="433" y="16"/>
                    </a:lnTo>
                    <a:close/>
                    <a:moveTo>
                      <a:pt x="592" y="139"/>
                    </a:moveTo>
                    <a:lnTo>
                      <a:pt x="596" y="137"/>
                    </a:lnTo>
                    <a:lnTo>
                      <a:pt x="598" y="134"/>
                    </a:lnTo>
                    <a:lnTo>
                      <a:pt x="598" y="132"/>
                    </a:lnTo>
                    <a:lnTo>
                      <a:pt x="598" y="132"/>
                    </a:lnTo>
                    <a:lnTo>
                      <a:pt x="596" y="130"/>
                    </a:lnTo>
                    <a:lnTo>
                      <a:pt x="582" y="130"/>
                    </a:lnTo>
                    <a:lnTo>
                      <a:pt x="582" y="134"/>
                    </a:lnTo>
                    <a:lnTo>
                      <a:pt x="586" y="137"/>
                    </a:lnTo>
                    <a:lnTo>
                      <a:pt x="588" y="139"/>
                    </a:lnTo>
                    <a:lnTo>
                      <a:pt x="592" y="139"/>
                    </a:lnTo>
                    <a:lnTo>
                      <a:pt x="592" y="139"/>
                    </a:lnTo>
                    <a:lnTo>
                      <a:pt x="592" y="139"/>
                    </a:lnTo>
                    <a:close/>
                    <a:moveTo>
                      <a:pt x="395" y="8"/>
                    </a:moveTo>
                    <a:lnTo>
                      <a:pt x="385" y="6"/>
                    </a:lnTo>
                    <a:lnTo>
                      <a:pt x="385" y="8"/>
                    </a:lnTo>
                    <a:lnTo>
                      <a:pt x="395" y="8"/>
                    </a:lnTo>
                    <a:lnTo>
                      <a:pt x="395" y="8"/>
                    </a:lnTo>
                    <a:lnTo>
                      <a:pt x="395" y="8"/>
                    </a:lnTo>
                    <a:close/>
                    <a:moveTo>
                      <a:pt x="470" y="188"/>
                    </a:moveTo>
                    <a:lnTo>
                      <a:pt x="470" y="192"/>
                    </a:lnTo>
                    <a:lnTo>
                      <a:pt x="476" y="197"/>
                    </a:lnTo>
                    <a:lnTo>
                      <a:pt x="484" y="201"/>
                    </a:lnTo>
                    <a:lnTo>
                      <a:pt x="491" y="203"/>
                    </a:lnTo>
                    <a:lnTo>
                      <a:pt x="495" y="201"/>
                    </a:lnTo>
                    <a:lnTo>
                      <a:pt x="493" y="197"/>
                    </a:lnTo>
                    <a:lnTo>
                      <a:pt x="484" y="190"/>
                    </a:lnTo>
                    <a:lnTo>
                      <a:pt x="476" y="188"/>
                    </a:lnTo>
                    <a:lnTo>
                      <a:pt x="470" y="188"/>
                    </a:lnTo>
                    <a:lnTo>
                      <a:pt x="470" y="188"/>
                    </a:lnTo>
                    <a:lnTo>
                      <a:pt x="470" y="188"/>
                    </a:lnTo>
                    <a:close/>
                    <a:moveTo>
                      <a:pt x="772" y="33"/>
                    </a:moveTo>
                    <a:lnTo>
                      <a:pt x="774" y="29"/>
                    </a:lnTo>
                    <a:lnTo>
                      <a:pt x="752" y="29"/>
                    </a:lnTo>
                    <a:lnTo>
                      <a:pt x="772" y="33"/>
                    </a:lnTo>
                    <a:lnTo>
                      <a:pt x="772" y="33"/>
                    </a:lnTo>
                    <a:lnTo>
                      <a:pt x="772" y="33"/>
                    </a:lnTo>
                    <a:close/>
                    <a:moveTo>
                      <a:pt x="387" y="27"/>
                    </a:moveTo>
                    <a:lnTo>
                      <a:pt x="406" y="27"/>
                    </a:lnTo>
                    <a:lnTo>
                      <a:pt x="399" y="23"/>
                    </a:lnTo>
                    <a:lnTo>
                      <a:pt x="387" y="27"/>
                    </a:lnTo>
                    <a:lnTo>
                      <a:pt x="387" y="27"/>
                    </a:lnTo>
                    <a:lnTo>
                      <a:pt x="387" y="27"/>
                    </a:lnTo>
                    <a:close/>
                    <a:moveTo>
                      <a:pt x="391" y="16"/>
                    </a:moveTo>
                    <a:lnTo>
                      <a:pt x="393" y="16"/>
                    </a:lnTo>
                    <a:lnTo>
                      <a:pt x="395" y="21"/>
                    </a:lnTo>
                    <a:lnTo>
                      <a:pt x="402" y="16"/>
                    </a:lnTo>
                    <a:lnTo>
                      <a:pt x="402" y="18"/>
                    </a:lnTo>
                    <a:lnTo>
                      <a:pt x="408" y="18"/>
                    </a:lnTo>
                    <a:lnTo>
                      <a:pt x="414" y="16"/>
                    </a:lnTo>
                    <a:lnTo>
                      <a:pt x="416" y="14"/>
                    </a:lnTo>
                    <a:lnTo>
                      <a:pt x="418" y="14"/>
                    </a:lnTo>
                    <a:lnTo>
                      <a:pt x="404" y="12"/>
                    </a:lnTo>
                    <a:lnTo>
                      <a:pt x="402" y="14"/>
                    </a:lnTo>
                    <a:lnTo>
                      <a:pt x="399" y="14"/>
                    </a:lnTo>
                    <a:lnTo>
                      <a:pt x="397" y="12"/>
                    </a:lnTo>
                    <a:lnTo>
                      <a:pt x="393" y="12"/>
                    </a:lnTo>
                    <a:lnTo>
                      <a:pt x="391" y="16"/>
                    </a:lnTo>
                    <a:lnTo>
                      <a:pt x="391" y="16"/>
                    </a:lnTo>
                    <a:lnTo>
                      <a:pt x="391" y="16"/>
                    </a:lnTo>
                    <a:close/>
                    <a:moveTo>
                      <a:pt x="412" y="8"/>
                    </a:moveTo>
                    <a:lnTo>
                      <a:pt x="397" y="8"/>
                    </a:lnTo>
                    <a:lnTo>
                      <a:pt x="410" y="12"/>
                    </a:lnTo>
                    <a:lnTo>
                      <a:pt x="412" y="8"/>
                    </a:lnTo>
                    <a:lnTo>
                      <a:pt x="412" y="8"/>
                    </a:lnTo>
                    <a:lnTo>
                      <a:pt x="412" y="8"/>
                    </a:lnTo>
                    <a:close/>
                    <a:moveTo>
                      <a:pt x="383" y="143"/>
                    </a:moveTo>
                    <a:lnTo>
                      <a:pt x="373" y="143"/>
                    </a:lnTo>
                    <a:lnTo>
                      <a:pt x="375" y="151"/>
                    </a:lnTo>
                    <a:lnTo>
                      <a:pt x="383" y="145"/>
                    </a:lnTo>
                    <a:lnTo>
                      <a:pt x="379" y="151"/>
                    </a:lnTo>
                    <a:lnTo>
                      <a:pt x="377" y="151"/>
                    </a:lnTo>
                    <a:lnTo>
                      <a:pt x="375" y="153"/>
                    </a:lnTo>
                    <a:lnTo>
                      <a:pt x="375" y="153"/>
                    </a:lnTo>
                    <a:lnTo>
                      <a:pt x="370" y="155"/>
                    </a:lnTo>
                    <a:lnTo>
                      <a:pt x="370" y="157"/>
                    </a:lnTo>
                    <a:lnTo>
                      <a:pt x="370" y="157"/>
                    </a:lnTo>
                    <a:lnTo>
                      <a:pt x="373" y="161"/>
                    </a:lnTo>
                    <a:lnTo>
                      <a:pt x="379" y="166"/>
                    </a:lnTo>
                    <a:lnTo>
                      <a:pt x="389" y="166"/>
                    </a:lnTo>
                    <a:lnTo>
                      <a:pt x="395" y="166"/>
                    </a:lnTo>
                    <a:lnTo>
                      <a:pt x="399" y="168"/>
                    </a:lnTo>
                    <a:lnTo>
                      <a:pt x="402" y="170"/>
                    </a:lnTo>
                    <a:lnTo>
                      <a:pt x="402" y="174"/>
                    </a:lnTo>
                    <a:lnTo>
                      <a:pt x="402" y="176"/>
                    </a:lnTo>
                    <a:lnTo>
                      <a:pt x="404" y="178"/>
                    </a:lnTo>
                    <a:lnTo>
                      <a:pt x="404" y="180"/>
                    </a:lnTo>
                    <a:lnTo>
                      <a:pt x="408" y="180"/>
                    </a:lnTo>
                    <a:lnTo>
                      <a:pt x="412" y="182"/>
                    </a:lnTo>
                    <a:lnTo>
                      <a:pt x="416" y="182"/>
                    </a:lnTo>
                    <a:lnTo>
                      <a:pt x="420" y="182"/>
                    </a:lnTo>
                    <a:lnTo>
                      <a:pt x="422" y="182"/>
                    </a:lnTo>
                    <a:lnTo>
                      <a:pt x="451" y="182"/>
                    </a:lnTo>
                    <a:lnTo>
                      <a:pt x="449" y="182"/>
                    </a:lnTo>
                    <a:lnTo>
                      <a:pt x="431" y="174"/>
                    </a:lnTo>
                    <a:lnTo>
                      <a:pt x="422" y="168"/>
                    </a:lnTo>
                    <a:lnTo>
                      <a:pt x="420" y="163"/>
                    </a:lnTo>
                    <a:lnTo>
                      <a:pt x="418" y="159"/>
                    </a:lnTo>
                    <a:lnTo>
                      <a:pt x="416" y="157"/>
                    </a:lnTo>
                    <a:lnTo>
                      <a:pt x="416" y="155"/>
                    </a:lnTo>
                    <a:lnTo>
                      <a:pt x="414" y="153"/>
                    </a:lnTo>
                    <a:lnTo>
                      <a:pt x="420" y="141"/>
                    </a:lnTo>
                    <a:lnTo>
                      <a:pt x="418" y="139"/>
                    </a:lnTo>
                    <a:lnTo>
                      <a:pt x="418" y="137"/>
                    </a:lnTo>
                    <a:lnTo>
                      <a:pt x="416" y="137"/>
                    </a:lnTo>
                    <a:lnTo>
                      <a:pt x="424" y="134"/>
                    </a:lnTo>
                    <a:lnTo>
                      <a:pt x="422" y="130"/>
                    </a:lnTo>
                    <a:lnTo>
                      <a:pt x="431" y="130"/>
                    </a:lnTo>
                    <a:lnTo>
                      <a:pt x="424" y="126"/>
                    </a:lnTo>
                    <a:lnTo>
                      <a:pt x="431" y="128"/>
                    </a:lnTo>
                    <a:lnTo>
                      <a:pt x="433" y="126"/>
                    </a:lnTo>
                    <a:lnTo>
                      <a:pt x="428" y="122"/>
                    </a:lnTo>
                    <a:lnTo>
                      <a:pt x="439" y="122"/>
                    </a:lnTo>
                    <a:lnTo>
                      <a:pt x="439" y="120"/>
                    </a:lnTo>
                    <a:lnTo>
                      <a:pt x="435" y="116"/>
                    </a:lnTo>
                    <a:lnTo>
                      <a:pt x="443" y="118"/>
                    </a:lnTo>
                    <a:lnTo>
                      <a:pt x="443" y="110"/>
                    </a:lnTo>
                    <a:lnTo>
                      <a:pt x="445" y="112"/>
                    </a:lnTo>
                    <a:lnTo>
                      <a:pt x="447" y="112"/>
                    </a:lnTo>
                    <a:lnTo>
                      <a:pt x="449" y="112"/>
                    </a:lnTo>
                    <a:lnTo>
                      <a:pt x="455" y="112"/>
                    </a:lnTo>
                    <a:lnTo>
                      <a:pt x="457" y="110"/>
                    </a:lnTo>
                    <a:lnTo>
                      <a:pt x="462" y="105"/>
                    </a:lnTo>
                    <a:lnTo>
                      <a:pt x="466" y="101"/>
                    </a:lnTo>
                    <a:lnTo>
                      <a:pt x="470" y="101"/>
                    </a:lnTo>
                    <a:lnTo>
                      <a:pt x="482" y="99"/>
                    </a:lnTo>
                    <a:lnTo>
                      <a:pt x="495" y="95"/>
                    </a:lnTo>
                    <a:lnTo>
                      <a:pt x="507" y="95"/>
                    </a:lnTo>
                    <a:lnTo>
                      <a:pt x="520" y="91"/>
                    </a:lnTo>
                    <a:lnTo>
                      <a:pt x="528" y="89"/>
                    </a:lnTo>
                    <a:lnTo>
                      <a:pt x="530" y="87"/>
                    </a:lnTo>
                    <a:lnTo>
                      <a:pt x="534" y="87"/>
                    </a:lnTo>
                    <a:lnTo>
                      <a:pt x="536" y="85"/>
                    </a:lnTo>
                    <a:lnTo>
                      <a:pt x="538" y="81"/>
                    </a:lnTo>
                    <a:lnTo>
                      <a:pt x="538" y="81"/>
                    </a:lnTo>
                    <a:lnTo>
                      <a:pt x="534" y="76"/>
                    </a:lnTo>
                    <a:lnTo>
                      <a:pt x="530" y="74"/>
                    </a:lnTo>
                    <a:lnTo>
                      <a:pt x="518" y="72"/>
                    </a:lnTo>
                    <a:lnTo>
                      <a:pt x="507" y="74"/>
                    </a:lnTo>
                    <a:lnTo>
                      <a:pt x="501" y="79"/>
                    </a:lnTo>
                    <a:lnTo>
                      <a:pt x="493" y="81"/>
                    </a:lnTo>
                    <a:lnTo>
                      <a:pt x="482" y="87"/>
                    </a:lnTo>
                    <a:lnTo>
                      <a:pt x="462" y="87"/>
                    </a:lnTo>
                    <a:lnTo>
                      <a:pt x="457" y="85"/>
                    </a:lnTo>
                    <a:lnTo>
                      <a:pt x="453" y="85"/>
                    </a:lnTo>
                    <a:lnTo>
                      <a:pt x="449" y="91"/>
                    </a:lnTo>
                    <a:lnTo>
                      <a:pt x="443" y="87"/>
                    </a:lnTo>
                    <a:lnTo>
                      <a:pt x="428" y="93"/>
                    </a:lnTo>
                    <a:lnTo>
                      <a:pt x="422" y="93"/>
                    </a:lnTo>
                    <a:lnTo>
                      <a:pt x="414" y="99"/>
                    </a:lnTo>
                    <a:lnTo>
                      <a:pt x="420" y="101"/>
                    </a:lnTo>
                    <a:lnTo>
                      <a:pt x="408" y="101"/>
                    </a:lnTo>
                    <a:lnTo>
                      <a:pt x="402" y="103"/>
                    </a:lnTo>
                    <a:lnTo>
                      <a:pt x="402" y="108"/>
                    </a:lnTo>
                    <a:lnTo>
                      <a:pt x="408" y="103"/>
                    </a:lnTo>
                    <a:lnTo>
                      <a:pt x="408" y="108"/>
                    </a:lnTo>
                    <a:lnTo>
                      <a:pt x="414" y="108"/>
                    </a:lnTo>
                    <a:lnTo>
                      <a:pt x="412" y="112"/>
                    </a:lnTo>
                    <a:lnTo>
                      <a:pt x="402" y="112"/>
                    </a:lnTo>
                    <a:lnTo>
                      <a:pt x="402" y="114"/>
                    </a:lnTo>
                    <a:lnTo>
                      <a:pt x="408" y="116"/>
                    </a:lnTo>
                    <a:lnTo>
                      <a:pt x="395" y="118"/>
                    </a:lnTo>
                    <a:lnTo>
                      <a:pt x="406" y="118"/>
                    </a:lnTo>
                    <a:lnTo>
                      <a:pt x="393" y="120"/>
                    </a:lnTo>
                    <a:lnTo>
                      <a:pt x="393" y="126"/>
                    </a:lnTo>
                    <a:lnTo>
                      <a:pt x="385" y="128"/>
                    </a:lnTo>
                    <a:lnTo>
                      <a:pt x="387" y="132"/>
                    </a:lnTo>
                    <a:lnTo>
                      <a:pt x="397" y="126"/>
                    </a:lnTo>
                    <a:lnTo>
                      <a:pt x="395" y="134"/>
                    </a:lnTo>
                    <a:lnTo>
                      <a:pt x="385" y="134"/>
                    </a:lnTo>
                    <a:lnTo>
                      <a:pt x="383" y="137"/>
                    </a:lnTo>
                    <a:lnTo>
                      <a:pt x="383" y="143"/>
                    </a:lnTo>
                    <a:lnTo>
                      <a:pt x="383" y="143"/>
                    </a:lnTo>
                    <a:lnTo>
                      <a:pt x="383" y="143"/>
                    </a:lnTo>
                    <a:close/>
                    <a:moveTo>
                      <a:pt x="1435" y="134"/>
                    </a:moveTo>
                    <a:lnTo>
                      <a:pt x="1454" y="132"/>
                    </a:lnTo>
                    <a:lnTo>
                      <a:pt x="1479" y="137"/>
                    </a:lnTo>
                    <a:lnTo>
                      <a:pt x="1479" y="134"/>
                    </a:lnTo>
                    <a:lnTo>
                      <a:pt x="1475" y="132"/>
                    </a:lnTo>
                    <a:lnTo>
                      <a:pt x="1473" y="128"/>
                    </a:lnTo>
                    <a:lnTo>
                      <a:pt x="1466" y="126"/>
                    </a:lnTo>
                    <a:lnTo>
                      <a:pt x="1452" y="126"/>
                    </a:lnTo>
                    <a:lnTo>
                      <a:pt x="1442" y="126"/>
                    </a:lnTo>
                    <a:lnTo>
                      <a:pt x="1440" y="126"/>
                    </a:lnTo>
                    <a:lnTo>
                      <a:pt x="1435" y="134"/>
                    </a:lnTo>
                    <a:lnTo>
                      <a:pt x="1435" y="134"/>
                    </a:lnTo>
                    <a:lnTo>
                      <a:pt x="1435" y="134"/>
                    </a:lnTo>
                    <a:close/>
                    <a:moveTo>
                      <a:pt x="1437" y="103"/>
                    </a:moveTo>
                    <a:lnTo>
                      <a:pt x="1450" y="103"/>
                    </a:lnTo>
                    <a:lnTo>
                      <a:pt x="1452" y="103"/>
                    </a:lnTo>
                    <a:lnTo>
                      <a:pt x="1454" y="99"/>
                    </a:lnTo>
                    <a:lnTo>
                      <a:pt x="1450" y="95"/>
                    </a:lnTo>
                    <a:lnTo>
                      <a:pt x="1442" y="95"/>
                    </a:lnTo>
                    <a:lnTo>
                      <a:pt x="1427" y="93"/>
                    </a:lnTo>
                    <a:lnTo>
                      <a:pt x="1421" y="93"/>
                    </a:lnTo>
                    <a:lnTo>
                      <a:pt x="1421" y="95"/>
                    </a:lnTo>
                    <a:lnTo>
                      <a:pt x="1423" y="95"/>
                    </a:lnTo>
                    <a:lnTo>
                      <a:pt x="1427" y="99"/>
                    </a:lnTo>
                    <a:lnTo>
                      <a:pt x="1429" y="101"/>
                    </a:lnTo>
                    <a:lnTo>
                      <a:pt x="1433" y="101"/>
                    </a:lnTo>
                    <a:lnTo>
                      <a:pt x="1435" y="103"/>
                    </a:lnTo>
                    <a:lnTo>
                      <a:pt x="1437" y="103"/>
                    </a:lnTo>
                    <a:lnTo>
                      <a:pt x="1437" y="103"/>
                    </a:lnTo>
                    <a:lnTo>
                      <a:pt x="1437" y="103"/>
                    </a:lnTo>
                    <a:close/>
                    <a:moveTo>
                      <a:pt x="1421" y="118"/>
                    </a:moveTo>
                    <a:lnTo>
                      <a:pt x="1419" y="120"/>
                    </a:lnTo>
                    <a:lnTo>
                      <a:pt x="1419" y="124"/>
                    </a:lnTo>
                    <a:lnTo>
                      <a:pt x="1421" y="126"/>
                    </a:lnTo>
                    <a:lnTo>
                      <a:pt x="1433" y="126"/>
                    </a:lnTo>
                    <a:lnTo>
                      <a:pt x="1435" y="124"/>
                    </a:lnTo>
                    <a:lnTo>
                      <a:pt x="1435" y="122"/>
                    </a:lnTo>
                    <a:lnTo>
                      <a:pt x="1431" y="118"/>
                    </a:lnTo>
                    <a:lnTo>
                      <a:pt x="1427" y="116"/>
                    </a:lnTo>
                    <a:lnTo>
                      <a:pt x="1423" y="116"/>
                    </a:lnTo>
                    <a:lnTo>
                      <a:pt x="1421" y="118"/>
                    </a:lnTo>
                    <a:lnTo>
                      <a:pt x="1421" y="118"/>
                    </a:lnTo>
                    <a:lnTo>
                      <a:pt x="1421" y="118"/>
                    </a:lnTo>
                    <a:close/>
                    <a:moveTo>
                      <a:pt x="762" y="25"/>
                    </a:moveTo>
                    <a:lnTo>
                      <a:pt x="793" y="25"/>
                    </a:lnTo>
                    <a:lnTo>
                      <a:pt x="795" y="25"/>
                    </a:lnTo>
                    <a:lnTo>
                      <a:pt x="801" y="25"/>
                    </a:lnTo>
                    <a:lnTo>
                      <a:pt x="806" y="23"/>
                    </a:lnTo>
                    <a:lnTo>
                      <a:pt x="806" y="18"/>
                    </a:lnTo>
                    <a:lnTo>
                      <a:pt x="799" y="16"/>
                    </a:lnTo>
                    <a:lnTo>
                      <a:pt x="793" y="10"/>
                    </a:lnTo>
                    <a:lnTo>
                      <a:pt x="785" y="8"/>
                    </a:lnTo>
                    <a:lnTo>
                      <a:pt x="779" y="6"/>
                    </a:lnTo>
                    <a:lnTo>
                      <a:pt x="774" y="4"/>
                    </a:lnTo>
                    <a:lnTo>
                      <a:pt x="772" y="4"/>
                    </a:lnTo>
                    <a:lnTo>
                      <a:pt x="768" y="2"/>
                    </a:lnTo>
                    <a:lnTo>
                      <a:pt x="760" y="2"/>
                    </a:lnTo>
                    <a:lnTo>
                      <a:pt x="758" y="4"/>
                    </a:lnTo>
                    <a:lnTo>
                      <a:pt x="754" y="4"/>
                    </a:lnTo>
                    <a:lnTo>
                      <a:pt x="752" y="8"/>
                    </a:lnTo>
                    <a:lnTo>
                      <a:pt x="752" y="10"/>
                    </a:lnTo>
                    <a:lnTo>
                      <a:pt x="754" y="14"/>
                    </a:lnTo>
                    <a:lnTo>
                      <a:pt x="758" y="16"/>
                    </a:lnTo>
                    <a:lnTo>
                      <a:pt x="758" y="21"/>
                    </a:lnTo>
                    <a:lnTo>
                      <a:pt x="762" y="25"/>
                    </a:lnTo>
                    <a:lnTo>
                      <a:pt x="762" y="25"/>
                    </a:lnTo>
                    <a:lnTo>
                      <a:pt x="762" y="25"/>
                    </a:lnTo>
                    <a:close/>
                    <a:moveTo>
                      <a:pt x="1524" y="112"/>
                    </a:moveTo>
                    <a:lnTo>
                      <a:pt x="1527" y="110"/>
                    </a:lnTo>
                    <a:lnTo>
                      <a:pt x="1522" y="108"/>
                    </a:lnTo>
                    <a:lnTo>
                      <a:pt x="1516" y="105"/>
                    </a:lnTo>
                    <a:lnTo>
                      <a:pt x="1500" y="105"/>
                    </a:lnTo>
                    <a:lnTo>
                      <a:pt x="1493" y="99"/>
                    </a:lnTo>
                    <a:lnTo>
                      <a:pt x="1491" y="97"/>
                    </a:lnTo>
                    <a:lnTo>
                      <a:pt x="1483" y="97"/>
                    </a:lnTo>
                    <a:lnTo>
                      <a:pt x="1479" y="99"/>
                    </a:lnTo>
                    <a:lnTo>
                      <a:pt x="1469" y="99"/>
                    </a:lnTo>
                    <a:lnTo>
                      <a:pt x="1477" y="105"/>
                    </a:lnTo>
                    <a:lnTo>
                      <a:pt x="1481" y="108"/>
                    </a:lnTo>
                    <a:lnTo>
                      <a:pt x="1491" y="110"/>
                    </a:lnTo>
                    <a:lnTo>
                      <a:pt x="1504" y="112"/>
                    </a:lnTo>
                    <a:lnTo>
                      <a:pt x="1516" y="112"/>
                    </a:lnTo>
                    <a:lnTo>
                      <a:pt x="1524" y="112"/>
                    </a:lnTo>
                    <a:lnTo>
                      <a:pt x="1524" y="112"/>
                    </a:lnTo>
                    <a:lnTo>
                      <a:pt x="1524" y="112"/>
                    </a:lnTo>
                    <a:close/>
                    <a:moveTo>
                      <a:pt x="1889" y="203"/>
                    </a:moveTo>
                    <a:lnTo>
                      <a:pt x="1887" y="199"/>
                    </a:lnTo>
                    <a:lnTo>
                      <a:pt x="1881" y="197"/>
                    </a:lnTo>
                    <a:lnTo>
                      <a:pt x="1866" y="195"/>
                    </a:lnTo>
                    <a:lnTo>
                      <a:pt x="1862" y="195"/>
                    </a:lnTo>
                    <a:lnTo>
                      <a:pt x="1866" y="197"/>
                    </a:lnTo>
                    <a:lnTo>
                      <a:pt x="1875" y="201"/>
                    </a:lnTo>
                    <a:lnTo>
                      <a:pt x="1883" y="203"/>
                    </a:lnTo>
                    <a:lnTo>
                      <a:pt x="1889" y="203"/>
                    </a:lnTo>
                    <a:lnTo>
                      <a:pt x="1889" y="203"/>
                    </a:lnTo>
                    <a:lnTo>
                      <a:pt x="1889" y="203"/>
                    </a:lnTo>
                    <a:close/>
                    <a:moveTo>
                      <a:pt x="785" y="33"/>
                    </a:moveTo>
                    <a:lnTo>
                      <a:pt x="799" y="37"/>
                    </a:lnTo>
                    <a:lnTo>
                      <a:pt x="806" y="39"/>
                    </a:lnTo>
                    <a:lnTo>
                      <a:pt x="810" y="39"/>
                    </a:lnTo>
                    <a:lnTo>
                      <a:pt x="822" y="37"/>
                    </a:lnTo>
                    <a:lnTo>
                      <a:pt x="837" y="41"/>
                    </a:lnTo>
                    <a:lnTo>
                      <a:pt x="853" y="41"/>
                    </a:lnTo>
                    <a:lnTo>
                      <a:pt x="851" y="37"/>
                    </a:lnTo>
                    <a:lnTo>
                      <a:pt x="845" y="27"/>
                    </a:lnTo>
                    <a:lnTo>
                      <a:pt x="841" y="25"/>
                    </a:lnTo>
                    <a:lnTo>
                      <a:pt x="837" y="25"/>
                    </a:lnTo>
                    <a:lnTo>
                      <a:pt x="832" y="25"/>
                    </a:lnTo>
                    <a:lnTo>
                      <a:pt x="824" y="31"/>
                    </a:lnTo>
                    <a:lnTo>
                      <a:pt x="818" y="25"/>
                    </a:lnTo>
                    <a:lnTo>
                      <a:pt x="816" y="25"/>
                    </a:lnTo>
                    <a:lnTo>
                      <a:pt x="797" y="27"/>
                    </a:lnTo>
                    <a:lnTo>
                      <a:pt x="789" y="31"/>
                    </a:lnTo>
                    <a:lnTo>
                      <a:pt x="785" y="33"/>
                    </a:lnTo>
                    <a:lnTo>
                      <a:pt x="785" y="33"/>
                    </a:lnTo>
                    <a:lnTo>
                      <a:pt x="785" y="33"/>
                    </a:lnTo>
                    <a:close/>
                    <a:moveTo>
                      <a:pt x="890" y="54"/>
                    </a:moveTo>
                    <a:lnTo>
                      <a:pt x="930" y="52"/>
                    </a:lnTo>
                    <a:lnTo>
                      <a:pt x="919" y="45"/>
                    </a:lnTo>
                    <a:lnTo>
                      <a:pt x="917" y="45"/>
                    </a:lnTo>
                    <a:lnTo>
                      <a:pt x="917" y="43"/>
                    </a:lnTo>
                    <a:lnTo>
                      <a:pt x="911" y="41"/>
                    </a:lnTo>
                    <a:lnTo>
                      <a:pt x="907" y="39"/>
                    </a:lnTo>
                    <a:lnTo>
                      <a:pt x="903" y="37"/>
                    </a:lnTo>
                    <a:lnTo>
                      <a:pt x="899" y="37"/>
                    </a:lnTo>
                    <a:lnTo>
                      <a:pt x="895" y="39"/>
                    </a:lnTo>
                    <a:lnTo>
                      <a:pt x="895" y="41"/>
                    </a:lnTo>
                    <a:lnTo>
                      <a:pt x="890" y="41"/>
                    </a:lnTo>
                    <a:lnTo>
                      <a:pt x="890" y="41"/>
                    </a:lnTo>
                    <a:lnTo>
                      <a:pt x="890" y="39"/>
                    </a:lnTo>
                    <a:lnTo>
                      <a:pt x="888" y="35"/>
                    </a:lnTo>
                    <a:lnTo>
                      <a:pt x="886" y="33"/>
                    </a:lnTo>
                    <a:lnTo>
                      <a:pt x="880" y="31"/>
                    </a:lnTo>
                    <a:lnTo>
                      <a:pt x="874" y="33"/>
                    </a:lnTo>
                    <a:lnTo>
                      <a:pt x="870" y="43"/>
                    </a:lnTo>
                    <a:lnTo>
                      <a:pt x="870" y="52"/>
                    </a:lnTo>
                    <a:lnTo>
                      <a:pt x="868" y="56"/>
                    </a:lnTo>
                    <a:lnTo>
                      <a:pt x="874" y="60"/>
                    </a:lnTo>
                    <a:lnTo>
                      <a:pt x="878" y="58"/>
                    </a:lnTo>
                    <a:lnTo>
                      <a:pt x="880" y="58"/>
                    </a:lnTo>
                    <a:lnTo>
                      <a:pt x="890" y="54"/>
                    </a:lnTo>
                    <a:lnTo>
                      <a:pt x="890" y="54"/>
                    </a:lnTo>
                    <a:lnTo>
                      <a:pt x="890" y="54"/>
                    </a:lnTo>
                    <a:close/>
                    <a:moveTo>
                      <a:pt x="1396" y="114"/>
                    </a:moveTo>
                    <a:lnTo>
                      <a:pt x="1400" y="105"/>
                    </a:lnTo>
                    <a:lnTo>
                      <a:pt x="1429" y="105"/>
                    </a:lnTo>
                    <a:lnTo>
                      <a:pt x="1413" y="97"/>
                    </a:lnTo>
                    <a:lnTo>
                      <a:pt x="1417" y="91"/>
                    </a:lnTo>
                    <a:lnTo>
                      <a:pt x="1394" y="87"/>
                    </a:lnTo>
                    <a:lnTo>
                      <a:pt x="1398" y="95"/>
                    </a:lnTo>
                    <a:lnTo>
                      <a:pt x="1394" y="93"/>
                    </a:lnTo>
                    <a:lnTo>
                      <a:pt x="1390" y="91"/>
                    </a:lnTo>
                    <a:lnTo>
                      <a:pt x="1379" y="89"/>
                    </a:lnTo>
                    <a:lnTo>
                      <a:pt x="1369" y="87"/>
                    </a:lnTo>
                    <a:lnTo>
                      <a:pt x="1355" y="87"/>
                    </a:lnTo>
                    <a:lnTo>
                      <a:pt x="1352" y="89"/>
                    </a:lnTo>
                    <a:lnTo>
                      <a:pt x="1357" y="95"/>
                    </a:lnTo>
                    <a:lnTo>
                      <a:pt x="1365" y="101"/>
                    </a:lnTo>
                    <a:lnTo>
                      <a:pt x="1375" y="105"/>
                    </a:lnTo>
                    <a:lnTo>
                      <a:pt x="1384" y="112"/>
                    </a:lnTo>
                    <a:lnTo>
                      <a:pt x="1394" y="112"/>
                    </a:lnTo>
                    <a:lnTo>
                      <a:pt x="1396" y="114"/>
                    </a:lnTo>
                    <a:lnTo>
                      <a:pt x="1396" y="114"/>
                    </a:lnTo>
                    <a:lnTo>
                      <a:pt x="1396" y="114"/>
                    </a:lnTo>
                    <a:close/>
                    <a:moveTo>
                      <a:pt x="1073" y="118"/>
                    </a:moveTo>
                    <a:lnTo>
                      <a:pt x="1085" y="120"/>
                    </a:lnTo>
                    <a:lnTo>
                      <a:pt x="1087" y="120"/>
                    </a:lnTo>
                    <a:lnTo>
                      <a:pt x="1091" y="118"/>
                    </a:lnTo>
                    <a:lnTo>
                      <a:pt x="1091" y="118"/>
                    </a:lnTo>
                    <a:lnTo>
                      <a:pt x="1094" y="118"/>
                    </a:lnTo>
                    <a:lnTo>
                      <a:pt x="1094" y="116"/>
                    </a:lnTo>
                    <a:lnTo>
                      <a:pt x="1091" y="116"/>
                    </a:lnTo>
                    <a:lnTo>
                      <a:pt x="1083" y="112"/>
                    </a:lnTo>
                    <a:lnTo>
                      <a:pt x="1079" y="114"/>
                    </a:lnTo>
                    <a:lnTo>
                      <a:pt x="1077" y="114"/>
                    </a:lnTo>
                    <a:lnTo>
                      <a:pt x="1073" y="118"/>
                    </a:lnTo>
                    <a:lnTo>
                      <a:pt x="1073" y="118"/>
                    </a:lnTo>
                    <a:lnTo>
                      <a:pt x="1073" y="118"/>
                    </a:lnTo>
                    <a:close/>
                    <a:moveTo>
                      <a:pt x="1346" y="95"/>
                    </a:moveTo>
                    <a:lnTo>
                      <a:pt x="1334" y="91"/>
                    </a:lnTo>
                    <a:lnTo>
                      <a:pt x="1340" y="99"/>
                    </a:lnTo>
                    <a:lnTo>
                      <a:pt x="1346" y="95"/>
                    </a:lnTo>
                    <a:lnTo>
                      <a:pt x="1346" y="95"/>
                    </a:lnTo>
                    <a:lnTo>
                      <a:pt x="1346" y="95"/>
                    </a:lnTo>
                    <a:close/>
                    <a:moveTo>
                      <a:pt x="1984" y="182"/>
                    </a:moveTo>
                    <a:lnTo>
                      <a:pt x="1995" y="178"/>
                    </a:lnTo>
                    <a:lnTo>
                      <a:pt x="2009" y="178"/>
                    </a:lnTo>
                    <a:lnTo>
                      <a:pt x="2011" y="176"/>
                    </a:lnTo>
                    <a:lnTo>
                      <a:pt x="2013" y="174"/>
                    </a:lnTo>
                    <a:lnTo>
                      <a:pt x="2013" y="174"/>
                    </a:lnTo>
                    <a:lnTo>
                      <a:pt x="2011" y="172"/>
                    </a:lnTo>
                    <a:lnTo>
                      <a:pt x="2009" y="172"/>
                    </a:lnTo>
                    <a:lnTo>
                      <a:pt x="2001" y="168"/>
                    </a:lnTo>
                    <a:lnTo>
                      <a:pt x="1995" y="166"/>
                    </a:lnTo>
                    <a:lnTo>
                      <a:pt x="1989" y="166"/>
                    </a:lnTo>
                    <a:lnTo>
                      <a:pt x="1978" y="166"/>
                    </a:lnTo>
                    <a:lnTo>
                      <a:pt x="1974" y="168"/>
                    </a:lnTo>
                    <a:lnTo>
                      <a:pt x="1972" y="172"/>
                    </a:lnTo>
                    <a:lnTo>
                      <a:pt x="1972" y="178"/>
                    </a:lnTo>
                    <a:lnTo>
                      <a:pt x="1974" y="182"/>
                    </a:lnTo>
                    <a:lnTo>
                      <a:pt x="1974" y="182"/>
                    </a:lnTo>
                    <a:lnTo>
                      <a:pt x="1978" y="182"/>
                    </a:lnTo>
                    <a:lnTo>
                      <a:pt x="1978" y="182"/>
                    </a:lnTo>
                    <a:lnTo>
                      <a:pt x="1982" y="182"/>
                    </a:lnTo>
                    <a:lnTo>
                      <a:pt x="1984" y="182"/>
                    </a:lnTo>
                    <a:lnTo>
                      <a:pt x="1984" y="182"/>
                    </a:lnTo>
                    <a:lnTo>
                      <a:pt x="1984" y="182"/>
                    </a:lnTo>
                    <a:close/>
                    <a:moveTo>
                      <a:pt x="41" y="487"/>
                    </a:moveTo>
                    <a:lnTo>
                      <a:pt x="37" y="487"/>
                    </a:lnTo>
                    <a:lnTo>
                      <a:pt x="35" y="489"/>
                    </a:lnTo>
                    <a:lnTo>
                      <a:pt x="29" y="489"/>
                    </a:lnTo>
                    <a:lnTo>
                      <a:pt x="27" y="487"/>
                    </a:lnTo>
                    <a:lnTo>
                      <a:pt x="24" y="487"/>
                    </a:lnTo>
                    <a:lnTo>
                      <a:pt x="24" y="487"/>
                    </a:lnTo>
                    <a:lnTo>
                      <a:pt x="20" y="487"/>
                    </a:lnTo>
                    <a:lnTo>
                      <a:pt x="20" y="487"/>
                    </a:lnTo>
                    <a:lnTo>
                      <a:pt x="18" y="491"/>
                    </a:lnTo>
                    <a:lnTo>
                      <a:pt x="4" y="491"/>
                    </a:lnTo>
                    <a:lnTo>
                      <a:pt x="0" y="495"/>
                    </a:lnTo>
                    <a:lnTo>
                      <a:pt x="0" y="495"/>
                    </a:lnTo>
                    <a:lnTo>
                      <a:pt x="4" y="499"/>
                    </a:lnTo>
                    <a:lnTo>
                      <a:pt x="2" y="503"/>
                    </a:lnTo>
                    <a:lnTo>
                      <a:pt x="4" y="503"/>
                    </a:lnTo>
                    <a:lnTo>
                      <a:pt x="4" y="503"/>
                    </a:lnTo>
                    <a:lnTo>
                      <a:pt x="6" y="503"/>
                    </a:lnTo>
                    <a:lnTo>
                      <a:pt x="12" y="503"/>
                    </a:lnTo>
                    <a:lnTo>
                      <a:pt x="14" y="503"/>
                    </a:lnTo>
                    <a:lnTo>
                      <a:pt x="16" y="503"/>
                    </a:lnTo>
                    <a:lnTo>
                      <a:pt x="18" y="505"/>
                    </a:lnTo>
                    <a:lnTo>
                      <a:pt x="41" y="505"/>
                    </a:lnTo>
                    <a:lnTo>
                      <a:pt x="41" y="503"/>
                    </a:lnTo>
                    <a:lnTo>
                      <a:pt x="41" y="503"/>
                    </a:lnTo>
                    <a:lnTo>
                      <a:pt x="41" y="499"/>
                    </a:lnTo>
                    <a:lnTo>
                      <a:pt x="43" y="495"/>
                    </a:lnTo>
                    <a:lnTo>
                      <a:pt x="43" y="491"/>
                    </a:lnTo>
                    <a:lnTo>
                      <a:pt x="41" y="487"/>
                    </a:lnTo>
                    <a:lnTo>
                      <a:pt x="41" y="487"/>
                    </a:lnTo>
                    <a:lnTo>
                      <a:pt x="41" y="487"/>
                    </a:lnTo>
                    <a:lnTo>
                      <a:pt x="41" y="487"/>
                    </a:lnTo>
                    <a:close/>
                    <a:moveTo>
                      <a:pt x="259" y="25"/>
                    </a:moveTo>
                    <a:lnTo>
                      <a:pt x="263" y="18"/>
                    </a:lnTo>
                    <a:lnTo>
                      <a:pt x="256" y="18"/>
                    </a:lnTo>
                    <a:lnTo>
                      <a:pt x="256" y="23"/>
                    </a:lnTo>
                    <a:lnTo>
                      <a:pt x="259" y="25"/>
                    </a:lnTo>
                    <a:lnTo>
                      <a:pt x="259" y="25"/>
                    </a:lnTo>
                    <a:lnTo>
                      <a:pt x="259" y="25"/>
                    </a:lnTo>
                    <a:close/>
                    <a:moveTo>
                      <a:pt x="246" y="18"/>
                    </a:moveTo>
                    <a:lnTo>
                      <a:pt x="267" y="14"/>
                    </a:lnTo>
                    <a:lnTo>
                      <a:pt x="259" y="10"/>
                    </a:lnTo>
                    <a:lnTo>
                      <a:pt x="248" y="14"/>
                    </a:lnTo>
                    <a:lnTo>
                      <a:pt x="236" y="14"/>
                    </a:lnTo>
                    <a:lnTo>
                      <a:pt x="240" y="16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8"/>
                    </a:lnTo>
                    <a:close/>
                    <a:moveTo>
                      <a:pt x="279" y="25"/>
                    </a:moveTo>
                    <a:lnTo>
                      <a:pt x="279" y="21"/>
                    </a:lnTo>
                    <a:lnTo>
                      <a:pt x="285" y="21"/>
                    </a:lnTo>
                    <a:lnTo>
                      <a:pt x="290" y="16"/>
                    </a:lnTo>
                    <a:lnTo>
                      <a:pt x="302" y="16"/>
                    </a:lnTo>
                    <a:lnTo>
                      <a:pt x="302" y="16"/>
                    </a:lnTo>
                    <a:lnTo>
                      <a:pt x="300" y="14"/>
                    </a:lnTo>
                    <a:lnTo>
                      <a:pt x="294" y="14"/>
                    </a:lnTo>
                    <a:lnTo>
                      <a:pt x="294" y="12"/>
                    </a:lnTo>
                    <a:lnTo>
                      <a:pt x="292" y="12"/>
                    </a:lnTo>
                    <a:lnTo>
                      <a:pt x="290" y="10"/>
                    </a:lnTo>
                    <a:lnTo>
                      <a:pt x="283" y="10"/>
                    </a:lnTo>
                    <a:lnTo>
                      <a:pt x="281" y="12"/>
                    </a:lnTo>
                    <a:lnTo>
                      <a:pt x="279" y="16"/>
                    </a:lnTo>
                    <a:lnTo>
                      <a:pt x="279" y="16"/>
                    </a:lnTo>
                    <a:lnTo>
                      <a:pt x="279" y="16"/>
                    </a:lnTo>
                    <a:lnTo>
                      <a:pt x="277" y="18"/>
                    </a:lnTo>
                    <a:lnTo>
                      <a:pt x="275" y="18"/>
                    </a:lnTo>
                    <a:lnTo>
                      <a:pt x="269" y="21"/>
                    </a:lnTo>
                    <a:lnTo>
                      <a:pt x="269" y="21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71" y="25"/>
                    </a:lnTo>
                    <a:lnTo>
                      <a:pt x="279" y="25"/>
                    </a:lnTo>
                    <a:lnTo>
                      <a:pt x="279" y="25"/>
                    </a:lnTo>
                    <a:lnTo>
                      <a:pt x="279" y="25"/>
                    </a:lnTo>
                    <a:close/>
                    <a:moveTo>
                      <a:pt x="292" y="21"/>
                    </a:moveTo>
                    <a:lnTo>
                      <a:pt x="288" y="25"/>
                    </a:lnTo>
                    <a:lnTo>
                      <a:pt x="292" y="27"/>
                    </a:lnTo>
                    <a:lnTo>
                      <a:pt x="296" y="29"/>
                    </a:lnTo>
                    <a:lnTo>
                      <a:pt x="310" y="27"/>
                    </a:lnTo>
                    <a:lnTo>
                      <a:pt x="308" y="25"/>
                    </a:lnTo>
                    <a:lnTo>
                      <a:pt x="300" y="25"/>
                    </a:lnTo>
                    <a:lnTo>
                      <a:pt x="292" y="21"/>
                    </a:lnTo>
                    <a:lnTo>
                      <a:pt x="292" y="21"/>
                    </a:lnTo>
                    <a:lnTo>
                      <a:pt x="292" y="21"/>
                    </a:lnTo>
                    <a:close/>
                    <a:moveTo>
                      <a:pt x="1941" y="665"/>
                    </a:moveTo>
                    <a:lnTo>
                      <a:pt x="1933" y="654"/>
                    </a:lnTo>
                    <a:lnTo>
                      <a:pt x="1931" y="654"/>
                    </a:lnTo>
                    <a:lnTo>
                      <a:pt x="1931" y="652"/>
                    </a:lnTo>
                    <a:lnTo>
                      <a:pt x="1926" y="652"/>
                    </a:lnTo>
                    <a:lnTo>
                      <a:pt x="1920" y="644"/>
                    </a:lnTo>
                    <a:lnTo>
                      <a:pt x="1918" y="642"/>
                    </a:lnTo>
                    <a:lnTo>
                      <a:pt x="1914" y="627"/>
                    </a:lnTo>
                    <a:lnTo>
                      <a:pt x="1912" y="623"/>
                    </a:lnTo>
                    <a:lnTo>
                      <a:pt x="1912" y="621"/>
                    </a:lnTo>
                    <a:lnTo>
                      <a:pt x="1906" y="613"/>
                    </a:lnTo>
                    <a:lnTo>
                      <a:pt x="1908" y="613"/>
                    </a:lnTo>
                    <a:lnTo>
                      <a:pt x="1912" y="613"/>
                    </a:lnTo>
                    <a:lnTo>
                      <a:pt x="1931" y="619"/>
                    </a:lnTo>
                    <a:lnTo>
                      <a:pt x="1937" y="621"/>
                    </a:lnTo>
                    <a:lnTo>
                      <a:pt x="1941" y="623"/>
                    </a:lnTo>
                    <a:lnTo>
                      <a:pt x="1922" y="609"/>
                    </a:lnTo>
                    <a:lnTo>
                      <a:pt x="1920" y="607"/>
                    </a:lnTo>
                    <a:lnTo>
                      <a:pt x="1918" y="601"/>
                    </a:lnTo>
                    <a:lnTo>
                      <a:pt x="1916" y="598"/>
                    </a:lnTo>
                    <a:lnTo>
                      <a:pt x="1914" y="596"/>
                    </a:lnTo>
                    <a:lnTo>
                      <a:pt x="1912" y="594"/>
                    </a:lnTo>
                    <a:lnTo>
                      <a:pt x="1906" y="590"/>
                    </a:lnTo>
                    <a:lnTo>
                      <a:pt x="1904" y="590"/>
                    </a:lnTo>
                    <a:lnTo>
                      <a:pt x="1902" y="588"/>
                    </a:lnTo>
                    <a:lnTo>
                      <a:pt x="1883" y="565"/>
                    </a:lnTo>
                    <a:lnTo>
                      <a:pt x="1877" y="565"/>
                    </a:lnTo>
                    <a:lnTo>
                      <a:pt x="1873" y="557"/>
                    </a:lnTo>
                    <a:lnTo>
                      <a:pt x="1868" y="557"/>
                    </a:lnTo>
                    <a:lnTo>
                      <a:pt x="1866" y="553"/>
                    </a:lnTo>
                    <a:lnTo>
                      <a:pt x="1862" y="547"/>
                    </a:lnTo>
                    <a:lnTo>
                      <a:pt x="1862" y="540"/>
                    </a:lnTo>
                    <a:lnTo>
                      <a:pt x="1856" y="530"/>
                    </a:lnTo>
                    <a:lnTo>
                      <a:pt x="1850" y="532"/>
                    </a:lnTo>
                    <a:lnTo>
                      <a:pt x="1846" y="524"/>
                    </a:lnTo>
                    <a:lnTo>
                      <a:pt x="1835" y="516"/>
                    </a:lnTo>
                    <a:lnTo>
                      <a:pt x="1833" y="509"/>
                    </a:lnTo>
                    <a:lnTo>
                      <a:pt x="1831" y="507"/>
                    </a:lnTo>
                    <a:lnTo>
                      <a:pt x="1829" y="505"/>
                    </a:lnTo>
                    <a:lnTo>
                      <a:pt x="1825" y="505"/>
                    </a:lnTo>
                    <a:lnTo>
                      <a:pt x="1825" y="507"/>
                    </a:lnTo>
                    <a:lnTo>
                      <a:pt x="1835" y="520"/>
                    </a:lnTo>
                    <a:lnTo>
                      <a:pt x="1835" y="522"/>
                    </a:lnTo>
                    <a:lnTo>
                      <a:pt x="1835" y="522"/>
                    </a:lnTo>
                    <a:lnTo>
                      <a:pt x="1833" y="520"/>
                    </a:lnTo>
                    <a:lnTo>
                      <a:pt x="1831" y="520"/>
                    </a:lnTo>
                    <a:lnTo>
                      <a:pt x="1829" y="522"/>
                    </a:lnTo>
                    <a:lnTo>
                      <a:pt x="1829" y="526"/>
                    </a:lnTo>
                    <a:lnTo>
                      <a:pt x="1831" y="532"/>
                    </a:lnTo>
                    <a:lnTo>
                      <a:pt x="1835" y="534"/>
                    </a:lnTo>
                    <a:lnTo>
                      <a:pt x="1835" y="538"/>
                    </a:lnTo>
                    <a:lnTo>
                      <a:pt x="1839" y="540"/>
                    </a:lnTo>
                    <a:lnTo>
                      <a:pt x="1839" y="543"/>
                    </a:lnTo>
                    <a:lnTo>
                      <a:pt x="1841" y="551"/>
                    </a:lnTo>
                    <a:lnTo>
                      <a:pt x="1844" y="551"/>
                    </a:lnTo>
                    <a:lnTo>
                      <a:pt x="1848" y="555"/>
                    </a:lnTo>
                    <a:lnTo>
                      <a:pt x="1856" y="559"/>
                    </a:lnTo>
                    <a:lnTo>
                      <a:pt x="1862" y="565"/>
                    </a:lnTo>
                    <a:lnTo>
                      <a:pt x="1868" y="574"/>
                    </a:lnTo>
                    <a:lnTo>
                      <a:pt x="1868" y="576"/>
                    </a:lnTo>
                    <a:lnTo>
                      <a:pt x="1873" y="582"/>
                    </a:lnTo>
                    <a:lnTo>
                      <a:pt x="1873" y="584"/>
                    </a:lnTo>
                    <a:lnTo>
                      <a:pt x="1875" y="588"/>
                    </a:lnTo>
                    <a:lnTo>
                      <a:pt x="1877" y="590"/>
                    </a:lnTo>
                    <a:lnTo>
                      <a:pt x="1881" y="596"/>
                    </a:lnTo>
                    <a:lnTo>
                      <a:pt x="1885" y="603"/>
                    </a:lnTo>
                    <a:lnTo>
                      <a:pt x="1889" y="611"/>
                    </a:lnTo>
                    <a:lnTo>
                      <a:pt x="1893" y="617"/>
                    </a:lnTo>
                    <a:lnTo>
                      <a:pt x="1893" y="619"/>
                    </a:lnTo>
                    <a:lnTo>
                      <a:pt x="1893" y="621"/>
                    </a:lnTo>
                    <a:lnTo>
                      <a:pt x="1895" y="625"/>
                    </a:lnTo>
                    <a:lnTo>
                      <a:pt x="1899" y="627"/>
                    </a:lnTo>
                    <a:lnTo>
                      <a:pt x="1902" y="627"/>
                    </a:lnTo>
                    <a:lnTo>
                      <a:pt x="1904" y="630"/>
                    </a:lnTo>
                    <a:lnTo>
                      <a:pt x="1906" y="634"/>
                    </a:lnTo>
                    <a:lnTo>
                      <a:pt x="1910" y="636"/>
                    </a:lnTo>
                    <a:lnTo>
                      <a:pt x="1912" y="644"/>
                    </a:lnTo>
                    <a:lnTo>
                      <a:pt x="1912" y="648"/>
                    </a:lnTo>
                    <a:lnTo>
                      <a:pt x="1922" y="659"/>
                    </a:lnTo>
                    <a:lnTo>
                      <a:pt x="1926" y="673"/>
                    </a:lnTo>
                    <a:lnTo>
                      <a:pt x="1937" y="683"/>
                    </a:lnTo>
                    <a:lnTo>
                      <a:pt x="1937" y="683"/>
                    </a:lnTo>
                    <a:lnTo>
                      <a:pt x="1935" y="681"/>
                    </a:lnTo>
                    <a:lnTo>
                      <a:pt x="1935" y="677"/>
                    </a:lnTo>
                    <a:lnTo>
                      <a:pt x="1933" y="675"/>
                    </a:lnTo>
                    <a:lnTo>
                      <a:pt x="1933" y="671"/>
                    </a:lnTo>
                    <a:lnTo>
                      <a:pt x="1931" y="667"/>
                    </a:lnTo>
                    <a:lnTo>
                      <a:pt x="1933" y="667"/>
                    </a:lnTo>
                    <a:lnTo>
                      <a:pt x="1935" y="667"/>
                    </a:lnTo>
                    <a:lnTo>
                      <a:pt x="1937" y="669"/>
                    </a:lnTo>
                    <a:lnTo>
                      <a:pt x="1945" y="669"/>
                    </a:lnTo>
                    <a:lnTo>
                      <a:pt x="1953" y="681"/>
                    </a:lnTo>
                    <a:lnTo>
                      <a:pt x="1953" y="675"/>
                    </a:lnTo>
                    <a:lnTo>
                      <a:pt x="1947" y="663"/>
                    </a:lnTo>
                    <a:lnTo>
                      <a:pt x="1941" y="665"/>
                    </a:lnTo>
                    <a:lnTo>
                      <a:pt x="1941" y="665"/>
                    </a:lnTo>
                    <a:lnTo>
                      <a:pt x="1941" y="665"/>
                    </a:lnTo>
                    <a:close/>
                    <a:moveTo>
                      <a:pt x="333" y="23"/>
                    </a:moveTo>
                    <a:lnTo>
                      <a:pt x="335" y="18"/>
                    </a:lnTo>
                    <a:lnTo>
                      <a:pt x="325" y="16"/>
                    </a:lnTo>
                    <a:lnTo>
                      <a:pt x="319" y="21"/>
                    </a:lnTo>
                    <a:lnTo>
                      <a:pt x="321" y="25"/>
                    </a:lnTo>
                    <a:lnTo>
                      <a:pt x="333" y="23"/>
                    </a:lnTo>
                    <a:lnTo>
                      <a:pt x="333" y="23"/>
                    </a:lnTo>
                    <a:lnTo>
                      <a:pt x="333" y="23"/>
                    </a:lnTo>
                    <a:close/>
                    <a:moveTo>
                      <a:pt x="2248" y="271"/>
                    </a:moveTo>
                    <a:lnTo>
                      <a:pt x="2245" y="267"/>
                    </a:lnTo>
                    <a:lnTo>
                      <a:pt x="2241" y="267"/>
                    </a:lnTo>
                    <a:lnTo>
                      <a:pt x="2237" y="265"/>
                    </a:lnTo>
                    <a:lnTo>
                      <a:pt x="2233" y="263"/>
                    </a:lnTo>
                    <a:lnTo>
                      <a:pt x="2231" y="263"/>
                    </a:lnTo>
                    <a:lnTo>
                      <a:pt x="2221" y="259"/>
                    </a:lnTo>
                    <a:lnTo>
                      <a:pt x="2210" y="259"/>
                    </a:lnTo>
                    <a:lnTo>
                      <a:pt x="2202" y="253"/>
                    </a:lnTo>
                    <a:lnTo>
                      <a:pt x="2181" y="253"/>
                    </a:lnTo>
                    <a:lnTo>
                      <a:pt x="2171" y="246"/>
                    </a:lnTo>
                    <a:lnTo>
                      <a:pt x="2161" y="246"/>
                    </a:lnTo>
                    <a:lnTo>
                      <a:pt x="2175" y="257"/>
                    </a:lnTo>
                    <a:lnTo>
                      <a:pt x="2187" y="263"/>
                    </a:lnTo>
                    <a:lnTo>
                      <a:pt x="2185" y="263"/>
                    </a:lnTo>
                    <a:lnTo>
                      <a:pt x="2181" y="265"/>
                    </a:lnTo>
                    <a:lnTo>
                      <a:pt x="2175" y="265"/>
                    </a:lnTo>
                    <a:lnTo>
                      <a:pt x="2169" y="261"/>
                    </a:lnTo>
                    <a:lnTo>
                      <a:pt x="2154" y="246"/>
                    </a:lnTo>
                    <a:lnTo>
                      <a:pt x="2132" y="236"/>
                    </a:lnTo>
                    <a:lnTo>
                      <a:pt x="2111" y="230"/>
                    </a:lnTo>
                    <a:lnTo>
                      <a:pt x="2096" y="228"/>
                    </a:lnTo>
                    <a:lnTo>
                      <a:pt x="2080" y="224"/>
                    </a:lnTo>
                    <a:lnTo>
                      <a:pt x="2057" y="219"/>
                    </a:lnTo>
                    <a:lnTo>
                      <a:pt x="2034" y="213"/>
                    </a:lnTo>
                    <a:lnTo>
                      <a:pt x="2015" y="207"/>
                    </a:lnTo>
                    <a:lnTo>
                      <a:pt x="2001" y="205"/>
                    </a:lnTo>
                    <a:lnTo>
                      <a:pt x="1986" y="201"/>
                    </a:lnTo>
                    <a:lnTo>
                      <a:pt x="1976" y="199"/>
                    </a:lnTo>
                    <a:lnTo>
                      <a:pt x="1926" y="199"/>
                    </a:lnTo>
                    <a:lnTo>
                      <a:pt x="1924" y="195"/>
                    </a:lnTo>
                    <a:lnTo>
                      <a:pt x="1912" y="197"/>
                    </a:lnTo>
                    <a:lnTo>
                      <a:pt x="1908" y="192"/>
                    </a:lnTo>
                    <a:lnTo>
                      <a:pt x="1893" y="192"/>
                    </a:lnTo>
                    <a:lnTo>
                      <a:pt x="1899" y="197"/>
                    </a:lnTo>
                    <a:lnTo>
                      <a:pt x="1899" y="203"/>
                    </a:lnTo>
                    <a:lnTo>
                      <a:pt x="1902" y="203"/>
                    </a:lnTo>
                    <a:lnTo>
                      <a:pt x="1908" y="205"/>
                    </a:lnTo>
                    <a:lnTo>
                      <a:pt x="1916" y="207"/>
                    </a:lnTo>
                    <a:lnTo>
                      <a:pt x="1922" y="211"/>
                    </a:lnTo>
                    <a:lnTo>
                      <a:pt x="1926" y="213"/>
                    </a:lnTo>
                    <a:lnTo>
                      <a:pt x="1926" y="217"/>
                    </a:lnTo>
                    <a:lnTo>
                      <a:pt x="1920" y="219"/>
                    </a:lnTo>
                    <a:lnTo>
                      <a:pt x="1912" y="219"/>
                    </a:lnTo>
                    <a:lnTo>
                      <a:pt x="1910" y="217"/>
                    </a:lnTo>
                    <a:lnTo>
                      <a:pt x="1908" y="215"/>
                    </a:lnTo>
                    <a:lnTo>
                      <a:pt x="1902" y="211"/>
                    </a:lnTo>
                    <a:lnTo>
                      <a:pt x="1883" y="211"/>
                    </a:lnTo>
                    <a:lnTo>
                      <a:pt x="1870" y="201"/>
                    </a:lnTo>
                    <a:lnTo>
                      <a:pt x="1868" y="201"/>
                    </a:lnTo>
                    <a:lnTo>
                      <a:pt x="1868" y="203"/>
                    </a:lnTo>
                    <a:lnTo>
                      <a:pt x="1864" y="203"/>
                    </a:lnTo>
                    <a:lnTo>
                      <a:pt x="1862" y="205"/>
                    </a:lnTo>
                    <a:lnTo>
                      <a:pt x="1850" y="205"/>
                    </a:lnTo>
                    <a:lnTo>
                      <a:pt x="1848" y="201"/>
                    </a:lnTo>
                    <a:lnTo>
                      <a:pt x="1825" y="203"/>
                    </a:lnTo>
                    <a:lnTo>
                      <a:pt x="1819" y="197"/>
                    </a:lnTo>
                    <a:lnTo>
                      <a:pt x="1817" y="199"/>
                    </a:lnTo>
                    <a:lnTo>
                      <a:pt x="1792" y="199"/>
                    </a:lnTo>
                    <a:lnTo>
                      <a:pt x="1790" y="201"/>
                    </a:lnTo>
                    <a:lnTo>
                      <a:pt x="1792" y="203"/>
                    </a:lnTo>
                    <a:lnTo>
                      <a:pt x="1794" y="205"/>
                    </a:lnTo>
                    <a:lnTo>
                      <a:pt x="1802" y="215"/>
                    </a:lnTo>
                    <a:lnTo>
                      <a:pt x="1800" y="215"/>
                    </a:lnTo>
                    <a:lnTo>
                      <a:pt x="1798" y="213"/>
                    </a:lnTo>
                    <a:lnTo>
                      <a:pt x="1796" y="213"/>
                    </a:lnTo>
                    <a:lnTo>
                      <a:pt x="1794" y="209"/>
                    </a:lnTo>
                    <a:lnTo>
                      <a:pt x="1790" y="207"/>
                    </a:lnTo>
                    <a:lnTo>
                      <a:pt x="1788" y="205"/>
                    </a:lnTo>
                    <a:lnTo>
                      <a:pt x="1783" y="203"/>
                    </a:lnTo>
                    <a:lnTo>
                      <a:pt x="1765" y="199"/>
                    </a:lnTo>
                    <a:lnTo>
                      <a:pt x="1761" y="199"/>
                    </a:lnTo>
                    <a:lnTo>
                      <a:pt x="1761" y="197"/>
                    </a:lnTo>
                    <a:lnTo>
                      <a:pt x="1752" y="188"/>
                    </a:lnTo>
                    <a:lnTo>
                      <a:pt x="1746" y="186"/>
                    </a:lnTo>
                    <a:lnTo>
                      <a:pt x="1736" y="182"/>
                    </a:lnTo>
                    <a:lnTo>
                      <a:pt x="1725" y="180"/>
                    </a:lnTo>
                    <a:lnTo>
                      <a:pt x="1717" y="178"/>
                    </a:lnTo>
                    <a:lnTo>
                      <a:pt x="1709" y="178"/>
                    </a:lnTo>
                    <a:lnTo>
                      <a:pt x="1705" y="176"/>
                    </a:lnTo>
                    <a:lnTo>
                      <a:pt x="1698" y="176"/>
                    </a:lnTo>
                    <a:lnTo>
                      <a:pt x="1686" y="174"/>
                    </a:lnTo>
                    <a:lnTo>
                      <a:pt x="1682" y="174"/>
                    </a:lnTo>
                    <a:lnTo>
                      <a:pt x="1667" y="174"/>
                    </a:lnTo>
                    <a:lnTo>
                      <a:pt x="1663" y="180"/>
                    </a:lnTo>
                    <a:lnTo>
                      <a:pt x="1661" y="182"/>
                    </a:lnTo>
                    <a:lnTo>
                      <a:pt x="1651" y="182"/>
                    </a:lnTo>
                    <a:lnTo>
                      <a:pt x="1647" y="180"/>
                    </a:lnTo>
                    <a:lnTo>
                      <a:pt x="1638" y="180"/>
                    </a:lnTo>
                    <a:lnTo>
                      <a:pt x="1634" y="178"/>
                    </a:lnTo>
                    <a:lnTo>
                      <a:pt x="1634" y="176"/>
                    </a:lnTo>
                    <a:lnTo>
                      <a:pt x="1628" y="174"/>
                    </a:lnTo>
                    <a:lnTo>
                      <a:pt x="1624" y="172"/>
                    </a:lnTo>
                    <a:lnTo>
                      <a:pt x="1620" y="170"/>
                    </a:lnTo>
                    <a:lnTo>
                      <a:pt x="1614" y="170"/>
                    </a:lnTo>
                    <a:lnTo>
                      <a:pt x="1611" y="172"/>
                    </a:lnTo>
                    <a:lnTo>
                      <a:pt x="1607" y="166"/>
                    </a:lnTo>
                    <a:lnTo>
                      <a:pt x="1599" y="166"/>
                    </a:lnTo>
                    <a:lnTo>
                      <a:pt x="1582" y="166"/>
                    </a:lnTo>
                    <a:lnTo>
                      <a:pt x="1591" y="161"/>
                    </a:lnTo>
                    <a:lnTo>
                      <a:pt x="1582" y="155"/>
                    </a:lnTo>
                    <a:lnTo>
                      <a:pt x="1580" y="155"/>
                    </a:lnTo>
                    <a:lnTo>
                      <a:pt x="1570" y="153"/>
                    </a:lnTo>
                    <a:lnTo>
                      <a:pt x="1560" y="151"/>
                    </a:lnTo>
                    <a:lnTo>
                      <a:pt x="1551" y="151"/>
                    </a:lnTo>
                    <a:lnTo>
                      <a:pt x="1547" y="153"/>
                    </a:lnTo>
                    <a:lnTo>
                      <a:pt x="1547" y="161"/>
                    </a:lnTo>
                    <a:lnTo>
                      <a:pt x="1545" y="163"/>
                    </a:lnTo>
                    <a:lnTo>
                      <a:pt x="1539" y="163"/>
                    </a:lnTo>
                    <a:lnTo>
                      <a:pt x="1535" y="161"/>
                    </a:lnTo>
                    <a:lnTo>
                      <a:pt x="1533" y="161"/>
                    </a:lnTo>
                    <a:lnTo>
                      <a:pt x="1537" y="157"/>
                    </a:lnTo>
                    <a:lnTo>
                      <a:pt x="1533" y="155"/>
                    </a:lnTo>
                    <a:lnTo>
                      <a:pt x="1514" y="155"/>
                    </a:lnTo>
                    <a:lnTo>
                      <a:pt x="1518" y="151"/>
                    </a:lnTo>
                    <a:lnTo>
                      <a:pt x="1529" y="151"/>
                    </a:lnTo>
                    <a:lnTo>
                      <a:pt x="1543" y="159"/>
                    </a:lnTo>
                    <a:lnTo>
                      <a:pt x="1543" y="153"/>
                    </a:lnTo>
                    <a:lnTo>
                      <a:pt x="1531" y="147"/>
                    </a:lnTo>
                    <a:lnTo>
                      <a:pt x="1502" y="149"/>
                    </a:lnTo>
                    <a:lnTo>
                      <a:pt x="1502" y="145"/>
                    </a:lnTo>
                    <a:lnTo>
                      <a:pt x="1473" y="147"/>
                    </a:lnTo>
                    <a:lnTo>
                      <a:pt x="1460" y="143"/>
                    </a:lnTo>
                    <a:lnTo>
                      <a:pt x="1456" y="143"/>
                    </a:lnTo>
                    <a:lnTo>
                      <a:pt x="1464" y="149"/>
                    </a:lnTo>
                    <a:lnTo>
                      <a:pt x="1454" y="149"/>
                    </a:lnTo>
                    <a:lnTo>
                      <a:pt x="1450" y="151"/>
                    </a:lnTo>
                    <a:lnTo>
                      <a:pt x="1448" y="151"/>
                    </a:lnTo>
                    <a:lnTo>
                      <a:pt x="1448" y="151"/>
                    </a:lnTo>
                    <a:lnTo>
                      <a:pt x="1452" y="153"/>
                    </a:lnTo>
                    <a:lnTo>
                      <a:pt x="1454" y="155"/>
                    </a:lnTo>
                    <a:lnTo>
                      <a:pt x="1456" y="157"/>
                    </a:lnTo>
                    <a:lnTo>
                      <a:pt x="1464" y="157"/>
                    </a:lnTo>
                    <a:lnTo>
                      <a:pt x="1464" y="157"/>
                    </a:lnTo>
                    <a:lnTo>
                      <a:pt x="1479" y="168"/>
                    </a:lnTo>
                    <a:lnTo>
                      <a:pt x="1466" y="168"/>
                    </a:lnTo>
                    <a:lnTo>
                      <a:pt x="1464" y="166"/>
                    </a:lnTo>
                    <a:lnTo>
                      <a:pt x="1462" y="166"/>
                    </a:lnTo>
                    <a:lnTo>
                      <a:pt x="1458" y="166"/>
                    </a:lnTo>
                    <a:lnTo>
                      <a:pt x="1456" y="163"/>
                    </a:lnTo>
                    <a:lnTo>
                      <a:pt x="1452" y="168"/>
                    </a:lnTo>
                    <a:lnTo>
                      <a:pt x="1458" y="174"/>
                    </a:lnTo>
                    <a:lnTo>
                      <a:pt x="1444" y="172"/>
                    </a:lnTo>
                    <a:lnTo>
                      <a:pt x="1442" y="172"/>
                    </a:lnTo>
                    <a:lnTo>
                      <a:pt x="1442" y="170"/>
                    </a:lnTo>
                    <a:lnTo>
                      <a:pt x="1437" y="168"/>
                    </a:lnTo>
                    <a:lnTo>
                      <a:pt x="1431" y="168"/>
                    </a:lnTo>
                    <a:lnTo>
                      <a:pt x="1429" y="166"/>
                    </a:lnTo>
                    <a:lnTo>
                      <a:pt x="1425" y="166"/>
                    </a:lnTo>
                    <a:lnTo>
                      <a:pt x="1421" y="166"/>
                    </a:lnTo>
                    <a:lnTo>
                      <a:pt x="1419" y="166"/>
                    </a:lnTo>
                    <a:lnTo>
                      <a:pt x="1417" y="166"/>
                    </a:lnTo>
                    <a:lnTo>
                      <a:pt x="1413" y="168"/>
                    </a:lnTo>
                    <a:lnTo>
                      <a:pt x="1411" y="170"/>
                    </a:lnTo>
                    <a:lnTo>
                      <a:pt x="1411" y="170"/>
                    </a:lnTo>
                    <a:lnTo>
                      <a:pt x="1394" y="168"/>
                    </a:lnTo>
                    <a:lnTo>
                      <a:pt x="1392" y="168"/>
                    </a:lnTo>
                    <a:lnTo>
                      <a:pt x="1390" y="166"/>
                    </a:lnTo>
                    <a:lnTo>
                      <a:pt x="1382" y="161"/>
                    </a:lnTo>
                    <a:lnTo>
                      <a:pt x="1379" y="161"/>
                    </a:lnTo>
                    <a:lnTo>
                      <a:pt x="1379" y="159"/>
                    </a:lnTo>
                    <a:lnTo>
                      <a:pt x="1375" y="159"/>
                    </a:lnTo>
                    <a:lnTo>
                      <a:pt x="1375" y="166"/>
                    </a:lnTo>
                    <a:lnTo>
                      <a:pt x="1377" y="166"/>
                    </a:lnTo>
                    <a:lnTo>
                      <a:pt x="1379" y="170"/>
                    </a:lnTo>
                    <a:lnTo>
                      <a:pt x="1379" y="172"/>
                    </a:lnTo>
                    <a:lnTo>
                      <a:pt x="1382" y="174"/>
                    </a:lnTo>
                    <a:lnTo>
                      <a:pt x="1382" y="180"/>
                    </a:lnTo>
                    <a:lnTo>
                      <a:pt x="1379" y="182"/>
                    </a:lnTo>
                    <a:lnTo>
                      <a:pt x="1373" y="180"/>
                    </a:lnTo>
                    <a:lnTo>
                      <a:pt x="1346" y="170"/>
                    </a:lnTo>
                    <a:lnTo>
                      <a:pt x="1344" y="168"/>
                    </a:lnTo>
                    <a:lnTo>
                      <a:pt x="1342" y="168"/>
                    </a:lnTo>
                    <a:lnTo>
                      <a:pt x="1342" y="166"/>
                    </a:lnTo>
                    <a:lnTo>
                      <a:pt x="1340" y="163"/>
                    </a:lnTo>
                    <a:lnTo>
                      <a:pt x="1336" y="161"/>
                    </a:lnTo>
                    <a:lnTo>
                      <a:pt x="1336" y="159"/>
                    </a:lnTo>
                    <a:lnTo>
                      <a:pt x="1336" y="166"/>
                    </a:lnTo>
                    <a:lnTo>
                      <a:pt x="1321" y="159"/>
                    </a:lnTo>
                    <a:lnTo>
                      <a:pt x="1315" y="155"/>
                    </a:lnTo>
                    <a:lnTo>
                      <a:pt x="1315" y="155"/>
                    </a:lnTo>
                    <a:lnTo>
                      <a:pt x="1317" y="157"/>
                    </a:lnTo>
                    <a:lnTo>
                      <a:pt x="1323" y="157"/>
                    </a:lnTo>
                    <a:lnTo>
                      <a:pt x="1326" y="157"/>
                    </a:lnTo>
                    <a:lnTo>
                      <a:pt x="1330" y="157"/>
                    </a:lnTo>
                    <a:lnTo>
                      <a:pt x="1332" y="157"/>
                    </a:lnTo>
                    <a:lnTo>
                      <a:pt x="1332" y="155"/>
                    </a:lnTo>
                    <a:lnTo>
                      <a:pt x="1328" y="153"/>
                    </a:lnTo>
                    <a:lnTo>
                      <a:pt x="1326" y="151"/>
                    </a:lnTo>
                    <a:lnTo>
                      <a:pt x="1315" y="151"/>
                    </a:lnTo>
                    <a:lnTo>
                      <a:pt x="1317" y="147"/>
                    </a:lnTo>
                    <a:lnTo>
                      <a:pt x="1315" y="145"/>
                    </a:lnTo>
                    <a:lnTo>
                      <a:pt x="1313" y="143"/>
                    </a:lnTo>
                    <a:lnTo>
                      <a:pt x="1305" y="143"/>
                    </a:lnTo>
                    <a:lnTo>
                      <a:pt x="1309" y="139"/>
                    </a:lnTo>
                    <a:lnTo>
                      <a:pt x="1307" y="139"/>
                    </a:lnTo>
                    <a:lnTo>
                      <a:pt x="1305" y="137"/>
                    </a:lnTo>
                    <a:lnTo>
                      <a:pt x="1299" y="137"/>
                    </a:lnTo>
                    <a:lnTo>
                      <a:pt x="1297" y="134"/>
                    </a:lnTo>
                    <a:lnTo>
                      <a:pt x="1294" y="134"/>
                    </a:lnTo>
                    <a:lnTo>
                      <a:pt x="1292" y="134"/>
                    </a:lnTo>
                    <a:lnTo>
                      <a:pt x="1288" y="134"/>
                    </a:lnTo>
                    <a:lnTo>
                      <a:pt x="1288" y="132"/>
                    </a:lnTo>
                    <a:lnTo>
                      <a:pt x="1278" y="132"/>
                    </a:lnTo>
                    <a:lnTo>
                      <a:pt x="1274" y="134"/>
                    </a:lnTo>
                    <a:lnTo>
                      <a:pt x="1265" y="134"/>
                    </a:lnTo>
                    <a:lnTo>
                      <a:pt x="1261" y="132"/>
                    </a:lnTo>
                    <a:lnTo>
                      <a:pt x="1259" y="130"/>
                    </a:lnTo>
                    <a:lnTo>
                      <a:pt x="1257" y="130"/>
                    </a:lnTo>
                    <a:lnTo>
                      <a:pt x="1251" y="132"/>
                    </a:lnTo>
                    <a:lnTo>
                      <a:pt x="1251" y="128"/>
                    </a:lnTo>
                    <a:lnTo>
                      <a:pt x="1241" y="126"/>
                    </a:lnTo>
                    <a:lnTo>
                      <a:pt x="1236" y="124"/>
                    </a:lnTo>
                    <a:lnTo>
                      <a:pt x="1236" y="128"/>
                    </a:lnTo>
                    <a:lnTo>
                      <a:pt x="1230" y="130"/>
                    </a:lnTo>
                    <a:lnTo>
                      <a:pt x="1239" y="134"/>
                    </a:lnTo>
                    <a:lnTo>
                      <a:pt x="1245" y="143"/>
                    </a:lnTo>
                    <a:lnTo>
                      <a:pt x="1232" y="143"/>
                    </a:lnTo>
                    <a:lnTo>
                      <a:pt x="1230" y="141"/>
                    </a:lnTo>
                    <a:lnTo>
                      <a:pt x="1214" y="143"/>
                    </a:lnTo>
                    <a:lnTo>
                      <a:pt x="1210" y="143"/>
                    </a:lnTo>
                    <a:lnTo>
                      <a:pt x="1210" y="141"/>
                    </a:lnTo>
                    <a:lnTo>
                      <a:pt x="1199" y="143"/>
                    </a:lnTo>
                    <a:lnTo>
                      <a:pt x="1197" y="139"/>
                    </a:lnTo>
                    <a:lnTo>
                      <a:pt x="1183" y="139"/>
                    </a:lnTo>
                    <a:lnTo>
                      <a:pt x="1174" y="137"/>
                    </a:lnTo>
                    <a:lnTo>
                      <a:pt x="1178" y="130"/>
                    </a:lnTo>
                    <a:lnTo>
                      <a:pt x="1147" y="130"/>
                    </a:lnTo>
                    <a:lnTo>
                      <a:pt x="1145" y="126"/>
                    </a:lnTo>
                    <a:lnTo>
                      <a:pt x="1143" y="128"/>
                    </a:lnTo>
                    <a:lnTo>
                      <a:pt x="1139" y="126"/>
                    </a:lnTo>
                    <a:lnTo>
                      <a:pt x="1129" y="128"/>
                    </a:lnTo>
                    <a:lnTo>
                      <a:pt x="1129" y="132"/>
                    </a:lnTo>
                    <a:lnTo>
                      <a:pt x="1114" y="130"/>
                    </a:lnTo>
                    <a:lnTo>
                      <a:pt x="1112" y="132"/>
                    </a:lnTo>
                    <a:lnTo>
                      <a:pt x="1118" y="134"/>
                    </a:lnTo>
                    <a:lnTo>
                      <a:pt x="1108" y="134"/>
                    </a:lnTo>
                    <a:lnTo>
                      <a:pt x="1108" y="128"/>
                    </a:lnTo>
                    <a:lnTo>
                      <a:pt x="1102" y="124"/>
                    </a:lnTo>
                    <a:lnTo>
                      <a:pt x="1098" y="124"/>
                    </a:lnTo>
                    <a:lnTo>
                      <a:pt x="1100" y="128"/>
                    </a:lnTo>
                    <a:lnTo>
                      <a:pt x="1087" y="128"/>
                    </a:lnTo>
                    <a:lnTo>
                      <a:pt x="1085" y="126"/>
                    </a:lnTo>
                    <a:lnTo>
                      <a:pt x="1081" y="126"/>
                    </a:lnTo>
                    <a:lnTo>
                      <a:pt x="1081" y="124"/>
                    </a:lnTo>
                    <a:lnTo>
                      <a:pt x="1073" y="124"/>
                    </a:lnTo>
                    <a:lnTo>
                      <a:pt x="1067" y="120"/>
                    </a:lnTo>
                    <a:lnTo>
                      <a:pt x="1060" y="126"/>
                    </a:lnTo>
                    <a:lnTo>
                      <a:pt x="1073" y="128"/>
                    </a:lnTo>
                    <a:lnTo>
                      <a:pt x="1077" y="128"/>
                    </a:lnTo>
                    <a:lnTo>
                      <a:pt x="1075" y="130"/>
                    </a:lnTo>
                    <a:lnTo>
                      <a:pt x="1071" y="132"/>
                    </a:lnTo>
                    <a:lnTo>
                      <a:pt x="1071" y="134"/>
                    </a:lnTo>
                    <a:lnTo>
                      <a:pt x="1060" y="134"/>
                    </a:lnTo>
                    <a:lnTo>
                      <a:pt x="1060" y="134"/>
                    </a:lnTo>
                    <a:lnTo>
                      <a:pt x="1056" y="137"/>
                    </a:lnTo>
                    <a:lnTo>
                      <a:pt x="1040" y="137"/>
                    </a:lnTo>
                    <a:lnTo>
                      <a:pt x="1029" y="139"/>
                    </a:lnTo>
                    <a:lnTo>
                      <a:pt x="1027" y="145"/>
                    </a:lnTo>
                    <a:lnTo>
                      <a:pt x="1021" y="143"/>
                    </a:lnTo>
                    <a:lnTo>
                      <a:pt x="1021" y="141"/>
                    </a:lnTo>
                    <a:lnTo>
                      <a:pt x="1023" y="137"/>
                    </a:lnTo>
                    <a:lnTo>
                      <a:pt x="1023" y="134"/>
                    </a:lnTo>
                    <a:lnTo>
                      <a:pt x="1027" y="134"/>
                    </a:lnTo>
                    <a:lnTo>
                      <a:pt x="1031" y="134"/>
                    </a:lnTo>
                    <a:lnTo>
                      <a:pt x="1033" y="130"/>
                    </a:lnTo>
                    <a:lnTo>
                      <a:pt x="1044" y="128"/>
                    </a:lnTo>
                    <a:lnTo>
                      <a:pt x="1054" y="118"/>
                    </a:lnTo>
                    <a:lnTo>
                      <a:pt x="1054" y="116"/>
                    </a:lnTo>
                    <a:lnTo>
                      <a:pt x="1056" y="114"/>
                    </a:lnTo>
                    <a:lnTo>
                      <a:pt x="1060" y="112"/>
                    </a:lnTo>
                    <a:lnTo>
                      <a:pt x="1062" y="112"/>
                    </a:lnTo>
                    <a:lnTo>
                      <a:pt x="1065" y="112"/>
                    </a:lnTo>
                    <a:lnTo>
                      <a:pt x="1069" y="112"/>
                    </a:lnTo>
                    <a:lnTo>
                      <a:pt x="1073" y="110"/>
                    </a:lnTo>
                    <a:lnTo>
                      <a:pt x="1077" y="110"/>
                    </a:lnTo>
                    <a:lnTo>
                      <a:pt x="1079" y="108"/>
                    </a:lnTo>
                    <a:lnTo>
                      <a:pt x="1081" y="105"/>
                    </a:lnTo>
                    <a:lnTo>
                      <a:pt x="1081" y="103"/>
                    </a:lnTo>
                    <a:lnTo>
                      <a:pt x="1081" y="99"/>
                    </a:lnTo>
                    <a:lnTo>
                      <a:pt x="1079" y="97"/>
                    </a:lnTo>
                    <a:lnTo>
                      <a:pt x="1077" y="95"/>
                    </a:lnTo>
                    <a:lnTo>
                      <a:pt x="1075" y="95"/>
                    </a:lnTo>
                    <a:lnTo>
                      <a:pt x="1065" y="95"/>
                    </a:lnTo>
                    <a:lnTo>
                      <a:pt x="1073" y="91"/>
                    </a:lnTo>
                    <a:lnTo>
                      <a:pt x="1071" y="89"/>
                    </a:lnTo>
                    <a:lnTo>
                      <a:pt x="1069" y="87"/>
                    </a:lnTo>
                    <a:lnTo>
                      <a:pt x="1065" y="85"/>
                    </a:lnTo>
                    <a:lnTo>
                      <a:pt x="1065" y="85"/>
                    </a:lnTo>
                    <a:lnTo>
                      <a:pt x="1062" y="87"/>
                    </a:lnTo>
                    <a:lnTo>
                      <a:pt x="1056" y="87"/>
                    </a:lnTo>
                    <a:lnTo>
                      <a:pt x="1054" y="85"/>
                    </a:lnTo>
                    <a:lnTo>
                      <a:pt x="1054" y="81"/>
                    </a:lnTo>
                    <a:lnTo>
                      <a:pt x="1052" y="81"/>
                    </a:lnTo>
                    <a:lnTo>
                      <a:pt x="1042" y="81"/>
                    </a:lnTo>
                    <a:lnTo>
                      <a:pt x="1040" y="81"/>
                    </a:lnTo>
                    <a:lnTo>
                      <a:pt x="1040" y="81"/>
                    </a:lnTo>
                    <a:lnTo>
                      <a:pt x="1025" y="79"/>
                    </a:lnTo>
                    <a:lnTo>
                      <a:pt x="992" y="76"/>
                    </a:lnTo>
                    <a:lnTo>
                      <a:pt x="992" y="81"/>
                    </a:lnTo>
                    <a:lnTo>
                      <a:pt x="975" y="81"/>
                    </a:lnTo>
                    <a:lnTo>
                      <a:pt x="980" y="76"/>
                    </a:lnTo>
                    <a:lnTo>
                      <a:pt x="980" y="74"/>
                    </a:lnTo>
                    <a:lnTo>
                      <a:pt x="977" y="72"/>
                    </a:lnTo>
                    <a:lnTo>
                      <a:pt x="971" y="72"/>
                    </a:lnTo>
                    <a:lnTo>
                      <a:pt x="965" y="72"/>
                    </a:lnTo>
                    <a:lnTo>
                      <a:pt x="957" y="72"/>
                    </a:lnTo>
                    <a:lnTo>
                      <a:pt x="955" y="72"/>
                    </a:lnTo>
                    <a:lnTo>
                      <a:pt x="938" y="72"/>
                    </a:lnTo>
                    <a:lnTo>
                      <a:pt x="942" y="72"/>
                    </a:lnTo>
                    <a:lnTo>
                      <a:pt x="946" y="70"/>
                    </a:lnTo>
                    <a:lnTo>
                      <a:pt x="948" y="70"/>
                    </a:lnTo>
                    <a:lnTo>
                      <a:pt x="953" y="68"/>
                    </a:lnTo>
                    <a:lnTo>
                      <a:pt x="955" y="68"/>
                    </a:lnTo>
                    <a:lnTo>
                      <a:pt x="955" y="66"/>
                    </a:lnTo>
                    <a:lnTo>
                      <a:pt x="953" y="64"/>
                    </a:lnTo>
                    <a:lnTo>
                      <a:pt x="948" y="64"/>
                    </a:lnTo>
                    <a:lnTo>
                      <a:pt x="944" y="64"/>
                    </a:lnTo>
                    <a:lnTo>
                      <a:pt x="934" y="64"/>
                    </a:lnTo>
                    <a:lnTo>
                      <a:pt x="924" y="62"/>
                    </a:lnTo>
                    <a:lnTo>
                      <a:pt x="922" y="64"/>
                    </a:lnTo>
                    <a:lnTo>
                      <a:pt x="915" y="64"/>
                    </a:lnTo>
                    <a:lnTo>
                      <a:pt x="911" y="66"/>
                    </a:lnTo>
                    <a:lnTo>
                      <a:pt x="909" y="66"/>
                    </a:lnTo>
                    <a:lnTo>
                      <a:pt x="907" y="68"/>
                    </a:lnTo>
                    <a:lnTo>
                      <a:pt x="907" y="70"/>
                    </a:lnTo>
                    <a:lnTo>
                      <a:pt x="907" y="72"/>
                    </a:lnTo>
                    <a:lnTo>
                      <a:pt x="913" y="76"/>
                    </a:lnTo>
                    <a:lnTo>
                      <a:pt x="917" y="81"/>
                    </a:lnTo>
                    <a:lnTo>
                      <a:pt x="922" y="81"/>
                    </a:lnTo>
                    <a:lnTo>
                      <a:pt x="922" y="81"/>
                    </a:lnTo>
                    <a:lnTo>
                      <a:pt x="924" y="81"/>
                    </a:lnTo>
                    <a:lnTo>
                      <a:pt x="888" y="81"/>
                    </a:lnTo>
                    <a:lnTo>
                      <a:pt x="901" y="85"/>
                    </a:lnTo>
                    <a:lnTo>
                      <a:pt x="888" y="87"/>
                    </a:lnTo>
                    <a:lnTo>
                      <a:pt x="884" y="89"/>
                    </a:lnTo>
                    <a:lnTo>
                      <a:pt x="878" y="91"/>
                    </a:lnTo>
                    <a:lnTo>
                      <a:pt x="870" y="93"/>
                    </a:lnTo>
                    <a:lnTo>
                      <a:pt x="864" y="93"/>
                    </a:lnTo>
                    <a:lnTo>
                      <a:pt x="861" y="91"/>
                    </a:lnTo>
                    <a:lnTo>
                      <a:pt x="864" y="87"/>
                    </a:lnTo>
                    <a:lnTo>
                      <a:pt x="866" y="85"/>
                    </a:lnTo>
                    <a:lnTo>
                      <a:pt x="849" y="85"/>
                    </a:lnTo>
                    <a:lnTo>
                      <a:pt x="847" y="87"/>
                    </a:lnTo>
                    <a:lnTo>
                      <a:pt x="843" y="87"/>
                    </a:lnTo>
                    <a:lnTo>
                      <a:pt x="839" y="87"/>
                    </a:lnTo>
                    <a:lnTo>
                      <a:pt x="837" y="91"/>
                    </a:lnTo>
                    <a:lnTo>
                      <a:pt x="832" y="91"/>
                    </a:lnTo>
                    <a:lnTo>
                      <a:pt x="824" y="93"/>
                    </a:lnTo>
                    <a:lnTo>
                      <a:pt x="814" y="93"/>
                    </a:lnTo>
                    <a:lnTo>
                      <a:pt x="806" y="95"/>
                    </a:lnTo>
                    <a:lnTo>
                      <a:pt x="803" y="95"/>
                    </a:lnTo>
                    <a:lnTo>
                      <a:pt x="799" y="95"/>
                    </a:lnTo>
                    <a:lnTo>
                      <a:pt x="795" y="97"/>
                    </a:lnTo>
                    <a:lnTo>
                      <a:pt x="791" y="97"/>
                    </a:lnTo>
                    <a:lnTo>
                      <a:pt x="789" y="99"/>
                    </a:lnTo>
                    <a:lnTo>
                      <a:pt x="789" y="99"/>
                    </a:lnTo>
                    <a:lnTo>
                      <a:pt x="779" y="108"/>
                    </a:lnTo>
                    <a:lnTo>
                      <a:pt x="772" y="108"/>
                    </a:lnTo>
                    <a:lnTo>
                      <a:pt x="772" y="110"/>
                    </a:lnTo>
                    <a:lnTo>
                      <a:pt x="770" y="110"/>
                    </a:lnTo>
                    <a:lnTo>
                      <a:pt x="768" y="112"/>
                    </a:lnTo>
                    <a:lnTo>
                      <a:pt x="770" y="112"/>
                    </a:lnTo>
                    <a:lnTo>
                      <a:pt x="774" y="116"/>
                    </a:lnTo>
                    <a:lnTo>
                      <a:pt x="779" y="118"/>
                    </a:lnTo>
                    <a:lnTo>
                      <a:pt x="783" y="120"/>
                    </a:lnTo>
                    <a:lnTo>
                      <a:pt x="785" y="122"/>
                    </a:lnTo>
                    <a:lnTo>
                      <a:pt x="785" y="122"/>
                    </a:lnTo>
                    <a:lnTo>
                      <a:pt x="774" y="126"/>
                    </a:lnTo>
                    <a:lnTo>
                      <a:pt x="768" y="128"/>
                    </a:lnTo>
                    <a:lnTo>
                      <a:pt x="743" y="128"/>
                    </a:lnTo>
                    <a:lnTo>
                      <a:pt x="741" y="130"/>
                    </a:lnTo>
                    <a:lnTo>
                      <a:pt x="733" y="126"/>
                    </a:lnTo>
                    <a:lnTo>
                      <a:pt x="729" y="128"/>
                    </a:lnTo>
                    <a:lnTo>
                      <a:pt x="714" y="128"/>
                    </a:lnTo>
                    <a:lnTo>
                      <a:pt x="714" y="130"/>
                    </a:lnTo>
                    <a:lnTo>
                      <a:pt x="714" y="134"/>
                    </a:lnTo>
                    <a:lnTo>
                      <a:pt x="714" y="139"/>
                    </a:lnTo>
                    <a:lnTo>
                      <a:pt x="719" y="143"/>
                    </a:lnTo>
                    <a:lnTo>
                      <a:pt x="721" y="143"/>
                    </a:lnTo>
                    <a:lnTo>
                      <a:pt x="721" y="143"/>
                    </a:lnTo>
                    <a:lnTo>
                      <a:pt x="723" y="147"/>
                    </a:lnTo>
                    <a:lnTo>
                      <a:pt x="725" y="149"/>
                    </a:lnTo>
                    <a:lnTo>
                      <a:pt x="725" y="149"/>
                    </a:lnTo>
                    <a:lnTo>
                      <a:pt x="727" y="151"/>
                    </a:lnTo>
                    <a:lnTo>
                      <a:pt x="731" y="151"/>
                    </a:lnTo>
                    <a:lnTo>
                      <a:pt x="733" y="151"/>
                    </a:lnTo>
                    <a:lnTo>
                      <a:pt x="737" y="151"/>
                    </a:lnTo>
                    <a:lnTo>
                      <a:pt x="739" y="153"/>
                    </a:lnTo>
                    <a:lnTo>
                      <a:pt x="743" y="153"/>
                    </a:lnTo>
                    <a:lnTo>
                      <a:pt x="748" y="155"/>
                    </a:lnTo>
                    <a:lnTo>
                      <a:pt x="752" y="155"/>
                    </a:lnTo>
                    <a:lnTo>
                      <a:pt x="754" y="157"/>
                    </a:lnTo>
                    <a:lnTo>
                      <a:pt x="756" y="157"/>
                    </a:lnTo>
                    <a:lnTo>
                      <a:pt x="758" y="159"/>
                    </a:lnTo>
                    <a:lnTo>
                      <a:pt x="758" y="161"/>
                    </a:lnTo>
                    <a:lnTo>
                      <a:pt x="760" y="163"/>
                    </a:lnTo>
                    <a:lnTo>
                      <a:pt x="752" y="163"/>
                    </a:lnTo>
                    <a:lnTo>
                      <a:pt x="748" y="166"/>
                    </a:lnTo>
                    <a:lnTo>
                      <a:pt x="745" y="166"/>
                    </a:lnTo>
                    <a:lnTo>
                      <a:pt x="737" y="159"/>
                    </a:lnTo>
                    <a:lnTo>
                      <a:pt x="727" y="157"/>
                    </a:lnTo>
                    <a:lnTo>
                      <a:pt x="721" y="155"/>
                    </a:lnTo>
                    <a:lnTo>
                      <a:pt x="716" y="153"/>
                    </a:lnTo>
                    <a:lnTo>
                      <a:pt x="710" y="153"/>
                    </a:lnTo>
                    <a:lnTo>
                      <a:pt x="706" y="151"/>
                    </a:lnTo>
                    <a:lnTo>
                      <a:pt x="696" y="151"/>
                    </a:lnTo>
                    <a:lnTo>
                      <a:pt x="694" y="153"/>
                    </a:lnTo>
                    <a:lnTo>
                      <a:pt x="694" y="157"/>
                    </a:lnTo>
                    <a:lnTo>
                      <a:pt x="696" y="157"/>
                    </a:lnTo>
                    <a:lnTo>
                      <a:pt x="698" y="157"/>
                    </a:lnTo>
                    <a:lnTo>
                      <a:pt x="700" y="161"/>
                    </a:lnTo>
                    <a:lnTo>
                      <a:pt x="692" y="161"/>
                    </a:lnTo>
                    <a:lnTo>
                      <a:pt x="687" y="157"/>
                    </a:lnTo>
                    <a:lnTo>
                      <a:pt x="683" y="157"/>
                    </a:lnTo>
                    <a:lnTo>
                      <a:pt x="683" y="157"/>
                    </a:lnTo>
                    <a:lnTo>
                      <a:pt x="677" y="157"/>
                    </a:lnTo>
                    <a:lnTo>
                      <a:pt x="677" y="157"/>
                    </a:lnTo>
                    <a:lnTo>
                      <a:pt x="677" y="163"/>
                    </a:lnTo>
                    <a:lnTo>
                      <a:pt x="679" y="166"/>
                    </a:lnTo>
                    <a:lnTo>
                      <a:pt x="683" y="168"/>
                    </a:lnTo>
                    <a:lnTo>
                      <a:pt x="687" y="170"/>
                    </a:lnTo>
                    <a:lnTo>
                      <a:pt x="696" y="170"/>
                    </a:lnTo>
                    <a:lnTo>
                      <a:pt x="700" y="172"/>
                    </a:lnTo>
                    <a:lnTo>
                      <a:pt x="706" y="172"/>
                    </a:lnTo>
                    <a:lnTo>
                      <a:pt x="710" y="174"/>
                    </a:lnTo>
                    <a:lnTo>
                      <a:pt x="710" y="176"/>
                    </a:lnTo>
                    <a:lnTo>
                      <a:pt x="714" y="178"/>
                    </a:lnTo>
                    <a:lnTo>
                      <a:pt x="706" y="178"/>
                    </a:lnTo>
                    <a:lnTo>
                      <a:pt x="704" y="176"/>
                    </a:lnTo>
                    <a:lnTo>
                      <a:pt x="702" y="174"/>
                    </a:lnTo>
                    <a:lnTo>
                      <a:pt x="687" y="174"/>
                    </a:lnTo>
                    <a:lnTo>
                      <a:pt x="685" y="174"/>
                    </a:lnTo>
                    <a:lnTo>
                      <a:pt x="677" y="174"/>
                    </a:lnTo>
                    <a:lnTo>
                      <a:pt x="677" y="170"/>
                    </a:lnTo>
                    <a:lnTo>
                      <a:pt x="671" y="170"/>
                    </a:lnTo>
                    <a:lnTo>
                      <a:pt x="669" y="166"/>
                    </a:lnTo>
                    <a:lnTo>
                      <a:pt x="663" y="161"/>
                    </a:lnTo>
                    <a:lnTo>
                      <a:pt x="663" y="159"/>
                    </a:lnTo>
                    <a:lnTo>
                      <a:pt x="667" y="157"/>
                    </a:lnTo>
                    <a:lnTo>
                      <a:pt x="667" y="157"/>
                    </a:lnTo>
                    <a:lnTo>
                      <a:pt x="667" y="153"/>
                    </a:lnTo>
                    <a:lnTo>
                      <a:pt x="660" y="145"/>
                    </a:lnTo>
                    <a:lnTo>
                      <a:pt x="656" y="143"/>
                    </a:lnTo>
                    <a:lnTo>
                      <a:pt x="650" y="143"/>
                    </a:lnTo>
                    <a:lnTo>
                      <a:pt x="652" y="145"/>
                    </a:lnTo>
                    <a:lnTo>
                      <a:pt x="658" y="151"/>
                    </a:lnTo>
                    <a:lnTo>
                      <a:pt x="656" y="155"/>
                    </a:lnTo>
                    <a:lnTo>
                      <a:pt x="650" y="157"/>
                    </a:lnTo>
                    <a:lnTo>
                      <a:pt x="646" y="157"/>
                    </a:lnTo>
                    <a:lnTo>
                      <a:pt x="642" y="170"/>
                    </a:lnTo>
                    <a:lnTo>
                      <a:pt x="660" y="180"/>
                    </a:lnTo>
                    <a:lnTo>
                      <a:pt x="665" y="180"/>
                    </a:lnTo>
                    <a:lnTo>
                      <a:pt x="665" y="188"/>
                    </a:lnTo>
                    <a:lnTo>
                      <a:pt x="663" y="192"/>
                    </a:lnTo>
                    <a:lnTo>
                      <a:pt x="663" y="197"/>
                    </a:lnTo>
                    <a:lnTo>
                      <a:pt x="665" y="201"/>
                    </a:lnTo>
                    <a:lnTo>
                      <a:pt x="673" y="203"/>
                    </a:lnTo>
                    <a:lnTo>
                      <a:pt x="673" y="209"/>
                    </a:lnTo>
                    <a:lnTo>
                      <a:pt x="687" y="213"/>
                    </a:lnTo>
                    <a:lnTo>
                      <a:pt x="690" y="213"/>
                    </a:lnTo>
                    <a:lnTo>
                      <a:pt x="692" y="211"/>
                    </a:lnTo>
                    <a:lnTo>
                      <a:pt x="694" y="211"/>
                    </a:lnTo>
                    <a:lnTo>
                      <a:pt x="700" y="209"/>
                    </a:lnTo>
                    <a:lnTo>
                      <a:pt x="708" y="209"/>
                    </a:lnTo>
                    <a:lnTo>
                      <a:pt x="712" y="211"/>
                    </a:lnTo>
                    <a:lnTo>
                      <a:pt x="714" y="213"/>
                    </a:lnTo>
                    <a:lnTo>
                      <a:pt x="716" y="213"/>
                    </a:lnTo>
                    <a:lnTo>
                      <a:pt x="721" y="213"/>
                    </a:lnTo>
                    <a:lnTo>
                      <a:pt x="725" y="215"/>
                    </a:lnTo>
                    <a:lnTo>
                      <a:pt x="733" y="219"/>
                    </a:lnTo>
                    <a:lnTo>
                      <a:pt x="739" y="226"/>
                    </a:lnTo>
                    <a:lnTo>
                      <a:pt x="739" y="228"/>
                    </a:lnTo>
                    <a:lnTo>
                      <a:pt x="737" y="228"/>
                    </a:lnTo>
                    <a:lnTo>
                      <a:pt x="735" y="228"/>
                    </a:lnTo>
                    <a:lnTo>
                      <a:pt x="731" y="228"/>
                    </a:lnTo>
                    <a:lnTo>
                      <a:pt x="731" y="230"/>
                    </a:lnTo>
                    <a:lnTo>
                      <a:pt x="731" y="232"/>
                    </a:lnTo>
                    <a:lnTo>
                      <a:pt x="735" y="234"/>
                    </a:lnTo>
                    <a:lnTo>
                      <a:pt x="739" y="238"/>
                    </a:lnTo>
                    <a:lnTo>
                      <a:pt x="752" y="238"/>
                    </a:lnTo>
                    <a:lnTo>
                      <a:pt x="748" y="240"/>
                    </a:lnTo>
                    <a:lnTo>
                      <a:pt x="748" y="240"/>
                    </a:lnTo>
                    <a:lnTo>
                      <a:pt x="743" y="242"/>
                    </a:lnTo>
                    <a:lnTo>
                      <a:pt x="737" y="242"/>
                    </a:lnTo>
                    <a:lnTo>
                      <a:pt x="735" y="240"/>
                    </a:lnTo>
                    <a:lnTo>
                      <a:pt x="733" y="238"/>
                    </a:lnTo>
                    <a:lnTo>
                      <a:pt x="731" y="236"/>
                    </a:lnTo>
                    <a:lnTo>
                      <a:pt x="731" y="234"/>
                    </a:lnTo>
                    <a:lnTo>
                      <a:pt x="727" y="228"/>
                    </a:lnTo>
                    <a:lnTo>
                      <a:pt x="725" y="224"/>
                    </a:lnTo>
                    <a:lnTo>
                      <a:pt x="719" y="221"/>
                    </a:lnTo>
                    <a:lnTo>
                      <a:pt x="716" y="219"/>
                    </a:lnTo>
                    <a:lnTo>
                      <a:pt x="714" y="219"/>
                    </a:lnTo>
                    <a:lnTo>
                      <a:pt x="714" y="217"/>
                    </a:lnTo>
                    <a:lnTo>
                      <a:pt x="714" y="213"/>
                    </a:lnTo>
                    <a:lnTo>
                      <a:pt x="712" y="213"/>
                    </a:lnTo>
                    <a:lnTo>
                      <a:pt x="706" y="213"/>
                    </a:lnTo>
                    <a:lnTo>
                      <a:pt x="704" y="213"/>
                    </a:lnTo>
                    <a:lnTo>
                      <a:pt x="700" y="213"/>
                    </a:lnTo>
                    <a:lnTo>
                      <a:pt x="696" y="215"/>
                    </a:lnTo>
                    <a:lnTo>
                      <a:pt x="690" y="215"/>
                    </a:lnTo>
                    <a:lnTo>
                      <a:pt x="685" y="221"/>
                    </a:lnTo>
                    <a:lnTo>
                      <a:pt x="687" y="221"/>
                    </a:lnTo>
                    <a:lnTo>
                      <a:pt x="687" y="226"/>
                    </a:lnTo>
                    <a:lnTo>
                      <a:pt x="692" y="228"/>
                    </a:lnTo>
                    <a:lnTo>
                      <a:pt x="696" y="232"/>
                    </a:lnTo>
                    <a:lnTo>
                      <a:pt x="700" y="234"/>
                    </a:lnTo>
                    <a:lnTo>
                      <a:pt x="700" y="236"/>
                    </a:lnTo>
                    <a:lnTo>
                      <a:pt x="694" y="242"/>
                    </a:lnTo>
                    <a:lnTo>
                      <a:pt x="692" y="242"/>
                    </a:lnTo>
                    <a:lnTo>
                      <a:pt x="690" y="253"/>
                    </a:lnTo>
                    <a:lnTo>
                      <a:pt x="679" y="259"/>
                    </a:lnTo>
                    <a:lnTo>
                      <a:pt x="679" y="261"/>
                    </a:lnTo>
                    <a:lnTo>
                      <a:pt x="677" y="263"/>
                    </a:lnTo>
                    <a:lnTo>
                      <a:pt x="677" y="265"/>
                    </a:lnTo>
                    <a:lnTo>
                      <a:pt x="669" y="265"/>
                    </a:lnTo>
                    <a:lnTo>
                      <a:pt x="667" y="263"/>
                    </a:lnTo>
                    <a:lnTo>
                      <a:pt x="658" y="263"/>
                    </a:lnTo>
                    <a:lnTo>
                      <a:pt x="644" y="261"/>
                    </a:lnTo>
                    <a:lnTo>
                      <a:pt x="642" y="261"/>
                    </a:lnTo>
                    <a:lnTo>
                      <a:pt x="640" y="261"/>
                    </a:lnTo>
                    <a:lnTo>
                      <a:pt x="638" y="259"/>
                    </a:lnTo>
                    <a:lnTo>
                      <a:pt x="636" y="259"/>
                    </a:lnTo>
                    <a:lnTo>
                      <a:pt x="631" y="255"/>
                    </a:lnTo>
                    <a:lnTo>
                      <a:pt x="646" y="255"/>
                    </a:lnTo>
                    <a:lnTo>
                      <a:pt x="650" y="257"/>
                    </a:lnTo>
                    <a:lnTo>
                      <a:pt x="656" y="253"/>
                    </a:lnTo>
                    <a:lnTo>
                      <a:pt x="658" y="253"/>
                    </a:lnTo>
                    <a:lnTo>
                      <a:pt x="663" y="253"/>
                    </a:lnTo>
                    <a:lnTo>
                      <a:pt x="667" y="253"/>
                    </a:lnTo>
                    <a:lnTo>
                      <a:pt x="669" y="253"/>
                    </a:lnTo>
                    <a:lnTo>
                      <a:pt x="669" y="246"/>
                    </a:lnTo>
                    <a:lnTo>
                      <a:pt x="671" y="244"/>
                    </a:lnTo>
                    <a:lnTo>
                      <a:pt x="671" y="240"/>
                    </a:lnTo>
                    <a:lnTo>
                      <a:pt x="677" y="238"/>
                    </a:lnTo>
                    <a:lnTo>
                      <a:pt x="677" y="232"/>
                    </a:lnTo>
                    <a:lnTo>
                      <a:pt x="673" y="232"/>
                    </a:lnTo>
                    <a:lnTo>
                      <a:pt x="675" y="230"/>
                    </a:lnTo>
                    <a:lnTo>
                      <a:pt x="677" y="228"/>
                    </a:lnTo>
                    <a:lnTo>
                      <a:pt x="677" y="224"/>
                    </a:lnTo>
                    <a:lnTo>
                      <a:pt x="675" y="221"/>
                    </a:lnTo>
                    <a:lnTo>
                      <a:pt x="673" y="221"/>
                    </a:lnTo>
                    <a:lnTo>
                      <a:pt x="671" y="221"/>
                    </a:lnTo>
                    <a:lnTo>
                      <a:pt x="667" y="221"/>
                    </a:lnTo>
                    <a:lnTo>
                      <a:pt x="663" y="219"/>
                    </a:lnTo>
                    <a:lnTo>
                      <a:pt x="658" y="219"/>
                    </a:lnTo>
                    <a:lnTo>
                      <a:pt x="654" y="213"/>
                    </a:lnTo>
                    <a:lnTo>
                      <a:pt x="654" y="203"/>
                    </a:lnTo>
                    <a:lnTo>
                      <a:pt x="652" y="199"/>
                    </a:lnTo>
                    <a:lnTo>
                      <a:pt x="650" y="197"/>
                    </a:lnTo>
                    <a:lnTo>
                      <a:pt x="646" y="195"/>
                    </a:lnTo>
                    <a:lnTo>
                      <a:pt x="646" y="190"/>
                    </a:lnTo>
                    <a:lnTo>
                      <a:pt x="644" y="188"/>
                    </a:lnTo>
                    <a:lnTo>
                      <a:pt x="642" y="180"/>
                    </a:lnTo>
                    <a:lnTo>
                      <a:pt x="625" y="170"/>
                    </a:lnTo>
                    <a:lnTo>
                      <a:pt x="629" y="166"/>
                    </a:lnTo>
                    <a:lnTo>
                      <a:pt x="631" y="159"/>
                    </a:lnTo>
                    <a:lnTo>
                      <a:pt x="631" y="157"/>
                    </a:lnTo>
                    <a:lnTo>
                      <a:pt x="629" y="153"/>
                    </a:lnTo>
                    <a:lnTo>
                      <a:pt x="625" y="147"/>
                    </a:lnTo>
                    <a:lnTo>
                      <a:pt x="619" y="147"/>
                    </a:lnTo>
                    <a:lnTo>
                      <a:pt x="617" y="145"/>
                    </a:lnTo>
                    <a:lnTo>
                      <a:pt x="615" y="145"/>
                    </a:lnTo>
                    <a:lnTo>
                      <a:pt x="582" y="143"/>
                    </a:lnTo>
                    <a:lnTo>
                      <a:pt x="578" y="151"/>
                    </a:lnTo>
                    <a:lnTo>
                      <a:pt x="582" y="155"/>
                    </a:lnTo>
                    <a:lnTo>
                      <a:pt x="580" y="163"/>
                    </a:lnTo>
                    <a:lnTo>
                      <a:pt x="567" y="170"/>
                    </a:lnTo>
                    <a:lnTo>
                      <a:pt x="563" y="178"/>
                    </a:lnTo>
                    <a:lnTo>
                      <a:pt x="571" y="180"/>
                    </a:lnTo>
                    <a:lnTo>
                      <a:pt x="580" y="192"/>
                    </a:lnTo>
                    <a:lnTo>
                      <a:pt x="578" y="197"/>
                    </a:lnTo>
                    <a:lnTo>
                      <a:pt x="584" y="205"/>
                    </a:lnTo>
                    <a:lnTo>
                      <a:pt x="592" y="203"/>
                    </a:lnTo>
                    <a:lnTo>
                      <a:pt x="594" y="205"/>
                    </a:lnTo>
                    <a:lnTo>
                      <a:pt x="596" y="207"/>
                    </a:lnTo>
                    <a:lnTo>
                      <a:pt x="598" y="209"/>
                    </a:lnTo>
                    <a:lnTo>
                      <a:pt x="600" y="211"/>
                    </a:lnTo>
                    <a:lnTo>
                      <a:pt x="602" y="213"/>
                    </a:lnTo>
                    <a:lnTo>
                      <a:pt x="615" y="213"/>
                    </a:lnTo>
                    <a:lnTo>
                      <a:pt x="613" y="228"/>
                    </a:lnTo>
                    <a:lnTo>
                      <a:pt x="609" y="221"/>
                    </a:lnTo>
                    <a:lnTo>
                      <a:pt x="602" y="226"/>
                    </a:lnTo>
                    <a:lnTo>
                      <a:pt x="600" y="224"/>
                    </a:lnTo>
                    <a:lnTo>
                      <a:pt x="592" y="219"/>
                    </a:lnTo>
                    <a:lnTo>
                      <a:pt x="584" y="215"/>
                    </a:lnTo>
                    <a:lnTo>
                      <a:pt x="578" y="213"/>
                    </a:lnTo>
                    <a:lnTo>
                      <a:pt x="563" y="213"/>
                    </a:lnTo>
                    <a:lnTo>
                      <a:pt x="559" y="207"/>
                    </a:lnTo>
                    <a:lnTo>
                      <a:pt x="557" y="213"/>
                    </a:lnTo>
                    <a:lnTo>
                      <a:pt x="551" y="205"/>
                    </a:lnTo>
                    <a:lnTo>
                      <a:pt x="551" y="205"/>
                    </a:lnTo>
                    <a:lnTo>
                      <a:pt x="549" y="205"/>
                    </a:lnTo>
                    <a:lnTo>
                      <a:pt x="544" y="203"/>
                    </a:lnTo>
                    <a:lnTo>
                      <a:pt x="540" y="203"/>
                    </a:lnTo>
                    <a:lnTo>
                      <a:pt x="534" y="199"/>
                    </a:lnTo>
                    <a:lnTo>
                      <a:pt x="530" y="199"/>
                    </a:lnTo>
                    <a:lnTo>
                      <a:pt x="526" y="201"/>
                    </a:lnTo>
                    <a:lnTo>
                      <a:pt x="518" y="201"/>
                    </a:lnTo>
                    <a:lnTo>
                      <a:pt x="515" y="199"/>
                    </a:lnTo>
                    <a:lnTo>
                      <a:pt x="503" y="199"/>
                    </a:lnTo>
                    <a:lnTo>
                      <a:pt x="501" y="201"/>
                    </a:lnTo>
                    <a:lnTo>
                      <a:pt x="499" y="201"/>
                    </a:lnTo>
                    <a:lnTo>
                      <a:pt x="497" y="203"/>
                    </a:lnTo>
                    <a:lnTo>
                      <a:pt x="497" y="205"/>
                    </a:lnTo>
                    <a:lnTo>
                      <a:pt x="501" y="207"/>
                    </a:lnTo>
                    <a:lnTo>
                      <a:pt x="503" y="209"/>
                    </a:lnTo>
                    <a:lnTo>
                      <a:pt x="507" y="213"/>
                    </a:lnTo>
                    <a:lnTo>
                      <a:pt x="507" y="213"/>
                    </a:lnTo>
                    <a:lnTo>
                      <a:pt x="503" y="221"/>
                    </a:lnTo>
                    <a:lnTo>
                      <a:pt x="499" y="217"/>
                    </a:lnTo>
                    <a:lnTo>
                      <a:pt x="499" y="226"/>
                    </a:lnTo>
                    <a:lnTo>
                      <a:pt x="497" y="226"/>
                    </a:lnTo>
                    <a:lnTo>
                      <a:pt x="493" y="224"/>
                    </a:lnTo>
                    <a:lnTo>
                      <a:pt x="493" y="224"/>
                    </a:lnTo>
                    <a:lnTo>
                      <a:pt x="491" y="221"/>
                    </a:lnTo>
                    <a:lnTo>
                      <a:pt x="491" y="213"/>
                    </a:lnTo>
                    <a:lnTo>
                      <a:pt x="489" y="213"/>
                    </a:lnTo>
                    <a:lnTo>
                      <a:pt x="484" y="213"/>
                    </a:lnTo>
                    <a:lnTo>
                      <a:pt x="482" y="213"/>
                    </a:lnTo>
                    <a:lnTo>
                      <a:pt x="476" y="215"/>
                    </a:lnTo>
                    <a:lnTo>
                      <a:pt x="474" y="219"/>
                    </a:lnTo>
                    <a:lnTo>
                      <a:pt x="468" y="221"/>
                    </a:lnTo>
                    <a:lnTo>
                      <a:pt x="464" y="221"/>
                    </a:lnTo>
                    <a:lnTo>
                      <a:pt x="457" y="219"/>
                    </a:lnTo>
                    <a:lnTo>
                      <a:pt x="453" y="219"/>
                    </a:lnTo>
                    <a:lnTo>
                      <a:pt x="447" y="221"/>
                    </a:lnTo>
                    <a:lnTo>
                      <a:pt x="443" y="221"/>
                    </a:lnTo>
                    <a:lnTo>
                      <a:pt x="439" y="226"/>
                    </a:lnTo>
                    <a:lnTo>
                      <a:pt x="435" y="228"/>
                    </a:lnTo>
                    <a:lnTo>
                      <a:pt x="433" y="228"/>
                    </a:lnTo>
                    <a:lnTo>
                      <a:pt x="418" y="228"/>
                    </a:lnTo>
                    <a:lnTo>
                      <a:pt x="420" y="221"/>
                    </a:lnTo>
                    <a:lnTo>
                      <a:pt x="420" y="213"/>
                    </a:lnTo>
                    <a:lnTo>
                      <a:pt x="418" y="213"/>
                    </a:lnTo>
                    <a:lnTo>
                      <a:pt x="414" y="213"/>
                    </a:lnTo>
                    <a:lnTo>
                      <a:pt x="410" y="215"/>
                    </a:lnTo>
                    <a:lnTo>
                      <a:pt x="408" y="215"/>
                    </a:lnTo>
                    <a:lnTo>
                      <a:pt x="404" y="219"/>
                    </a:lnTo>
                    <a:lnTo>
                      <a:pt x="404" y="221"/>
                    </a:lnTo>
                    <a:lnTo>
                      <a:pt x="406" y="224"/>
                    </a:lnTo>
                    <a:lnTo>
                      <a:pt x="406" y="226"/>
                    </a:lnTo>
                    <a:lnTo>
                      <a:pt x="399" y="228"/>
                    </a:lnTo>
                    <a:lnTo>
                      <a:pt x="399" y="221"/>
                    </a:lnTo>
                    <a:lnTo>
                      <a:pt x="393" y="221"/>
                    </a:lnTo>
                    <a:lnTo>
                      <a:pt x="381" y="224"/>
                    </a:lnTo>
                    <a:lnTo>
                      <a:pt x="370" y="232"/>
                    </a:lnTo>
                    <a:lnTo>
                      <a:pt x="358" y="234"/>
                    </a:lnTo>
                    <a:lnTo>
                      <a:pt x="360" y="238"/>
                    </a:lnTo>
                    <a:lnTo>
                      <a:pt x="358" y="238"/>
                    </a:lnTo>
                    <a:lnTo>
                      <a:pt x="354" y="236"/>
                    </a:lnTo>
                    <a:lnTo>
                      <a:pt x="354" y="236"/>
                    </a:lnTo>
                    <a:lnTo>
                      <a:pt x="350" y="238"/>
                    </a:lnTo>
                    <a:lnTo>
                      <a:pt x="348" y="240"/>
                    </a:lnTo>
                    <a:lnTo>
                      <a:pt x="348" y="253"/>
                    </a:lnTo>
                    <a:lnTo>
                      <a:pt x="331" y="253"/>
                    </a:lnTo>
                    <a:lnTo>
                      <a:pt x="329" y="253"/>
                    </a:lnTo>
                    <a:lnTo>
                      <a:pt x="327" y="250"/>
                    </a:lnTo>
                    <a:lnTo>
                      <a:pt x="325" y="248"/>
                    </a:lnTo>
                    <a:lnTo>
                      <a:pt x="315" y="248"/>
                    </a:lnTo>
                    <a:lnTo>
                      <a:pt x="312" y="246"/>
                    </a:lnTo>
                    <a:lnTo>
                      <a:pt x="312" y="238"/>
                    </a:lnTo>
                    <a:lnTo>
                      <a:pt x="315" y="236"/>
                    </a:lnTo>
                    <a:lnTo>
                      <a:pt x="315" y="236"/>
                    </a:lnTo>
                    <a:lnTo>
                      <a:pt x="317" y="234"/>
                    </a:lnTo>
                    <a:lnTo>
                      <a:pt x="319" y="236"/>
                    </a:lnTo>
                    <a:lnTo>
                      <a:pt x="333" y="236"/>
                    </a:lnTo>
                    <a:lnTo>
                      <a:pt x="331" y="234"/>
                    </a:lnTo>
                    <a:lnTo>
                      <a:pt x="329" y="230"/>
                    </a:lnTo>
                    <a:lnTo>
                      <a:pt x="327" y="228"/>
                    </a:lnTo>
                    <a:lnTo>
                      <a:pt x="323" y="226"/>
                    </a:lnTo>
                    <a:lnTo>
                      <a:pt x="321" y="224"/>
                    </a:lnTo>
                    <a:lnTo>
                      <a:pt x="317" y="221"/>
                    </a:lnTo>
                    <a:lnTo>
                      <a:pt x="285" y="221"/>
                    </a:lnTo>
                    <a:lnTo>
                      <a:pt x="290" y="224"/>
                    </a:lnTo>
                    <a:lnTo>
                      <a:pt x="296" y="224"/>
                    </a:lnTo>
                    <a:lnTo>
                      <a:pt x="298" y="226"/>
                    </a:lnTo>
                    <a:lnTo>
                      <a:pt x="298" y="230"/>
                    </a:lnTo>
                    <a:lnTo>
                      <a:pt x="296" y="236"/>
                    </a:lnTo>
                    <a:lnTo>
                      <a:pt x="296" y="238"/>
                    </a:lnTo>
                    <a:lnTo>
                      <a:pt x="296" y="244"/>
                    </a:lnTo>
                    <a:lnTo>
                      <a:pt x="296" y="250"/>
                    </a:lnTo>
                    <a:lnTo>
                      <a:pt x="296" y="250"/>
                    </a:lnTo>
                    <a:lnTo>
                      <a:pt x="300" y="253"/>
                    </a:lnTo>
                    <a:lnTo>
                      <a:pt x="306" y="253"/>
                    </a:lnTo>
                    <a:lnTo>
                      <a:pt x="306" y="253"/>
                    </a:lnTo>
                    <a:lnTo>
                      <a:pt x="308" y="253"/>
                    </a:lnTo>
                    <a:lnTo>
                      <a:pt x="306" y="263"/>
                    </a:lnTo>
                    <a:lnTo>
                      <a:pt x="310" y="271"/>
                    </a:lnTo>
                    <a:lnTo>
                      <a:pt x="300" y="265"/>
                    </a:lnTo>
                    <a:lnTo>
                      <a:pt x="296" y="271"/>
                    </a:lnTo>
                    <a:lnTo>
                      <a:pt x="296" y="263"/>
                    </a:lnTo>
                    <a:lnTo>
                      <a:pt x="277" y="259"/>
                    </a:lnTo>
                    <a:lnTo>
                      <a:pt x="269" y="267"/>
                    </a:lnTo>
                    <a:lnTo>
                      <a:pt x="263" y="267"/>
                    </a:lnTo>
                    <a:lnTo>
                      <a:pt x="263" y="271"/>
                    </a:lnTo>
                    <a:lnTo>
                      <a:pt x="259" y="273"/>
                    </a:lnTo>
                    <a:lnTo>
                      <a:pt x="259" y="275"/>
                    </a:lnTo>
                    <a:lnTo>
                      <a:pt x="254" y="275"/>
                    </a:lnTo>
                    <a:lnTo>
                      <a:pt x="252" y="275"/>
                    </a:lnTo>
                    <a:lnTo>
                      <a:pt x="248" y="277"/>
                    </a:lnTo>
                    <a:lnTo>
                      <a:pt x="248" y="282"/>
                    </a:lnTo>
                    <a:lnTo>
                      <a:pt x="250" y="284"/>
                    </a:lnTo>
                    <a:lnTo>
                      <a:pt x="252" y="284"/>
                    </a:lnTo>
                    <a:lnTo>
                      <a:pt x="256" y="288"/>
                    </a:lnTo>
                    <a:lnTo>
                      <a:pt x="259" y="290"/>
                    </a:lnTo>
                    <a:lnTo>
                      <a:pt x="261" y="292"/>
                    </a:lnTo>
                    <a:lnTo>
                      <a:pt x="263" y="292"/>
                    </a:lnTo>
                    <a:lnTo>
                      <a:pt x="269" y="300"/>
                    </a:lnTo>
                    <a:lnTo>
                      <a:pt x="261" y="296"/>
                    </a:lnTo>
                    <a:lnTo>
                      <a:pt x="259" y="298"/>
                    </a:lnTo>
                    <a:lnTo>
                      <a:pt x="256" y="298"/>
                    </a:lnTo>
                    <a:lnTo>
                      <a:pt x="252" y="298"/>
                    </a:lnTo>
                    <a:lnTo>
                      <a:pt x="250" y="298"/>
                    </a:lnTo>
                    <a:lnTo>
                      <a:pt x="248" y="298"/>
                    </a:lnTo>
                    <a:lnTo>
                      <a:pt x="242" y="296"/>
                    </a:lnTo>
                    <a:lnTo>
                      <a:pt x="240" y="294"/>
                    </a:lnTo>
                    <a:lnTo>
                      <a:pt x="236" y="294"/>
                    </a:lnTo>
                    <a:lnTo>
                      <a:pt x="232" y="292"/>
                    </a:lnTo>
                    <a:lnTo>
                      <a:pt x="230" y="292"/>
                    </a:lnTo>
                    <a:lnTo>
                      <a:pt x="227" y="292"/>
                    </a:lnTo>
                    <a:lnTo>
                      <a:pt x="227" y="288"/>
                    </a:lnTo>
                    <a:lnTo>
                      <a:pt x="225" y="286"/>
                    </a:lnTo>
                    <a:lnTo>
                      <a:pt x="221" y="286"/>
                    </a:lnTo>
                    <a:lnTo>
                      <a:pt x="215" y="290"/>
                    </a:lnTo>
                    <a:lnTo>
                      <a:pt x="213" y="292"/>
                    </a:lnTo>
                    <a:lnTo>
                      <a:pt x="209" y="292"/>
                    </a:lnTo>
                    <a:lnTo>
                      <a:pt x="219" y="300"/>
                    </a:lnTo>
                    <a:lnTo>
                      <a:pt x="223" y="300"/>
                    </a:lnTo>
                    <a:lnTo>
                      <a:pt x="225" y="302"/>
                    </a:lnTo>
                    <a:lnTo>
                      <a:pt x="230" y="302"/>
                    </a:lnTo>
                    <a:lnTo>
                      <a:pt x="232" y="304"/>
                    </a:lnTo>
                    <a:lnTo>
                      <a:pt x="234" y="304"/>
                    </a:lnTo>
                    <a:lnTo>
                      <a:pt x="234" y="306"/>
                    </a:lnTo>
                    <a:lnTo>
                      <a:pt x="232" y="308"/>
                    </a:lnTo>
                    <a:lnTo>
                      <a:pt x="230" y="311"/>
                    </a:lnTo>
                    <a:lnTo>
                      <a:pt x="227" y="313"/>
                    </a:lnTo>
                    <a:lnTo>
                      <a:pt x="211" y="306"/>
                    </a:lnTo>
                    <a:lnTo>
                      <a:pt x="209" y="306"/>
                    </a:lnTo>
                    <a:lnTo>
                      <a:pt x="207" y="304"/>
                    </a:lnTo>
                    <a:lnTo>
                      <a:pt x="205" y="302"/>
                    </a:lnTo>
                    <a:lnTo>
                      <a:pt x="190" y="302"/>
                    </a:lnTo>
                    <a:lnTo>
                      <a:pt x="188" y="300"/>
                    </a:lnTo>
                    <a:lnTo>
                      <a:pt x="188" y="288"/>
                    </a:lnTo>
                    <a:lnTo>
                      <a:pt x="184" y="284"/>
                    </a:lnTo>
                    <a:lnTo>
                      <a:pt x="186" y="282"/>
                    </a:lnTo>
                    <a:lnTo>
                      <a:pt x="188" y="277"/>
                    </a:lnTo>
                    <a:lnTo>
                      <a:pt x="188" y="273"/>
                    </a:lnTo>
                    <a:lnTo>
                      <a:pt x="184" y="269"/>
                    </a:lnTo>
                    <a:lnTo>
                      <a:pt x="174" y="267"/>
                    </a:lnTo>
                    <a:lnTo>
                      <a:pt x="167" y="265"/>
                    </a:lnTo>
                    <a:lnTo>
                      <a:pt x="163" y="263"/>
                    </a:lnTo>
                    <a:lnTo>
                      <a:pt x="157" y="259"/>
                    </a:lnTo>
                    <a:lnTo>
                      <a:pt x="151" y="253"/>
                    </a:lnTo>
                    <a:lnTo>
                      <a:pt x="147" y="248"/>
                    </a:lnTo>
                    <a:lnTo>
                      <a:pt x="157" y="248"/>
                    </a:lnTo>
                    <a:lnTo>
                      <a:pt x="157" y="253"/>
                    </a:lnTo>
                    <a:lnTo>
                      <a:pt x="159" y="253"/>
                    </a:lnTo>
                    <a:lnTo>
                      <a:pt x="163" y="253"/>
                    </a:lnTo>
                    <a:lnTo>
                      <a:pt x="167" y="253"/>
                    </a:lnTo>
                    <a:lnTo>
                      <a:pt x="172" y="255"/>
                    </a:lnTo>
                    <a:lnTo>
                      <a:pt x="178" y="255"/>
                    </a:lnTo>
                    <a:lnTo>
                      <a:pt x="182" y="257"/>
                    </a:lnTo>
                    <a:lnTo>
                      <a:pt x="184" y="261"/>
                    </a:lnTo>
                    <a:lnTo>
                      <a:pt x="190" y="263"/>
                    </a:lnTo>
                    <a:lnTo>
                      <a:pt x="203" y="263"/>
                    </a:lnTo>
                    <a:lnTo>
                      <a:pt x="211" y="265"/>
                    </a:lnTo>
                    <a:lnTo>
                      <a:pt x="213" y="265"/>
                    </a:lnTo>
                    <a:lnTo>
                      <a:pt x="215" y="267"/>
                    </a:lnTo>
                    <a:lnTo>
                      <a:pt x="221" y="267"/>
                    </a:lnTo>
                    <a:lnTo>
                      <a:pt x="232" y="269"/>
                    </a:lnTo>
                    <a:lnTo>
                      <a:pt x="242" y="267"/>
                    </a:lnTo>
                    <a:lnTo>
                      <a:pt x="254" y="265"/>
                    </a:lnTo>
                    <a:lnTo>
                      <a:pt x="263" y="261"/>
                    </a:lnTo>
                    <a:lnTo>
                      <a:pt x="269" y="255"/>
                    </a:lnTo>
                    <a:lnTo>
                      <a:pt x="267" y="248"/>
                    </a:lnTo>
                    <a:lnTo>
                      <a:pt x="256" y="236"/>
                    </a:lnTo>
                    <a:lnTo>
                      <a:pt x="252" y="234"/>
                    </a:lnTo>
                    <a:lnTo>
                      <a:pt x="248" y="232"/>
                    </a:lnTo>
                    <a:lnTo>
                      <a:pt x="236" y="228"/>
                    </a:lnTo>
                    <a:lnTo>
                      <a:pt x="223" y="224"/>
                    </a:lnTo>
                    <a:lnTo>
                      <a:pt x="205" y="217"/>
                    </a:lnTo>
                    <a:lnTo>
                      <a:pt x="196" y="213"/>
                    </a:lnTo>
                    <a:lnTo>
                      <a:pt x="188" y="211"/>
                    </a:lnTo>
                    <a:lnTo>
                      <a:pt x="155" y="211"/>
                    </a:lnTo>
                    <a:lnTo>
                      <a:pt x="153" y="205"/>
                    </a:lnTo>
                    <a:lnTo>
                      <a:pt x="147" y="207"/>
                    </a:lnTo>
                    <a:lnTo>
                      <a:pt x="136" y="203"/>
                    </a:lnTo>
                    <a:lnTo>
                      <a:pt x="147" y="201"/>
                    </a:lnTo>
                    <a:lnTo>
                      <a:pt x="151" y="197"/>
                    </a:lnTo>
                    <a:lnTo>
                      <a:pt x="149" y="197"/>
                    </a:lnTo>
                    <a:lnTo>
                      <a:pt x="147" y="197"/>
                    </a:lnTo>
                    <a:lnTo>
                      <a:pt x="145" y="197"/>
                    </a:lnTo>
                    <a:lnTo>
                      <a:pt x="140" y="195"/>
                    </a:lnTo>
                    <a:lnTo>
                      <a:pt x="136" y="195"/>
                    </a:lnTo>
                    <a:lnTo>
                      <a:pt x="132" y="192"/>
                    </a:lnTo>
                    <a:lnTo>
                      <a:pt x="130" y="197"/>
                    </a:lnTo>
                    <a:lnTo>
                      <a:pt x="130" y="197"/>
                    </a:lnTo>
                    <a:lnTo>
                      <a:pt x="128" y="199"/>
                    </a:lnTo>
                    <a:lnTo>
                      <a:pt x="124" y="199"/>
                    </a:lnTo>
                    <a:lnTo>
                      <a:pt x="120" y="203"/>
                    </a:lnTo>
                    <a:lnTo>
                      <a:pt x="111" y="203"/>
                    </a:lnTo>
                    <a:lnTo>
                      <a:pt x="109" y="205"/>
                    </a:lnTo>
                    <a:lnTo>
                      <a:pt x="105" y="207"/>
                    </a:lnTo>
                    <a:lnTo>
                      <a:pt x="105" y="209"/>
                    </a:lnTo>
                    <a:lnTo>
                      <a:pt x="103" y="213"/>
                    </a:lnTo>
                    <a:lnTo>
                      <a:pt x="97" y="213"/>
                    </a:lnTo>
                    <a:lnTo>
                      <a:pt x="95" y="215"/>
                    </a:lnTo>
                    <a:lnTo>
                      <a:pt x="99" y="219"/>
                    </a:lnTo>
                    <a:lnTo>
                      <a:pt x="99" y="221"/>
                    </a:lnTo>
                    <a:lnTo>
                      <a:pt x="93" y="221"/>
                    </a:lnTo>
                    <a:lnTo>
                      <a:pt x="93" y="224"/>
                    </a:lnTo>
                    <a:lnTo>
                      <a:pt x="95" y="228"/>
                    </a:lnTo>
                    <a:lnTo>
                      <a:pt x="95" y="228"/>
                    </a:lnTo>
                    <a:lnTo>
                      <a:pt x="97" y="230"/>
                    </a:lnTo>
                    <a:lnTo>
                      <a:pt x="99" y="230"/>
                    </a:lnTo>
                    <a:lnTo>
                      <a:pt x="99" y="228"/>
                    </a:lnTo>
                    <a:lnTo>
                      <a:pt x="105" y="228"/>
                    </a:lnTo>
                    <a:lnTo>
                      <a:pt x="116" y="242"/>
                    </a:lnTo>
                    <a:lnTo>
                      <a:pt x="116" y="244"/>
                    </a:lnTo>
                    <a:lnTo>
                      <a:pt x="116" y="244"/>
                    </a:lnTo>
                    <a:lnTo>
                      <a:pt x="111" y="246"/>
                    </a:lnTo>
                    <a:lnTo>
                      <a:pt x="109" y="246"/>
                    </a:lnTo>
                    <a:lnTo>
                      <a:pt x="109" y="250"/>
                    </a:lnTo>
                    <a:lnTo>
                      <a:pt x="109" y="250"/>
                    </a:lnTo>
                    <a:lnTo>
                      <a:pt x="105" y="253"/>
                    </a:lnTo>
                    <a:lnTo>
                      <a:pt x="105" y="253"/>
                    </a:lnTo>
                    <a:lnTo>
                      <a:pt x="109" y="259"/>
                    </a:lnTo>
                    <a:lnTo>
                      <a:pt x="111" y="261"/>
                    </a:lnTo>
                    <a:lnTo>
                      <a:pt x="114" y="263"/>
                    </a:lnTo>
                    <a:lnTo>
                      <a:pt x="116" y="265"/>
                    </a:lnTo>
                    <a:lnTo>
                      <a:pt x="122" y="271"/>
                    </a:lnTo>
                    <a:lnTo>
                      <a:pt x="126" y="273"/>
                    </a:lnTo>
                    <a:lnTo>
                      <a:pt x="126" y="275"/>
                    </a:lnTo>
                    <a:lnTo>
                      <a:pt x="126" y="275"/>
                    </a:lnTo>
                    <a:lnTo>
                      <a:pt x="126" y="277"/>
                    </a:lnTo>
                    <a:lnTo>
                      <a:pt x="122" y="277"/>
                    </a:lnTo>
                    <a:lnTo>
                      <a:pt x="120" y="275"/>
                    </a:lnTo>
                    <a:lnTo>
                      <a:pt x="118" y="275"/>
                    </a:lnTo>
                    <a:lnTo>
                      <a:pt x="116" y="284"/>
                    </a:lnTo>
                    <a:lnTo>
                      <a:pt x="120" y="288"/>
                    </a:lnTo>
                    <a:lnTo>
                      <a:pt x="120" y="292"/>
                    </a:lnTo>
                    <a:lnTo>
                      <a:pt x="122" y="292"/>
                    </a:lnTo>
                    <a:lnTo>
                      <a:pt x="124" y="292"/>
                    </a:lnTo>
                    <a:lnTo>
                      <a:pt x="126" y="292"/>
                    </a:lnTo>
                    <a:lnTo>
                      <a:pt x="126" y="294"/>
                    </a:lnTo>
                    <a:lnTo>
                      <a:pt x="126" y="296"/>
                    </a:lnTo>
                    <a:lnTo>
                      <a:pt x="126" y="298"/>
                    </a:lnTo>
                    <a:lnTo>
                      <a:pt x="124" y="300"/>
                    </a:lnTo>
                    <a:lnTo>
                      <a:pt x="130" y="302"/>
                    </a:lnTo>
                    <a:lnTo>
                      <a:pt x="132" y="304"/>
                    </a:lnTo>
                    <a:lnTo>
                      <a:pt x="134" y="306"/>
                    </a:lnTo>
                    <a:lnTo>
                      <a:pt x="134" y="306"/>
                    </a:lnTo>
                    <a:lnTo>
                      <a:pt x="128" y="315"/>
                    </a:lnTo>
                    <a:lnTo>
                      <a:pt x="126" y="315"/>
                    </a:lnTo>
                    <a:lnTo>
                      <a:pt x="145" y="323"/>
                    </a:lnTo>
                    <a:lnTo>
                      <a:pt x="147" y="327"/>
                    </a:lnTo>
                    <a:lnTo>
                      <a:pt x="147" y="329"/>
                    </a:lnTo>
                    <a:lnTo>
                      <a:pt x="149" y="331"/>
                    </a:lnTo>
                    <a:lnTo>
                      <a:pt x="149" y="335"/>
                    </a:lnTo>
                    <a:lnTo>
                      <a:pt x="147" y="337"/>
                    </a:lnTo>
                    <a:lnTo>
                      <a:pt x="147" y="340"/>
                    </a:lnTo>
                    <a:lnTo>
                      <a:pt x="136" y="350"/>
                    </a:lnTo>
                    <a:lnTo>
                      <a:pt x="136" y="350"/>
                    </a:lnTo>
                    <a:lnTo>
                      <a:pt x="120" y="366"/>
                    </a:lnTo>
                    <a:lnTo>
                      <a:pt x="105" y="375"/>
                    </a:lnTo>
                    <a:lnTo>
                      <a:pt x="107" y="377"/>
                    </a:lnTo>
                    <a:lnTo>
                      <a:pt x="116" y="373"/>
                    </a:lnTo>
                    <a:lnTo>
                      <a:pt x="116" y="377"/>
                    </a:lnTo>
                    <a:lnTo>
                      <a:pt x="120" y="381"/>
                    </a:lnTo>
                    <a:lnTo>
                      <a:pt x="122" y="383"/>
                    </a:lnTo>
                    <a:lnTo>
                      <a:pt x="124" y="385"/>
                    </a:lnTo>
                    <a:lnTo>
                      <a:pt x="136" y="385"/>
                    </a:lnTo>
                    <a:lnTo>
                      <a:pt x="138" y="389"/>
                    </a:lnTo>
                    <a:lnTo>
                      <a:pt x="136" y="389"/>
                    </a:lnTo>
                    <a:lnTo>
                      <a:pt x="132" y="387"/>
                    </a:lnTo>
                    <a:lnTo>
                      <a:pt x="126" y="387"/>
                    </a:lnTo>
                    <a:lnTo>
                      <a:pt x="122" y="391"/>
                    </a:lnTo>
                    <a:lnTo>
                      <a:pt x="122" y="393"/>
                    </a:lnTo>
                    <a:lnTo>
                      <a:pt x="114" y="393"/>
                    </a:lnTo>
                    <a:lnTo>
                      <a:pt x="111" y="402"/>
                    </a:lnTo>
                    <a:lnTo>
                      <a:pt x="109" y="402"/>
                    </a:lnTo>
                    <a:lnTo>
                      <a:pt x="107" y="404"/>
                    </a:lnTo>
                    <a:lnTo>
                      <a:pt x="109" y="408"/>
                    </a:lnTo>
                    <a:lnTo>
                      <a:pt x="107" y="408"/>
                    </a:lnTo>
                    <a:lnTo>
                      <a:pt x="105" y="408"/>
                    </a:lnTo>
                    <a:lnTo>
                      <a:pt x="103" y="412"/>
                    </a:lnTo>
                    <a:lnTo>
                      <a:pt x="103" y="416"/>
                    </a:lnTo>
                    <a:lnTo>
                      <a:pt x="107" y="418"/>
                    </a:lnTo>
                    <a:lnTo>
                      <a:pt x="105" y="424"/>
                    </a:lnTo>
                    <a:lnTo>
                      <a:pt x="107" y="427"/>
                    </a:lnTo>
                    <a:lnTo>
                      <a:pt x="109" y="433"/>
                    </a:lnTo>
                    <a:lnTo>
                      <a:pt x="105" y="435"/>
                    </a:lnTo>
                    <a:lnTo>
                      <a:pt x="105" y="439"/>
                    </a:lnTo>
                    <a:lnTo>
                      <a:pt x="107" y="439"/>
                    </a:lnTo>
                    <a:lnTo>
                      <a:pt x="109" y="441"/>
                    </a:lnTo>
                    <a:lnTo>
                      <a:pt x="114" y="443"/>
                    </a:lnTo>
                    <a:lnTo>
                      <a:pt x="116" y="445"/>
                    </a:lnTo>
                    <a:lnTo>
                      <a:pt x="116" y="447"/>
                    </a:lnTo>
                    <a:lnTo>
                      <a:pt x="109" y="447"/>
                    </a:lnTo>
                    <a:lnTo>
                      <a:pt x="109" y="451"/>
                    </a:lnTo>
                    <a:lnTo>
                      <a:pt x="116" y="453"/>
                    </a:lnTo>
                    <a:lnTo>
                      <a:pt x="116" y="456"/>
                    </a:lnTo>
                    <a:lnTo>
                      <a:pt x="118" y="458"/>
                    </a:lnTo>
                    <a:lnTo>
                      <a:pt x="120" y="462"/>
                    </a:lnTo>
                    <a:lnTo>
                      <a:pt x="120" y="468"/>
                    </a:lnTo>
                    <a:lnTo>
                      <a:pt x="126" y="468"/>
                    </a:lnTo>
                    <a:lnTo>
                      <a:pt x="128" y="470"/>
                    </a:lnTo>
                    <a:lnTo>
                      <a:pt x="128" y="472"/>
                    </a:lnTo>
                    <a:lnTo>
                      <a:pt x="130" y="470"/>
                    </a:lnTo>
                    <a:lnTo>
                      <a:pt x="140" y="472"/>
                    </a:lnTo>
                    <a:lnTo>
                      <a:pt x="140" y="476"/>
                    </a:lnTo>
                    <a:lnTo>
                      <a:pt x="149" y="472"/>
                    </a:lnTo>
                    <a:lnTo>
                      <a:pt x="151" y="472"/>
                    </a:lnTo>
                    <a:lnTo>
                      <a:pt x="153" y="472"/>
                    </a:lnTo>
                    <a:lnTo>
                      <a:pt x="161" y="478"/>
                    </a:lnTo>
                    <a:lnTo>
                      <a:pt x="163" y="480"/>
                    </a:lnTo>
                    <a:lnTo>
                      <a:pt x="163" y="482"/>
                    </a:lnTo>
                    <a:lnTo>
                      <a:pt x="161" y="485"/>
                    </a:lnTo>
                    <a:lnTo>
                      <a:pt x="163" y="489"/>
                    </a:lnTo>
                    <a:lnTo>
                      <a:pt x="163" y="495"/>
                    </a:lnTo>
                    <a:lnTo>
                      <a:pt x="163" y="495"/>
                    </a:lnTo>
                    <a:lnTo>
                      <a:pt x="167" y="497"/>
                    </a:lnTo>
                    <a:lnTo>
                      <a:pt x="172" y="503"/>
                    </a:lnTo>
                    <a:lnTo>
                      <a:pt x="172" y="505"/>
                    </a:lnTo>
                    <a:lnTo>
                      <a:pt x="178" y="509"/>
                    </a:lnTo>
                    <a:lnTo>
                      <a:pt x="178" y="516"/>
                    </a:lnTo>
                    <a:lnTo>
                      <a:pt x="188" y="516"/>
                    </a:lnTo>
                    <a:lnTo>
                      <a:pt x="190" y="518"/>
                    </a:lnTo>
                    <a:lnTo>
                      <a:pt x="190" y="518"/>
                    </a:lnTo>
                    <a:lnTo>
                      <a:pt x="190" y="518"/>
                    </a:lnTo>
                    <a:lnTo>
                      <a:pt x="190" y="520"/>
                    </a:lnTo>
                    <a:lnTo>
                      <a:pt x="194" y="524"/>
                    </a:lnTo>
                    <a:lnTo>
                      <a:pt x="192" y="526"/>
                    </a:lnTo>
                    <a:lnTo>
                      <a:pt x="190" y="528"/>
                    </a:lnTo>
                    <a:lnTo>
                      <a:pt x="184" y="532"/>
                    </a:lnTo>
                    <a:lnTo>
                      <a:pt x="184" y="532"/>
                    </a:lnTo>
                    <a:lnTo>
                      <a:pt x="182" y="530"/>
                    </a:lnTo>
                    <a:lnTo>
                      <a:pt x="180" y="530"/>
                    </a:lnTo>
                    <a:lnTo>
                      <a:pt x="180" y="528"/>
                    </a:lnTo>
                    <a:lnTo>
                      <a:pt x="174" y="528"/>
                    </a:lnTo>
                    <a:lnTo>
                      <a:pt x="174" y="530"/>
                    </a:lnTo>
                    <a:lnTo>
                      <a:pt x="174" y="532"/>
                    </a:lnTo>
                    <a:lnTo>
                      <a:pt x="178" y="538"/>
                    </a:lnTo>
                    <a:lnTo>
                      <a:pt x="178" y="543"/>
                    </a:lnTo>
                    <a:lnTo>
                      <a:pt x="180" y="545"/>
                    </a:lnTo>
                    <a:lnTo>
                      <a:pt x="182" y="549"/>
                    </a:lnTo>
                    <a:lnTo>
                      <a:pt x="182" y="553"/>
                    </a:lnTo>
                    <a:lnTo>
                      <a:pt x="178" y="553"/>
                    </a:lnTo>
                    <a:lnTo>
                      <a:pt x="178" y="551"/>
                    </a:lnTo>
                    <a:lnTo>
                      <a:pt x="176" y="551"/>
                    </a:lnTo>
                    <a:lnTo>
                      <a:pt x="178" y="553"/>
                    </a:lnTo>
                    <a:lnTo>
                      <a:pt x="190" y="553"/>
                    </a:lnTo>
                    <a:lnTo>
                      <a:pt x="192" y="551"/>
                    </a:lnTo>
                    <a:lnTo>
                      <a:pt x="192" y="549"/>
                    </a:lnTo>
                    <a:lnTo>
                      <a:pt x="201" y="549"/>
                    </a:lnTo>
                    <a:lnTo>
                      <a:pt x="203" y="547"/>
                    </a:lnTo>
                    <a:lnTo>
                      <a:pt x="215" y="547"/>
                    </a:lnTo>
                    <a:lnTo>
                      <a:pt x="215" y="551"/>
                    </a:lnTo>
                    <a:lnTo>
                      <a:pt x="217" y="551"/>
                    </a:lnTo>
                    <a:lnTo>
                      <a:pt x="219" y="553"/>
                    </a:lnTo>
                    <a:lnTo>
                      <a:pt x="221" y="555"/>
                    </a:lnTo>
                    <a:lnTo>
                      <a:pt x="223" y="555"/>
                    </a:lnTo>
                    <a:lnTo>
                      <a:pt x="223" y="557"/>
                    </a:lnTo>
                    <a:lnTo>
                      <a:pt x="221" y="559"/>
                    </a:lnTo>
                    <a:lnTo>
                      <a:pt x="221" y="559"/>
                    </a:lnTo>
                    <a:lnTo>
                      <a:pt x="221" y="565"/>
                    </a:lnTo>
                    <a:lnTo>
                      <a:pt x="221" y="569"/>
                    </a:lnTo>
                    <a:lnTo>
                      <a:pt x="232" y="569"/>
                    </a:lnTo>
                    <a:lnTo>
                      <a:pt x="242" y="574"/>
                    </a:lnTo>
                    <a:lnTo>
                      <a:pt x="244" y="588"/>
                    </a:lnTo>
                    <a:lnTo>
                      <a:pt x="246" y="588"/>
                    </a:lnTo>
                    <a:lnTo>
                      <a:pt x="252" y="586"/>
                    </a:lnTo>
                    <a:lnTo>
                      <a:pt x="252" y="588"/>
                    </a:lnTo>
                    <a:lnTo>
                      <a:pt x="256" y="588"/>
                    </a:lnTo>
                    <a:lnTo>
                      <a:pt x="259" y="590"/>
                    </a:lnTo>
                    <a:lnTo>
                      <a:pt x="269" y="590"/>
                    </a:lnTo>
                    <a:lnTo>
                      <a:pt x="271" y="590"/>
                    </a:lnTo>
                    <a:lnTo>
                      <a:pt x="271" y="590"/>
                    </a:lnTo>
                    <a:lnTo>
                      <a:pt x="273" y="588"/>
                    </a:lnTo>
                    <a:lnTo>
                      <a:pt x="275" y="588"/>
                    </a:lnTo>
                    <a:lnTo>
                      <a:pt x="277" y="590"/>
                    </a:lnTo>
                    <a:lnTo>
                      <a:pt x="283" y="596"/>
                    </a:lnTo>
                    <a:lnTo>
                      <a:pt x="285" y="596"/>
                    </a:lnTo>
                    <a:lnTo>
                      <a:pt x="290" y="596"/>
                    </a:lnTo>
                    <a:lnTo>
                      <a:pt x="292" y="596"/>
                    </a:lnTo>
                    <a:lnTo>
                      <a:pt x="296" y="598"/>
                    </a:lnTo>
                    <a:lnTo>
                      <a:pt x="306" y="598"/>
                    </a:lnTo>
                    <a:lnTo>
                      <a:pt x="306" y="601"/>
                    </a:lnTo>
                    <a:lnTo>
                      <a:pt x="306" y="603"/>
                    </a:lnTo>
                    <a:lnTo>
                      <a:pt x="310" y="605"/>
                    </a:lnTo>
                    <a:lnTo>
                      <a:pt x="317" y="605"/>
                    </a:lnTo>
                    <a:lnTo>
                      <a:pt x="319" y="607"/>
                    </a:lnTo>
                    <a:lnTo>
                      <a:pt x="319" y="613"/>
                    </a:lnTo>
                    <a:lnTo>
                      <a:pt x="315" y="617"/>
                    </a:lnTo>
                    <a:lnTo>
                      <a:pt x="317" y="617"/>
                    </a:lnTo>
                    <a:lnTo>
                      <a:pt x="317" y="619"/>
                    </a:lnTo>
                    <a:lnTo>
                      <a:pt x="319" y="619"/>
                    </a:lnTo>
                    <a:lnTo>
                      <a:pt x="321" y="621"/>
                    </a:lnTo>
                    <a:lnTo>
                      <a:pt x="319" y="621"/>
                    </a:lnTo>
                    <a:lnTo>
                      <a:pt x="315" y="621"/>
                    </a:lnTo>
                    <a:lnTo>
                      <a:pt x="312" y="623"/>
                    </a:lnTo>
                    <a:lnTo>
                      <a:pt x="317" y="627"/>
                    </a:lnTo>
                    <a:lnTo>
                      <a:pt x="319" y="627"/>
                    </a:lnTo>
                    <a:lnTo>
                      <a:pt x="319" y="632"/>
                    </a:lnTo>
                    <a:lnTo>
                      <a:pt x="321" y="636"/>
                    </a:lnTo>
                    <a:lnTo>
                      <a:pt x="321" y="636"/>
                    </a:lnTo>
                    <a:lnTo>
                      <a:pt x="317" y="640"/>
                    </a:lnTo>
                    <a:lnTo>
                      <a:pt x="315" y="640"/>
                    </a:lnTo>
                    <a:lnTo>
                      <a:pt x="310" y="642"/>
                    </a:lnTo>
                    <a:lnTo>
                      <a:pt x="304" y="642"/>
                    </a:lnTo>
                    <a:lnTo>
                      <a:pt x="300" y="644"/>
                    </a:lnTo>
                    <a:lnTo>
                      <a:pt x="300" y="646"/>
                    </a:lnTo>
                    <a:lnTo>
                      <a:pt x="300" y="648"/>
                    </a:lnTo>
                    <a:lnTo>
                      <a:pt x="296" y="648"/>
                    </a:lnTo>
                    <a:lnTo>
                      <a:pt x="296" y="659"/>
                    </a:lnTo>
                    <a:lnTo>
                      <a:pt x="296" y="659"/>
                    </a:lnTo>
                    <a:lnTo>
                      <a:pt x="298" y="656"/>
                    </a:lnTo>
                    <a:lnTo>
                      <a:pt x="300" y="656"/>
                    </a:lnTo>
                    <a:lnTo>
                      <a:pt x="304" y="654"/>
                    </a:lnTo>
                    <a:lnTo>
                      <a:pt x="310" y="654"/>
                    </a:lnTo>
                    <a:lnTo>
                      <a:pt x="310" y="659"/>
                    </a:lnTo>
                    <a:lnTo>
                      <a:pt x="310" y="661"/>
                    </a:lnTo>
                    <a:lnTo>
                      <a:pt x="308" y="663"/>
                    </a:lnTo>
                    <a:lnTo>
                      <a:pt x="306" y="665"/>
                    </a:lnTo>
                    <a:lnTo>
                      <a:pt x="304" y="667"/>
                    </a:lnTo>
                    <a:lnTo>
                      <a:pt x="290" y="669"/>
                    </a:lnTo>
                    <a:lnTo>
                      <a:pt x="302" y="679"/>
                    </a:lnTo>
                    <a:lnTo>
                      <a:pt x="300" y="679"/>
                    </a:lnTo>
                    <a:lnTo>
                      <a:pt x="300" y="681"/>
                    </a:lnTo>
                    <a:lnTo>
                      <a:pt x="296" y="681"/>
                    </a:lnTo>
                    <a:lnTo>
                      <a:pt x="296" y="683"/>
                    </a:lnTo>
                    <a:lnTo>
                      <a:pt x="292" y="690"/>
                    </a:lnTo>
                    <a:lnTo>
                      <a:pt x="292" y="694"/>
                    </a:lnTo>
                    <a:lnTo>
                      <a:pt x="290" y="696"/>
                    </a:lnTo>
                    <a:lnTo>
                      <a:pt x="288" y="698"/>
                    </a:lnTo>
                    <a:lnTo>
                      <a:pt x="285" y="698"/>
                    </a:lnTo>
                    <a:lnTo>
                      <a:pt x="283" y="696"/>
                    </a:lnTo>
                    <a:lnTo>
                      <a:pt x="279" y="694"/>
                    </a:lnTo>
                    <a:lnTo>
                      <a:pt x="279" y="692"/>
                    </a:lnTo>
                    <a:lnTo>
                      <a:pt x="277" y="698"/>
                    </a:lnTo>
                    <a:lnTo>
                      <a:pt x="279" y="700"/>
                    </a:lnTo>
                    <a:lnTo>
                      <a:pt x="279" y="702"/>
                    </a:lnTo>
                    <a:lnTo>
                      <a:pt x="281" y="704"/>
                    </a:lnTo>
                    <a:lnTo>
                      <a:pt x="285" y="704"/>
                    </a:lnTo>
                    <a:lnTo>
                      <a:pt x="285" y="706"/>
                    </a:lnTo>
                    <a:lnTo>
                      <a:pt x="285" y="708"/>
                    </a:lnTo>
                    <a:lnTo>
                      <a:pt x="288" y="710"/>
                    </a:lnTo>
                    <a:lnTo>
                      <a:pt x="296" y="710"/>
                    </a:lnTo>
                    <a:lnTo>
                      <a:pt x="298" y="712"/>
                    </a:lnTo>
                    <a:lnTo>
                      <a:pt x="300" y="714"/>
                    </a:lnTo>
                    <a:lnTo>
                      <a:pt x="302" y="717"/>
                    </a:lnTo>
                    <a:lnTo>
                      <a:pt x="304" y="719"/>
                    </a:lnTo>
                    <a:lnTo>
                      <a:pt x="310" y="719"/>
                    </a:lnTo>
                    <a:lnTo>
                      <a:pt x="317" y="723"/>
                    </a:lnTo>
                    <a:lnTo>
                      <a:pt x="317" y="727"/>
                    </a:lnTo>
                    <a:lnTo>
                      <a:pt x="321" y="729"/>
                    </a:lnTo>
                    <a:lnTo>
                      <a:pt x="327" y="735"/>
                    </a:lnTo>
                    <a:lnTo>
                      <a:pt x="327" y="735"/>
                    </a:lnTo>
                    <a:lnTo>
                      <a:pt x="331" y="737"/>
                    </a:lnTo>
                    <a:lnTo>
                      <a:pt x="333" y="737"/>
                    </a:lnTo>
                    <a:lnTo>
                      <a:pt x="335" y="737"/>
                    </a:lnTo>
                    <a:lnTo>
                      <a:pt x="333" y="737"/>
                    </a:lnTo>
                    <a:lnTo>
                      <a:pt x="339" y="733"/>
                    </a:lnTo>
                    <a:lnTo>
                      <a:pt x="344" y="733"/>
                    </a:lnTo>
                    <a:lnTo>
                      <a:pt x="348" y="735"/>
                    </a:lnTo>
                    <a:lnTo>
                      <a:pt x="350" y="737"/>
                    </a:lnTo>
                    <a:lnTo>
                      <a:pt x="354" y="737"/>
                    </a:lnTo>
                    <a:lnTo>
                      <a:pt x="370" y="741"/>
                    </a:lnTo>
                    <a:lnTo>
                      <a:pt x="379" y="741"/>
                    </a:lnTo>
                    <a:lnTo>
                      <a:pt x="381" y="743"/>
                    </a:lnTo>
                    <a:lnTo>
                      <a:pt x="381" y="743"/>
                    </a:lnTo>
                    <a:lnTo>
                      <a:pt x="393" y="752"/>
                    </a:lnTo>
                    <a:lnTo>
                      <a:pt x="393" y="754"/>
                    </a:lnTo>
                    <a:lnTo>
                      <a:pt x="395" y="754"/>
                    </a:lnTo>
                    <a:lnTo>
                      <a:pt x="397" y="754"/>
                    </a:lnTo>
                    <a:lnTo>
                      <a:pt x="404" y="754"/>
                    </a:lnTo>
                    <a:lnTo>
                      <a:pt x="406" y="754"/>
                    </a:lnTo>
                    <a:lnTo>
                      <a:pt x="408" y="754"/>
                    </a:lnTo>
                    <a:lnTo>
                      <a:pt x="408" y="752"/>
                    </a:lnTo>
                    <a:lnTo>
                      <a:pt x="416" y="752"/>
                    </a:lnTo>
                    <a:lnTo>
                      <a:pt x="418" y="754"/>
                    </a:lnTo>
                    <a:lnTo>
                      <a:pt x="422" y="756"/>
                    </a:lnTo>
                    <a:lnTo>
                      <a:pt x="428" y="758"/>
                    </a:lnTo>
                    <a:lnTo>
                      <a:pt x="428" y="762"/>
                    </a:lnTo>
                    <a:lnTo>
                      <a:pt x="428" y="762"/>
                    </a:lnTo>
                    <a:lnTo>
                      <a:pt x="428" y="764"/>
                    </a:lnTo>
                    <a:lnTo>
                      <a:pt x="433" y="764"/>
                    </a:lnTo>
                    <a:lnTo>
                      <a:pt x="435" y="768"/>
                    </a:lnTo>
                    <a:lnTo>
                      <a:pt x="439" y="770"/>
                    </a:lnTo>
                    <a:lnTo>
                      <a:pt x="441" y="772"/>
                    </a:lnTo>
                    <a:lnTo>
                      <a:pt x="445" y="770"/>
                    </a:lnTo>
                    <a:lnTo>
                      <a:pt x="445" y="770"/>
                    </a:lnTo>
                    <a:lnTo>
                      <a:pt x="451" y="775"/>
                    </a:lnTo>
                    <a:lnTo>
                      <a:pt x="455" y="779"/>
                    </a:lnTo>
                    <a:lnTo>
                      <a:pt x="457" y="783"/>
                    </a:lnTo>
                    <a:lnTo>
                      <a:pt x="460" y="785"/>
                    </a:lnTo>
                    <a:lnTo>
                      <a:pt x="462" y="785"/>
                    </a:lnTo>
                    <a:lnTo>
                      <a:pt x="468" y="785"/>
                    </a:lnTo>
                    <a:lnTo>
                      <a:pt x="470" y="785"/>
                    </a:lnTo>
                    <a:lnTo>
                      <a:pt x="470" y="781"/>
                    </a:lnTo>
                    <a:lnTo>
                      <a:pt x="474" y="781"/>
                    </a:lnTo>
                    <a:lnTo>
                      <a:pt x="476" y="779"/>
                    </a:lnTo>
                    <a:lnTo>
                      <a:pt x="476" y="770"/>
                    </a:lnTo>
                    <a:lnTo>
                      <a:pt x="474" y="770"/>
                    </a:lnTo>
                    <a:lnTo>
                      <a:pt x="474" y="768"/>
                    </a:lnTo>
                    <a:lnTo>
                      <a:pt x="470" y="764"/>
                    </a:lnTo>
                    <a:lnTo>
                      <a:pt x="470" y="762"/>
                    </a:lnTo>
                    <a:lnTo>
                      <a:pt x="468" y="760"/>
                    </a:lnTo>
                    <a:lnTo>
                      <a:pt x="466" y="758"/>
                    </a:lnTo>
                    <a:lnTo>
                      <a:pt x="464" y="756"/>
                    </a:lnTo>
                    <a:lnTo>
                      <a:pt x="460" y="756"/>
                    </a:lnTo>
                    <a:lnTo>
                      <a:pt x="460" y="750"/>
                    </a:lnTo>
                    <a:lnTo>
                      <a:pt x="460" y="748"/>
                    </a:lnTo>
                    <a:lnTo>
                      <a:pt x="455" y="746"/>
                    </a:lnTo>
                    <a:lnTo>
                      <a:pt x="455" y="743"/>
                    </a:lnTo>
                    <a:lnTo>
                      <a:pt x="453" y="741"/>
                    </a:lnTo>
                    <a:lnTo>
                      <a:pt x="453" y="737"/>
                    </a:lnTo>
                    <a:lnTo>
                      <a:pt x="455" y="735"/>
                    </a:lnTo>
                    <a:lnTo>
                      <a:pt x="455" y="731"/>
                    </a:lnTo>
                    <a:lnTo>
                      <a:pt x="451" y="725"/>
                    </a:lnTo>
                    <a:lnTo>
                      <a:pt x="449" y="723"/>
                    </a:lnTo>
                    <a:lnTo>
                      <a:pt x="449" y="721"/>
                    </a:lnTo>
                    <a:lnTo>
                      <a:pt x="445" y="719"/>
                    </a:lnTo>
                    <a:lnTo>
                      <a:pt x="445" y="717"/>
                    </a:lnTo>
                    <a:lnTo>
                      <a:pt x="441" y="717"/>
                    </a:lnTo>
                    <a:lnTo>
                      <a:pt x="437" y="714"/>
                    </a:lnTo>
                    <a:lnTo>
                      <a:pt x="437" y="710"/>
                    </a:lnTo>
                    <a:lnTo>
                      <a:pt x="445" y="700"/>
                    </a:lnTo>
                    <a:lnTo>
                      <a:pt x="447" y="698"/>
                    </a:lnTo>
                    <a:lnTo>
                      <a:pt x="449" y="696"/>
                    </a:lnTo>
                    <a:lnTo>
                      <a:pt x="449" y="694"/>
                    </a:lnTo>
                    <a:lnTo>
                      <a:pt x="447" y="692"/>
                    </a:lnTo>
                    <a:lnTo>
                      <a:pt x="445" y="688"/>
                    </a:lnTo>
                    <a:lnTo>
                      <a:pt x="447" y="688"/>
                    </a:lnTo>
                    <a:lnTo>
                      <a:pt x="449" y="690"/>
                    </a:lnTo>
                    <a:lnTo>
                      <a:pt x="455" y="690"/>
                    </a:lnTo>
                    <a:lnTo>
                      <a:pt x="457" y="685"/>
                    </a:lnTo>
                    <a:lnTo>
                      <a:pt x="466" y="685"/>
                    </a:lnTo>
                    <a:lnTo>
                      <a:pt x="466" y="683"/>
                    </a:lnTo>
                    <a:lnTo>
                      <a:pt x="462" y="679"/>
                    </a:lnTo>
                    <a:lnTo>
                      <a:pt x="470" y="679"/>
                    </a:lnTo>
                    <a:lnTo>
                      <a:pt x="470" y="675"/>
                    </a:lnTo>
                    <a:lnTo>
                      <a:pt x="466" y="675"/>
                    </a:lnTo>
                    <a:lnTo>
                      <a:pt x="460" y="671"/>
                    </a:lnTo>
                    <a:lnTo>
                      <a:pt x="457" y="667"/>
                    </a:lnTo>
                    <a:lnTo>
                      <a:pt x="457" y="667"/>
                    </a:lnTo>
                    <a:lnTo>
                      <a:pt x="466" y="667"/>
                    </a:lnTo>
                    <a:lnTo>
                      <a:pt x="466" y="663"/>
                    </a:lnTo>
                    <a:lnTo>
                      <a:pt x="464" y="661"/>
                    </a:lnTo>
                    <a:lnTo>
                      <a:pt x="462" y="656"/>
                    </a:lnTo>
                    <a:lnTo>
                      <a:pt x="449" y="644"/>
                    </a:lnTo>
                    <a:lnTo>
                      <a:pt x="447" y="644"/>
                    </a:lnTo>
                    <a:lnTo>
                      <a:pt x="445" y="644"/>
                    </a:lnTo>
                    <a:lnTo>
                      <a:pt x="433" y="644"/>
                    </a:lnTo>
                    <a:lnTo>
                      <a:pt x="433" y="644"/>
                    </a:lnTo>
                    <a:lnTo>
                      <a:pt x="433" y="636"/>
                    </a:lnTo>
                    <a:lnTo>
                      <a:pt x="431" y="634"/>
                    </a:lnTo>
                    <a:lnTo>
                      <a:pt x="424" y="634"/>
                    </a:lnTo>
                    <a:lnTo>
                      <a:pt x="422" y="632"/>
                    </a:lnTo>
                    <a:lnTo>
                      <a:pt x="422" y="632"/>
                    </a:lnTo>
                    <a:lnTo>
                      <a:pt x="422" y="623"/>
                    </a:lnTo>
                    <a:lnTo>
                      <a:pt x="424" y="617"/>
                    </a:lnTo>
                    <a:lnTo>
                      <a:pt x="424" y="611"/>
                    </a:lnTo>
                    <a:lnTo>
                      <a:pt x="422" y="609"/>
                    </a:lnTo>
                    <a:lnTo>
                      <a:pt x="422" y="598"/>
                    </a:lnTo>
                    <a:lnTo>
                      <a:pt x="428" y="598"/>
                    </a:lnTo>
                    <a:lnTo>
                      <a:pt x="428" y="592"/>
                    </a:lnTo>
                    <a:lnTo>
                      <a:pt x="426" y="590"/>
                    </a:lnTo>
                    <a:lnTo>
                      <a:pt x="426" y="588"/>
                    </a:lnTo>
                    <a:lnTo>
                      <a:pt x="428" y="586"/>
                    </a:lnTo>
                    <a:lnTo>
                      <a:pt x="431" y="586"/>
                    </a:lnTo>
                    <a:lnTo>
                      <a:pt x="433" y="588"/>
                    </a:lnTo>
                    <a:lnTo>
                      <a:pt x="437" y="590"/>
                    </a:lnTo>
                    <a:lnTo>
                      <a:pt x="439" y="592"/>
                    </a:lnTo>
                    <a:lnTo>
                      <a:pt x="441" y="596"/>
                    </a:lnTo>
                    <a:lnTo>
                      <a:pt x="445" y="596"/>
                    </a:lnTo>
                    <a:lnTo>
                      <a:pt x="447" y="596"/>
                    </a:lnTo>
                    <a:lnTo>
                      <a:pt x="449" y="596"/>
                    </a:lnTo>
                    <a:lnTo>
                      <a:pt x="449" y="592"/>
                    </a:lnTo>
                    <a:lnTo>
                      <a:pt x="451" y="590"/>
                    </a:lnTo>
                    <a:lnTo>
                      <a:pt x="449" y="588"/>
                    </a:lnTo>
                    <a:lnTo>
                      <a:pt x="447" y="584"/>
                    </a:lnTo>
                    <a:lnTo>
                      <a:pt x="455" y="582"/>
                    </a:lnTo>
                    <a:lnTo>
                      <a:pt x="455" y="574"/>
                    </a:lnTo>
                    <a:lnTo>
                      <a:pt x="455" y="574"/>
                    </a:lnTo>
                    <a:lnTo>
                      <a:pt x="460" y="574"/>
                    </a:lnTo>
                    <a:lnTo>
                      <a:pt x="462" y="574"/>
                    </a:lnTo>
                    <a:lnTo>
                      <a:pt x="466" y="572"/>
                    </a:lnTo>
                    <a:lnTo>
                      <a:pt x="468" y="567"/>
                    </a:lnTo>
                    <a:lnTo>
                      <a:pt x="468" y="563"/>
                    </a:lnTo>
                    <a:lnTo>
                      <a:pt x="466" y="561"/>
                    </a:lnTo>
                    <a:lnTo>
                      <a:pt x="466" y="559"/>
                    </a:lnTo>
                    <a:lnTo>
                      <a:pt x="474" y="559"/>
                    </a:lnTo>
                    <a:lnTo>
                      <a:pt x="476" y="561"/>
                    </a:lnTo>
                    <a:lnTo>
                      <a:pt x="478" y="561"/>
                    </a:lnTo>
                    <a:lnTo>
                      <a:pt x="478" y="563"/>
                    </a:lnTo>
                    <a:lnTo>
                      <a:pt x="480" y="565"/>
                    </a:lnTo>
                    <a:lnTo>
                      <a:pt x="486" y="565"/>
                    </a:lnTo>
                    <a:lnTo>
                      <a:pt x="491" y="561"/>
                    </a:lnTo>
                    <a:lnTo>
                      <a:pt x="493" y="559"/>
                    </a:lnTo>
                    <a:lnTo>
                      <a:pt x="497" y="559"/>
                    </a:lnTo>
                    <a:lnTo>
                      <a:pt x="499" y="561"/>
                    </a:lnTo>
                    <a:lnTo>
                      <a:pt x="501" y="565"/>
                    </a:lnTo>
                    <a:lnTo>
                      <a:pt x="515" y="565"/>
                    </a:lnTo>
                    <a:lnTo>
                      <a:pt x="518" y="565"/>
                    </a:lnTo>
                    <a:lnTo>
                      <a:pt x="518" y="567"/>
                    </a:lnTo>
                    <a:lnTo>
                      <a:pt x="518" y="572"/>
                    </a:lnTo>
                    <a:lnTo>
                      <a:pt x="528" y="572"/>
                    </a:lnTo>
                    <a:lnTo>
                      <a:pt x="530" y="580"/>
                    </a:lnTo>
                    <a:lnTo>
                      <a:pt x="530" y="582"/>
                    </a:lnTo>
                    <a:lnTo>
                      <a:pt x="534" y="584"/>
                    </a:lnTo>
                    <a:lnTo>
                      <a:pt x="536" y="584"/>
                    </a:lnTo>
                    <a:lnTo>
                      <a:pt x="536" y="580"/>
                    </a:lnTo>
                    <a:lnTo>
                      <a:pt x="534" y="576"/>
                    </a:lnTo>
                    <a:lnTo>
                      <a:pt x="534" y="574"/>
                    </a:lnTo>
                    <a:lnTo>
                      <a:pt x="536" y="574"/>
                    </a:lnTo>
                    <a:lnTo>
                      <a:pt x="555" y="584"/>
                    </a:lnTo>
                    <a:lnTo>
                      <a:pt x="555" y="582"/>
                    </a:lnTo>
                    <a:lnTo>
                      <a:pt x="557" y="580"/>
                    </a:lnTo>
                    <a:lnTo>
                      <a:pt x="561" y="578"/>
                    </a:lnTo>
                    <a:lnTo>
                      <a:pt x="563" y="574"/>
                    </a:lnTo>
                    <a:lnTo>
                      <a:pt x="567" y="574"/>
                    </a:lnTo>
                    <a:lnTo>
                      <a:pt x="567" y="574"/>
                    </a:lnTo>
                    <a:lnTo>
                      <a:pt x="578" y="578"/>
                    </a:lnTo>
                    <a:lnTo>
                      <a:pt x="580" y="578"/>
                    </a:lnTo>
                    <a:lnTo>
                      <a:pt x="584" y="576"/>
                    </a:lnTo>
                    <a:lnTo>
                      <a:pt x="588" y="574"/>
                    </a:lnTo>
                    <a:lnTo>
                      <a:pt x="588" y="574"/>
                    </a:lnTo>
                    <a:lnTo>
                      <a:pt x="592" y="574"/>
                    </a:lnTo>
                    <a:lnTo>
                      <a:pt x="592" y="574"/>
                    </a:lnTo>
                    <a:lnTo>
                      <a:pt x="596" y="576"/>
                    </a:lnTo>
                    <a:lnTo>
                      <a:pt x="598" y="580"/>
                    </a:lnTo>
                    <a:lnTo>
                      <a:pt x="602" y="582"/>
                    </a:lnTo>
                    <a:lnTo>
                      <a:pt x="609" y="582"/>
                    </a:lnTo>
                    <a:lnTo>
                      <a:pt x="613" y="584"/>
                    </a:lnTo>
                    <a:lnTo>
                      <a:pt x="615" y="584"/>
                    </a:lnTo>
                    <a:lnTo>
                      <a:pt x="619" y="578"/>
                    </a:lnTo>
                    <a:lnTo>
                      <a:pt x="619" y="580"/>
                    </a:lnTo>
                    <a:lnTo>
                      <a:pt x="623" y="580"/>
                    </a:lnTo>
                    <a:lnTo>
                      <a:pt x="625" y="582"/>
                    </a:lnTo>
                    <a:lnTo>
                      <a:pt x="627" y="582"/>
                    </a:lnTo>
                    <a:lnTo>
                      <a:pt x="636" y="582"/>
                    </a:lnTo>
                    <a:lnTo>
                      <a:pt x="638" y="582"/>
                    </a:lnTo>
                    <a:lnTo>
                      <a:pt x="640" y="578"/>
                    </a:lnTo>
                    <a:lnTo>
                      <a:pt x="640" y="574"/>
                    </a:lnTo>
                    <a:lnTo>
                      <a:pt x="638" y="569"/>
                    </a:lnTo>
                    <a:lnTo>
                      <a:pt x="631" y="563"/>
                    </a:lnTo>
                    <a:lnTo>
                      <a:pt x="629" y="561"/>
                    </a:lnTo>
                    <a:lnTo>
                      <a:pt x="625" y="559"/>
                    </a:lnTo>
                    <a:lnTo>
                      <a:pt x="619" y="559"/>
                    </a:lnTo>
                    <a:lnTo>
                      <a:pt x="611" y="551"/>
                    </a:lnTo>
                    <a:lnTo>
                      <a:pt x="615" y="551"/>
                    </a:lnTo>
                    <a:lnTo>
                      <a:pt x="617" y="551"/>
                    </a:lnTo>
                    <a:lnTo>
                      <a:pt x="619" y="551"/>
                    </a:lnTo>
                    <a:lnTo>
                      <a:pt x="623" y="547"/>
                    </a:lnTo>
                    <a:lnTo>
                      <a:pt x="623" y="543"/>
                    </a:lnTo>
                    <a:lnTo>
                      <a:pt x="621" y="543"/>
                    </a:lnTo>
                    <a:lnTo>
                      <a:pt x="619" y="538"/>
                    </a:lnTo>
                    <a:lnTo>
                      <a:pt x="619" y="536"/>
                    </a:lnTo>
                    <a:lnTo>
                      <a:pt x="621" y="534"/>
                    </a:lnTo>
                    <a:lnTo>
                      <a:pt x="636" y="534"/>
                    </a:lnTo>
                    <a:lnTo>
                      <a:pt x="631" y="530"/>
                    </a:lnTo>
                    <a:lnTo>
                      <a:pt x="629" y="530"/>
                    </a:lnTo>
                    <a:lnTo>
                      <a:pt x="623" y="526"/>
                    </a:lnTo>
                    <a:lnTo>
                      <a:pt x="619" y="526"/>
                    </a:lnTo>
                    <a:lnTo>
                      <a:pt x="623" y="522"/>
                    </a:lnTo>
                    <a:lnTo>
                      <a:pt x="617" y="522"/>
                    </a:lnTo>
                    <a:lnTo>
                      <a:pt x="617" y="520"/>
                    </a:lnTo>
                    <a:lnTo>
                      <a:pt x="615" y="518"/>
                    </a:lnTo>
                    <a:lnTo>
                      <a:pt x="615" y="518"/>
                    </a:lnTo>
                    <a:lnTo>
                      <a:pt x="619" y="514"/>
                    </a:lnTo>
                    <a:lnTo>
                      <a:pt x="627" y="511"/>
                    </a:lnTo>
                    <a:lnTo>
                      <a:pt x="642" y="509"/>
                    </a:lnTo>
                    <a:lnTo>
                      <a:pt x="656" y="509"/>
                    </a:lnTo>
                    <a:lnTo>
                      <a:pt x="656" y="503"/>
                    </a:lnTo>
                    <a:lnTo>
                      <a:pt x="673" y="503"/>
                    </a:lnTo>
                    <a:lnTo>
                      <a:pt x="673" y="499"/>
                    </a:lnTo>
                    <a:lnTo>
                      <a:pt x="675" y="497"/>
                    </a:lnTo>
                    <a:lnTo>
                      <a:pt x="698" y="497"/>
                    </a:lnTo>
                    <a:lnTo>
                      <a:pt x="710" y="493"/>
                    </a:lnTo>
                    <a:lnTo>
                      <a:pt x="714" y="493"/>
                    </a:lnTo>
                    <a:lnTo>
                      <a:pt x="714" y="489"/>
                    </a:lnTo>
                    <a:lnTo>
                      <a:pt x="716" y="487"/>
                    </a:lnTo>
                    <a:lnTo>
                      <a:pt x="721" y="485"/>
                    </a:lnTo>
                    <a:lnTo>
                      <a:pt x="725" y="482"/>
                    </a:lnTo>
                    <a:lnTo>
                      <a:pt x="731" y="482"/>
                    </a:lnTo>
                    <a:lnTo>
                      <a:pt x="735" y="485"/>
                    </a:lnTo>
                    <a:lnTo>
                      <a:pt x="739" y="485"/>
                    </a:lnTo>
                    <a:lnTo>
                      <a:pt x="741" y="487"/>
                    </a:lnTo>
                    <a:lnTo>
                      <a:pt x="745" y="487"/>
                    </a:lnTo>
                    <a:lnTo>
                      <a:pt x="748" y="485"/>
                    </a:lnTo>
                    <a:lnTo>
                      <a:pt x="750" y="485"/>
                    </a:lnTo>
                    <a:lnTo>
                      <a:pt x="754" y="489"/>
                    </a:lnTo>
                    <a:lnTo>
                      <a:pt x="756" y="493"/>
                    </a:lnTo>
                    <a:lnTo>
                      <a:pt x="758" y="495"/>
                    </a:lnTo>
                    <a:lnTo>
                      <a:pt x="760" y="495"/>
                    </a:lnTo>
                    <a:lnTo>
                      <a:pt x="762" y="495"/>
                    </a:lnTo>
                    <a:lnTo>
                      <a:pt x="762" y="507"/>
                    </a:lnTo>
                    <a:lnTo>
                      <a:pt x="762" y="509"/>
                    </a:lnTo>
                    <a:lnTo>
                      <a:pt x="768" y="509"/>
                    </a:lnTo>
                    <a:lnTo>
                      <a:pt x="770" y="507"/>
                    </a:lnTo>
                    <a:lnTo>
                      <a:pt x="774" y="507"/>
                    </a:lnTo>
                    <a:lnTo>
                      <a:pt x="779" y="503"/>
                    </a:lnTo>
                    <a:lnTo>
                      <a:pt x="785" y="511"/>
                    </a:lnTo>
                    <a:lnTo>
                      <a:pt x="789" y="509"/>
                    </a:lnTo>
                    <a:lnTo>
                      <a:pt x="795" y="511"/>
                    </a:lnTo>
                    <a:lnTo>
                      <a:pt x="797" y="511"/>
                    </a:lnTo>
                    <a:lnTo>
                      <a:pt x="799" y="511"/>
                    </a:lnTo>
                    <a:lnTo>
                      <a:pt x="801" y="511"/>
                    </a:lnTo>
                    <a:lnTo>
                      <a:pt x="801" y="518"/>
                    </a:lnTo>
                    <a:lnTo>
                      <a:pt x="799" y="520"/>
                    </a:lnTo>
                    <a:lnTo>
                      <a:pt x="799" y="522"/>
                    </a:lnTo>
                    <a:lnTo>
                      <a:pt x="801" y="522"/>
                    </a:lnTo>
                    <a:lnTo>
                      <a:pt x="803" y="520"/>
                    </a:lnTo>
                    <a:lnTo>
                      <a:pt x="806" y="520"/>
                    </a:lnTo>
                    <a:lnTo>
                      <a:pt x="806" y="518"/>
                    </a:lnTo>
                    <a:lnTo>
                      <a:pt x="808" y="518"/>
                    </a:lnTo>
                    <a:lnTo>
                      <a:pt x="810" y="520"/>
                    </a:lnTo>
                    <a:lnTo>
                      <a:pt x="812" y="522"/>
                    </a:lnTo>
                    <a:lnTo>
                      <a:pt x="814" y="524"/>
                    </a:lnTo>
                    <a:lnTo>
                      <a:pt x="816" y="526"/>
                    </a:lnTo>
                    <a:lnTo>
                      <a:pt x="820" y="522"/>
                    </a:lnTo>
                    <a:lnTo>
                      <a:pt x="820" y="518"/>
                    </a:lnTo>
                    <a:lnTo>
                      <a:pt x="822" y="516"/>
                    </a:lnTo>
                    <a:lnTo>
                      <a:pt x="824" y="514"/>
                    </a:lnTo>
                    <a:lnTo>
                      <a:pt x="826" y="514"/>
                    </a:lnTo>
                    <a:lnTo>
                      <a:pt x="830" y="509"/>
                    </a:lnTo>
                    <a:lnTo>
                      <a:pt x="839" y="505"/>
                    </a:lnTo>
                    <a:lnTo>
                      <a:pt x="843" y="501"/>
                    </a:lnTo>
                    <a:lnTo>
                      <a:pt x="845" y="501"/>
                    </a:lnTo>
                    <a:lnTo>
                      <a:pt x="847" y="503"/>
                    </a:lnTo>
                    <a:lnTo>
                      <a:pt x="847" y="507"/>
                    </a:lnTo>
                    <a:lnTo>
                      <a:pt x="843" y="511"/>
                    </a:lnTo>
                    <a:lnTo>
                      <a:pt x="843" y="511"/>
                    </a:lnTo>
                    <a:lnTo>
                      <a:pt x="851" y="516"/>
                    </a:lnTo>
                    <a:lnTo>
                      <a:pt x="859" y="518"/>
                    </a:lnTo>
                    <a:lnTo>
                      <a:pt x="866" y="524"/>
                    </a:lnTo>
                    <a:lnTo>
                      <a:pt x="870" y="526"/>
                    </a:lnTo>
                    <a:lnTo>
                      <a:pt x="874" y="528"/>
                    </a:lnTo>
                    <a:lnTo>
                      <a:pt x="880" y="536"/>
                    </a:lnTo>
                    <a:lnTo>
                      <a:pt x="899" y="553"/>
                    </a:lnTo>
                    <a:lnTo>
                      <a:pt x="903" y="559"/>
                    </a:lnTo>
                    <a:lnTo>
                      <a:pt x="911" y="569"/>
                    </a:lnTo>
                    <a:lnTo>
                      <a:pt x="915" y="574"/>
                    </a:lnTo>
                    <a:lnTo>
                      <a:pt x="917" y="578"/>
                    </a:lnTo>
                    <a:lnTo>
                      <a:pt x="922" y="580"/>
                    </a:lnTo>
                    <a:lnTo>
                      <a:pt x="924" y="580"/>
                    </a:lnTo>
                    <a:lnTo>
                      <a:pt x="928" y="578"/>
                    </a:lnTo>
                    <a:lnTo>
                      <a:pt x="930" y="574"/>
                    </a:lnTo>
                    <a:lnTo>
                      <a:pt x="930" y="572"/>
                    </a:lnTo>
                    <a:lnTo>
                      <a:pt x="932" y="569"/>
                    </a:lnTo>
                    <a:lnTo>
                      <a:pt x="932" y="567"/>
                    </a:lnTo>
                    <a:lnTo>
                      <a:pt x="934" y="567"/>
                    </a:lnTo>
                    <a:lnTo>
                      <a:pt x="936" y="569"/>
                    </a:lnTo>
                    <a:lnTo>
                      <a:pt x="936" y="574"/>
                    </a:lnTo>
                    <a:lnTo>
                      <a:pt x="938" y="574"/>
                    </a:lnTo>
                    <a:lnTo>
                      <a:pt x="938" y="576"/>
                    </a:lnTo>
                    <a:lnTo>
                      <a:pt x="944" y="576"/>
                    </a:lnTo>
                    <a:lnTo>
                      <a:pt x="948" y="578"/>
                    </a:lnTo>
                    <a:lnTo>
                      <a:pt x="948" y="582"/>
                    </a:lnTo>
                    <a:lnTo>
                      <a:pt x="953" y="582"/>
                    </a:lnTo>
                    <a:lnTo>
                      <a:pt x="959" y="582"/>
                    </a:lnTo>
                    <a:lnTo>
                      <a:pt x="959" y="580"/>
                    </a:lnTo>
                    <a:lnTo>
                      <a:pt x="963" y="578"/>
                    </a:lnTo>
                    <a:lnTo>
                      <a:pt x="967" y="576"/>
                    </a:lnTo>
                    <a:lnTo>
                      <a:pt x="969" y="574"/>
                    </a:lnTo>
                    <a:lnTo>
                      <a:pt x="975" y="574"/>
                    </a:lnTo>
                    <a:lnTo>
                      <a:pt x="980" y="578"/>
                    </a:lnTo>
                    <a:lnTo>
                      <a:pt x="986" y="584"/>
                    </a:lnTo>
                    <a:lnTo>
                      <a:pt x="990" y="586"/>
                    </a:lnTo>
                    <a:lnTo>
                      <a:pt x="992" y="590"/>
                    </a:lnTo>
                    <a:lnTo>
                      <a:pt x="994" y="590"/>
                    </a:lnTo>
                    <a:lnTo>
                      <a:pt x="996" y="590"/>
                    </a:lnTo>
                    <a:lnTo>
                      <a:pt x="1000" y="590"/>
                    </a:lnTo>
                    <a:lnTo>
                      <a:pt x="1002" y="592"/>
                    </a:lnTo>
                    <a:lnTo>
                      <a:pt x="1004" y="592"/>
                    </a:lnTo>
                    <a:lnTo>
                      <a:pt x="1004" y="594"/>
                    </a:lnTo>
                    <a:lnTo>
                      <a:pt x="1006" y="596"/>
                    </a:lnTo>
                    <a:lnTo>
                      <a:pt x="1006" y="598"/>
                    </a:lnTo>
                    <a:lnTo>
                      <a:pt x="1009" y="603"/>
                    </a:lnTo>
                    <a:lnTo>
                      <a:pt x="1011" y="605"/>
                    </a:lnTo>
                    <a:lnTo>
                      <a:pt x="1011" y="605"/>
                    </a:lnTo>
                    <a:lnTo>
                      <a:pt x="1029" y="607"/>
                    </a:lnTo>
                    <a:lnTo>
                      <a:pt x="1031" y="596"/>
                    </a:lnTo>
                    <a:lnTo>
                      <a:pt x="1038" y="605"/>
                    </a:lnTo>
                    <a:lnTo>
                      <a:pt x="1046" y="615"/>
                    </a:lnTo>
                    <a:lnTo>
                      <a:pt x="1056" y="615"/>
                    </a:lnTo>
                    <a:lnTo>
                      <a:pt x="1060" y="613"/>
                    </a:lnTo>
                    <a:lnTo>
                      <a:pt x="1060" y="607"/>
                    </a:lnTo>
                    <a:lnTo>
                      <a:pt x="1075" y="607"/>
                    </a:lnTo>
                    <a:lnTo>
                      <a:pt x="1073" y="605"/>
                    </a:lnTo>
                    <a:lnTo>
                      <a:pt x="1079" y="605"/>
                    </a:lnTo>
                    <a:lnTo>
                      <a:pt x="1077" y="603"/>
                    </a:lnTo>
                    <a:lnTo>
                      <a:pt x="1077" y="601"/>
                    </a:lnTo>
                    <a:lnTo>
                      <a:pt x="1087" y="590"/>
                    </a:lnTo>
                    <a:lnTo>
                      <a:pt x="1091" y="590"/>
                    </a:lnTo>
                    <a:lnTo>
                      <a:pt x="1094" y="586"/>
                    </a:lnTo>
                    <a:lnTo>
                      <a:pt x="1100" y="586"/>
                    </a:lnTo>
                    <a:lnTo>
                      <a:pt x="1100" y="584"/>
                    </a:lnTo>
                    <a:lnTo>
                      <a:pt x="1102" y="582"/>
                    </a:lnTo>
                    <a:lnTo>
                      <a:pt x="1102" y="582"/>
                    </a:lnTo>
                    <a:lnTo>
                      <a:pt x="1102" y="580"/>
                    </a:lnTo>
                    <a:lnTo>
                      <a:pt x="1108" y="580"/>
                    </a:lnTo>
                    <a:lnTo>
                      <a:pt x="1108" y="582"/>
                    </a:lnTo>
                    <a:lnTo>
                      <a:pt x="1114" y="580"/>
                    </a:lnTo>
                    <a:lnTo>
                      <a:pt x="1114" y="582"/>
                    </a:lnTo>
                    <a:lnTo>
                      <a:pt x="1123" y="582"/>
                    </a:lnTo>
                    <a:lnTo>
                      <a:pt x="1125" y="586"/>
                    </a:lnTo>
                    <a:lnTo>
                      <a:pt x="1129" y="586"/>
                    </a:lnTo>
                    <a:lnTo>
                      <a:pt x="1135" y="584"/>
                    </a:lnTo>
                    <a:lnTo>
                      <a:pt x="1145" y="584"/>
                    </a:lnTo>
                    <a:lnTo>
                      <a:pt x="1145" y="586"/>
                    </a:lnTo>
                    <a:lnTo>
                      <a:pt x="1145" y="588"/>
                    </a:lnTo>
                    <a:lnTo>
                      <a:pt x="1145" y="590"/>
                    </a:lnTo>
                    <a:lnTo>
                      <a:pt x="1147" y="592"/>
                    </a:lnTo>
                    <a:lnTo>
                      <a:pt x="1152" y="594"/>
                    </a:lnTo>
                    <a:lnTo>
                      <a:pt x="1160" y="594"/>
                    </a:lnTo>
                    <a:lnTo>
                      <a:pt x="1162" y="596"/>
                    </a:lnTo>
                    <a:lnTo>
                      <a:pt x="1166" y="596"/>
                    </a:lnTo>
                    <a:lnTo>
                      <a:pt x="1168" y="598"/>
                    </a:lnTo>
                    <a:lnTo>
                      <a:pt x="1168" y="596"/>
                    </a:lnTo>
                    <a:lnTo>
                      <a:pt x="1170" y="596"/>
                    </a:lnTo>
                    <a:lnTo>
                      <a:pt x="1181" y="596"/>
                    </a:lnTo>
                    <a:lnTo>
                      <a:pt x="1181" y="598"/>
                    </a:lnTo>
                    <a:lnTo>
                      <a:pt x="1193" y="596"/>
                    </a:lnTo>
                    <a:lnTo>
                      <a:pt x="1193" y="601"/>
                    </a:lnTo>
                    <a:lnTo>
                      <a:pt x="1193" y="603"/>
                    </a:lnTo>
                    <a:lnTo>
                      <a:pt x="1199" y="598"/>
                    </a:lnTo>
                    <a:lnTo>
                      <a:pt x="1201" y="596"/>
                    </a:lnTo>
                    <a:lnTo>
                      <a:pt x="1201" y="596"/>
                    </a:lnTo>
                    <a:lnTo>
                      <a:pt x="1205" y="596"/>
                    </a:lnTo>
                    <a:lnTo>
                      <a:pt x="1205" y="590"/>
                    </a:lnTo>
                    <a:lnTo>
                      <a:pt x="1203" y="586"/>
                    </a:lnTo>
                    <a:lnTo>
                      <a:pt x="1203" y="584"/>
                    </a:lnTo>
                    <a:lnTo>
                      <a:pt x="1201" y="584"/>
                    </a:lnTo>
                    <a:lnTo>
                      <a:pt x="1195" y="574"/>
                    </a:lnTo>
                    <a:lnTo>
                      <a:pt x="1193" y="569"/>
                    </a:lnTo>
                    <a:lnTo>
                      <a:pt x="1191" y="565"/>
                    </a:lnTo>
                    <a:lnTo>
                      <a:pt x="1191" y="563"/>
                    </a:lnTo>
                    <a:lnTo>
                      <a:pt x="1195" y="563"/>
                    </a:lnTo>
                    <a:lnTo>
                      <a:pt x="1193" y="559"/>
                    </a:lnTo>
                    <a:lnTo>
                      <a:pt x="1195" y="559"/>
                    </a:lnTo>
                    <a:lnTo>
                      <a:pt x="1199" y="557"/>
                    </a:lnTo>
                    <a:lnTo>
                      <a:pt x="1199" y="555"/>
                    </a:lnTo>
                    <a:lnTo>
                      <a:pt x="1199" y="551"/>
                    </a:lnTo>
                    <a:lnTo>
                      <a:pt x="1214" y="557"/>
                    </a:lnTo>
                    <a:lnTo>
                      <a:pt x="1218" y="557"/>
                    </a:lnTo>
                    <a:lnTo>
                      <a:pt x="1224" y="559"/>
                    </a:lnTo>
                    <a:lnTo>
                      <a:pt x="1232" y="559"/>
                    </a:lnTo>
                    <a:lnTo>
                      <a:pt x="1236" y="561"/>
                    </a:lnTo>
                    <a:lnTo>
                      <a:pt x="1236" y="563"/>
                    </a:lnTo>
                    <a:lnTo>
                      <a:pt x="1243" y="565"/>
                    </a:lnTo>
                    <a:lnTo>
                      <a:pt x="1245" y="565"/>
                    </a:lnTo>
                    <a:lnTo>
                      <a:pt x="1247" y="565"/>
                    </a:lnTo>
                    <a:lnTo>
                      <a:pt x="1251" y="565"/>
                    </a:lnTo>
                    <a:lnTo>
                      <a:pt x="1255" y="565"/>
                    </a:lnTo>
                    <a:lnTo>
                      <a:pt x="1257" y="567"/>
                    </a:lnTo>
                    <a:lnTo>
                      <a:pt x="1257" y="572"/>
                    </a:lnTo>
                    <a:lnTo>
                      <a:pt x="1261" y="574"/>
                    </a:lnTo>
                    <a:lnTo>
                      <a:pt x="1263" y="582"/>
                    </a:lnTo>
                    <a:lnTo>
                      <a:pt x="1265" y="582"/>
                    </a:lnTo>
                    <a:lnTo>
                      <a:pt x="1265" y="584"/>
                    </a:lnTo>
                    <a:lnTo>
                      <a:pt x="1272" y="582"/>
                    </a:lnTo>
                    <a:lnTo>
                      <a:pt x="1272" y="584"/>
                    </a:lnTo>
                    <a:lnTo>
                      <a:pt x="1276" y="590"/>
                    </a:lnTo>
                    <a:lnTo>
                      <a:pt x="1284" y="590"/>
                    </a:lnTo>
                    <a:lnTo>
                      <a:pt x="1284" y="590"/>
                    </a:lnTo>
                    <a:lnTo>
                      <a:pt x="1288" y="590"/>
                    </a:lnTo>
                    <a:lnTo>
                      <a:pt x="1290" y="592"/>
                    </a:lnTo>
                    <a:lnTo>
                      <a:pt x="1294" y="592"/>
                    </a:lnTo>
                    <a:lnTo>
                      <a:pt x="1297" y="590"/>
                    </a:lnTo>
                    <a:lnTo>
                      <a:pt x="1309" y="586"/>
                    </a:lnTo>
                    <a:lnTo>
                      <a:pt x="1321" y="586"/>
                    </a:lnTo>
                    <a:lnTo>
                      <a:pt x="1326" y="588"/>
                    </a:lnTo>
                    <a:lnTo>
                      <a:pt x="1326" y="588"/>
                    </a:lnTo>
                    <a:lnTo>
                      <a:pt x="1328" y="590"/>
                    </a:lnTo>
                    <a:lnTo>
                      <a:pt x="1336" y="590"/>
                    </a:lnTo>
                    <a:lnTo>
                      <a:pt x="1342" y="596"/>
                    </a:lnTo>
                    <a:lnTo>
                      <a:pt x="1357" y="596"/>
                    </a:lnTo>
                    <a:lnTo>
                      <a:pt x="1359" y="596"/>
                    </a:lnTo>
                    <a:lnTo>
                      <a:pt x="1359" y="598"/>
                    </a:lnTo>
                    <a:lnTo>
                      <a:pt x="1363" y="603"/>
                    </a:lnTo>
                    <a:lnTo>
                      <a:pt x="1363" y="605"/>
                    </a:lnTo>
                    <a:lnTo>
                      <a:pt x="1367" y="605"/>
                    </a:lnTo>
                    <a:lnTo>
                      <a:pt x="1369" y="605"/>
                    </a:lnTo>
                    <a:lnTo>
                      <a:pt x="1369" y="609"/>
                    </a:lnTo>
                    <a:lnTo>
                      <a:pt x="1371" y="611"/>
                    </a:lnTo>
                    <a:lnTo>
                      <a:pt x="1388" y="611"/>
                    </a:lnTo>
                    <a:lnTo>
                      <a:pt x="1390" y="613"/>
                    </a:lnTo>
                    <a:lnTo>
                      <a:pt x="1390" y="613"/>
                    </a:lnTo>
                    <a:lnTo>
                      <a:pt x="1394" y="613"/>
                    </a:lnTo>
                    <a:lnTo>
                      <a:pt x="1400" y="613"/>
                    </a:lnTo>
                    <a:lnTo>
                      <a:pt x="1402" y="613"/>
                    </a:lnTo>
                    <a:lnTo>
                      <a:pt x="1406" y="613"/>
                    </a:lnTo>
                    <a:lnTo>
                      <a:pt x="1408" y="613"/>
                    </a:lnTo>
                    <a:lnTo>
                      <a:pt x="1408" y="615"/>
                    </a:lnTo>
                    <a:lnTo>
                      <a:pt x="1411" y="615"/>
                    </a:lnTo>
                    <a:lnTo>
                      <a:pt x="1415" y="611"/>
                    </a:lnTo>
                    <a:lnTo>
                      <a:pt x="1415" y="609"/>
                    </a:lnTo>
                    <a:lnTo>
                      <a:pt x="1427" y="609"/>
                    </a:lnTo>
                    <a:lnTo>
                      <a:pt x="1429" y="605"/>
                    </a:lnTo>
                    <a:lnTo>
                      <a:pt x="1437" y="605"/>
                    </a:lnTo>
                    <a:lnTo>
                      <a:pt x="1442" y="603"/>
                    </a:lnTo>
                    <a:lnTo>
                      <a:pt x="1442" y="598"/>
                    </a:lnTo>
                    <a:lnTo>
                      <a:pt x="1448" y="590"/>
                    </a:lnTo>
                    <a:lnTo>
                      <a:pt x="1454" y="590"/>
                    </a:lnTo>
                    <a:lnTo>
                      <a:pt x="1456" y="592"/>
                    </a:lnTo>
                    <a:lnTo>
                      <a:pt x="1464" y="592"/>
                    </a:lnTo>
                    <a:lnTo>
                      <a:pt x="1469" y="596"/>
                    </a:lnTo>
                    <a:lnTo>
                      <a:pt x="1473" y="598"/>
                    </a:lnTo>
                    <a:lnTo>
                      <a:pt x="1479" y="598"/>
                    </a:lnTo>
                    <a:lnTo>
                      <a:pt x="1481" y="596"/>
                    </a:lnTo>
                    <a:lnTo>
                      <a:pt x="1483" y="596"/>
                    </a:lnTo>
                    <a:lnTo>
                      <a:pt x="1489" y="596"/>
                    </a:lnTo>
                    <a:lnTo>
                      <a:pt x="1493" y="596"/>
                    </a:lnTo>
                    <a:lnTo>
                      <a:pt x="1502" y="605"/>
                    </a:lnTo>
                    <a:lnTo>
                      <a:pt x="1512" y="605"/>
                    </a:lnTo>
                    <a:lnTo>
                      <a:pt x="1512" y="605"/>
                    </a:lnTo>
                    <a:lnTo>
                      <a:pt x="1516" y="605"/>
                    </a:lnTo>
                    <a:lnTo>
                      <a:pt x="1520" y="601"/>
                    </a:lnTo>
                    <a:lnTo>
                      <a:pt x="1520" y="596"/>
                    </a:lnTo>
                    <a:lnTo>
                      <a:pt x="1527" y="596"/>
                    </a:lnTo>
                    <a:lnTo>
                      <a:pt x="1529" y="596"/>
                    </a:lnTo>
                    <a:lnTo>
                      <a:pt x="1531" y="594"/>
                    </a:lnTo>
                    <a:lnTo>
                      <a:pt x="1531" y="590"/>
                    </a:lnTo>
                    <a:lnTo>
                      <a:pt x="1527" y="590"/>
                    </a:lnTo>
                    <a:lnTo>
                      <a:pt x="1527" y="590"/>
                    </a:lnTo>
                    <a:lnTo>
                      <a:pt x="1524" y="578"/>
                    </a:lnTo>
                    <a:lnTo>
                      <a:pt x="1524" y="557"/>
                    </a:lnTo>
                    <a:lnTo>
                      <a:pt x="1529" y="553"/>
                    </a:lnTo>
                    <a:lnTo>
                      <a:pt x="1529" y="551"/>
                    </a:lnTo>
                    <a:lnTo>
                      <a:pt x="1527" y="549"/>
                    </a:lnTo>
                    <a:lnTo>
                      <a:pt x="1524" y="547"/>
                    </a:lnTo>
                    <a:lnTo>
                      <a:pt x="1522" y="543"/>
                    </a:lnTo>
                    <a:lnTo>
                      <a:pt x="1518" y="543"/>
                    </a:lnTo>
                    <a:lnTo>
                      <a:pt x="1516" y="543"/>
                    </a:lnTo>
                    <a:lnTo>
                      <a:pt x="1514" y="543"/>
                    </a:lnTo>
                    <a:lnTo>
                      <a:pt x="1510" y="540"/>
                    </a:lnTo>
                    <a:lnTo>
                      <a:pt x="1508" y="540"/>
                    </a:lnTo>
                    <a:lnTo>
                      <a:pt x="1508" y="536"/>
                    </a:lnTo>
                    <a:lnTo>
                      <a:pt x="1510" y="536"/>
                    </a:lnTo>
                    <a:lnTo>
                      <a:pt x="1520" y="526"/>
                    </a:lnTo>
                    <a:lnTo>
                      <a:pt x="1529" y="524"/>
                    </a:lnTo>
                    <a:lnTo>
                      <a:pt x="1531" y="520"/>
                    </a:lnTo>
                    <a:lnTo>
                      <a:pt x="1541" y="522"/>
                    </a:lnTo>
                    <a:lnTo>
                      <a:pt x="1553" y="518"/>
                    </a:lnTo>
                    <a:lnTo>
                      <a:pt x="1564" y="524"/>
                    </a:lnTo>
                    <a:lnTo>
                      <a:pt x="1572" y="530"/>
                    </a:lnTo>
                    <a:lnTo>
                      <a:pt x="1591" y="530"/>
                    </a:lnTo>
                    <a:lnTo>
                      <a:pt x="1591" y="532"/>
                    </a:lnTo>
                    <a:lnTo>
                      <a:pt x="1595" y="534"/>
                    </a:lnTo>
                    <a:lnTo>
                      <a:pt x="1597" y="534"/>
                    </a:lnTo>
                    <a:lnTo>
                      <a:pt x="1599" y="536"/>
                    </a:lnTo>
                    <a:lnTo>
                      <a:pt x="1599" y="540"/>
                    </a:lnTo>
                    <a:lnTo>
                      <a:pt x="1601" y="540"/>
                    </a:lnTo>
                    <a:lnTo>
                      <a:pt x="1603" y="543"/>
                    </a:lnTo>
                    <a:lnTo>
                      <a:pt x="1607" y="545"/>
                    </a:lnTo>
                    <a:lnTo>
                      <a:pt x="1609" y="549"/>
                    </a:lnTo>
                    <a:lnTo>
                      <a:pt x="1611" y="549"/>
                    </a:lnTo>
                    <a:lnTo>
                      <a:pt x="1614" y="551"/>
                    </a:lnTo>
                    <a:lnTo>
                      <a:pt x="1616" y="551"/>
                    </a:lnTo>
                    <a:lnTo>
                      <a:pt x="1618" y="557"/>
                    </a:lnTo>
                    <a:lnTo>
                      <a:pt x="1628" y="565"/>
                    </a:lnTo>
                    <a:lnTo>
                      <a:pt x="1632" y="574"/>
                    </a:lnTo>
                    <a:lnTo>
                      <a:pt x="1634" y="574"/>
                    </a:lnTo>
                    <a:lnTo>
                      <a:pt x="1647" y="580"/>
                    </a:lnTo>
                    <a:lnTo>
                      <a:pt x="1649" y="582"/>
                    </a:lnTo>
                    <a:lnTo>
                      <a:pt x="1653" y="588"/>
                    </a:lnTo>
                    <a:lnTo>
                      <a:pt x="1655" y="590"/>
                    </a:lnTo>
                    <a:lnTo>
                      <a:pt x="1657" y="590"/>
                    </a:lnTo>
                    <a:lnTo>
                      <a:pt x="1659" y="596"/>
                    </a:lnTo>
                    <a:lnTo>
                      <a:pt x="1661" y="596"/>
                    </a:lnTo>
                    <a:lnTo>
                      <a:pt x="1661" y="598"/>
                    </a:lnTo>
                    <a:lnTo>
                      <a:pt x="1667" y="603"/>
                    </a:lnTo>
                    <a:lnTo>
                      <a:pt x="1669" y="605"/>
                    </a:lnTo>
                    <a:lnTo>
                      <a:pt x="1672" y="605"/>
                    </a:lnTo>
                    <a:lnTo>
                      <a:pt x="1684" y="605"/>
                    </a:lnTo>
                    <a:lnTo>
                      <a:pt x="1686" y="607"/>
                    </a:lnTo>
                    <a:lnTo>
                      <a:pt x="1688" y="609"/>
                    </a:lnTo>
                    <a:lnTo>
                      <a:pt x="1692" y="611"/>
                    </a:lnTo>
                    <a:lnTo>
                      <a:pt x="1694" y="607"/>
                    </a:lnTo>
                    <a:lnTo>
                      <a:pt x="1698" y="607"/>
                    </a:lnTo>
                    <a:lnTo>
                      <a:pt x="1703" y="613"/>
                    </a:lnTo>
                    <a:lnTo>
                      <a:pt x="1705" y="613"/>
                    </a:lnTo>
                    <a:lnTo>
                      <a:pt x="1709" y="619"/>
                    </a:lnTo>
                    <a:lnTo>
                      <a:pt x="1719" y="619"/>
                    </a:lnTo>
                    <a:lnTo>
                      <a:pt x="1723" y="627"/>
                    </a:lnTo>
                    <a:lnTo>
                      <a:pt x="1730" y="627"/>
                    </a:lnTo>
                    <a:lnTo>
                      <a:pt x="1730" y="627"/>
                    </a:lnTo>
                    <a:lnTo>
                      <a:pt x="1730" y="630"/>
                    </a:lnTo>
                    <a:lnTo>
                      <a:pt x="1732" y="634"/>
                    </a:lnTo>
                    <a:lnTo>
                      <a:pt x="1732" y="636"/>
                    </a:lnTo>
                    <a:lnTo>
                      <a:pt x="1742" y="644"/>
                    </a:lnTo>
                    <a:lnTo>
                      <a:pt x="1748" y="644"/>
                    </a:lnTo>
                    <a:lnTo>
                      <a:pt x="1750" y="646"/>
                    </a:lnTo>
                    <a:lnTo>
                      <a:pt x="1757" y="646"/>
                    </a:lnTo>
                    <a:lnTo>
                      <a:pt x="1757" y="644"/>
                    </a:lnTo>
                    <a:lnTo>
                      <a:pt x="1763" y="644"/>
                    </a:lnTo>
                    <a:lnTo>
                      <a:pt x="1763" y="640"/>
                    </a:lnTo>
                    <a:lnTo>
                      <a:pt x="1765" y="638"/>
                    </a:lnTo>
                    <a:lnTo>
                      <a:pt x="1767" y="638"/>
                    </a:lnTo>
                    <a:lnTo>
                      <a:pt x="1769" y="636"/>
                    </a:lnTo>
                    <a:lnTo>
                      <a:pt x="1777" y="636"/>
                    </a:lnTo>
                    <a:lnTo>
                      <a:pt x="1777" y="630"/>
                    </a:lnTo>
                    <a:lnTo>
                      <a:pt x="1788" y="630"/>
                    </a:lnTo>
                    <a:lnTo>
                      <a:pt x="1792" y="632"/>
                    </a:lnTo>
                    <a:lnTo>
                      <a:pt x="1794" y="636"/>
                    </a:lnTo>
                    <a:lnTo>
                      <a:pt x="1794" y="640"/>
                    </a:lnTo>
                    <a:lnTo>
                      <a:pt x="1798" y="644"/>
                    </a:lnTo>
                    <a:lnTo>
                      <a:pt x="1798" y="652"/>
                    </a:lnTo>
                    <a:lnTo>
                      <a:pt x="1794" y="652"/>
                    </a:lnTo>
                    <a:lnTo>
                      <a:pt x="1798" y="659"/>
                    </a:lnTo>
                    <a:lnTo>
                      <a:pt x="1798" y="663"/>
                    </a:lnTo>
                    <a:lnTo>
                      <a:pt x="1800" y="667"/>
                    </a:lnTo>
                    <a:lnTo>
                      <a:pt x="1800" y="673"/>
                    </a:lnTo>
                    <a:lnTo>
                      <a:pt x="1804" y="675"/>
                    </a:lnTo>
                    <a:lnTo>
                      <a:pt x="1804" y="683"/>
                    </a:lnTo>
                    <a:lnTo>
                      <a:pt x="1804" y="690"/>
                    </a:lnTo>
                    <a:lnTo>
                      <a:pt x="1804" y="692"/>
                    </a:lnTo>
                    <a:lnTo>
                      <a:pt x="1802" y="692"/>
                    </a:lnTo>
                    <a:lnTo>
                      <a:pt x="1802" y="696"/>
                    </a:lnTo>
                    <a:lnTo>
                      <a:pt x="1804" y="700"/>
                    </a:lnTo>
                    <a:lnTo>
                      <a:pt x="1804" y="702"/>
                    </a:lnTo>
                    <a:lnTo>
                      <a:pt x="1802" y="704"/>
                    </a:lnTo>
                    <a:lnTo>
                      <a:pt x="1800" y="704"/>
                    </a:lnTo>
                    <a:lnTo>
                      <a:pt x="1798" y="702"/>
                    </a:lnTo>
                    <a:lnTo>
                      <a:pt x="1794" y="702"/>
                    </a:lnTo>
                    <a:lnTo>
                      <a:pt x="1790" y="700"/>
                    </a:lnTo>
                    <a:lnTo>
                      <a:pt x="1788" y="700"/>
                    </a:lnTo>
                    <a:lnTo>
                      <a:pt x="1781" y="700"/>
                    </a:lnTo>
                    <a:lnTo>
                      <a:pt x="1779" y="700"/>
                    </a:lnTo>
                    <a:lnTo>
                      <a:pt x="1781" y="702"/>
                    </a:lnTo>
                    <a:lnTo>
                      <a:pt x="1781" y="706"/>
                    </a:lnTo>
                    <a:lnTo>
                      <a:pt x="1775" y="706"/>
                    </a:lnTo>
                    <a:lnTo>
                      <a:pt x="1775" y="708"/>
                    </a:lnTo>
                    <a:lnTo>
                      <a:pt x="1777" y="712"/>
                    </a:lnTo>
                    <a:lnTo>
                      <a:pt x="1777" y="712"/>
                    </a:lnTo>
                    <a:lnTo>
                      <a:pt x="1781" y="714"/>
                    </a:lnTo>
                    <a:lnTo>
                      <a:pt x="1783" y="717"/>
                    </a:lnTo>
                    <a:lnTo>
                      <a:pt x="1788" y="723"/>
                    </a:lnTo>
                    <a:lnTo>
                      <a:pt x="1790" y="725"/>
                    </a:lnTo>
                    <a:lnTo>
                      <a:pt x="1792" y="731"/>
                    </a:lnTo>
                    <a:lnTo>
                      <a:pt x="1792" y="733"/>
                    </a:lnTo>
                    <a:lnTo>
                      <a:pt x="1794" y="737"/>
                    </a:lnTo>
                    <a:lnTo>
                      <a:pt x="1796" y="739"/>
                    </a:lnTo>
                    <a:lnTo>
                      <a:pt x="1798" y="750"/>
                    </a:lnTo>
                    <a:lnTo>
                      <a:pt x="1790" y="748"/>
                    </a:lnTo>
                    <a:lnTo>
                      <a:pt x="1788" y="754"/>
                    </a:lnTo>
                    <a:lnTo>
                      <a:pt x="1794" y="758"/>
                    </a:lnTo>
                    <a:lnTo>
                      <a:pt x="1804" y="758"/>
                    </a:lnTo>
                    <a:lnTo>
                      <a:pt x="1804" y="741"/>
                    </a:lnTo>
                    <a:lnTo>
                      <a:pt x="1804" y="739"/>
                    </a:lnTo>
                    <a:lnTo>
                      <a:pt x="1806" y="739"/>
                    </a:lnTo>
                    <a:lnTo>
                      <a:pt x="1808" y="741"/>
                    </a:lnTo>
                    <a:lnTo>
                      <a:pt x="1810" y="743"/>
                    </a:lnTo>
                    <a:lnTo>
                      <a:pt x="1815" y="739"/>
                    </a:lnTo>
                    <a:lnTo>
                      <a:pt x="1815" y="743"/>
                    </a:lnTo>
                    <a:lnTo>
                      <a:pt x="1817" y="746"/>
                    </a:lnTo>
                    <a:lnTo>
                      <a:pt x="1819" y="748"/>
                    </a:lnTo>
                    <a:lnTo>
                      <a:pt x="1821" y="752"/>
                    </a:lnTo>
                    <a:lnTo>
                      <a:pt x="1825" y="752"/>
                    </a:lnTo>
                    <a:lnTo>
                      <a:pt x="1827" y="750"/>
                    </a:lnTo>
                    <a:lnTo>
                      <a:pt x="1831" y="750"/>
                    </a:lnTo>
                    <a:lnTo>
                      <a:pt x="1831" y="748"/>
                    </a:lnTo>
                    <a:lnTo>
                      <a:pt x="1833" y="748"/>
                    </a:lnTo>
                    <a:lnTo>
                      <a:pt x="1833" y="754"/>
                    </a:lnTo>
                    <a:lnTo>
                      <a:pt x="1835" y="754"/>
                    </a:lnTo>
                    <a:lnTo>
                      <a:pt x="1835" y="752"/>
                    </a:lnTo>
                    <a:lnTo>
                      <a:pt x="1839" y="750"/>
                    </a:lnTo>
                    <a:lnTo>
                      <a:pt x="1844" y="748"/>
                    </a:lnTo>
                    <a:lnTo>
                      <a:pt x="1848" y="746"/>
                    </a:lnTo>
                    <a:lnTo>
                      <a:pt x="1852" y="743"/>
                    </a:lnTo>
                    <a:lnTo>
                      <a:pt x="1854" y="737"/>
                    </a:lnTo>
                    <a:lnTo>
                      <a:pt x="1854" y="731"/>
                    </a:lnTo>
                    <a:lnTo>
                      <a:pt x="1856" y="727"/>
                    </a:lnTo>
                    <a:lnTo>
                      <a:pt x="1856" y="717"/>
                    </a:lnTo>
                    <a:lnTo>
                      <a:pt x="1862" y="714"/>
                    </a:lnTo>
                    <a:lnTo>
                      <a:pt x="1862" y="700"/>
                    </a:lnTo>
                    <a:lnTo>
                      <a:pt x="1862" y="696"/>
                    </a:lnTo>
                    <a:lnTo>
                      <a:pt x="1864" y="694"/>
                    </a:lnTo>
                    <a:lnTo>
                      <a:pt x="1868" y="688"/>
                    </a:lnTo>
                    <a:lnTo>
                      <a:pt x="1868" y="679"/>
                    </a:lnTo>
                    <a:lnTo>
                      <a:pt x="1868" y="675"/>
                    </a:lnTo>
                    <a:lnTo>
                      <a:pt x="1868" y="669"/>
                    </a:lnTo>
                    <a:lnTo>
                      <a:pt x="1868" y="667"/>
                    </a:lnTo>
                    <a:lnTo>
                      <a:pt x="1868" y="661"/>
                    </a:lnTo>
                    <a:lnTo>
                      <a:pt x="1866" y="661"/>
                    </a:lnTo>
                    <a:lnTo>
                      <a:pt x="1866" y="659"/>
                    </a:lnTo>
                    <a:lnTo>
                      <a:pt x="1868" y="654"/>
                    </a:lnTo>
                    <a:lnTo>
                      <a:pt x="1868" y="652"/>
                    </a:lnTo>
                    <a:lnTo>
                      <a:pt x="1868" y="650"/>
                    </a:lnTo>
                    <a:lnTo>
                      <a:pt x="1870" y="648"/>
                    </a:lnTo>
                    <a:lnTo>
                      <a:pt x="1870" y="644"/>
                    </a:lnTo>
                    <a:lnTo>
                      <a:pt x="1868" y="644"/>
                    </a:lnTo>
                    <a:lnTo>
                      <a:pt x="1868" y="640"/>
                    </a:lnTo>
                    <a:lnTo>
                      <a:pt x="1868" y="636"/>
                    </a:lnTo>
                    <a:lnTo>
                      <a:pt x="1870" y="636"/>
                    </a:lnTo>
                    <a:lnTo>
                      <a:pt x="1873" y="632"/>
                    </a:lnTo>
                    <a:lnTo>
                      <a:pt x="1873" y="627"/>
                    </a:lnTo>
                    <a:lnTo>
                      <a:pt x="1870" y="625"/>
                    </a:lnTo>
                    <a:lnTo>
                      <a:pt x="1870" y="621"/>
                    </a:lnTo>
                    <a:lnTo>
                      <a:pt x="1868" y="615"/>
                    </a:lnTo>
                    <a:lnTo>
                      <a:pt x="1866" y="613"/>
                    </a:lnTo>
                    <a:lnTo>
                      <a:pt x="1866" y="611"/>
                    </a:lnTo>
                    <a:lnTo>
                      <a:pt x="1864" y="609"/>
                    </a:lnTo>
                    <a:lnTo>
                      <a:pt x="1864" y="605"/>
                    </a:lnTo>
                    <a:lnTo>
                      <a:pt x="1862" y="605"/>
                    </a:lnTo>
                    <a:lnTo>
                      <a:pt x="1862" y="601"/>
                    </a:lnTo>
                    <a:lnTo>
                      <a:pt x="1862" y="598"/>
                    </a:lnTo>
                    <a:lnTo>
                      <a:pt x="1858" y="596"/>
                    </a:lnTo>
                    <a:lnTo>
                      <a:pt x="1856" y="596"/>
                    </a:lnTo>
                    <a:lnTo>
                      <a:pt x="1858" y="594"/>
                    </a:lnTo>
                    <a:lnTo>
                      <a:pt x="1856" y="594"/>
                    </a:lnTo>
                    <a:lnTo>
                      <a:pt x="1856" y="592"/>
                    </a:lnTo>
                    <a:lnTo>
                      <a:pt x="1852" y="590"/>
                    </a:lnTo>
                    <a:lnTo>
                      <a:pt x="1850" y="588"/>
                    </a:lnTo>
                    <a:lnTo>
                      <a:pt x="1848" y="584"/>
                    </a:lnTo>
                    <a:lnTo>
                      <a:pt x="1846" y="580"/>
                    </a:lnTo>
                    <a:lnTo>
                      <a:pt x="1846" y="576"/>
                    </a:lnTo>
                    <a:lnTo>
                      <a:pt x="1846" y="574"/>
                    </a:lnTo>
                    <a:lnTo>
                      <a:pt x="1846" y="574"/>
                    </a:lnTo>
                    <a:lnTo>
                      <a:pt x="1841" y="572"/>
                    </a:lnTo>
                    <a:lnTo>
                      <a:pt x="1841" y="567"/>
                    </a:lnTo>
                    <a:lnTo>
                      <a:pt x="1844" y="565"/>
                    </a:lnTo>
                    <a:lnTo>
                      <a:pt x="1844" y="557"/>
                    </a:lnTo>
                    <a:lnTo>
                      <a:pt x="1841" y="553"/>
                    </a:lnTo>
                    <a:lnTo>
                      <a:pt x="1839" y="551"/>
                    </a:lnTo>
                    <a:lnTo>
                      <a:pt x="1837" y="549"/>
                    </a:lnTo>
                    <a:lnTo>
                      <a:pt x="1833" y="547"/>
                    </a:lnTo>
                    <a:lnTo>
                      <a:pt x="1833" y="545"/>
                    </a:lnTo>
                    <a:lnTo>
                      <a:pt x="1831" y="543"/>
                    </a:lnTo>
                    <a:lnTo>
                      <a:pt x="1831" y="540"/>
                    </a:lnTo>
                    <a:lnTo>
                      <a:pt x="1827" y="536"/>
                    </a:lnTo>
                    <a:lnTo>
                      <a:pt x="1825" y="536"/>
                    </a:lnTo>
                    <a:lnTo>
                      <a:pt x="1821" y="534"/>
                    </a:lnTo>
                    <a:lnTo>
                      <a:pt x="1819" y="534"/>
                    </a:lnTo>
                    <a:lnTo>
                      <a:pt x="1815" y="532"/>
                    </a:lnTo>
                    <a:lnTo>
                      <a:pt x="1815" y="528"/>
                    </a:lnTo>
                    <a:lnTo>
                      <a:pt x="1815" y="528"/>
                    </a:lnTo>
                    <a:lnTo>
                      <a:pt x="1817" y="530"/>
                    </a:lnTo>
                    <a:lnTo>
                      <a:pt x="1819" y="530"/>
                    </a:lnTo>
                    <a:lnTo>
                      <a:pt x="1821" y="532"/>
                    </a:lnTo>
                    <a:lnTo>
                      <a:pt x="1825" y="532"/>
                    </a:lnTo>
                    <a:lnTo>
                      <a:pt x="1825" y="530"/>
                    </a:lnTo>
                    <a:lnTo>
                      <a:pt x="1825" y="528"/>
                    </a:lnTo>
                    <a:lnTo>
                      <a:pt x="1825" y="528"/>
                    </a:lnTo>
                    <a:lnTo>
                      <a:pt x="1821" y="526"/>
                    </a:lnTo>
                    <a:lnTo>
                      <a:pt x="1819" y="526"/>
                    </a:lnTo>
                    <a:lnTo>
                      <a:pt x="1819" y="526"/>
                    </a:lnTo>
                    <a:lnTo>
                      <a:pt x="1798" y="516"/>
                    </a:lnTo>
                    <a:lnTo>
                      <a:pt x="1798" y="516"/>
                    </a:lnTo>
                    <a:lnTo>
                      <a:pt x="1796" y="514"/>
                    </a:lnTo>
                    <a:lnTo>
                      <a:pt x="1794" y="511"/>
                    </a:lnTo>
                    <a:lnTo>
                      <a:pt x="1790" y="509"/>
                    </a:lnTo>
                    <a:lnTo>
                      <a:pt x="1788" y="507"/>
                    </a:lnTo>
                    <a:lnTo>
                      <a:pt x="1786" y="505"/>
                    </a:lnTo>
                    <a:lnTo>
                      <a:pt x="1781" y="505"/>
                    </a:lnTo>
                    <a:lnTo>
                      <a:pt x="1779" y="507"/>
                    </a:lnTo>
                    <a:lnTo>
                      <a:pt x="1777" y="509"/>
                    </a:lnTo>
                    <a:lnTo>
                      <a:pt x="1767" y="505"/>
                    </a:lnTo>
                    <a:lnTo>
                      <a:pt x="1777" y="518"/>
                    </a:lnTo>
                    <a:lnTo>
                      <a:pt x="1775" y="524"/>
                    </a:lnTo>
                    <a:lnTo>
                      <a:pt x="1771" y="524"/>
                    </a:lnTo>
                    <a:lnTo>
                      <a:pt x="1771" y="516"/>
                    </a:lnTo>
                    <a:lnTo>
                      <a:pt x="1767" y="511"/>
                    </a:lnTo>
                    <a:lnTo>
                      <a:pt x="1767" y="520"/>
                    </a:lnTo>
                    <a:lnTo>
                      <a:pt x="1757" y="520"/>
                    </a:lnTo>
                    <a:lnTo>
                      <a:pt x="1757" y="518"/>
                    </a:lnTo>
                    <a:lnTo>
                      <a:pt x="1757" y="514"/>
                    </a:lnTo>
                    <a:lnTo>
                      <a:pt x="1757" y="511"/>
                    </a:lnTo>
                    <a:lnTo>
                      <a:pt x="1750" y="511"/>
                    </a:lnTo>
                    <a:lnTo>
                      <a:pt x="1748" y="516"/>
                    </a:lnTo>
                    <a:lnTo>
                      <a:pt x="1742" y="516"/>
                    </a:lnTo>
                    <a:lnTo>
                      <a:pt x="1740" y="505"/>
                    </a:lnTo>
                    <a:lnTo>
                      <a:pt x="1738" y="505"/>
                    </a:lnTo>
                    <a:lnTo>
                      <a:pt x="1734" y="499"/>
                    </a:lnTo>
                    <a:lnTo>
                      <a:pt x="1717" y="501"/>
                    </a:lnTo>
                    <a:lnTo>
                      <a:pt x="1715" y="497"/>
                    </a:lnTo>
                    <a:lnTo>
                      <a:pt x="1709" y="497"/>
                    </a:lnTo>
                    <a:lnTo>
                      <a:pt x="1707" y="495"/>
                    </a:lnTo>
                    <a:lnTo>
                      <a:pt x="1705" y="495"/>
                    </a:lnTo>
                    <a:lnTo>
                      <a:pt x="1705" y="489"/>
                    </a:lnTo>
                    <a:lnTo>
                      <a:pt x="1709" y="487"/>
                    </a:lnTo>
                    <a:lnTo>
                      <a:pt x="1711" y="485"/>
                    </a:lnTo>
                    <a:lnTo>
                      <a:pt x="1713" y="485"/>
                    </a:lnTo>
                    <a:lnTo>
                      <a:pt x="1713" y="478"/>
                    </a:lnTo>
                    <a:lnTo>
                      <a:pt x="1715" y="478"/>
                    </a:lnTo>
                    <a:lnTo>
                      <a:pt x="1719" y="476"/>
                    </a:lnTo>
                    <a:lnTo>
                      <a:pt x="1721" y="472"/>
                    </a:lnTo>
                    <a:lnTo>
                      <a:pt x="1721" y="472"/>
                    </a:lnTo>
                    <a:lnTo>
                      <a:pt x="1723" y="468"/>
                    </a:lnTo>
                    <a:lnTo>
                      <a:pt x="1723" y="466"/>
                    </a:lnTo>
                    <a:lnTo>
                      <a:pt x="1723" y="464"/>
                    </a:lnTo>
                    <a:lnTo>
                      <a:pt x="1721" y="460"/>
                    </a:lnTo>
                    <a:lnTo>
                      <a:pt x="1723" y="453"/>
                    </a:lnTo>
                    <a:lnTo>
                      <a:pt x="1721" y="449"/>
                    </a:lnTo>
                    <a:lnTo>
                      <a:pt x="1725" y="445"/>
                    </a:lnTo>
                    <a:lnTo>
                      <a:pt x="1732" y="443"/>
                    </a:lnTo>
                    <a:lnTo>
                      <a:pt x="1730" y="435"/>
                    </a:lnTo>
                    <a:lnTo>
                      <a:pt x="1734" y="433"/>
                    </a:lnTo>
                    <a:lnTo>
                      <a:pt x="1730" y="424"/>
                    </a:lnTo>
                    <a:lnTo>
                      <a:pt x="1736" y="420"/>
                    </a:lnTo>
                    <a:lnTo>
                      <a:pt x="1736" y="408"/>
                    </a:lnTo>
                    <a:lnTo>
                      <a:pt x="1738" y="406"/>
                    </a:lnTo>
                    <a:lnTo>
                      <a:pt x="1740" y="404"/>
                    </a:lnTo>
                    <a:lnTo>
                      <a:pt x="1744" y="402"/>
                    </a:lnTo>
                    <a:lnTo>
                      <a:pt x="1746" y="400"/>
                    </a:lnTo>
                    <a:lnTo>
                      <a:pt x="1750" y="400"/>
                    </a:lnTo>
                    <a:lnTo>
                      <a:pt x="1757" y="402"/>
                    </a:lnTo>
                    <a:lnTo>
                      <a:pt x="1786" y="402"/>
                    </a:lnTo>
                    <a:lnTo>
                      <a:pt x="1790" y="406"/>
                    </a:lnTo>
                    <a:lnTo>
                      <a:pt x="1794" y="404"/>
                    </a:lnTo>
                    <a:lnTo>
                      <a:pt x="1794" y="400"/>
                    </a:lnTo>
                    <a:lnTo>
                      <a:pt x="1810" y="404"/>
                    </a:lnTo>
                    <a:lnTo>
                      <a:pt x="1819" y="400"/>
                    </a:lnTo>
                    <a:lnTo>
                      <a:pt x="1825" y="406"/>
                    </a:lnTo>
                    <a:lnTo>
                      <a:pt x="1827" y="395"/>
                    </a:lnTo>
                    <a:lnTo>
                      <a:pt x="1846" y="395"/>
                    </a:lnTo>
                    <a:lnTo>
                      <a:pt x="1850" y="398"/>
                    </a:lnTo>
                    <a:lnTo>
                      <a:pt x="1852" y="402"/>
                    </a:lnTo>
                    <a:lnTo>
                      <a:pt x="1852" y="402"/>
                    </a:lnTo>
                    <a:lnTo>
                      <a:pt x="1854" y="400"/>
                    </a:lnTo>
                    <a:lnTo>
                      <a:pt x="1856" y="400"/>
                    </a:lnTo>
                    <a:lnTo>
                      <a:pt x="1858" y="398"/>
                    </a:lnTo>
                    <a:lnTo>
                      <a:pt x="1862" y="395"/>
                    </a:lnTo>
                    <a:lnTo>
                      <a:pt x="1868" y="402"/>
                    </a:lnTo>
                    <a:lnTo>
                      <a:pt x="1879" y="402"/>
                    </a:lnTo>
                    <a:lnTo>
                      <a:pt x="1864" y="406"/>
                    </a:lnTo>
                    <a:lnTo>
                      <a:pt x="1864" y="408"/>
                    </a:lnTo>
                    <a:lnTo>
                      <a:pt x="1866" y="408"/>
                    </a:lnTo>
                    <a:lnTo>
                      <a:pt x="1868" y="410"/>
                    </a:lnTo>
                    <a:lnTo>
                      <a:pt x="1870" y="412"/>
                    </a:lnTo>
                    <a:lnTo>
                      <a:pt x="1873" y="412"/>
                    </a:lnTo>
                    <a:lnTo>
                      <a:pt x="1875" y="410"/>
                    </a:lnTo>
                    <a:lnTo>
                      <a:pt x="1879" y="410"/>
                    </a:lnTo>
                    <a:lnTo>
                      <a:pt x="1881" y="408"/>
                    </a:lnTo>
                    <a:lnTo>
                      <a:pt x="1883" y="408"/>
                    </a:lnTo>
                    <a:lnTo>
                      <a:pt x="1883" y="408"/>
                    </a:lnTo>
                    <a:lnTo>
                      <a:pt x="1891" y="410"/>
                    </a:lnTo>
                    <a:lnTo>
                      <a:pt x="1897" y="406"/>
                    </a:lnTo>
                    <a:lnTo>
                      <a:pt x="1899" y="406"/>
                    </a:lnTo>
                    <a:lnTo>
                      <a:pt x="1899" y="408"/>
                    </a:lnTo>
                    <a:lnTo>
                      <a:pt x="1910" y="408"/>
                    </a:lnTo>
                    <a:lnTo>
                      <a:pt x="1910" y="406"/>
                    </a:lnTo>
                    <a:lnTo>
                      <a:pt x="1910" y="402"/>
                    </a:lnTo>
                    <a:lnTo>
                      <a:pt x="1920" y="404"/>
                    </a:lnTo>
                    <a:lnTo>
                      <a:pt x="1908" y="395"/>
                    </a:lnTo>
                    <a:lnTo>
                      <a:pt x="1899" y="400"/>
                    </a:lnTo>
                    <a:lnTo>
                      <a:pt x="1899" y="393"/>
                    </a:lnTo>
                    <a:lnTo>
                      <a:pt x="1897" y="391"/>
                    </a:lnTo>
                    <a:lnTo>
                      <a:pt x="1895" y="389"/>
                    </a:lnTo>
                    <a:lnTo>
                      <a:pt x="1893" y="385"/>
                    </a:lnTo>
                    <a:lnTo>
                      <a:pt x="1893" y="381"/>
                    </a:lnTo>
                    <a:lnTo>
                      <a:pt x="1899" y="375"/>
                    </a:lnTo>
                    <a:lnTo>
                      <a:pt x="1899" y="366"/>
                    </a:lnTo>
                    <a:lnTo>
                      <a:pt x="1904" y="362"/>
                    </a:lnTo>
                    <a:lnTo>
                      <a:pt x="1899" y="362"/>
                    </a:lnTo>
                    <a:lnTo>
                      <a:pt x="1897" y="358"/>
                    </a:lnTo>
                    <a:lnTo>
                      <a:pt x="1897" y="354"/>
                    </a:lnTo>
                    <a:lnTo>
                      <a:pt x="1899" y="354"/>
                    </a:lnTo>
                    <a:lnTo>
                      <a:pt x="1904" y="352"/>
                    </a:lnTo>
                    <a:lnTo>
                      <a:pt x="1912" y="352"/>
                    </a:lnTo>
                    <a:lnTo>
                      <a:pt x="1916" y="354"/>
                    </a:lnTo>
                    <a:lnTo>
                      <a:pt x="1920" y="354"/>
                    </a:lnTo>
                    <a:lnTo>
                      <a:pt x="1924" y="348"/>
                    </a:lnTo>
                    <a:lnTo>
                      <a:pt x="1933" y="356"/>
                    </a:lnTo>
                    <a:lnTo>
                      <a:pt x="1939" y="352"/>
                    </a:lnTo>
                    <a:lnTo>
                      <a:pt x="1941" y="354"/>
                    </a:lnTo>
                    <a:lnTo>
                      <a:pt x="1941" y="356"/>
                    </a:lnTo>
                    <a:lnTo>
                      <a:pt x="1945" y="362"/>
                    </a:lnTo>
                    <a:lnTo>
                      <a:pt x="1945" y="364"/>
                    </a:lnTo>
                    <a:lnTo>
                      <a:pt x="1947" y="366"/>
                    </a:lnTo>
                    <a:lnTo>
                      <a:pt x="1957" y="366"/>
                    </a:lnTo>
                    <a:lnTo>
                      <a:pt x="1957" y="371"/>
                    </a:lnTo>
                    <a:lnTo>
                      <a:pt x="1957" y="375"/>
                    </a:lnTo>
                    <a:lnTo>
                      <a:pt x="1960" y="377"/>
                    </a:lnTo>
                    <a:lnTo>
                      <a:pt x="1962" y="377"/>
                    </a:lnTo>
                    <a:lnTo>
                      <a:pt x="1966" y="371"/>
                    </a:lnTo>
                    <a:lnTo>
                      <a:pt x="1970" y="362"/>
                    </a:lnTo>
                    <a:lnTo>
                      <a:pt x="1972" y="360"/>
                    </a:lnTo>
                    <a:lnTo>
                      <a:pt x="1972" y="358"/>
                    </a:lnTo>
                    <a:lnTo>
                      <a:pt x="1978" y="354"/>
                    </a:lnTo>
                    <a:lnTo>
                      <a:pt x="1984" y="358"/>
                    </a:lnTo>
                    <a:lnTo>
                      <a:pt x="1984" y="354"/>
                    </a:lnTo>
                    <a:lnTo>
                      <a:pt x="1978" y="350"/>
                    </a:lnTo>
                    <a:lnTo>
                      <a:pt x="1976" y="348"/>
                    </a:lnTo>
                    <a:lnTo>
                      <a:pt x="1970" y="346"/>
                    </a:lnTo>
                    <a:lnTo>
                      <a:pt x="1968" y="342"/>
                    </a:lnTo>
                    <a:lnTo>
                      <a:pt x="1966" y="340"/>
                    </a:lnTo>
                    <a:lnTo>
                      <a:pt x="1964" y="337"/>
                    </a:lnTo>
                    <a:lnTo>
                      <a:pt x="1964" y="335"/>
                    </a:lnTo>
                    <a:lnTo>
                      <a:pt x="1978" y="335"/>
                    </a:lnTo>
                    <a:lnTo>
                      <a:pt x="1984" y="337"/>
                    </a:lnTo>
                    <a:lnTo>
                      <a:pt x="2001" y="337"/>
                    </a:lnTo>
                    <a:lnTo>
                      <a:pt x="2001" y="342"/>
                    </a:lnTo>
                    <a:lnTo>
                      <a:pt x="1997" y="342"/>
                    </a:lnTo>
                    <a:lnTo>
                      <a:pt x="1995" y="340"/>
                    </a:lnTo>
                    <a:lnTo>
                      <a:pt x="1984" y="340"/>
                    </a:lnTo>
                    <a:lnTo>
                      <a:pt x="1984" y="346"/>
                    </a:lnTo>
                    <a:lnTo>
                      <a:pt x="1991" y="352"/>
                    </a:lnTo>
                    <a:lnTo>
                      <a:pt x="1995" y="354"/>
                    </a:lnTo>
                    <a:lnTo>
                      <a:pt x="1995" y="360"/>
                    </a:lnTo>
                    <a:lnTo>
                      <a:pt x="2003" y="362"/>
                    </a:lnTo>
                    <a:lnTo>
                      <a:pt x="2001" y="366"/>
                    </a:lnTo>
                    <a:lnTo>
                      <a:pt x="2005" y="371"/>
                    </a:lnTo>
                    <a:lnTo>
                      <a:pt x="1999" y="373"/>
                    </a:lnTo>
                    <a:lnTo>
                      <a:pt x="1997" y="377"/>
                    </a:lnTo>
                    <a:lnTo>
                      <a:pt x="1993" y="377"/>
                    </a:lnTo>
                    <a:lnTo>
                      <a:pt x="1995" y="381"/>
                    </a:lnTo>
                    <a:lnTo>
                      <a:pt x="1995" y="383"/>
                    </a:lnTo>
                    <a:lnTo>
                      <a:pt x="1995" y="385"/>
                    </a:lnTo>
                    <a:lnTo>
                      <a:pt x="1995" y="393"/>
                    </a:lnTo>
                    <a:lnTo>
                      <a:pt x="1995" y="395"/>
                    </a:lnTo>
                    <a:lnTo>
                      <a:pt x="1991" y="400"/>
                    </a:lnTo>
                    <a:lnTo>
                      <a:pt x="1989" y="406"/>
                    </a:lnTo>
                    <a:lnTo>
                      <a:pt x="1989" y="410"/>
                    </a:lnTo>
                    <a:lnTo>
                      <a:pt x="1989" y="410"/>
                    </a:lnTo>
                    <a:lnTo>
                      <a:pt x="1991" y="412"/>
                    </a:lnTo>
                    <a:lnTo>
                      <a:pt x="1993" y="416"/>
                    </a:lnTo>
                    <a:lnTo>
                      <a:pt x="1991" y="416"/>
                    </a:lnTo>
                    <a:lnTo>
                      <a:pt x="1989" y="420"/>
                    </a:lnTo>
                    <a:lnTo>
                      <a:pt x="1984" y="427"/>
                    </a:lnTo>
                    <a:lnTo>
                      <a:pt x="1980" y="429"/>
                    </a:lnTo>
                    <a:lnTo>
                      <a:pt x="1978" y="431"/>
                    </a:lnTo>
                    <a:lnTo>
                      <a:pt x="1978" y="431"/>
                    </a:lnTo>
                    <a:lnTo>
                      <a:pt x="1978" y="435"/>
                    </a:lnTo>
                    <a:lnTo>
                      <a:pt x="1974" y="435"/>
                    </a:lnTo>
                    <a:lnTo>
                      <a:pt x="1974" y="435"/>
                    </a:lnTo>
                    <a:lnTo>
                      <a:pt x="1976" y="437"/>
                    </a:lnTo>
                    <a:lnTo>
                      <a:pt x="1978" y="439"/>
                    </a:lnTo>
                    <a:lnTo>
                      <a:pt x="1982" y="445"/>
                    </a:lnTo>
                    <a:lnTo>
                      <a:pt x="1980" y="449"/>
                    </a:lnTo>
                    <a:lnTo>
                      <a:pt x="1980" y="453"/>
                    </a:lnTo>
                    <a:lnTo>
                      <a:pt x="1978" y="456"/>
                    </a:lnTo>
                    <a:lnTo>
                      <a:pt x="1978" y="460"/>
                    </a:lnTo>
                    <a:lnTo>
                      <a:pt x="1980" y="464"/>
                    </a:lnTo>
                    <a:lnTo>
                      <a:pt x="1984" y="470"/>
                    </a:lnTo>
                    <a:lnTo>
                      <a:pt x="1991" y="478"/>
                    </a:lnTo>
                    <a:lnTo>
                      <a:pt x="1999" y="485"/>
                    </a:lnTo>
                    <a:lnTo>
                      <a:pt x="2005" y="491"/>
                    </a:lnTo>
                    <a:lnTo>
                      <a:pt x="2007" y="493"/>
                    </a:lnTo>
                    <a:lnTo>
                      <a:pt x="2022" y="511"/>
                    </a:lnTo>
                    <a:lnTo>
                      <a:pt x="2026" y="509"/>
                    </a:lnTo>
                    <a:lnTo>
                      <a:pt x="2047" y="534"/>
                    </a:lnTo>
                    <a:lnTo>
                      <a:pt x="2059" y="540"/>
                    </a:lnTo>
                    <a:lnTo>
                      <a:pt x="2063" y="547"/>
                    </a:lnTo>
                    <a:lnTo>
                      <a:pt x="2065" y="551"/>
                    </a:lnTo>
                    <a:lnTo>
                      <a:pt x="2069" y="551"/>
                    </a:lnTo>
                    <a:lnTo>
                      <a:pt x="2069" y="555"/>
                    </a:lnTo>
                    <a:lnTo>
                      <a:pt x="2084" y="569"/>
                    </a:lnTo>
                    <a:lnTo>
                      <a:pt x="2088" y="569"/>
                    </a:lnTo>
                    <a:lnTo>
                      <a:pt x="2088" y="574"/>
                    </a:lnTo>
                    <a:lnTo>
                      <a:pt x="2090" y="574"/>
                    </a:lnTo>
                    <a:lnTo>
                      <a:pt x="2094" y="574"/>
                    </a:lnTo>
                    <a:lnTo>
                      <a:pt x="2096" y="572"/>
                    </a:lnTo>
                    <a:lnTo>
                      <a:pt x="2096" y="567"/>
                    </a:lnTo>
                    <a:lnTo>
                      <a:pt x="2096" y="565"/>
                    </a:lnTo>
                    <a:lnTo>
                      <a:pt x="2094" y="563"/>
                    </a:lnTo>
                    <a:lnTo>
                      <a:pt x="2096" y="561"/>
                    </a:lnTo>
                    <a:lnTo>
                      <a:pt x="2096" y="557"/>
                    </a:lnTo>
                    <a:lnTo>
                      <a:pt x="2098" y="557"/>
                    </a:lnTo>
                    <a:lnTo>
                      <a:pt x="2098" y="551"/>
                    </a:lnTo>
                    <a:lnTo>
                      <a:pt x="2094" y="547"/>
                    </a:lnTo>
                    <a:lnTo>
                      <a:pt x="2090" y="545"/>
                    </a:lnTo>
                    <a:lnTo>
                      <a:pt x="2088" y="538"/>
                    </a:lnTo>
                    <a:lnTo>
                      <a:pt x="2088" y="534"/>
                    </a:lnTo>
                    <a:lnTo>
                      <a:pt x="2090" y="532"/>
                    </a:lnTo>
                    <a:lnTo>
                      <a:pt x="2094" y="526"/>
                    </a:lnTo>
                    <a:lnTo>
                      <a:pt x="2096" y="526"/>
                    </a:lnTo>
                    <a:lnTo>
                      <a:pt x="2100" y="528"/>
                    </a:lnTo>
                    <a:lnTo>
                      <a:pt x="2100" y="528"/>
                    </a:lnTo>
                    <a:lnTo>
                      <a:pt x="2103" y="530"/>
                    </a:lnTo>
                    <a:lnTo>
                      <a:pt x="2105" y="530"/>
                    </a:lnTo>
                    <a:lnTo>
                      <a:pt x="2103" y="528"/>
                    </a:lnTo>
                    <a:lnTo>
                      <a:pt x="2100" y="526"/>
                    </a:lnTo>
                    <a:lnTo>
                      <a:pt x="2098" y="524"/>
                    </a:lnTo>
                    <a:lnTo>
                      <a:pt x="2096" y="520"/>
                    </a:lnTo>
                    <a:lnTo>
                      <a:pt x="2092" y="516"/>
                    </a:lnTo>
                    <a:lnTo>
                      <a:pt x="2090" y="516"/>
                    </a:lnTo>
                    <a:lnTo>
                      <a:pt x="2088" y="514"/>
                    </a:lnTo>
                    <a:lnTo>
                      <a:pt x="2086" y="511"/>
                    </a:lnTo>
                    <a:lnTo>
                      <a:pt x="2086" y="507"/>
                    </a:lnTo>
                    <a:lnTo>
                      <a:pt x="2088" y="503"/>
                    </a:lnTo>
                    <a:lnTo>
                      <a:pt x="2090" y="503"/>
                    </a:lnTo>
                    <a:lnTo>
                      <a:pt x="2092" y="501"/>
                    </a:lnTo>
                    <a:lnTo>
                      <a:pt x="2094" y="499"/>
                    </a:lnTo>
                    <a:lnTo>
                      <a:pt x="2096" y="501"/>
                    </a:lnTo>
                    <a:lnTo>
                      <a:pt x="2103" y="501"/>
                    </a:lnTo>
                    <a:lnTo>
                      <a:pt x="2105" y="499"/>
                    </a:lnTo>
                    <a:lnTo>
                      <a:pt x="2105" y="495"/>
                    </a:lnTo>
                    <a:lnTo>
                      <a:pt x="2100" y="489"/>
                    </a:lnTo>
                    <a:lnTo>
                      <a:pt x="2096" y="487"/>
                    </a:lnTo>
                    <a:lnTo>
                      <a:pt x="2092" y="487"/>
                    </a:lnTo>
                    <a:lnTo>
                      <a:pt x="2088" y="482"/>
                    </a:lnTo>
                    <a:lnTo>
                      <a:pt x="2086" y="480"/>
                    </a:lnTo>
                    <a:lnTo>
                      <a:pt x="2084" y="474"/>
                    </a:lnTo>
                    <a:lnTo>
                      <a:pt x="2080" y="468"/>
                    </a:lnTo>
                    <a:lnTo>
                      <a:pt x="2080" y="464"/>
                    </a:lnTo>
                    <a:lnTo>
                      <a:pt x="2080" y="464"/>
                    </a:lnTo>
                    <a:lnTo>
                      <a:pt x="2080" y="462"/>
                    </a:lnTo>
                    <a:lnTo>
                      <a:pt x="2082" y="460"/>
                    </a:lnTo>
                    <a:lnTo>
                      <a:pt x="2088" y="466"/>
                    </a:lnTo>
                    <a:lnTo>
                      <a:pt x="2090" y="468"/>
                    </a:lnTo>
                    <a:lnTo>
                      <a:pt x="2094" y="468"/>
                    </a:lnTo>
                    <a:lnTo>
                      <a:pt x="2094" y="466"/>
                    </a:lnTo>
                    <a:lnTo>
                      <a:pt x="2092" y="464"/>
                    </a:lnTo>
                    <a:lnTo>
                      <a:pt x="2090" y="462"/>
                    </a:lnTo>
                    <a:lnTo>
                      <a:pt x="2090" y="460"/>
                    </a:lnTo>
                    <a:lnTo>
                      <a:pt x="2088" y="456"/>
                    </a:lnTo>
                    <a:lnTo>
                      <a:pt x="2086" y="456"/>
                    </a:lnTo>
                    <a:lnTo>
                      <a:pt x="2078" y="456"/>
                    </a:lnTo>
                    <a:lnTo>
                      <a:pt x="2065" y="443"/>
                    </a:lnTo>
                    <a:lnTo>
                      <a:pt x="2065" y="435"/>
                    </a:lnTo>
                    <a:lnTo>
                      <a:pt x="2063" y="433"/>
                    </a:lnTo>
                    <a:lnTo>
                      <a:pt x="2061" y="433"/>
                    </a:lnTo>
                    <a:lnTo>
                      <a:pt x="2057" y="431"/>
                    </a:lnTo>
                    <a:lnTo>
                      <a:pt x="2053" y="429"/>
                    </a:lnTo>
                    <a:lnTo>
                      <a:pt x="2051" y="429"/>
                    </a:lnTo>
                    <a:lnTo>
                      <a:pt x="2051" y="433"/>
                    </a:lnTo>
                    <a:lnTo>
                      <a:pt x="2049" y="433"/>
                    </a:lnTo>
                    <a:lnTo>
                      <a:pt x="2049" y="433"/>
                    </a:lnTo>
                    <a:lnTo>
                      <a:pt x="2044" y="433"/>
                    </a:lnTo>
                    <a:lnTo>
                      <a:pt x="2040" y="429"/>
                    </a:lnTo>
                    <a:lnTo>
                      <a:pt x="2038" y="427"/>
                    </a:lnTo>
                    <a:lnTo>
                      <a:pt x="2036" y="424"/>
                    </a:lnTo>
                    <a:lnTo>
                      <a:pt x="2034" y="422"/>
                    </a:lnTo>
                    <a:lnTo>
                      <a:pt x="2034" y="418"/>
                    </a:lnTo>
                    <a:lnTo>
                      <a:pt x="2036" y="416"/>
                    </a:lnTo>
                    <a:lnTo>
                      <a:pt x="2036" y="408"/>
                    </a:lnTo>
                    <a:lnTo>
                      <a:pt x="2032" y="402"/>
                    </a:lnTo>
                    <a:lnTo>
                      <a:pt x="2028" y="398"/>
                    </a:lnTo>
                    <a:lnTo>
                      <a:pt x="2026" y="395"/>
                    </a:lnTo>
                    <a:lnTo>
                      <a:pt x="2026" y="391"/>
                    </a:lnTo>
                    <a:lnTo>
                      <a:pt x="2026" y="389"/>
                    </a:lnTo>
                    <a:lnTo>
                      <a:pt x="2030" y="389"/>
                    </a:lnTo>
                    <a:lnTo>
                      <a:pt x="2032" y="391"/>
                    </a:lnTo>
                    <a:lnTo>
                      <a:pt x="2036" y="385"/>
                    </a:lnTo>
                    <a:lnTo>
                      <a:pt x="2044" y="393"/>
                    </a:lnTo>
                    <a:lnTo>
                      <a:pt x="2047" y="393"/>
                    </a:lnTo>
                    <a:lnTo>
                      <a:pt x="2042" y="389"/>
                    </a:lnTo>
                    <a:lnTo>
                      <a:pt x="2042" y="387"/>
                    </a:lnTo>
                    <a:lnTo>
                      <a:pt x="2044" y="385"/>
                    </a:lnTo>
                    <a:lnTo>
                      <a:pt x="2044" y="383"/>
                    </a:lnTo>
                    <a:lnTo>
                      <a:pt x="2047" y="379"/>
                    </a:lnTo>
                    <a:lnTo>
                      <a:pt x="2049" y="377"/>
                    </a:lnTo>
                    <a:lnTo>
                      <a:pt x="2051" y="377"/>
                    </a:lnTo>
                    <a:lnTo>
                      <a:pt x="2055" y="383"/>
                    </a:lnTo>
                    <a:lnTo>
                      <a:pt x="2057" y="385"/>
                    </a:lnTo>
                    <a:lnTo>
                      <a:pt x="2059" y="389"/>
                    </a:lnTo>
                    <a:lnTo>
                      <a:pt x="2063" y="391"/>
                    </a:lnTo>
                    <a:lnTo>
                      <a:pt x="2063" y="393"/>
                    </a:lnTo>
                    <a:lnTo>
                      <a:pt x="2067" y="381"/>
                    </a:lnTo>
                    <a:lnTo>
                      <a:pt x="2069" y="381"/>
                    </a:lnTo>
                    <a:lnTo>
                      <a:pt x="2078" y="379"/>
                    </a:lnTo>
                    <a:lnTo>
                      <a:pt x="2086" y="377"/>
                    </a:lnTo>
                    <a:lnTo>
                      <a:pt x="2094" y="377"/>
                    </a:lnTo>
                    <a:lnTo>
                      <a:pt x="2107" y="385"/>
                    </a:lnTo>
                    <a:lnTo>
                      <a:pt x="2107" y="385"/>
                    </a:lnTo>
                    <a:lnTo>
                      <a:pt x="2109" y="385"/>
                    </a:lnTo>
                    <a:lnTo>
                      <a:pt x="2119" y="391"/>
                    </a:lnTo>
                    <a:lnTo>
                      <a:pt x="2111" y="375"/>
                    </a:lnTo>
                    <a:lnTo>
                      <a:pt x="2117" y="375"/>
                    </a:lnTo>
                    <a:lnTo>
                      <a:pt x="2121" y="373"/>
                    </a:lnTo>
                    <a:lnTo>
                      <a:pt x="2123" y="371"/>
                    </a:lnTo>
                    <a:lnTo>
                      <a:pt x="2123" y="362"/>
                    </a:lnTo>
                    <a:lnTo>
                      <a:pt x="2123" y="362"/>
                    </a:lnTo>
                    <a:lnTo>
                      <a:pt x="2121" y="358"/>
                    </a:lnTo>
                    <a:lnTo>
                      <a:pt x="2127" y="358"/>
                    </a:lnTo>
                    <a:lnTo>
                      <a:pt x="2127" y="352"/>
                    </a:lnTo>
                    <a:lnTo>
                      <a:pt x="2129" y="352"/>
                    </a:lnTo>
                    <a:lnTo>
                      <a:pt x="2134" y="354"/>
                    </a:lnTo>
                    <a:lnTo>
                      <a:pt x="2140" y="354"/>
                    </a:lnTo>
                    <a:lnTo>
                      <a:pt x="2144" y="352"/>
                    </a:lnTo>
                    <a:lnTo>
                      <a:pt x="2144" y="350"/>
                    </a:lnTo>
                    <a:lnTo>
                      <a:pt x="2146" y="346"/>
                    </a:lnTo>
                    <a:lnTo>
                      <a:pt x="2148" y="344"/>
                    </a:lnTo>
                    <a:lnTo>
                      <a:pt x="2150" y="340"/>
                    </a:lnTo>
                    <a:lnTo>
                      <a:pt x="2152" y="337"/>
                    </a:lnTo>
                    <a:lnTo>
                      <a:pt x="2154" y="337"/>
                    </a:lnTo>
                    <a:lnTo>
                      <a:pt x="2148" y="331"/>
                    </a:lnTo>
                    <a:lnTo>
                      <a:pt x="2156" y="331"/>
                    </a:lnTo>
                    <a:lnTo>
                      <a:pt x="2158" y="337"/>
                    </a:lnTo>
                    <a:lnTo>
                      <a:pt x="2173" y="337"/>
                    </a:lnTo>
                    <a:lnTo>
                      <a:pt x="2175" y="337"/>
                    </a:lnTo>
                    <a:lnTo>
                      <a:pt x="2179" y="340"/>
                    </a:lnTo>
                    <a:lnTo>
                      <a:pt x="2187" y="340"/>
                    </a:lnTo>
                    <a:lnTo>
                      <a:pt x="2187" y="335"/>
                    </a:lnTo>
                    <a:lnTo>
                      <a:pt x="2185" y="331"/>
                    </a:lnTo>
                    <a:lnTo>
                      <a:pt x="2177" y="331"/>
                    </a:lnTo>
                    <a:lnTo>
                      <a:pt x="2175" y="325"/>
                    </a:lnTo>
                    <a:lnTo>
                      <a:pt x="2175" y="325"/>
                    </a:lnTo>
                    <a:lnTo>
                      <a:pt x="2173" y="323"/>
                    </a:lnTo>
                    <a:lnTo>
                      <a:pt x="2171" y="323"/>
                    </a:lnTo>
                    <a:lnTo>
                      <a:pt x="2165" y="321"/>
                    </a:lnTo>
                    <a:lnTo>
                      <a:pt x="2161" y="321"/>
                    </a:lnTo>
                    <a:lnTo>
                      <a:pt x="2158" y="319"/>
                    </a:lnTo>
                    <a:lnTo>
                      <a:pt x="2150" y="319"/>
                    </a:lnTo>
                    <a:lnTo>
                      <a:pt x="2152" y="315"/>
                    </a:lnTo>
                    <a:lnTo>
                      <a:pt x="2134" y="300"/>
                    </a:lnTo>
                    <a:lnTo>
                      <a:pt x="2129" y="306"/>
                    </a:lnTo>
                    <a:lnTo>
                      <a:pt x="2127" y="306"/>
                    </a:lnTo>
                    <a:lnTo>
                      <a:pt x="2127" y="304"/>
                    </a:lnTo>
                    <a:lnTo>
                      <a:pt x="2123" y="304"/>
                    </a:lnTo>
                    <a:lnTo>
                      <a:pt x="2121" y="302"/>
                    </a:lnTo>
                    <a:lnTo>
                      <a:pt x="2119" y="302"/>
                    </a:lnTo>
                    <a:lnTo>
                      <a:pt x="2117" y="300"/>
                    </a:lnTo>
                    <a:lnTo>
                      <a:pt x="2113" y="298"/>
                    </a:lnTo>
                    <a:lnTo>
                      <a:pt x="2111" y="298"/>
                    </a:lnTo>
                    <a:lnTo>
                      <a:pt x="2103" y="298"/>
                    </a:lnTo>
                    <a:lnTo>
                      <a:pt x="2096" y="298"/>
                    </a:lnTo>
                    <a:lnTo>
                      <a:pt x="2094" y="296"/>
                    </a:lnTo>
                    <a:lnTo>
                      <a:pt x="2090" y="292"/>
                    </a:lnTo>
                    <a:lnTo>
                      <a:pt x="2088" y="292"/>
                    </a:lnTo>
                    <a:lnTo>
                      <a:pt x="2090" y="290"/>
                    </a:lnTo>
                    <a:lnTo>
                      <a:pt x="2096" y="290"/>
                    </a:lnTo>
                    <a:lnTo>
                      <a:pt x="2100" y="292"/>
                    </a:lnTo>
                    <a:lnTo>
                      <a:pt x="2107" y="292"/>
                    </a:lnTo>
                    <a:lnTo>
                      <a:pt x="2111" y="294"/>
                    </a:lnTo>
                    <a:lnTo>
                      <a:pt x="2115" y="294"/>
                    </a:lnTo>
                    <a:lnTo>
                      <a:pt x="2117" y="296"/>
                    </a:lnTo>
                    <a:lnTo>
                      <a:pt x="2123" y="296"/>
                    </a:lnTo>
                    <a:lnTo>
                      <a:pt x="2123" y="294"/>
                    </a:lnTo>
                    <a:lnTo>
                      <a:pt x="2127" y="294"/>
                    </a:lnTo>
                    <a:lnTo>
                      <a:pt x="2132" y="292"/>
                    </a:lnTo>
                    <a:lnTo>
                      <a:pt x="2138" y="290"/>
                    </a:lnTo>
                    <a:lnTo>
                      <a:pt x="2140" y="286"/>
                    </a:lnTo>
                    <a:lnTo>
                      <a:pt x="2138" y="284"/>
                    </a:lnTo>
                    <a:lnTo>
                      <a:pt x="2134" y="282"/>
                    </a:lnTo>
                    <a:lnTo>
                      <a:pt x="2134" y="279"/>
                    </a:lnTo>
                    <a:lnTo>
                      <a:pt x="2129" y="277"/>
                    </a:lnTo>
                    <a:lnTo>
                      <a:pt x="2127" y="275"/>
                    </a:lnTo>
                    <a:lnTo>
                      <a:pt x="2127" y="275"/>
                    </a:lnTo>
                    <a:lnTo>
                      <a:pt x="2125" y="275"/>
                    </a:lnTo>
                    <a:lnTo>
                      <a:pt x="2117" y="269"/>
                    </a:lnTo>
                    <a:lnTo>
                      <a:pt x="2113" y="267"/>
                    </a:lnTo>
                    <a:lnTo>
                      <a:pt x="2115" y="265"/>
                    </a:lnTo>
                    <a:lnTo>
                      <a:pt x="2121" y="265"/>
                    </a:lnTo>
                    <a:lnTo>
                      <a:pt x="2125" y="267"/>
                    </a:lnTo>
                    <a:lnTo>
                      <a:pt x="2127" y="267"/>
                    </a:lnTo>
                    <a:lnTo>
                      <a:pt x="2129" y="269"/>
                    </a:lnTo>
                    <a:lnTo>
                      <a:pt x="2132" y="269"/>
                    </a:lnTo>
                    <a:lnTo>
                      <a:pt x="2134" y="271"/>
                    </a:lnTo>
                    <a:lnTo>
                      <a:pt x="2138" y="275"/>
                    </a:lnTo>
                    <a:lnTo>
                      <a:pt x="2144" y="277"/>
                    </a:lnTo>
                    <a:lnTo>
                      <a:pt x="2148" y="282"/>
                    </a:lnTo>
                    <a:lnTo>
                      <a:pt x="2152" y="282"/>
                    </a:lnTo>
                    <a:lnTo>
                      <a:pt x="2154" y="279"/>
                    </a:lnTo>
                    <a:lnTo>
                      <a:pt x="2156" y="279"/>
                    </a:lnTo>
                    <a:lnTo>
                      <a:pt x="2158" y="277"/>
                    </a:lnTo>
                    <a:lnTo>
                      <a:pt x="2169" y="277"/>
                    </a:lnTo>
                    <a:lnTo>
                      <a:pt x="2175" y="279"/>
                    </a:lnTo>
                    <a:lnTo>
                      <a:pt x="2187" y="284"/>
                    </a:lnTo>
                    <a:lnTo>
                      <a:pt x="2198" y="290"/>
                    </a:lnTo>
                    <a:lnTo>
                      <a:pt x="2206" y="292"/>
                    </a:lnTo>
                    <a:lnTo>
                      <a:pt x="2208" y="292"/>
                    </a:lnTo>
                    <a:lnTo>
                      <a:pt x="2210" y="292"/>
                    </a:lnTo>
                    <a:lnTo>
                      <a:pt x="2219" y="296"/>
                    </a:lnTo>
                    <a:lnTo>
                      <a:pt x="2223" y="296"/>
                    </a:lnTo>
                    <a:lnTo>
                      <a:pt x="2223" y="298"/>
                    </a:lnTo>
                    <a:lnTo>
                      <a:pt x="2225" y="298"/>
                    </a:lnTo>
                    <a:lnTo>
                      <a:pt x="2229" y="298"/>
                    </a:lnTo>
                    <a:lnTo>
                      <a:pt x="2229" y="300"/>
                    </a:lnTo>
                    <a:lnTo>
                      <a:pt x="2233" y="302"/>
                    </a:lnTo>
                    <a:lnTo>
                      <a:pt x="2235" y="302"/>
                    </a:lnTo>
                    <a:lnTo>
                      <a:pt x="2239" y="304"/>
                    </a:lnTo>
                    <a:lnTo>
                      <a:pt x="2241" y="306"/>
                    </a:lnTo>
                    <a:lnTo>
                      <a:pt x="2245" y="306"/>
                    </a:lnTo>
                    <a:lnTo>
                      <a:pt x="2245" y="304"/>
                    </a:lnTo>
                    <a:lnTo>
                      <a:pt x="2245" y="298"/>
                    </a:lnTo>
                    <a:lnTo>
                      <a:pt x="2239" y="292"/>
                    </a:lnTo>
                    <a:lnTo>
                      <a:pt x="2237" y="292"/>
                    </a:lnTo>
                    <a:lnTo>
                      <a:pt x="2241" y="288"/>
                    </a:lnTo>
                    <a:lnTo>
                      <a:pt x="2229" y="284"/>
                    </a:lnTo>
                    <a:lnTo>
                      <a:pt x="2233" y="282"/>
                    </a:lnTo>
                    <a:lnTo>
                      <a:pt x="2221" y="275"/>
                    </a:lnTo>
                    <a:lnTo>
                      <a:pt x="2233" y="277"/>
                    </a:lnTo>
                    <a:lnTo>
                      <a:pt x="2233" y="271"/>
                    </a:lnTo>
                    <a:lnTo>
                      <a:pt x="2235" y="271"/>
                    </a:lnTo>
                    <a:lnTo>
                      <a:pt x="2239" y="273"/>
                    </a:lnTo>
                    <a:lnTo>
                      <a:pt x="2248" y="273"/>
                    </a:lnTo>
                    <a:lnTo>
                      <a:pt x="2248" y="271"/>
                    </a:lnTo>
                    <a:lnTo>
                      <a:pt x="2248" y="271"/>
                    </a:lnTo>
                    <a:lnTo>
                      <a:pt x="2248" y="27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88"/>
              <p:cNvSpPr>
                <a:spLocks/>
              </p:cNvSpPr>
              <p:nvPr/>
            </p:nvSpPr>
            <p:spPr bwMode="auto">
              <a:xfrm>
                <a:off x="2998" y="1307"/>
                <a:ext cx="151" cy="99"/>
              </a:xfrm>
              <a:custGeom>
                <a:avLst/>
                <a:gdLst>
                  <a:gd name="T0" fmla="*/ 135 w 151"/>
                  <a:gd name="T1" fmla="*/ 99 h 99"/>
                  <a:gd name="T2" fmla="*/ 139 w 151"/>
                  <a:gd name="T3" fmla="*/ 80 h 99"/>
                  <a:gd name="T4" fmla="*/ 151 w 151"/>
                  <a:gd name="T5" fmla="*/ 76 h 99"/>
                  <a:gd name="T6" fmla="*/ 149 w 151"/>
                  <a:gd name="T7" fmla="*/ 60 h 99"/>
                  <a:gd name="T8" fmla="*/ 145 w 151"/>
                  <a:gd name="T9" fmla="*/ 60 h 99"/>
                  <a:gd name="T10" fmla="*/ 139 w 151"/>
                  <a:gd name="T11" fmla="*/ 62 h 99"/>
                  <a:gd name="T12" fmla="*/ 126 w 151"/>
                  <a:gd name="T13" fmla="*/ 60 h 99"/>
                  <a:gd name="T14" fmla="*/ 124 w 151"/>
                  <a:gd name="T15" fmla="*/ 49 h 99"/>
                  <a:gd name="T16" fmla="*/ 124 w 151"/>
                  <a:gd name="T17" fmla="*/ 41 h 99"/>
                  <a:gd name="T18" fmla="*/ 124 w 151"/>
                  <a:gd name="T19" fmla="*/ 27 h 99"/>
                  <a:gd name="T20" fmla="*/ 118 w 151"/>
                  <a:gd name="T21" fmla="*/ 20 h 99"/>
                  <a:gd name="T22" fmla="*/ 108 w 151"/>
                  <a:gd name="T23" fmla="*/ 12 h 99"/>
                  <a:gd name="T24" fmla="*/ 104 w 151"/>
                  <a:gd name="T25" fmla="*/ 4 h 99"/>
                  <a:gd name="T26" fmla="*/ 95 w 151"/>
                  <a:gd name="T27" fmla="*/ 0 h 99"/>
                  <a:gd name="T28" fmla="*/ 91 w 151"/>
                  <a:gd name="T29" fmla="*/ 6 h 99"/>
                  <a:gd name="T30" fmla="*/ 83 w 151"/>
                  <a:gd name="T31" fmla="*/ 8 h 99"/>
                  <a:gd name="T32" fmla="*/ 75 w 151"/>
                  <a:gd name="T33" fmla="*/ 12 h 99"/>
                  <a:gd name="T34" fmla="*/ 64 w 151"/>
                  <a:gd name="T35" fmla="*/ 4 h 99"/>
                  <a:gd name="T36" fmla="*/ 58 w 151"/>
                  <a:gd name="T37" fmla="*/ 8 h 99"/>
                  <a:gd name="T38" fmla="*/ 48 w 151"/>
                  <a:gd name="T39" fmla="*/ 4 h 99"/>
                  <a:gd name="T40" fmla="*/ 31 w 151"/>
                  <a:gd name="T41" fmla="*/ 10 h 99"/>
                  <a:gd name="T42" fmla="*/ 23 w 151"/>
                  <a:gd name="T43" fmla="*/ 29 h 99"/>
                  <a:gd name="T44" fmla="*/ 19 w 151"/>
                  <a:gd name="T45" fmla="*/ 37 h 99"/>
                  <a:gd name="T46" fmla="*/ 13 w 151"/>
                  <a:gd name="T47" fmla="*/ 43 h 99"/>
                  <a:gd name="T48" fmla="*/ 0 w 151"/>
                  <a:gd name="T49" fmla="*/ 47 h 99"/>
                  <a:gd name="T50" fmla="*/ 10 w 151"/>
                  <a:gd name="T51" fmla="*/ 51 h 99"/>
                  <a:gd name="T52" fmla="*/ 17 w 151"/>
                  <a:gd name="T53" fmla="*/ 64 h 99"/>
                  <a:gd name="T54" fmla="*/ 21 w 151"/>
                  <a:gd name="T55" fmla="*/ 64 h 99"/>
                  <a:gd name="T56" fmla="*/ 23 w 151"/>
                  <a:gd name="T57" fmla="*/ 76 h 99"/>
                  <a:gd name="T58" fmla="*/ 37 w 151"/>
                  <a:gd name="T59" fmla="*/ 76 h 99"/>
                  <a:gd name="T60" fmla="*/ 39 w 151"/>
                  <a:gd name="T61" fmla="*/ 85 h 99"/>
                  <a:gd name="T62" fmla="*/ 48 w 151"/>
                  <a:gd name="T63" fmla="*/ 89 h 99"/>
                  <a:gd name="T64" fmla="*/ 48 w 151"/>
                  <a:gd name="T65" fmla="*/ 93 h 99"/>
                  <a:gd name="T66" fmla="*/ 52 w 151"/>
                  <a:gd name="T67" fmla="*/ 97 h 99"/>
                  <a:gd name="T68" fmla="*/ 62 w 151"/>
                  <a:gd name="T69" fmla="*/ 97 h 99"/>
                  <a:gd name="T70" fmla="*/ 73 w 151"/>
                  <a:gd name="T71" fmla="*/ 97 h 99"/>
                  <a:gd name="T72" fmla="*/ 83 w 151"/>
                  <a:gd name="T73" fmla="*/ 97 h 99"/>
                  <a:gd name="T74" fmla="*/ 91 w 151"/>
                  <a:gd name="T75" fmla="*/ 99 h 99"/>
                  <a:gd name="T76" fmla="*/ 93 w 151"/>
                  <a:gd name="T77" fmla="*/ 93 h 99"/>
                  <a:gd name="T78" fmla="*/ 100 w 151"/>
                  <a:gd name="T79" fmla="*/ 91 h 99"/>
                  <a:gd name="T80" fmla="*/ 108 w 151"/>
                  <a:gd name="T81" fmla="*/ 89 h 99"/>
                  <a:gd name="T82" fmla="*/ 114 w 151"/>
                  <a:gd name="T83" fmla="*/ 91 h 99"/>
                  <a:gd name="T84" fmla="*/ 129 w 151"/>
                  <a:gd name="T8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" h="99">
                    <a:moveTo>
                      <a:pt x="129" y="97"/>
                    </a:moveTo>
                    <a:lnTo>
                      <a:pt x="131" y="99"/>
                    </a:lnTo>
                    <a:lnTo>
                      <a:pt x="135" y="99"/>
                    </a:lnTo>
                    <a:lnTo>
                      <a:pt x="135" y="87"/>
                    </a:lnTo>
                    <a:lnTo>
                      <a:pt x="135" y="85"/>
                    </a:lnTo>
                    <a:lnTo>
                      <a:pt x="139" y="80"/>
                    </a:lnTo>
                    <a:lnTo>
                      <a:pt x="141" y="76"/>
                    </a:lnTo>
                    <a:lnTo>
                      <a:pt x="141" y="76"/>
                    </a:lnTo>
                    <a:lnTo>
                      <a:pt x="151" y="76"/>
                    </a:lnTo>
                    <a:lnTo>
                      <a:pt x="151" y="74"/>
                    </a:lnTo>
                    <a:lnTo>
                      <a:pt x="151" y="70"/>
                    </a:lnTo>
                    <a:lnTo>
                      <a:pt x="149" y="60"/>
                    </a:lnTo>
                    <a:lnTo>
                      <a:pt x="149" y="60"/>
                    </a:lnTo>
                    <a:lnTo>
                      <a:pt x="147" y="60"/>
                    </a:lnTo>
                    <a:lnTo>
                      <a:pt x="145" y="60"/>
                    </a:lnTo>
                    <a:lnTo>
                      <a:pt x="141" y="60"/>
                    </a:lnTo>
                    <a:lnTo>
                      <a:pt x="141" y="62"/>
                    </a:lnTo>
                    <a:lnTo>
                      <a:pt x="139" y="62"/>
                    </a:lnTo>
                    <a:lnTo>
                      <a:pt x="137" y="64"/>
                    </a:lnTo>
                    <a:lnTo>
                      <a:pt x="131" y="64"/>
                    </a:lnTo>
                    <a:lnTo>
                      <a:pt x="126" y="60"/>
                    </a:lnTo>
                    <a:lnTo>
                      <a:pt x="126" y="54"/>
                    </a:lnTo>
                    <a:lnTo>
                      <a:pt x="124" y="51"/>
                    </a:lnTo>
                    <a:lnTo>
                      <a:pt x="124" y="49"/>
                    </a:lnTo>
                    <a:lnTo>
                      <a:pt x="124" y="45"/>
                    </a:lnTo>
                    <a:lnTo>
                      <a:pt x="124" y="43"/>
                    </a:lnTo>
                    <a:lnTo>
                      <a:pt x="124" y="41"/>
                    </a:lnTo>
                    <a:lnTo>
                      <a:pt x="126" y="39"/>
                    </a:lnTo>
                    <a:lnTo>
                      <a:pt x="124" y="39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0" y="27"/>
                    </a:lnTo>
                    <a:lnTo>
                      <a:pt x="118" y="20"/>
                    </a:lnTo>
                    <a:lnTo>
                      <a:pt x="114" y="20"/>
                    </a:lnTo>
                    <a:lnTo>
                      <a:pt x="114" y="14"/>
                    </a:lnTo>
                    <a:lnTo>
                      <a:pt x="108" y="12"/>
                    </a:lnTo>
                    <a:lnTo>
                      <a:pt x="108" y="8"/>
                    </a:lnTo>
                    <a:lnTo>
                      <a:pt x="106" y="6"/>
                    </a:lnTo>
                    <a:lnTo>
                      <a:pt x="104" y="4"/>
                    </a:lnTo>
                    <a:lnTo>
                      <a:pt x="104" y="2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3" y="4"/>
                    </a:lnTo>
                    <a:lnTo>
                      <a:pt x="91" y="6"/>
                    </a:lnTo>
                    <a:lnTo>
                      <a:pt x="87" y="6"/>
                    </a:lnTo>
                    <a:lnTo>
                      <a:pt x="85" y="4"/>
                    </a:lnTo>
                    <a:lnTo>
                      <a:pt x="83" y="8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6"/>
                    </a:lnTo>
                    <a:lnTo>
                      <a:pt x="50" y="6"/>
                    </a:lnTo>
                    <a:lnTo>
                      <a:pt x="48" y="4"/>
                    </a:lnTo>
                    <a:lnTo>
                      <a:pt x="42" y="4"/>
                    </a:lnTo>
                    <a:lnTo>
                      <a:pt x="37" y="10"/>
                    </a:lnTo>
                    <a:lnTo>
                      <a:pt x="31" y="10"/>
                    </a:lnTo>
                    <a:lnTo>
                      <a:pt x="27" y="12"/>
                    </a:lnTo>
                    <a:lnTo>
                      <a:pt x="27" y="25"/>
                    </a:lnTo>
                    <a:lnTo>
                      <a:pt x="23" y="29"/>
                    </a:lnTo>
                    <a:lnTo>
                      <a:pt x="21" y="31"/>
                    </a:lnTo>
                    <a:lnTo>
                      <a:pt x="19" y="33"/>
                    </a:lnTo>
                    <a:lnTo>
                      <a:pt x="19" y="37"/>
                    </a:lnTo>
                    <a:lnTo>
                      <a:pt x="17" y="39"/>
                    </a:lnTo>
                    <a:lnTo>
                      <a:pt x="15" y="41"/>
                    </a:lnTo>
                    <a:lnTo>
                      <a:pt x="13" y="43"/>
                    </a:lnTo>
                    <a:lnTo>
                      <a:pt x="8" y="41"/>
                    </a:lnTo>
                    <a:lnTo>
                      <a:pt x="8" y="45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3" y="62"/>
                    </a:lnTo>
                    <a:lnTo>
                      <a:pt x="15" y="64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1" y="64"/>
                    </a:lnTo>
                    <a:lnTo>
                      <a:pt x="21" y="68"/>
                    </a:lnTo>
                    <a:lnTo>
                      <a:pt x="21" y="70"/>
                    </a:lnTo>
                    <a:lnTo>
                      <a:pt x="23" y="76"/>
                    </a:lnTo>
                    <a:lnTo>
                      <a:pt x="29" y="76"/>
                    </a:lnTo>
                    <a:lnTo>
                      <a:pt x="31" y="78"/>
                    </a:lnTo>
                    <a:lnTo>
                      <a:pt x="37" y="76"/>
                    </a:lnTo>
                    <a:lnTo>
                      <a:pt x="42" y="78"/>
                    </a:lnTo>
                    <a:lnTo>
                      <a:pt x="42" y="80"/>
                    </a:lnTo>
                    <a:lnTo>
                      <a:pt x="39" y="85"/>
                    </a:lnTo>
                    <a:lnTo>
                      <a:pt x="42" y="85"/>
                    </a:lnTo>
                    <a:lnTo>
                      <a:pt x="42" y="89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1"/>
                    </a:lnTo>
                    <a:lnTo>
                      <a:pt x="48" y="93"/>
                    </a:lnTo>
                    <a:lnTo>
                      <a:pt x="46" y="95"/>
                    </a:lnTo>
                    <a:lnTo>
                      <a:pt x="48" y="97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60" y="97"/>
                    </a:lnTo>
                    <a:lnTo>
                      <a:pt x="62" y="97"/>
                    </a:lnTo>
                    <a:lnTo>
                      <a:pt x="64" y="99"/>
                    </a:lnTo>
                    <a:lnTo>
                      <a:pt x="71" y="99"/>
                    </a:lnTo>
                    <a:lnTo>
                      <a:pt x="73" y="97"/>
                    </a:lnTo>
                    <a:lnTo>
                      <a:pt x="73" y="95"/>
                    </a:lnTo>
                    <a:lnTo>
                      <a:pt x="77" y="97"/>
                    </a:lnTo>
                    <a:lnTo>
                      <a:pt x="83" y="97"/>
                    </a:lnTo>
                    <a:lnTo>
                      <a:pt x="83" y="99"/>
                    </a:lnTo>
                    <a:lnTo>
                      <a:pt x="87" y="99"/>
                    </a:lnTo>
                    <a:lnTo>
                      <a:pt x="91" y="99"/>
                    </a:lnTo>
                    <a:lnTo>
                      <a:pt x="93" y="99"/>
                    </a:lnTo>
                    <a:lnTo>
                      <a:pt x="93" y="95"/>
                    </a:lnTo>
                    <a:lnTo>
                      <a:pt x="93" y="93"/>
                    </a:lnTo>
                    <a:lnTo>
                      <a:pt x="95" y="93"/>
                    </a:lnTo>
                    <a:lnTo>
                      <a:pt x="100" y="91"/>
                    </a:lnTo>
                    <a:lnTo>
                      <a:pt x="100" y="91"/>
                    </a:lnTo>
                    <a:lnTo>
                      <a:pt x="100" y="91"/>
                    </a:lnTo>
                    <a:lnTo>
                      <a:pt x="108" y="91"/>
                    </a:lnTo>
                    <a:lnTo>
                      <a:pt x="108" y="89"/>
                    </a:lnTo>
                    <a:lnTo>
                      <a:pt x="110" y="89"/>
                    </a:lnTo>
                    <a:lnTo>
                      <a:pt x="112" y="91"/>
                    </a:lnTo>
                    <a:lnTo>
                      <a:pt x="114" y="91"/>
                    </a:lnTo>
                    <a:lnTo>
                      <a:pt x="118" y="91"/>
                    </a:lnTo>
                    <a:lnTo>
                      <a:pt x="124" y="91"/>
                    </a:lnTo>
                    <a:lnTo>
                      <a:pt x="129" y="97"/>
                    </a:lnTo>
                    <a:lnTo>
                      <a:pt x="129" y="97"/>
                    </a:lnTo>
                    <a:lnTo>
                      <a:pt x="129" y="9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89"/>
              <p:cNvSpPr>
                <a:spLocks/>
              </p:cNvSpPr>
              <p:nvPr/>
            </p:nvSpPr>
            <p:spPr bwMode="auto">
              <a:xfrm>
                <a:off x="2998" y="1307"/>
                <a:ext cx="151" cy="99"/>
              </a:xfrm>
              <a:custGeom>
                <a:avLst/>
                <a:gdLst>
                  <a:gd name="T0" fmla="*/ 135 w 151"/>
                  <a:gd name="T1" fmla="*/ 99 h 99"/>
                  <a:gd name="T2" fmla="*/ 139 w 151"/>
                  <a:gd name="T3" fmla="*/ 80 h 99"/>
                  <a:gd name="T4" fmla="*/ 151 w 151"/>
                  <a:gd name="T5" fmla="*/ 76 h 99"/>
                  <a:gd name="T6" fmla="*/ 149 w 151"/>
                  <a:gd name="T7" fmla="*/ 60 h 99"/>
                  <a:gd name="T8" fmla="*/ 145 w 151"/>
                  <a:gd name="T9" fmla="*/ 60 h 99"/>
                  <a:gd name="T10" fmla="*/ 139 w 151"/>
                  <a:gd name="T11" fmla="*/ 62 h 99"/>
                  <a:gd name="T12" fmla="*/ 126 w 151"/>
                  <a:gd name="T13" fmla="*/ 60 h 99"/>
                  <a:gd name="T14" fmla="*/ 124 w 151"/>
                  <a:gd name="T15" fmla="*/ 49 h 99"/>
                  <a:gd name="T16" fmla="*/ 124 w 151"/>
                  <a:gd name="T17" fmla="*/ 41 h 99"/>
                  <a:gd name="T18" fmla="*/ 124 w 151"/>
                  <a:gd name="T19" fmla="*/ 27 h 99"/>
                  <a:gd name="T20" fmla="*/ 118 w 151"/>
                  <a:gd name="T21" fmla="*/ 20 h 99"/>
                  <a:gd name="T22" fmla="*/ 108 w 151"/>
                  <a:gd name="T23" fmla="*/ 12 h 99"/>
                  <a:gd name="T24" fmla="*/ 104 w 151"/>
                  <a:gd name="T25" fmla="*/ 4 h 99"/>
                  <a:gd name="T26" fmla="*/ 95 w 151"/>
                  <a:gd name="T27" fmla="*/ 0 h 99"/>
                  <a:gd name="T28" fmla="*/ 91 w 151"/>
                  <a:gd name="T29" fmla="*/ 6 h 99"/>
                  <a:gd name="T30" fmla="*/ 83 w 151"/>
                  <a:gd name="T31" fmla="*/ 8 h 99"/>
                  <a:gd name="T32" fmla="*/ 75 w 151"/>
                  <a:gd name="T33" fmla="*/ 12 h 99"/>
                  <a:gd name="T34" fmla="*/ 64 w 151"/>
                  <a:gd name="T35" fmla="*/ 4 h 99"/>
                  <a:gd name="T36" fmla="*/ 58 w 151"/>
                  <a:gd name="T37" fmla="*/ 8 h 99"/>
                  <a:gd name="T38" fmla="*/ 48 w 151"/>
                  <a:gd name="T39" fmla="*/ 4 h 99"/>
                  <a:gd name="T40" fmla="*/ 31 w 151"/>
                  <a:gd name="T41" fmla="*/ 10 h 99"/>
                  <a:gd name="T42" fmla="*/ 23 w 151"/>
                  <a:gd name="T43" fmla="*/ 29 h 99"/>
                  <a:gd name="T44" fmla="*/ 19 w 151"/>
                  <a:gd name="T45" fmla="*/ 37 h 99"/>
                  <a:gd name="T46" fmla="*/ 13 w 151"/>
                  <a:gd name="T47" fmla="*/ 43 h 99"/>
                  <a:gd name="T48" fmla="*/ 0 w 151"/>
                  <a:gd name="T49" fmla="*/ 47 h 99"/>
                  <a:gd name="T50" fmla="*/ 10 w 151"/>
                  <a:gd name="T51" fmla="*/ 51 h 99"/>
                  <a:gd name="T52" fmla="*/ 17 w 151"/>
                  <a:gd name="T53" fmla="*/ 64 h 99"/>
                  <a:gd name="T54" fmla="*/ 21 w 151"/>
                  <a:gd name="T55" fmla="*/ 64 h 99"/>
                  <a:gd name="T56" fmla="*/ 23 w 151"/>
                  <a:gd name="T57" fmla="*/ 76 h 99"/>
                  <a:gd name="T58" fmla="*/ 37 w 151"/>
                  <a:gd name="T59" fmla="*/ 76 h 99"/>
                  <a:gd name="T60" fmla="*/ 39 w 151"/>
                  <a:gd name="T61" fmla="*/ 85 h 99"/>
                  <a:gd name="T62" fmla="*/ 48 w 151"/>
                  <a:gd name="T63" fmla="*/ 89 h 99"/>
                  <a:gd name="T64" fmla="*/ 48 w 151"/>
                  <a:gd name="T65" fmla="*/ 93 h 99"/>
                  <a:gd name="T66" fmla="*/ 52 w 151"/>
                  <a:gd name="T67" fmla="*/ 97 h 99"/>
                  <a:gd name="T68" fmla="*/ 62 w 151"/>
                  <a:gd name="T69" fmla="*/ 97 h 99"/>
                  <a:gd name="T70" fmla="*/ 73 w 151"/>
                  <a:gd name="T71" fmla="*/ 97 h 99"/>
                  <a:gd name="T72" fmla="*/ 83 w 151"/>
                  <a:gd name="T73" fmla="*/ 97 h 99"/>
                  <a:gd name="T74" fmla="*/ 91 w 151"/>
                  <a:gd name="T75" fmla="*/ 99 h 99"/>
                  <a:gd name="T76" fmla="*/ 93 w 151"/>
                  <a:gd name="T77" fmla="*/ 93 h 99"/>
                  <a:gd name="T78" fmla="*/ 100 w 151"/>
                  <a:gd name="T79" fmla="*/ 91 h 99"/>
                  <a:gd name="T80" fmla="*/ 108 w 151"/>
                  <a:gd name="T81" fmla="*/ 89 h 99"/>
                  <a:gd name="T82" fmla="*/ 114 w 151"/>
                  <a:gd name="T83" fmla="*/ 91 h 99"/>
                  <a:gd name="T84" fmla="*/ 129 w 151"/>
                  <a:gd name="T8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" h="99">
                    <a:moveTo>
                      <a:pt x="129" y="97"/>
                    </a:moveTo>
                    <a:lnTo>
                      <a:pt x="131" y="99"/>
                    </a:lnTo>
                    <a:lnTo>
                      <a:pt x="135" y="99"/>
                    </a:lnTo>
                    <a:lnTo>
                      <a:pt x="135" y="87"/>
                    </a:lnTo>
                    <a:lnTo>
                      <a:pt x="135" y="85"/>
                    </a:lnTo>
                    <a:lnTo>
                      <a:pt x="139" y="80"/>
                    </a:lnTo>
                    <a:lnTo>
                      <a:pt x="141" y="76"/>
                    </a:lnTo>
                    <a:lnTo>
                      <a:pt x="141" y="76"/>
                    </a:lnTo>
                    <a:lnTo>
                      <a:pt x="151" y="76"/>
                    </a:lnTo>
                    <a:lnTo>
                      <a:pt x="151" y="74"/>
                    </a:lnTo>
                    <a:lnTo>
                      <a:pt x="151" y="70"/>
                    </a:lnTo>
                    <a:lnTo>
                      <a:pt x="149" y="60"/>
                    </a:lnTo>
                    <a:lnTo>
                      <a:pt x="149" y="60"/>
                    </a:lnTo>
                    <a:lnTo>
                      <a:pt x="147" y="60"/>
                    </a:lnTo>
                    <a:lnTo>
                      <a:pt x="145" y="60"/>
                    </a:lnTo>
                    <a:lnTo>
                      <a:pt x="141" y="60"/>
                    </a:lnTo>
                    <a:lnTo>
                      <a:pt x="141" y="62"/>
                    </a:lnTo>
                    <a:lnTo>
                      <a:pt x="139" y="62"/>
                    </a:lnTo>
                    <a:lnTo>
                      <a:pt x="137" y="64"/>
                    </a:lnTo>
                    <a:lnTo>
                      <a:pt x="131" y="64"/>
                    </a:lnTo>
                    <a:lnTo>
                      <a:pt x="126" y="60"/>
                    </a:lnTo>
                    <a:lnTo>
                      <a:pt x="126" y="54"/>
                    </a:lnTo>
                    <a:lnTo>
                      <a:pt x="124" y="51"/>
                    </a:lnTo>
                    <a:lnTo>
                      <a:pt x="124" y="49"/>
                    </a:lnTo>
                    <a:lnTo>
                      <a:pt x="124" y="45"/>
                    </a:lnTo>
                    <a:lnTo>
                      <a:pt x="124" y="43"/>
                    </a:lnTo>
                    <a:lnTo>
                      <a:pt x="124" y="41"/>
                    </a:lnTo>
                    <a:lnTo>
                      <a:pt x="126" y="39"/>
                    </a:lnTo>
                    <a:lnTo>
                      <a:pt x="124" y="39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0" y="27"/>
                    </a:lnTo>
                    <a:lnTo>
                      <a:pt x="118" y="20"/>
                    </a:lnTo>
                    <a:lnTo>
                      <a:pt x="114" y="20"/>
                    </a:lnTo>
                    <a:lnTo>
                      <a:pt x="114" y="14"/>
                    </a:lnTo>
                    <a:lnTo>
                      <a:pt x="108" y="12"/>
                    </a:lnTo>
                    <a:lnTo>
                      <a:pt x="108" y="8"/>
                    </a:lnTo>
                    <a:lnTo>
                      <a:pt x="106" y="6"/>
                    </a:lnTo>
                    <a:lnTo>
                      <a:pt x="104" y="4"/>
                    </a:lnTo>
                    <a:lnTo>
                      <a:pt x="104" y="2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3" y="4"/>
                    </a:lnTo>
                    <a:lnTo>
                      <a:pt x="91" y="6"/>
                    </a:lnTo>
                    <a:lnTo>
                      <a:pt x="87" y="6"/>
                    </a:lnTo>
                    <a:lnTo>
                      <a:pt x="85" y="4"/>
                    </a:lnTo>
                    <a:lnTo>
                      <a:pt x="83" y="8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6"/>
                    </a:lnTo>
                    <a:lnTo>
                      <a:pt x="50" y="6"/>
                    </a:lnTo>
                    <a:lnTo>
                      <a:pt x="48" y="4"/>
                    </a:lnTo>
                    <a:lnTo>
                      <a:pt x="42" y="4"/>
                    </a:lnTo>
                    <a:lnTo>
                      <a:pt x="37" y="10"/>
                    </a:lnTo>
                    <a:lnTo>
                      <a:pt x="31" y="10"/>
                    </a:lnTo>
                    <a:lnTo>
                      <a:pt x="27" y="12"/>
                    </a:lnTo>
                    <a:lnTo>
                      <a:pt x="27" y="25"/>
                    </a:lnTo>
                    <a:lnTo>
                      <a:pt x="23" y="29"/>
                    </a:lnTo>
                    <a:lnTo>
                      <a:pt x="21" y="31"/>
                    </a:lnTo>
                    <a:lnTo>
                      <a:pt x="19" y="33"/>
                    </a:lnTo>
                    <a:lnTo>
                      <a:pt x="19" y="37"/>
                    </a:lnTo>
                    <a:lnTo>
                      <a:pt x="17" y="39"/>
                    </a:lnTo>
                    <a:lnTo>
                      <a:pt x="15" y="41"/>
                    </a:lnTo>
                    <a:lnTo>
                      <a:pt x="13" y="43"/>
                    </a:lnTo>
                    <a:lnTo>
                      <a:pt x="8" y="41"/>
                    </a:lnTo>
                    <a:lnTo>
                      <a:pt x="8" y="45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3" y="62"/>
                    </a:lnTo>
                    <a:lnTo>
                      <a:pt x="15" y="64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1" y="64"/>
                    </a:lnTo>
                    <a:lnTo>
                      <a:pt x="21" y="68"/>
                    </a:lnTo>
                    <a:lnTo>
                      <a:pt x="21" y="70"/>
                    </a:lnTo>
                    <a:lnTo>
                      <a:pt x="23" y="76"/>
                    </a:lnTo>
                    <a:lnTo>
                      <a:pt x="29" y="76"/>
                    </a:lnTo>
                    <a:lnTo>
                      <a:pt x="31" y="78"/>
                    </a:lnTo>
                    <a:lnTo>
                      <a:pt x="37" y="76"/>
                    </a:lnTo>
                    <a:lnTo>
                      <a:pt x="42" y="78"/>
                    </a:lnTo>
                    <a:lnTo>
                      <a:pt x="42" y="80"/>
                    </a:lnTo>
                    <a:lnTo>
                      <a:pt x="39" y="85"/>
                    </a:lnTo>
                    <a:lnTo>
                      <a:pt x="42" y="85"/>
                    </a:lnTo>
                    <a:lnTo>
                      <a:pt x="42" y="89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1"/>
                    </a:lnTo>
                    <a:lnTo>
                      <a:pt x="48" y="93"/>
                    </a:lnTo>
                    <a:lnTo>
                      <a:pt x="46" y="95"/>
                    </a:lnTo>
                    <a:lnTo>
                      <a:pt x="48" y="97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60" y="97"/>
                    </a:lnTo>
                    <a:lnTo>
                      <a:pt x="62" y="97"/>
                    </a:lnTo>
                    <a:lnTo>
                      <a:pt x="64" y="99"/>
                    </a:lnTo>
                    <a:lnTo>
                      <a:pt x="71" y="99"/>
                    </a:lnTo>
                    <a:lnTo>
                      <a:pt x="73" y="97"/>
                    </a:lnTo>
                    <a:lnTo>
                      <a:pt x="73" y="95"/>
                    </a:lnTo>
                    <a:lnTo>
                      <a:pt x="77" y="97"/>
                    </a:lnTo>
                    <a:lnTo>
                      <a:pt x="83" y="97"/>
                    </a:lnTo>
                    <a:lnTo>
                      <a:pt x="83" y="99"/>
                    </a:lnTo>
                    <a:lnTo>
                      <a:pt x="87" y="99"/>
                    </a:lnTo>
                    <a:lnTo>
                      <a:pt x="91" y="99"/>
                    </a:lnTo>
                    <a:lnTo>
                      <a:pt x="93" y="99"/>
                    </a:lnTo>
                    <a:lnTo>
                      <a:pt x="93" y="95"/>
                    </a:lnTo>
                    <a:lnTo>
                      <a:pt x="93" y="93"/>
                    </a:lnTo>
                    <a:lnTo>
                      <a:pt x="95" y="93"/>
                    </a:lnTo>
                    <a:lnTo>
                      <a:pt x="100" y="91"/>
                    </a:lnTo>
                    <a:lnTo>
                      <a:pt x="100" y="91"/>
                    </a:lnTo>
                    <a:lnTo>
                      <a:pt x="100" y="91"/>
                    </a:lnTo>
                    <a:lnTo>
                      <a:pt x="108" y="91"/>
                    </a:lnTo>
                    <a:lnTo>
                      <a:pt x="108" y="89"/>
                    </a:lnTo>
                    <a:lnTo>
                      <a:pt x="110" y="89"/>
                    </a:lnTo>
                    <a:lnTo>
                      <a:pt x="112" y="91"/>
                    </a:lnTo>
                    <a:lnTo>
                      <a:pt x="114" y="91"/>
                    </a:lnTo>
                    <a:lnTo>
                      <a:pt x="118" y="91"/>
                    </a:lnTo>
                    <a:lnTo>
                      <a:pt x="124" y="91"/>
                    </a:lnTo>
                    <a:lnTo>
                      <a:pt x="129" y="97"/>
                    </a:lnTo>
                    <a:lnTo>
                      <a:pt x="129" y="97"/>
                    </a:lnTo>
                    <a:lnTo>
                      <a:pt x="129" y="9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90"/>
              <p:cNvSpPr>
                <a:spLocks/>
              </p:cNvSpPr>
              <p:nvPr/>
            </p:nvSpPr>
            <p:spPr bwMode="auto">
              <a:xfrm>
                <a:off x="3570" y="1814"/>
                <a:ext cx="135" cy="184"/>
              </a:xfrm>
              <a:custGeom>
                <a:avLst/>
                <a:gdLst>
                  <a:gd name="T0" fmla="*/ 68 w 135"/>
                  <a:gd name="T1" fmla="*/ 155 h 184"/>
                  <a:gd name="T2" fmla="*/ 77 w 135"/>
                  <a:gd name="T3" fmla="*/ 151 h 184"/>
                  <a:gd name="T4" fmla="*/ 85 w 135"/>
                  <a:gd name="T5" fmla="*/ 145 h 184"/>
                  <a:gd name="T6" fmla="*/ 85 w 135"/>
                  <a:gd name="T7" fmla="*/ 137 h 184"/>
                  <a:gd name="T8" fmla="*/ 89 w 135"/>
                  <a:gd name="T9" fmla="*/ 135 h 184"/>
                  <a:gd name="T10" fmla="*/ 95 w 135"/>
                  <a:gd name="T11" fmla="*/ 133 h 184"/>
                  <a:gd name="T12" fmla="*/ 104 w 135"/>
                  <a:gd name="T13" fmla="*/ 122 h 184"/>
                  <a:gd name="T14" fmla="*/ 106 w 135"/>
                  <a:gd name="T15" fmla="*/ 112 h 184"/>
                  <a:gd name="T16" fmla="*/ 106 w 135"/>
                  <a:gd name="T17" fmla="*/ 102 h 184"/>
                  <a:gd name="T18" fmla="*/ 112 w 135"/>
                  <a:gd name="T19" fmla="*/ 104 h 184"/>
                  <a:gd name="T20" fmla="*/ 116 w 135"/>
                  <a:gd name="T21" fmla="*/ 106 h 184"/>
                  <a:gd name="T22" fmla="*/ 120 w 135"/>
                  <a:gd name="T23" fmla="*/ 98 h 184"/>
                  <a:gd name="T24" fmla="*/ 133 w 135"/>
                  <a:gd name="T25" fmla="*/ 77 h 184"/>
                  <a:gd name="T26" fmla="*/ 135 w 135"/>
                  <a:gd name="T27" fmla="*/ 71 h 184"/>
                  <a:gd name="T28" fmla="*/ 133 w 135"/>
                  <a:gd name="T29" fmla="*/ 54 h 184"/>
                  <a:gd name="T30" fmla="*/ 128 w 135"/>
                  <a:gd name="T31" fmla="*/ 52 h 184"/>
                  <a:gd name="T32" fmla="*/ 122 w 135"/>
                  <a:gd name="T33" fmla="*/ 42 h 184"/>
                  <a:gd name="T34" fmla="*/ 114 w 135"/>
                  <a:gd name="T35" fmla="*/ 31 h 184"/>
                  <a:gd name="T36" fmla="*/ 99 w 135"/>
                  <a:gd name="T37" fmla="*/ 23 h 184"/>
                  <a:gd name="T38" fmla="*/ 87 w 135"/>
                  <a:gd name="T39" fmla="*/ 23 h 184"/>
                  <a:gd name="T40" fmla="*/ 83 w 135"/>
                  <a:gd name="T41" fmla="*/ 21 h 184"/>
                  <a:gd name="T42" fmla="*/ 74 w 135"/>
                  <a:gd name="T43" fmla="*/ 15 h 184"/>
                  <a:gd name="T44" fmla="*/ 72 w 135"/>
                  <a:gd name="T45" fmla="*/ 8 h 184"/>
                  <a:gd name="T46" fmla="*/ 68 w 135"/>
                  <a:gd name="T47" fmla="*/ 4 h 184"/>
                  <a:gd name="T48" fmla="*/ 62 w 135"/>
                  <a:gd name="T49" fmla="*/ 2 h 184"/>
                  <a:gd name="T50" fmla="*/ 60 w 135"/>
                  <a:gd name="T51" fmla="*/ 0 h 184"/>
                  <a:gd name="T52" fmla="*/ 58 w 135"/>
                  <a:gd name="T53" fmla="*/ 4 h 184"/>
                  <a:gd name="T54" fmla="*/ 58 w 135"/>
                  <a:gd name="T55" fmla="*/ 15 h 184"/>
                  <a:gd name="T56" fmla="*/ 62 w 135"/>
                  <a:gd name="T57" fmla="*/ 23 h 184"/>
                  <a:gd name="T58" fmla="*/ 60 w 135"/>
                  <a:gd name="T59" fmla="*/ 21 h 184"/>
                  <a:gd name="T60" fmla="*/ 58 w 135"/>
                  <a:gd name="T61" fmla="*/ 23 h 184"/>
                  <a:gd name="T62" fmla="*/ 56 w 135"/>
                  <a:gd name="T63" fmla="*/ 27 h 184"/>
                  <a:gd name="T64" fmla="*/ 54 w 135"/>
                  <a:gd name="T65" fmla="*/ 33 h 184"/>
                  <a:gd name="T66" fmla="*/ 52 w 135"/>
                  <a:gd name="T67" fmla="*/ 37 h 184"/>
                  <a:gd name="T68" fmla="*/ 48 w 135"/>
                  <a:gd name="T69" fmla="*/ 44 h 184"/>
                  <a:gd name="T70" fmla="*/ 54 w 135"/>
                  <a:gd name="T71" fmla="*/ 56 h 184"/>
                  <a:gd name="T72" fmla="*/ 54 w 135"/>
                  <a:gd name="T73" fmla="*/ 62 h 184"/>
                  <a:gd name="T74" fmla="*/ 58 w 135"/>
                  <a:gd name="T75" fmla="*/ 64 h 184"/>
                  <a:gd name="T76" fmla="*/ 52 w 135"/>
                  <a:gd name="T77" fmla="*/ 114 h 184"/>
                  <a:gd name="T78" fmla="*/ 21 w 135"/>
                  <a:gd name="T79" fmla="*/ 184 h 184"/>
                  <a:gd name="T80" fmla="*/ 50 w 135"/>
                  <a:gd name="T81" fmla="*/ 174 h 184"/>
                  <a:gd name="T82" fmla="*/ 62 w 135"/>
                  <a:gd name="T83" fmla="*/ 170 h 184"/>
                  <a:gd name="T84" fmla="*/ 64 w 135"/>
                  <a:gd name="T85" fmla="*/ 164 h 184"/>
                  <a:gd name="T86" fmla="*/ 64 w 135"/>
                  <a:gd name="T87" fmla="*/ 155 h 184"/>
                  <a:gd name="T88" fmla="*/ 64 w 135"/>
                  <a:gd name="T89" fmla="*/ 15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84">
                    <a:moveTo>
                      <a:pt x="64" y="155"/>
                    </a:moveTo>
                    <a:lnTo>
                      <a:pt x="68" y="155"/>
                    </a:lnTo>
                    <a:lnTo>
                      <a:pt x="72" y="153"/>
                    </a:lnTo>
                    <a:lnTo>
                      <a:pt x="77" y="151"/>
                    </a:lnTo>
                    <a:lnTo>
                      <a:pt x="83" y="149"/>
                    </a:lnTo>
                    <a:lnTo>
                      <a:pt x="85" y="145"/>
                    </a:lnTo>
                    <a:lnTo>
                      <a:pt x="85" y="141"/>
                    </a:lnTo>
                    <a:lnTo>
                      <a:pt x="85" y="137"/>
                    </a:lnTo>
                    <a:lnTo>
                      <a:pt x="87" y="137"/>
                    </a:lnTo>
                    <a:lnTo>
                      <a:pt x="89" y="135"/>
                    </a:lnTo>
                    <a:lnTo>
                      <a:pt x="91" y="133"/>
                    </a:lnTo>
                    <a:lnTo>
                      <a:pt x="95" y="133"/>
                    </a:lnTo>
                    <a:lnTo>
                      <a:pt x="101" y="127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2"/>
                    </a:lnTo>
                    <a:lnTo>
                      <a:pt x="106" y="104"/>
                    </a:lnTo>
                    <a:lnTo>
                      <a:pt x="106" y="102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2" y="106"/>
                    </a:lnTo>
                    <a:lnTo>
                      <a:pt x="116" y="106"/>
                    </a:lnTo>
                    <a:lnTo>
                      <a:pt x="118" y="104"/>
                    </a:lnTo>
                    <a:lnTo>
                      <a:pt x="120" y="98"/>
                    </a:lnTo>
                    <a:lnTo>
                      <a:pt x="120" y="91"/>
                    </a:lnTo>
                    <a:lnTo>
                      <a:pt x="133" y="77"/>
                    </a:lnTo>
                    <a:lnTo>
                      <a:pt x="133" y="73"/>
                    </a:lnTo>
                    <a:lnTo>
                      <a:pt x="135" y="71"/>
                    </a:lnTo>
                    <a:lnTo>
                      <a:pt x="135" y="56"/>
                    </a:lnTo>
                    <a:lnTo>
                      <a:pt x="133" y="54"/>
                    </a:lnTo>
                    <a:lnTo>
                      <a:pt x="128" y="54"/>
                    </a:lnTo>
                    <a:lnTo>
                      <a:pt x="128" y="52"/>
                    </a:lnTo>
                    <a:lnTo>
                      <a:pt x="122" y="46"/>
                    </a:lnTo>
                    <a:lnTo>
                      <a:pt x="122" y="42"/>
                    </a:lnTo>
                    <a:lnTo>
                      <a:pt x="116" y="35"/>
                    </a:lnTo>
                    <a:lnTo>
                      <a:pt x="114" y="31"/>
                    </a:lnTo>
                    <a:lnTo>
                      <a:pt x="108" y="27"/>
                    </a:lnTo>
                    <a:lnTo>
                      <a:pt x="99" y="23"/>
                    </a:lnTo>
                    <a:lnTo>
                      <a:pt x="91" y="23"/>
                    </a:lnTo>
                    <a:lnTo>
                      <a:pt x="87" y="23"/>
                    </a:lnTo>
                    <a:lnTo>
                      <a:pt x="85" y="21"/>
                    </a:lnTo>
                    <a:lnTo>
                      <a:pt x="83" y="21"/>
                    </a:lnTo>
                    <a:lnTo>
                      <a:pt x="81" y="17"/>
                    </a:lnTo>
                    <a:lnTo>
                      <a:pt x="74" y="15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68" y="4"/>
                    </a:lnTo>
                    <a:lnTo>
                      <a:pt x="64" y="6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6" y="23"/>
                    </a:lnTo>
                    <a:lnTo>
                      <a:pt x="56" y="27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50" y="42"/>
                    </a:lnTo>
                    <a:lnTo>
                      <a:pt x="48" y="44"/>
                    </a:lnTo>
                    <a:lnTo>
                      <a:pt x="48" y="46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4" y="62"/>
                    </a:lnTo>
                    <a:lnTo>
                      <a:pt x="56" y="62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2" y="114"/>
                    </a:lnTo>
                    <a:lnTo>
                      <a:pt x="0" y="133"/>
                    </a:lnTo>
                    <a:lnTo>
                      <a:pt x="21" y="184"/>
                    </a:lnTo>
                    <a:lnTo>
                      <a:pt x="29" y="180"/>
                    </a:lnTo>
                    <a:lnTo>
                      <a:pt x="50" y="174"/>
                    </a:lnTo>
                    <a:lnTo>
                      <a:pt x="58" y="172"/>
                    </a:lnTo>
                    <a:lnTo>
                      <a:pt x="62" y="170"/>
                    </a:lnTo>
                    <a:lnTo>
                      <a:pt x="64" y="166"/>
                    </a:lnTo>
                    <a:lnTo>
                      <a:pt x="64" y="164"/>
                    </a:lnTo>
                    <a:lnTo>
                      <a:pt x="64" y="160"/>
                    </a:lnTo>
                    <a:lnTo>
                      <a:pt x="64" y="155"/>
                    </a:lnTo>
                    <a:lnTo>
                      <a:pt x="64" y="155"/>
                    </a:lnTo>
                    <a:lnTo>
                      <a:pt x="64" y="15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91"/>
              <p:cNvSpPr>
                <a:spLocks/>
              </p:cNvSpPr>
              <p:nvPr/>
            </p:nvSpPr>
            <p:spPr bwMode="auto">
              <a:xfrm>
                <a:off x="3570" y="1814"/>
                <a:ext cx="135" cy="184"/>
              </a:xfrm>
              <a:custGeom>
                <a:avLst/>
                <a:gdLst>
                  <a:gd name="T0" fmla="*/ 68 w 135"/>
                  <a:gd name="T1" fmla="*/ 155 h 184"/>
                  <a:gd name="T2" fmla="*/ 77 w 135"/>
                  <a:gd name="T3" fmla="*/ 151 h 184"/>
                  <a:gd name="T4" fmla="*/ 85 w 135"/>
                  <a:gd name="T5" fmla="*/ 145 h 184"/>
                  <a:gd name="T6" fmla="*/ 85 w 135"/>
                  <a:gd name="T7" fmla="*/ 137 h 184"/>
                  <a:gd name="T8" fmla="*/ 89 w 135"/>
                  <a:gd name="T9" fmla="*/ 135 h 184"/>
                  <a:gd name="T10" fmla="*/ 95 w 135"/>
                  <a:gd name="T11" fmla="*/ 133 h 184"/>
                  <a:gd name="T12" fmla="*/ 104 w 135"/>
                  <a:gd name="T13" fmla="*/ 122 h 184"/>
                  <a:gd name="T14" fmla="*/ 106 w 135"/>
                  <a:gd name="T15" fmla="*/ 112 h 184"/>
                  <a:gd name="T16" fmla="*/ 106 w 135"/>
                  <a:gd name="T17" fmla="*/ 102 h 184"/>
                  <a:gd name="T18" fmla="*/ 112 w 135"/>
                  <a:gd name="T19" fmla="*/ 104 h 184"/>
                  <a:gd name="T20" fmla="*/ 116 w 135"/>
                  <a:gd name="T21" fmla="*/ 106 h 184"/>
                  <a:gd name="T22" fmla="*/ 120 w 135"/>
                  <a:gd name="T23" fmla="*/ 98 h 184"/>
                  <a:gd name="T24" fmla="*/ 133 w 135"/>
                  <a:gd name="T25" fmla="*/ 77 h 184"/>
                  <a:gd name="T26" fmla="*/ 135 w 135"/>
                  <a:gd name="T27" fmla="*/ 71 h 184"/>
                  <a:gd name="T28" fmla="*/ 133 w 135"/>
                  <a:gd name="T29" fmla="*/ 54 h 184"/>
                  <a:gd name="T30" fmla="*/ 128 w 135"/>
                  <a:gd name="T31" fmla="*/ 52 h 184"/>
                  <a:gd name="T32" fmla="*/ 122 w 135"/>
                  <a:gd name="T33" fmla="*/ 42 h 184"/>
                  <a:gd name="T34" fmla="*/ 114 w 135"/>
                  <a:gd name="T35" fmla="*/ 31 h 184"/>
                  <a:gd name="T36" fmla="*/ 99 w 135"/>
                  <a:gd name="T37" fmla="*/ 23 h 184"/>
                  <a:gd name="T38" fmla="*/ 87 w 135"/>
                  <a:gd name="T39" fmla="*/ 23 h 184"/>
                  <a:gd name="T40" fmla="*/ 83 w 135"/>
                  <a:gd name="T41" fmla="*/ 21 h 184"/>
                  <a:gd name="T42" fmla="*/ 74 w 135"/>
                  <a:gd name="T43" fmla="*/ 15 h 184"/>
                  <a:gd name="T44" fmla="*/ 72 w 135"/>
                  <a:gd name="T45" fmla="*/ 8 h 184"/>
                  <a:gd name="T46" fmla="*/ 68 w 135"/>
                  <a:gd name="T47" fmla="*/ 4 h 184"/>
                  <a:gd name="T48" fmla="*/ 62 w 135"/>
                  <a:gd name="T49" fmla="*/ 2 h 184"/>
                  <a:gd name="T50" fmla="*/ 60 w 135"/>
                  <a:gd name="T51" fmla="*/ 0 h 184"/>
                  <a:gd name="T52" fmla="*/ 58 w 135"/>
                  <a:gd name="T53" fmla="*/ 4 h 184"/>
                  <a:gd name="T54" fmla="*/ 58 w 135"/>
                  <a:gd name="T55" fmla="*/ 15 h 184"/>
                  <a:gd name="T56" fmla="*/ 62 w 135"/>
                  <a:gd name="T57" fmla="*/ 23 h 184"/>
                  <a:gd name="T58" fmla="*/ 60 w 135"/>
                  <a:gd name="T59" fmla="*/ 21 h 184"/>
                  <a:gd name="T60" fmla="*/ 58 w 135"/>
                  <a:gd name="T61" fmla="*/ 23 h 184"/>
                  <a:gd name="T62" fmla="*/ 56 w 135"/>
                  <a:gd name="T63" fmla="*/ 27 h 184"/>
                  <a:gd name="T64" fmla="*/ 54 w 135"/>
                  <a:gd name="T65" fmla="*/ 33 h 184"/>
                  <a:gd name="T66" fmla="*/ 52 w 135"/>
                  <a:gd name="T67" fmla="*/ 37 h 184"/>
                  <a:gd name="T68" fmla="*/ 48 w 135"/>
                  <a:gd name="T69" fmla="*/ 44 h 184"/>
                  <a:gd name="T70" fmla="*/ 54 w 135"/>
                  <a:gd name="T71" fmla="*/ 56 h 184"/>
                  <a:gd name="T72" fmla="*/ 54 w 135"/>
                  <a:gd name="T73" fmla="*/ 62 h 184"/>
                  <a:gd name="T74" fmla="*/ 58 w 135"/>
                  <a:gd name="T75" fmla="*/ 64 h 184"/>
                  <a:gd name="T76" fmla="*/ 52 w 135"/>
                  <a:gd name="T77" fmla="*/ 114 h 184"/>
                  <a:gd name="T78" fmla="*/ 21 w 135"/>
                  <a:gd name="T79" fmla="*/ 184 h 184"/>
                  <a:gd name="T80" fmla="*/ 50 w 135"/>
                  <a:gd name="T81" fmla="*/ 174 h 184"/>
                  <a:gd name="T82" fmla="*/ 62 w 135"/>
                  <a:gd name="T83" fmla="*/ 170 h 184"/>
                  <a:gd name="T84" fmla="*/ 64 w 135"/>
                  <a:gd name="T85" fmla="*/ 164 h 184"/>
                  <a:gd name="T86" fmla="*/ 64 w 135"/>
                  <a:gd name="T87" fmla="*/ 155 h 184"/>
                  <a:gd name="T88" fmla="*/ 64 w 135"/>
                  <a:gd name="T89" fmla="*/ 15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84">
                    <a:moveTo>
                      <a:pt x="64" y="155"/>
                    </a:moveTo>
                    <a:lnTo>
                      <a:pt x="68" y="155"/>
                    </a:lnTo>
                    <a:lnTo>
                      <a:pt x="72" y="153"/>
                    </a:lnTo>
                    <a:lnTo>
                      <a:pt x="77" y="151"/>
                    </a:lnTo>
                    <a:lnTo>
                      <a:pt x="83" y="149"/>
                    </a:lnTo>
                    <a:lnTo>
                      <a:pt x="85" y="145"/>
                    </a:lnTo>
                    <a:lnTo>
                      <a:pt x="85" y="141"/>
                    </a:lnTo>
                    <a:lnTo>
                      <a:pt x="85" y="137"/>
                    </a:lnTo>
                    <a:lnTo>
                      <a:pt x="87" y="137"/>
                    </a:lnTo>
                    <a:lnTo>
                      <a:pt x="89" y="135"/>
                    </a:lnTo>
                    <a:lnTo>
                      <a:pt x="91" y="133"/>
                    </a:lnTo>
                    <a:lnTo>
                      <a:pt x="95" y="133"/>
                    </a:lnTo>
                    <a:lnTo>
                      <a:pt x="101" y="127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2"/>
                    </a:lnTo>
                    <a:lnTo>
                      <a:pt x="106" y="104"/>
                    </a:lnTo>
                    <a:lnTo>
                      <a:pt x="106" y="102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2" y="106"/>
                    </a:lnTo>
                    <a:lnTo>
                      <a:pt x="116" y="106"/>
                    </a:lnTo>
                    <a:lnTo>
                      <a:pt x="118" y="104"/>
                    </a:lnTo>
                    <a:lnTo>
                      <a:pt x="120" y="98"/>
                    </a:lnTo>
                    <a:lnTo>
                      <a:pt x="120" y="91"/>
                    </a:lnTo>
                    <a:lnTo>
                      <a:pt x="133" y="77"/>
                    </a:lnTo>
                    <a:lnTo>
                      <a:pt x="133" y="73"/>
                    </a:lnTo>
                    <a:lnTo>
                      <a:pt x="135" y="71"/>
                    </a:lnTo>
                    <a:lnTo>
                      <a:pt x="135" y="56"/>
                    </a:lnTo>
                    <a:lnTo>
                      <a:pt x="133" y="54"/>
                    </a:lnTo>
                    <a:lnTo>
                      <a:pt x="128" y="54"/>
                    </a:lnTo>
                    <a:lnTo>
                      <a:pt x="128" y="52"/>
                    </a:lnTo>
                    <a:lnTo>
                      <a:pt x="122" y="46"/>
                    </a:lnTo>
                    <a:lnTo>
                      <a:pt x="122" y="42"/>
                    </a:lnTo>
                    <a:lnTo>
                      <a:pt x="116" y="35"/>
                    </a:lnTo>
                    <a:lnTo>
                      <a:pt x="114" y="31"/>
                    </a:lnTo>
                    <a:lnTo>
                      <a:pt x="108" y="27"/>
                    </a:lnTo>
                    <a:lnTo>
                      <a:pt x="99" y="23"/>
                    </a:lnTo>
                    <a:lnTo>
                      <a:pt x="91" y="23"/>
                    </a:lnTo>
                    <a:lnTo>
                      <a:pt x="87" y="23"/>
                    </a:lnTo>
                    <a:lnTo>
                      <a:pt x="85" y="21"/>
                    </a:lnTo>
                    <a:lnTo>
                      <a:pt x="83" y="21"/>
                    </a:lnTo>
                    <a:lnTo>
                      <a:pt x="81" y="17"/>
                    </a:lnTo>
                    <a:lnTo>
                      <a:pt x="74" y="15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68" y="4"/>
                    </a:lnTo>
                    <a:lnTo>
                      <a:pt x="64" y="6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6" y="23"/>
                    </a:lnTo>
                    <a:lnTo>
                      <a:pt x="56" y="27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50" y="42"/>
                    </a:lnTo>
                    <a:lnTo>
                      <a:pt x="48" y="44"/>
                    </a:lnTo>
                    <a:lnTo>
                      <a:pt x="48" y="46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4" y="62"/>
                    </a:lnTo>
                    <a:lnTo>
                      <a:pt x="56" y="62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2" y="114"/>
                    </a:lnTo>
                    <a:lnTo>
                      <a:pt x="0" y="133"/>
                    </a:lnTo>
                    <a:lnTo>
                      <a:pt x="21" y="184"/>
                    </a:lnTo>
                    <a:lnTo>
                      <a:pt x="29" y="180"/>
                    </a:lnTo>
                    <a:lnTo>
                      <a:pt x="50" y="174"/>
                    </a:lnTo>
                    <a:lnTo>
                      <a:pt x="58" y="172"/>
                    </a:lnTo>
                    <a:lnTo>
                      <a:pt x="62" y="170"/>
                    </a:lnTo>
                    <a:lnTo>
                      <a:pt x="64" y="166"/>
                    </a:lnTo>
                    <a:lnTo>
                      <a:pt x="64" y="164"/>
                    </a:lnTo>
                    <a:lnTo>
                      <a:pt x="64" y="160"/>
                    </a:lnTo>
                    <a:lnTo>
                      <a:pt x="64" y="155"/>
                    </a:lnTo>
                    <a:lnTo>
                      <a:pt x="64" y="155"/>
                    </a:lnTo>
                    <a:lnTo>
                      <a:pt x="64" y="15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Freeform 92"/>
              <p:cNvSpPr>
                <a:spLocks/>
              </p:cNvSpPr>
              <p:nvPr/>
            </p:nvSpPr>
            <p:spPr bwMode="auto">
              <a:xfrm>
                <a:off x="1492" y="1961"/>
                <a:ext cx="33" cy="17"/>
              </a:xfrm>
              <a:custGeom>
                <a:avLst/>
                <a:gdLst>
                  <a:gd name="T0" fmla="*/ 21 w 33"/>
                  <a:gd name="T1" fmla="*/ 2 h 17"/>
                  <a:gd name="T2" fmla="*/ 16 w 33"/>
                  <a:gd name="T3" fmla="*/ 2 h 17"/>
                  <a:gd name="T4" fmla="*/ 8 w 33"/>
                  <a:gd name="T5" fmla="*/ 0 h 17"/>
                  <a:gd name="T6" fmla="*/ 2 w 33"/>
                  <a:gd name="T7" fmla="*/ 0 h 17"/>
                  <a:gd name="T8" fmla="*/ 0 w 33"/>
                  <a:gd name="T9" fmla="*/ 2 h 17"/>
                  <a:gd name="T10" fmla="*/ 0 w 33"/>
                  <a:gd name="T11" fmla="*/ 4 h 17"/>
                  <a:gd name="T12" fmla="*/ 0 w 33"/>
                  <a:gd name="T13" fmla="*/ 13 h 17"/>
                  <a:gd name="T14" fmla="*/ 8 w 33"/>
                  <a:gd name="T15" fmla="*/ 17 h 17"/>
                  <a:gd name="T16" fmla="*/ 10 w 33"/>
                  <a:gd name="T17" fmla="*/ 13 h 17"/>
                  <a:gd name="T18" fmla="*/ 25 w 33"/>
                  <a:gd name="T19" fmla="*/ 13 h 17"/>
                  <a:gd name="T20" fmla="*/ 29 w 33"/>
                  <a:gd name="T21" fmla="*/ 8 h 17"/>
                  <a:gd name="T22" fmla="*/ 31 w 33"/>
                  <a:gd name="T23" fmla="*/ 8 h 17"/>
                  <a:gd name="T24" fmla="*/ 33 w 33"/>
                  <a:gd name="T25" fmla="*/ 4 h 17"/>
                  <a:gd name="T26" fmla="*/ 33 w 33"/>
                  <a:gd name="T27" fmla="*/ 2 h 17"/>
                  <a:gd name="T28" fmla="*/ 31 w 33"/>
                  <a:gd name="T29" fmla="*/ 2 h 17"/>
                  <a:gd name="T30" fmla="*/ 27 w 33"/>
                  <a:gd name="T31" fmla="*/ 2 h 17"/>
                  <a:gd name="T32" fmla="*/ 25 w 33"/>
                  <a:gd name="T33" fmla="*/ 2 h 17"/>
                  <a:gd name="T34" fmla="*/ 21 w 33"/>
                  <a:gd name="T35" fmla="*/ 2 h 17"/>
                  <a:gd name="T36" fmla="*/ 21 w 33"/>
                  <a:gd name="T37" fmla="*/ 2 h 17"/>
                  <a:gd name="T38" fmla="*/ 21 w 33"/>
                  <a:gd name="T3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7">
                    <a:moveTo>
                      <a:pt x="21" y="2"/>
                    </a:move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8" y="17"/>
                    </a:lnTo>
                    <a:lnTo>
                      <a:pt x="10" y="13"/>
                    </a:lnTo>
                    <a:lnTo>
                      <a:pt x="25" y="13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" name="Freeform 93"/>
              <p:cNvSpPr>
                <a:spLocks/>
              </p:cNvSpPr>
              <p:nvPr/>
            </p:nvSpPr>
            <p:spPr bwMode="auto">
              <a:xfrm>
                <a:off x="1492" y="1961"/>
                <a:ext cx="33" cy="17"/>
              </a:xfrm>
              <a:custGeom>
                <a:avLst/>
                <a:gdLst>
                  <a:gd name="T0" fmla="*/ 21 w 33"/>
                  <a:gd name="T1" fmla="*/ 2 h 17"/>
                  <a:gd name="T2" fmla="*/ 16 w 33"/>
                  <a:gd name="T3" fmla="*/ 2 h 17"/>
                  <a:gd name="T4" fmla="*/ 8 w 33"/>
                  <a:gd name="T5" fmla="*/ 0 h 17"/>
                  <a:gd name="T6" fmla="*/ 2 w 33"/>
                  <a:gd name="T7" fmla="*/ 0 h 17"/>
                  <a:gd name="T8" fmla="*/ 0 w 33"/>
                  <a:gd name="T9" fmla="*/ 2 h 17"/>
                  <a:gd name="T10" fmla="*/ 0 w 33"/>
                  <a:gd name="T11" fmla="*/ 4 h 17"/>
                  <a:gd name="T12" fmla="*/ 0 w 33"/>
                  <a:gd name="T13" fmla="*/ 13 h 17"/>
                  <a:gd name="T14" fmla="*/ 8 w 33"/>
                  <a:gd name="T15" fmla="*/ 17 h 17"/>
                  <a:gd name="T16" fmla="*/ 10 w 33"/>
                  <a:gd name="T17" fmla="*/ 13 h 17"/>
                  <a:gd name="T18" fmla="*/ 25 w 33"/>
                  <a:gd name="T19" fmla="*/ 13 h 17"/>
                  <a:gd name="T20" fmla="*/ 29 w 33"/>
                  <a:gd name="T21" fmla="*/ 8 h 17"/>
                  <a:gd name="T22" fmla="*/ 31 w 33"/>
                  <a:gd name="T23" fmla="*/ 8 h 17"/>
                  <a:gd name="T24" fmla="*/ 33 w 33"/>
                  <a:gd name="T25" fmla="*/ 4 h 17"/>
                  <a:gd name="T26" fmla="*/ 33 w 33"/>
                  <a:gd name="T27" fmla="*/ 2 h 17"/>
                  <a:gd name="T28" fmla="*/ 31 w 33"/>
                  <a:gd name="T29" fmla="*/ 2 h 17"/>
                  <a:gd name="T30" fmla="*/ 27 w 33"/>
                  <a:gd name="T31" fmla="*/ 2 h 17"/>
                  <a:gd name="T32" fmla="*/ 25 w 33"/>
                  <a:gd name="T33" fmla="*/ 2 h 17"/>
                  <a:gd name="T34" fmla="*/ 21 w 33"/>
                  <a:gd name="T35" fmla="*/ 2 h 17"/>
                  <a:gd name="T36" fmla="*/ 21 w 33"/>
                  <a:gd name="T37" fmla="*/ 2 h 17"/>
                  <a:gd name="T38" fmla="*/ 21 w 33"/>
                  <a:gd name="T3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7">
                    <a:moveTo>
                      <a:pt x="21" y="2"/>
                    </a:move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8" y="17"/>
                    </a:lnTo>
                    <a:lnTo>
                      <a:pt x="10" y="13"/>
                    </a:lnTo>
                    <a:lnTo>
                      <a:pt x="25" y="13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94"/>
              <p:cNvSpPr>
                <a:spLocks/>
              </p:cNvSpPr>
              <p:nvPr/>
            </p:nvSpPr>
            <p:spPr bwMode="auto">
              <a:xfrm>
                <a:off x="2517" y="1439"/>
                <a:ext cx="60" cy="114"/>
              </a:xfrm>
              <a:custGeom>
                <a:avLst/>
                <a:gdLst>
                  <a:gd name="T0" fmla="*/ 56 w 60"/>
                  <a:gd name="T1" fmla="*/ 4 h 114"/>
                  <a:gd name="T2" fmla="*/ 42 w 60"/>
                  <a:gd name="T3" fmla="*/ 6 h 114"/>
                  <a:gd name="T4" fmla="*/ 38 w 60"/>
                  <a:gd name="T5" fmla="*/ 6 h 114"/>
                  <a:gd name="T6" fmla="*/ 31 w 60"/>
                  <a:gd name="T7" fmla="*/ 6 h 114"/>
                  <a:gd name="T8" fmla="*/ 25 w 60"/>
                  <a:gd name="T9" fmla="*/ 6 h 114"/>
                  <a:gd name="T10" fmla="*/ 27 w 60"/>
                  <a:gd name="T11" fmla="*/ 6 h 114"/>
                  <a:gd name="T12" fmla="*/ 31 w 60"/>
                  <a:gd name="T13" fmla="*/ 0 h 114"/>
                  <a:gd name="T14" fmla="*/ 19 w 60"/>
                  <a:gd name="T15" fmla="*/ 4 h 114"/>
                  <a:gd name="T16" fmla="*/ 17 w 60"/>
                  <a:gd name="T17" fmla="*/ 11 h 114"/>
                  <a:gd name="T18" fmla="*/ 19 w 60"/>
                  <a:gd name="T19" fmla="*/ 23 h 114"/>
                  <a:gd name="T20" fmla="*/ 13 w 60"/>
                  <a:gd name="T21" fmla="*/ 38 h 114"/>
                  <a:gd name="T22" fmla="*/ 5 w 60"/>
                  <a:gd name="T23" fmla="*/ 60 h 114"/>
                  <a:gd name="T24" fmla="*/ 2 w 60"/>
                  <a:gd name="T25" fmla="*/ 67 h 114"/>
                  <a:gd name="T26" fmla="*/ 0 w 60"/>
                  <a:gd name="T27" fmla="*/ 73 h 114"/>
                  <a:gd name="T28" fmla="*/ 9 w 60"/>
                  <a:gd name="T29" fmla="*/ 79 h 114"/>
                  <a:gd name="T30" fmla="*/ 11 w 60"/>
                  <a:gd name="T31" fmla="*/ 96 h 114"/>
                  <a:gd name="T32" fmla="*/ 11 w 60"/>
                  <a:gd name="T33" fmla="*/ 100 h 114"/>
                  <a:gd name="T34" fmla="*/ 7 w 60"/>
                  <a:gd name="T35" fmla="*/ 108 h 114"/>
                  <a:gd name="T36" fmla="*/ 13 w 60"/>
                  <a:gd name="T37" fmla="*/ 112 h 114"/>
                  <a:gd name="T38" fmla="*/ 19 w 60"/>
                  <a:gd name="T39" fmla="*/ 110 h 114"/>
                  <a:gd name="T40" fmla="*/ 25 w 60"/>
                  <a:gd name="T41" fmla="*/ 114 h 114"/>
                  <a:gd name="T42" fmla="*/ 31 w 60"/>
                  <a:gd name="T43" fmla="*/ 110 h 114"/>
                  <a:gd name="T44" fmla="*/ 34 w 60"/>
                  <a:gd name="T45" fmla="*/ 108 h 114"/>
                  <a:gd name="T46" fmla="*/ 36 w 60"/>
                  <a:gd name="T47" fmla="*/ 93 h 114"/>
                  <a:gd name="T48" fmla="*/ 40 w 60"/>
                  <a:gd name="T49" fmla="*/ 91 h 114"/>
                  <a:gd name="T50" fmla="*/ 44 w 60"/>
                  <a:gd name="T51" fmla="*/ 85 h 114"/>
                  <a:gd name="T52" fmla="*/ 40 w 60"/>
                  <a:gd name="T53" fmla="*/ 83 h 114"/>
                  <a:gd name="T54" fmla="*/ 38 w 60"/>
                  <a:gd name="T55" fmla="*/ 79 h 114"/>
                  <a:gd name="T56" fmla="*/ 36 w 60"/>
                  <a:gd name="T57" fmla="*/ 75 h 114"/>
                  <a:gd name="T58" fmla="*/ 42 w 60"/>
                  <a:gd name="T59" fmla="*/ 71 h 114"/>
                  <a:gd name="T60" fmla="*/ 46 w 60"/>
                  <a:gd name="T61" fmla="*/ 67 h 114"/>
                  <a:gd name="T62" fmla="*/ 40 w 60"/>
                  <a:gd name="T63" fmla="*/ 62 h 114"/>
                  <a:gd name="T64" fmla="*/ 34 w 60"/>
                  <a:gd name="T65" fmla="*/ 52 h 114"/>
                  <a:gd name="T66" fmla="*/ 46 w 60"/>
                  <a:gd name="T67" fmla="*/ 50 h 114"/>
                  <a:gd name="T68" fmla="*/ 46 w 60"/>
                  <a:gd name="T69" fmla="*/ 46 h 114"/>
                  <a:gd name="T70" fmla="*/ 46 w 60"/>
                  <a:gd name="T71" fmla="*/ 40 h 114"/>
                  <a:gd name="T72" fmla="*/ 48 w 60"/>
                  <a:gd name="T73" fmla="*/ 35 h 114"/>
                  <a:gd name="T74" fmla="*/ 50 w 60"/>
                  <a:gd name="T75" fmla="*/ 27 h 114"/>
                  <a:gd name="T76" fmla="*/ 46 w 60"/>
                  <a:gd name="T77" fmla="*/ 25 h 114"/>
                  <a:gd name="T78" fmla="*/ 48 w 60"/>
                  <a:gd name="T79" fmla="*/ 23 h 114"/>
                  <a:gd name="T80" fmla="*/ 60 w 60"/>
                  <a:gd name="T81" fmla="*/ 13 h 114"/>
                  <a:gd name="T82" fmla="*/ 58 w 60"/>
                  <a:gd name="T83" fmla="*/ 9 h 114"/>
                  <a:gd name="T84" fmla="*/ 56 w 60"/>
                  <a:gd name="T85" fmla="*/ 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0" h="114">
                    <a:moveTo>
                      <a:pt x="56" y="9"/>
                    </a:moveTo>
                    <a:lnTo>
                      <a:pt x="56" y="4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9" y="4"/>
                    </a:lnTo>
                    <a:lnTo>
                      <a:pt x="17" y="6"/>
                    </a:lnTo>
                    <a:lnTo>
                      <a:pt x="17" y="11"/>
                    </a:lnTo>
                    <a:lnTo>
                      <a:pt x="19" y="17"/>
                    </a:lnTo>
                    <a:lnTo>
                      <a:pt x="19" y="23"/>
                    </a:lnTo>
                    <a:lnTo>
                      <a:pt x="17" y="29"/>
                    </a:lnTo>
                    <a:lnTo>
                      <a:pt x="13" y="38"/>
                    </a:lnTo>
                    <a:lnTo>
                      <a:pt x="9" y="48"/>
                    </a:lnTo>
                    <a:lnTo>
                      <a:pt x="5" y="60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5" y="77"/>
                    </a:lnTo>
                    <a:lnTo>
                      <a:pt x="9" y="79"/>
                    </a:lnTo>
                    <a:lnTo>
                      <a:pt x="11" y="93"/>
                    </a:lnTo>
                    <a:lnTo>
                      <a:pt x="11" y="96"/>
                    </a:lnTo>
                    <a:lnTo>
                      <a:pt x="11" y="98"/>
                    </a:lnTo>
                    <a:lnTo>
                      <a:pt x="11" y="100"/>
                    </a:lnTo>
                    <a:lnTo>
                      <a:pt x="9" y="106"/>
                    </a:lnTo>
                    <a:lnTo>
                      <a:pt x="7" y="108"/>
                    </a:lnTo>
                    <a:lnTo>
                      <a:pt x="7" y="112"/>
                    </a:lnTo>
                    <a:lnTo>
                      <a:pt x="13" y="112"/>
                    </a:lnTo>
                    <a:lnTo>
                      <a:pt x="17" y="110"/>
                    </a:lnTo>
                    <a:lnTo>
                      <a:pt x="19" y="110"/>
                    </a:lnTo>
                    <a:lnTo>
                      <a:pt x="23" y="114"/>
                    </a:lnTo>
                    <a:lnTo>
                      <a:pt x="25" y="114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1" y="110"/>
                    </a:lnTo>
                    <a:lnTo>
                      <a:pt x="34" y="108"/>
                    </a:lnTo>
                    <a:lnTo>
                      <a:pt x="34" y="96"/>
                    </a:lnTo>
                    <a:lnTo>
                      <a:pt x="36" y="93"/>
                    </a:lnTo>
                    <a:lnTo>
                      <a:pt x="38" y="91"/>
                    </a:lnTo>
                    <a:lnTo>
                      <a:pt x="40" y="91"/>
                    </a:lnTo>
                    <a:lnTo>
                      <a:pt x="44" y="87"/>
                    </a:lnTo>
                    <a:lnTo>
                      <a:pt x="44" y="85"/>
                    </a:lnTo>
                    <a:lnTo>
                      <a:pt x="40" y="85"/>
                    </a:lnTo>
                    <a:lnTo>
                      <a:pt x="40" y="83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6" y="77"/>
                    </a:lnTo>
                    <a:lnTo>
                      <a:pt x="36" y="75"/>
                    </a:lnTo>
                    <a:lnTo>
                      <a:pt x="40" y="73"/>
                    </a:lnTo>
                    <a:lnTo>
                      <a:pt x="42" y="71"/>
                    </a:lnTo>
                    <a:lnTo>
                      <a:pt x="46" y="69"/>
                    </a:lnTo>
                    <a:lnTo>
                      <a:pt x="46" y="67"/>
                    </a:lnTo>
                    <a:lnTo>
                      <a:pt x="42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34" y="52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2"/>
                    </a:lnTo>
                    <a:lnTo>
                      <a:pt x="46" y="40"/>
                    </a:lnTo>
                    <a:lnTo>
                      <a:pt x="48" y="40"/>
                    </a:lnTo>
                    <a:lnTo>
                      <a:pt x="48" y="35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48" y="25"/>
                    </a:lnTo>
                    <a:lnTo>
                      <a:pt x="46" y="25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54" y="19"/>
                    </a:lnTo>
                    <a:lnTo>
                      <a:pt x="60" y="13"/>
                    </a:lnTo>
                    <a:lnTo>
                      <a:pt x="60" y="11"/>
                    </a:lnTo>
                    <a:lnTo>
                      <a:pt x="58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" name="Freeform 95"/>
              <p:cNvSpPr>
                <a:spLocks/>
              </p:cNvSpPr>
              <p:nvPr/>
            </p:nvSpPr>
            <p:spPr bwMode="auto">
              <a:xfrm>
                <a:off x="2517" y="1439"/>
                <a:ext cx="60" cy="114"/>
              </a:xfrm>
              <a:custGeom>
                <a:avLst/>
                <a:gdLst>
                  <a:gd name="T0" fmla="*/ 56 w 60"/>
                  <a:gd name="T1" fmla="*/ 4 h 114"/>
                  <a:gd name="T2" fmla="*/ 42 w 60"/>
                  <a:gd name="T3" fmla="*/ 6 h 114"/>
                  <a:gd name="T4" fmla="*/ 38 w 60"/>
                  <a:gd name="T5" fmla="*/ 6 h 114"/>
                  <a:gd name="T6" fmla="*/ 31 w 60"/>
                  <a:gd name="T7" fmla="*/ 6 h 114"/>
                  <a:gd name="T8" fmla="*/ 25 w 60"/>
                  <a:gd name="T9" fmla="*/ 6 h 114"/>
                  <a:gd name="T10" fmla="*/ 27 w 60"/>
                  <a:gd name="T11" fmla="*/ 6 h 114"/>
                  <a:gd name="T12" fmla="*/ 31 w 60"/>
                  <a:gd name="T13" fmla="*/ 0 h 114"/>
                  <a:gd name="T14" fmla="*/ 19 w 60"/>
                  <a:gd name="T15" fmla="*/ 4 h 114"/>
                  <a:gd name="T16" fmla="*/ 17 w 60"/>
                  <a:gd name="T17" fmla="*/ 11 h 114"/>
                  <a:gd name="T18" fmla="*/ 19 w 60"/>
                  <a:gd name="T19" fmla="*/ 23 h 114"/>
                  <a:gd name="T20" fmla="*/ 13 w 60"/>
                  <a:gd name="T21" fmla="*/ 38 h 114"/>
                  <a:gd name="T22" fmla="*/ 5 w 60"/>
                  <a:gd name="T23" fmla="*/ 60 h 114"/>
                  <a:gd name="T24" fmla="*/ 2 w 60"/>
                  <a:gd name="T25" fmla="*/ 67 h 114"/>
                  <a:gd name="T26" fmla="*/ 0 w 60"/>
                  <a:gd name="T27" fmla="*/ 73 h 114"/>
                  <a:gd name="T28" fmla="*/ 9 w 60"/>
                  <a:gd name="T29" fmla="*/ 79 h 114"/>
                  <a:gd name="T30" fmla="*/ 11 w 60"/>
                  <a:gd name="T31" fmla="*/ 96 h 114"/>
                  <a:gd name="T32" fmla="*/ 11 w 60"/>
                  <a:gd name="T33" fmla="*/ 100 h 114"/>
                  <a:gd name="T34" fmla="*/ 7 w 60"/>
                  <a:gd name="T35" fmla="*/ 108 h 114"/>
                  <a:gd name="T36" fmla="*/ 13 w 60"/>
                  <a:gd name="T37" fmla="*/ 112 h 114"/>
                  <a:gd name="T38" fmla="*/ 19 w 60"/>
                  <a:gd name="T39" fmla="*/ 110 h 114"/>
                  <a:gd name="T40" fmla="*/ 25 w 60"/>
                  <a:gd name="T41" fmla="*/ 114 h 114"/>
                  <a:gd name="T42" fmla="*/ 31 w 60"/>
                  <a:gd name="T43" fmla="*/ 110 h 114"/>
                  <a:gd name="T44" fmla="*/ 34 w 60"/>
                  <a:gd name="T45" fmla="*/ 108 h 114"/>
                  <a:gd name="T46" fmla="*/ 36 w 60"/>
                  <a:gd name="T47" fmla="*/ 93 h 114"/>
                  <a:gd name="T48" fmla="*/ 40 w 60"/>
                  <a:gd name="T49" fmla="*/ 91 h 114"/>
                  <a:gd name="T50" fmla="*/ 44 w 60"/>
                  <a:gd name="T51" fmla="*/ 85 h 114"/>
                  <a:gd name="T52" fmla="*/ 40 w 60"/>
                  <a:gd name="T53" fmla="*/ 83 h 114"/>
                  <a:gd name="T54" fmla="*/ 38 w 60"/>
                  <a:gd name="T55" fmla="*/ 79 h 114"/>
                  <a:gd name="T56" fmla="*/ 36 w 60"/>
                  <a:gd name="T57" fmla="*/ 75 h 114"/>
                  <a:gd name="T58" fmla="*/ 42 w 60"/>
                  <a:gd name="T59" fmla="*/ 71 h 114"/>
                  <a:gd name="T60" fmla="*/ 46 w 60"/>
                  <a:gd name="T61" fmla="*/ 67 h 114"/>
                  <a:gd name="T62" fmla="*/ 40 w 60"/>
                  <a:gd name="T63" fmla="*/ 62 h 114"/>
                  <a:gd name="T64" fmla="*/ 34 w 60"/>
                  <a:gd name="T65" fmla="*/ 52 h 114"/>
                  <a:gd name="T66" fmla="*/ 46 w 60"/>
                  <a:gd name="T67" fmla="*/ 50 h 114"/>
                  <a:gd name="T68" fmla="*/ 46 w 60"/>
                  <a:gd name="T69" fmla="*/ 46 h 114"/>
                  <a:gd name="T70" fmla="*/ 46 w 60"/>
                  <a:gd name="T71" fmla="*/ 40 h 114"/>
                  <a:gd name="T72" fmla="*/ 48 w 60"/>
                  <a:gd name="T73" fmla="*/ 35 h 114"/>
                  <a:gd name="T74" fmla="*/ 50 w 60"/>
                  <a:gd name="T75" fmla="*/ 27 h 114"/>
                  <a:gd name="T76" fmla="*/ 46 w 60"/>
                  <a:gd name="T77" fmla="*/ 25 h 114"/>
                  <a:gd name="T78" fmla="*/ 48 w 60"/>
                  <a:gd name="T79" fmla="*/ 23 h 114"/>
                  <a:gd name="T80" fmla="*/ 60 w 60"/>
                  <a:gd name="T81" fmla="*/ 13 h 114"/>
                  <a:gd name="T82" fmla="*/ 58 w 60"/>
                  <a:gd name="T83" fmla="*/ 9 h 114"/>
                  <a:gd name="T84" fmla="*/ 56 w 60"/>
                  <a:gd name="T85" fmla="*/ 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0" h="114">
                    <a:moveTo>
                      <a:pt x="56" y="9"/>
                    </a:moveTo>
                    <a:lnTo>
                      <a:pt x="56" y="4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9" y="4"/>
                    </a:lnTo>
                    <a:lnTo>
                      <a:pt x="17" y="6"/>
                    </a:lnTo>
                    <a:lnTo>
                      <a:pt x="17" y="11"/>
                    </a:lnTo>
                    <a:lnTo>
                      <a:pt x="19" y="17"/>
                    </a:lnTo>
                    <a:lnTo>
                      <a:pt x="19" y="23"/>
                    </a:lnTo>
                    <a:lnTo>
                      <a:pt x="17" y="29"/>
                    </a:lnTo>
                    <a:lnTo>
                      <a:pt x="13" y="38"/>
                    </a:lnTo>
                    <a:lnTo>
                      <a:pt x="9" y="48"/>
                    </a:lnTo>
                    <a:lnTo>
                      <a:pt x="5" y="60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5" y="77"/>
                    </a:lnTo>
                    <a:lnTo>
                      <a:pt x="9" y="79"/>
                    </a:lnTo>
                    <a:lnTo>
                      <a:pt x="11" y="93"/>
                    </a:lnTo>
                    <a:lnTo>
                      <a:pt x="11" y="96"/>
                    </a:lnTo>
                    <a:lnTo>
                      <a:pt x="11" y="98"/>
                    </a:lnTo>
                    <a:lnTo>
                      <a:pt x="11" y="100"/>
                    </a:lnTo>
                    <a:lnTo>
                      <a:pt x="9" y="106"/>
                    </a:lnTo>
                    <a:lnTo>
                      <a:pt x="7" y="108"/>
                    </a:lnTo>
                    <a:lnTo>
                      <a:pt x="7" y="112"/>
                    </a:lnTo>
                    <a:lnTo>
                      <a:pt x="13" y="112"/>
                    </a:lnTo>
                    <a:lnTo>
                      <a:pt x="17" y="110"/>
                    </a:lnTo>
                    <a:lnTo>
                      <a:pt x="19" y="110"/>
                    </a:lnTo>
                    <a:lnTo>
                      <a:pt x="23" y="114"/>
                    </a:lnTo>
                    <a:lnTo>
                      <a:pt x="25" y="114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1" y="110"/>
                    </a:lnTo>
                    <a:lnTo>
                      <a:pt x="34" y="108"/>
                    </a:lnTo>
                    <a:lnTo>
                      <a:pt x="34" y="96"/>
                    </a:lnTo>
                    <a:lnTo>
                      <a:pt x="36" y="93"/>
                    </a:lnTo>
                    <a:lnTo>
                      <a:pt x="38" y="91"/>
                    </a:lnTo>
                    <a:lnTo>
                      <a:pt x="40" y="91"/>
                    </a:lnTo>
                    <a:lnTo>
                      <a:pt x="44" y="87"/>
                    </a:lnTo>
                    <a:lnTo>
                      <a:pt x="44" y="85"/>
                    </a:lnTo>
                    <a:lnTo>
                      <a:pt x="40" y="85"/>
                    </a:lnTo>
                    <a:lnTo>
                      <a:pt x="40" y="83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6" y="77"/>
                    </a:lnTo>
                    <a:lnTo>
                      <a:pt x="36" y="75"/>
                    </a:lnTo>
                    <a:lnTo>
                      <a:pt x="40" y="73"/>
                    </a:lnTo>
                    <a:lnTo>
                      <a:pt x="42" y="71"/>
                    </a:lnTo>
                    <a:lnTo>
                      <a:pt x="46" y="69"/>
                    </a:lnTo>
                    <a:lnTo>
                      <a:pt x="46" y="67"/>
                    </a:lnTo>
                    <a:lnTo>
                      <a:pt x="42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34" y="52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2"/>
                    </a:lnTo>
                    <a:lnTo>
                      <a:pt x="46" y="40"/>
                    </a:lnTo>
                    <a:lnTo>
                      <a:pt x="48" y="40"/>
                    </a:lnTo>
                    <a:lnTo>
                      <a:pt x="48" y="35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48" y="25"/>
                    </a:lnTo>
                    <a:lnTo>
                      <a:pt x="46" y="25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54" y="19"/>
                    </a:lnTo>
                    <a:lnTo>
                      <a:pt x="60" y="13"/>
                    </a:lnTo>
                    <a:lnTo>
                      <a:pt x="60" y="11"/>
                    </a:lnTo>
                    <a:lnTo>
                      <a:pt x="58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96"/>
              <p:cNvSpPr>
                <a:spLocks/>
              </p:cNvSpPr>
              <p:nvPr/>
            </p:nvSpPr>
            <p:spPr bwMode="auto">
              <a:xfrm>
                <a:off x="2901" y="1168"/>
                <a:ext cx="155" cy="122"/>
              </a:xfrm>
              <a:custGeom>
                <a:avLst/>
                <a:gdLst>
                  <a:gd name="T0" fmla="*/ 110 w 155"/>
                  <a:gd name="T1" fmla="*/ 114 h 122"/>
                  <a:gd name="T2" fmla="*/ 124 w 155"/>
                  <a:gd name="T3" fmla="*/ 120 h 122"/>
                  <a:gd name="T4" fmla="*/ 136 w 155"/>
                  <a:gd name="T5" fmla="*/ 122 h 122"/>
                  <a:gd name="T6" fmla="*/ 147 w 155"/>
                  <a:gd name="T7" fmla="*/ 95 h 122"/>
                  <a:gd name="T8" fmla="*/ 153 w 155"/>
                  <a:gd name="T9" fmla="*/ 93 h 122"/>
                  <a:gd name="T10" fmla="*/ 153 w 155"/>
                  <a:gd name="T11" fmla="*/ 89 h 122"/>
                  <a:gd name="T12" fmla="*/ 151 w 155"/>
                  <a:gd name="T13" fmla="*/ 81 h 122"/>
                  <a:gd name="T14" fmla="*/ 145 w 155"/>
                  <a:gd name="T15" fmla="*/ 72 h 122"/>
                  <a:gd name="T16" fmla="*/ 143 w 155"/>
                  <a:gd name="T17" fmla="*/ 66 h 122"/>
                  <a:gd name="T18" fmla="*/ 139 w 155"/>
                  <a:gd name="T19" fmla="*/ 54 h 122"/>
                  <a:gd name="T20" fmla="*/ 141 w 155"/>
                  <a:gd name="T21" fmla="*/ 50 h 122"/>
                  <a:gd name="T22" fmla="*/ 145 w 155"/>
                  <a:gd name="T23" fmla="*/ 41 h 122"/>
                  <a:gd name="T24" fmla="*/ 145 w 155"/>
                  <a:gd name="T25" fmla="*/ 35 h 122"/>
                  <a:gd name="T26" fmla="*/ 141 w 155"/>
                  <a:gd name="T27" fmla="*/ 25 h 122"/>
                  <a:gd name="T28" fmla="*/ 139 w 155"/>
                  <a:gd name="T29" fmla="*/ 12 h 122"/>
                  <a:gd name="T30" fmla="*/ 128 w 155"/>
                  <a:gd name="T31" fmla="*/ 10 h 122"/>
                  <a:gd name="T32" fmla="*/ 101 w 155"/>
                  <a:gd name="T33" fmla="*/ 10 h 122"/>
                  <a:gd name="T34" fmla="*/ 95 w 155"/>
                  <a:gd name="T35" fmla="*/ 8 h 122"/>
                  <a:gd name="T36" fmla="*/ 87 w 155"/>
                  <a:gd name="T37" fmla="*/ 10 h 122"/>
                  <a:gd name="T38" fmla="*/ 74 w 155"/>
                  <a:gd name="T39" fmla="*/ 10 h 122"/>
                  <a:gd name="T40" fmla="*/ 66 w 155"/>
                  <a:gd name="T41" fmla="*/ 4 h 122"/>
                  <a:gd name="T42" fmla="*/ 64 w 155"/>
                  <a:gd name="T43" fmla="*/ 2 h 122"/>
                  <a:gd name="T44" fmla="*/ 47 w 155"/>
                  <a:gd name="T45" fmla="*/ 2 h 122"/>
                  <a:gd name="T46" fmla="*/ 37 w 155"/>
                  <a:gd name="T47" fmla="*/ 4 h 122"/>
                  <a:gd name="T48" fmla="*/ 29 w 155"/>
                  <a:gd name="T49" fmla="*/ 10 h 122"/>
                  <a:gd name="T50" fmla="*/ 12 w 155"/>
                  <a:gd name="T51" fmla="*/ 14 h 122"/>
                  <a:gd name="T52" fmla="*/ 2 w 155"/>
                  <a:gd name="T53" fmla="*/ 19 h 122"/>
                  <a:gd name="T54" fmla="*/ 2 w 155"/>
                  <a:gd name="T55" fmla="*/ 25 h 122"/>
                  <a:gd name="T56" fmla="*/ 4 w 155"/>
                  <a:gd name="T57" fmla="*/ 31 h 122"/>
                  <a:gd name="T58" fmla="*/ 0 w 155"/>
                  <a:gd name="T59" fmla="*/ 39 h 122"/>
                  <a:gd name="T60" fmla="*/ 2 w 155"/>
                  <a:gd name="T61" fmla="*/ 43 h 122"/>
                  <a:gd name="T62" fmla="*/ 6 w 155"/>
                  <a:gd name="T63" fmla="*/ 50 h 122"/>
                  <a:gd name="T64" fmla="*/ 8 w 155"/>
                  <a:gd name="T65" fmla="*/ 54 h 122"/>
                  <a:gd name="T66" fmla="*/ 8 w 155"/>
                  <a:gd name="T67" fmla="*/ 58 h 122"/>
                  <a:gd name="T68" fmla="*/ 6 w 155"/>
                  <a:gd name="T69" fmla="*/ 62 h 122"/>
                  <a:gd name="T70" fmla="*/ 8 w 155"/>
                  <a:gd name="T71" fmla="*/ 66 h 122"/>
                  <a:gd name="T72" fmla="*/ 12 w 155"/>
                  <a:gd name="T73" fmla="*/ 70 h 122"/>
                  <a:gd name="T74" fmla="*/ 12 w 155"/>
                  <a:gd name="T75" fmla="*/ 74 h 122"/>
                  <a:gd name="T76" fmla="*/ 12 w 155"/>
                  <a:gd name="T77" fmla="*/ 77 h 122"/>
                  <a:gd name="T78" fmla="*/ 18 w 155"/>
                  <a:gd name="T79" fmla="*/ 85 h 122"/>
                  <a:gd name="T80" fmla="*/ 29 w 155"/>
                  <a:gd name="T81" fmla="*/ 87 h 122"/>
                  <a:gd name="T82" fmla="*/ 35 w 155"/>
                  <a:gd name="T83" fmla="*/ 89 h 122"/>
                  <a:gd name="T84" fmla="*/ 35 w 155"/>
                  <a:gd name="T85" fmla="*/ 97 h 122"/>
                  <a:gd name="T86" fmla="*/ 43 w 155"/>
                  <a:gd name="T87" fmla="*/ 97 h 122"/>
                  <a:gd name="T88" fmla="*/ 47 w 155"/>
                  <a:gd name="T89" fmla="*/ 95 h 122"/>
                  <a:gd name="T90" fmla="*/ 54 w 155"/>
                  <a:gd name="T91" fmla="*/ 97 h 122"/>
                  <a:gd name="T92" fmla="*/ 60 w 155"/>
                  <a:gd name="T93" fmla="*/ 103 h 122"/>
                  <a:gd name="T94" fmla="*/ 62 w 155"/>
                  <a:gd name="T95" fmla="*/ 103 h 122"/>
                  <a:gd name="T96" fmla="*/ 70 w 155"/>
                  <a:gd name="T97" fmla="*/ 106 h 122"/>
                  <a:gd name="T98" fmla="*/ 78 w 155"/>
                  <a:gd name="T99" fmla="*/ 114 h 122"/>
                  <a:gd name="T100" fmla="*/ 87 w 155"/>
                  <a:gd name="T101" fmla="*/ 114 h 122"/>
                  <a:gd name="T102" fmla="*/ 91 w 155"/>
                  <a:gd name="T103" fmla="*/ 118 h 122"/>
                  <a:gd name="T104" fmla="*/ 95 w 155"/>
                  <a:gd name="T105" fmla="*/ 114 h 122"/>
                  <a:gd name="T106" fmla="*/ 105 w 155"/>
                  <a:gd name="T10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5" h="122">
                    <a:moveTo>
                      <a:pt x="105" y="116"/>
                    </a:moveTo>
                    <a:lnTo>
                      <a:pt x="107" y="116"/>
                    </a:lnTo>
                    <a:lnTo>
                      <a:pt x="110" y="114"/>
                    </a:lnTo>
                    <a:lnTo>
                      <a:pt x="112" y="114"/>
                    </a:lnTo>
                    <a:lnTo>
                      <a:pt x="118" y="114"/>
                    </a:lnTo>
                    <a:lnTo>
                      <a:pt x="124" y="120"/>
                    </a:lnTo>
                    <a:lnTo>
                      <a:pt x="130" y="120"/>
                    </a:lnTo>
                    <a:lnTo>
                      <a:pt x="130" y="122"/>
                    </a:lnTo>
                    <a:lnTo>
                      <a:pt x="136" y="122"/>
                    </a:lnTo>
                    <a:lnTo>
                      <a:pt x="134" y="120"/>
                    </a:lnTo>
                    <a:lnTo>
                      <a:pt x="134" y="108"/>
                    </a:lnTo>
                    <a:lnTo>
                      <a:pt x="147" y="95"/>
                    </a:lnTo>
                    <a:lnTo>
                      <a:pt x="151" y="95"/>
                    </a:lnTo>
                    <a:lnTo>
                      <a:pt x="151" y="93"/>
                    </a:lnTo>
                    <a:lnTo>
                      <a:pt x="153" y="93"/>
                    </a:lnTo>
                    <a:lnTo>
                      <a:pt x="155" y="91"/>
                    </a:lnTo>
                    <a:lnTo>
                      <a:pt x="153" y="89"/>
                    </a:lnTo>
                    <a:lnTo>
                      <a:pt x="153" y="89"/>
                    </a:lnTo>
                    <a:lnTo>
                      <a:pt x="151" y="87"/>
                    </a:lnTo>
                    <a:lnTo>
                      <a:pt x="153" y="83"/>
                    </a:lnTo>
                    <a:lnTo>
                      <a:pt x="151" y="81"/>
                    </a:lnTo>
                    <a:lnTo>
                      <a:pt x="149" y="81"/>
                    </a:lnTo>
                    <a:lnTo>
                      <a:pt x="149" y="79"/>
                    </a:lnTo>
                    <a:lnTo>
                      <a:pt x="145" y="72"/>
                    </a:lnTo>
                    <a:lnTo>
                      <a:pt x="143" y="68"/>
                    </a:lnTo>
                    <a:lnTo>
                      <a:pt x="145" y="68"/>
                    </a:lnTo>
                    <a:lnTo>
                      <a:pt x="143" y="66"/>
                    </a:lnTo>
                    <a:lnTo>
                      <a:pt x="143" y="58"/>
                    </a:lnTo>
                    <a:lnTo>
                      <a:pt x="141" y="54"/>
                    </a:lnTo>
                    <a:lnTo>
                      <a:pt x="139" y="54"/>
                    </a:lnTo>
                    <a:lnTo>
                      <a:pt x="136" y="52"/>
                    </a:lnTo>
                    <a:lnTo>
                      <a:pt x="136" y="50"/>
                    </a:lnTo>
                    <a:lnTo>
                      <a:pt x="141" y="50"/>
                    </a:lnTo>
                    <a:lnTo>
                      <a:pt x="141" y="45"/>
                    </a:lnTo>
                    <a:lnTo>
                      <a:pt x="145" y="43"/>
                    </a:lnTo>
                    <a:lnTo>
                      <a:pt x="145" y="41"/>
                    </a:lnTo>
                    <a:lnTo>
                      <a:pt x="147" y="39"/>
                    </a:lnTo>
                    <a:lnTo>
                      <a:pt x="147" y="37"/>
                    </a:lnTo>
                    <a:lnTo>
                      <a:pt x="145" y="35"/>
                    </a:lnTo>
                    <a:lnTo>
                      <a:pt x="143" y="29"/>
                    </a:lnTo>
                    <a:lnTo>
                      <a:pt x="141" y="27"/>
                    </a:lnTo>
                    <a:lnTo>
                      <a:pt x="141" y="25"/>
                    </a:lnTo>
                    <a:lnTo>
                      <a:pt x="141" y="23"/>
                    </a:lnTo>
                    <a:lnTo>
                      <a:pt x="139" y="19"/>
                    </a:lnTo>
                    <a:lnTo>
                      <a:pt x="139" y="12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28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01" y="10"/>
                    </a:lnTo>
                    <a:lnTo>
                      <a:pt x="99" y="10"/>
                    </a:lnTo>
                    <a:lnTo>
                      <a:pt x="97" y="10"/>
                    </a:lnTo>
                    <a:lnTo>
                      <a:pt x="95" y="8"/>
                    </a:lnTo>
                    <a:lnTo>
                      <a:pt x="89" y="8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5" y="8"/>
                    </a:lnTo>
                    <a:lnTo>
                      <a:pt x="76" y="8"/>
                    </a:lnTo>
                    <a:lnTo>
                      <a:pt x="74" y="10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39" y="2"/>
                    </a:lnTo>
                    <a:lnTo>
                      <a:pt x="37" y="4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10" y="58"/>
                    </a:lnTo>
                    <a:lnTo>
                      <a:pt x="8" y="60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8" y="66"/>
                    </a:lnTo>
                    <a:lnTo>
                      <a:pt x="10" y="66"/>
                    </a:lnTo>
                    <a:lnTo>
                      <a:pt x="10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4" y="77"/>
                    </a:lnTo>
                    <a:lnTo>
                      <a:pt x="12" y="77"/>
                    </a:lnTo>
                    <a:lnTo>
                      <a:pt x="12" y="81"/>
                    </a:lnTo>
                    <a:lnTo>
                      <a:pt x="16" y="81"/>
                    </a:lnTo>
                    <a:lnTo>
                      <a:pt x="18" y="85"/>
                    </a:lnTo>
                    <a:lnTo>
                      <a:pt x="22" y="85"/>
                    </a:lnTo>
                    <a:lnTo>
                      <a:pt x="27" y="87"/>
                    </a:lnTo>
                    <a:lnTo>
                      <a:pt x="29" y="87"/>
                    </a:lnTo>
                    <a:lnTo>
                      <a:pt x="29" y="89"/>
                    </a:lnTo>
                    <a:lnTo>
                      <a:pt x="33" y="89"/>
                    </a:lnTo>
                    <a:lnTo>
                      <a:pt x="35" y="89"/>
                    </a:lnTo>
                    <a:lnTo>
                      <a:pt x="33" y="91"/>
                    </a:lnTo>
                    <a:lnTo>
                      <a:pt x="35" y="93"/>
                    </a:lnTo>
                    <a:lnTo>
                      <a:pt x="35" y="97"/>
                    </a:lnTo>
                    <a:lnTo>
                      <a:pt x="37" y="97"/>
                    </a:lnTo>
                    <a:lnTo>
                      <a:pt x="39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7" y="95"/>
                    </a:lnTo>
                    <a:lnTo>
                      <a:pt x="52" y="95"/>
                    </a:lnTo>
                    <a:lnTo>
                      <a:pt x="49" y="97"/>
                    </a:lnTo>
                    <a:lnTo>
                      <a:pt x="54" y="97"/>
                    </a:lnTo>
                    <a:lnTo>
                      <a:pt x="56" y="97"/>
                    </a:lnTo>
                    <a:lnTo>
                      <a:pt x="58" y="101"/>
                    </a:lnTo>
                    <a:lnTo>
                      <a:pt x="60" y="103"/>
                    </a:lnTo>
                    <a:lnTo>
                      <a:pt x="60" y="99"/>
                    </a:lnTo>
                    <a:lnTo>
                      <a:pt x="62" y="101"/>
                    </a:lnTo>
                    <a:lnTo>
                      <a:pt x="62" y="103"/>
                    </a:lnTo>
                    <a:lnTo>
                      <a:pt x="66" y="103"/>
                    </a:lnTo>
                    <a:lnTo>
                      <a:pt x="70" y="106"/>
                    </a:lnTo>
                    <a:lnTo>
                      <a:pt x="70" y="106"/>
                    </a:lnTo>
                    <a:lnTo>
                      <a:pt x="70" y="110"/>
                    </a:lnTo>
                    <a:lnTo>
                      <a:pt x="76" y="114"/>
                    </a:lnTo>
                    <a:lnTo>
                      <a:pt x="78" y="114"/>
                    </a:lnTo>
                    <a:lnTo>
                      <a:pt x="81" y="112"/>
                    </a:lnTo>
                    <a:lnTo>
                      <a:pt x="85" y="112"/>
                    </a:lnTo>
                    <a:lnTo>
                      <a:pt x="87" y="114"/>
                    </a:lnTo>
                    <a:lnTo>
                      <a:pt x="89" y="114"/>
                    </a:lnTo>
                    <a:lnTo>
                      <a:pt x="89" y="116"/>
                    </a:lnTo>
                    <a:lnTo>
                      <a:pt x="91" y="118"/>
                    </a:lnTo>
                    <a:lnTo>
                      <a:pt x="93" y="118"/>
                    </a:lnTo>
                    <a:lnTo>
                      <a:pt x="95" y="116"/>
                    </a:lnTo>
                    <a:lnTo>
                      <a:pt x="95" y="114"/>
                    </a:lnTo>
                    <a:lnTo>
                      <a:pt x="103" y="114"/>
                    </a:lnTo>
                    <a:lnTo>
                      <a:pt x="103" y="116"/>
                    </a:lnTo>
                    <a:lnTo>
                      <a:pt x="105" y="116"/>
                    </a:lnTo>
                    <a:lnTo>
                      <a:pt x="105" y="116"/>
                    </a:lnTo>
                    <a:lnTo>
                      <a:pt x="105" y="11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" name="Freeform 97"/>
              <p:cNvSpPr>
                <a:spLocks/>
              </p:cNvSpPr>
              <p:nvPr/>
            </p:nvSpPr>
            <p:spPr bwMode="auto">
              <a:xfrm>
                <a:off x="2901" y="1168"/>
                <a:ext cx="155" cy="122"/>
              </a:xfrm>
              <a:custGeom>
                <a:avLst/>
                <a:gdLst>
                  <a:gd name="T0" fmla="*/ 110 w 155"/>
                  <a:gd name="T1" fmla="*/ 114 h 122"/>
                  <a:gd name="T2" fmla="*/ 124 w 155"/>
                  <a:gd name="T3" fmla="*/ 120 h 122"/>
                  <a:gd name="T4" fmla="*/ 136 w 155"/>
                  <a:gd name="T5" fmla="*/ 122 h 122"/>
                  <a:gd name="T6" fmla="*/ 147 w 155"/>
                  <a:gd name="T7" fmla="*/ 95 h 122"/>
                  <a:gd name="T8" fmla="*/ 153 w 155"/>
                  <a:gd name="T9" fmla="*/ 93 h 122"/>
                  <a:gd name="T10" fmla="*/ 153 w 155"/>
                  <a:gd name="T11" fmla="*/ 89 h 122"/>
                  <a:gd name="T12" fmla="*/ 151 w 155"/>
                  <a:gd name="T13" fmla="*/ 81 h 122"/>
                  <a:gd name="T14" fmla="*/ 145 w 155"/>
                  <a:gd name="T15" fmla="*/ 72 h 122"/>
                  <a:gd name="T16" fmla="*/ 143 w 155"/>
                  <a:gd name="T17" fmla="*/ 66 h 122"/>
                  <a:gd name="T18" fmla="*/ 139 w 155"/>
                  <a:gd name="T19" fmla="*/ 54 h 122"/>
                  <a:gd name="T20" fmla="*/ 141 w 155"/>
                  <a:gd name="T21" fmla="*/ 50 h 122"/>
                  <a:gd name="T22" fmla="*/ 145 w 155"/>
                  <a:gd name="T23" fmla="*/ 41 h 122"/>
                  <a:gd name="T24" fmla="*/ 145 w 155"/>
                  <a:gd name="T25" fmla="*/ 35 h 122"/>
                  <a:gd name="T26" fmla="*/ 141 w 155"/>
                  <a:gd name="T27" fmla="*/ 25 h 122"/>
                  <a:gd name="T28" fmla="*/ 139 w 155"/>
                  <a:gd name="T29" fmla="*/ 12 h 122"/>
                  <a:gd name="T30" fmla="*/ 128 w 155"/>
                  <a:gd name="T31" fmla="*/ 10 h 122"/>
                  <a:gd name="T32" fmla="*/ 101 w 155"/>
                  <a:gd name="T33" fmla="*/ 10 h 122"/>
                  <a:gd name="T34" fmla="*/ 95 w 155"/>
                  <a:gd name="T35" fmla="*/ 8 h 122"/>
                  <a:gd name="T36" fmla="*/ 87 w 155"/>
                  <a:gd name="T37" fmla="*/ 10 h 122"/>
                  <a:gd name="T38" fmla="*/ 74 w 155"/>
                  <a:gd name="T39" fmla="*/ 10 h 122"/>
                  <a:gd name="T40" fmla="*/ 66 w 155"/>
                  <a:gd name="T41" fmla="*/ 4 h 122"/>
                  <a:gd name="T42" fmla="*/ 64 w 155"/>
                  <a:gd name="T43" fmla="*/ 2 h 122"/>
                  <a:gd name="T44" fmla="*/ 47 w 155"/>
                  <a:gd name="T45" fmla="*/ 2 h 122"/>
                  <a:gd name="T46" fmla="*/ 37 w 155"/>
                  <a:gd name="T47" fmla="*/ 4 h 122"/>
                  <a:gd name="T48" fmla="*/ 29 w 155"/>
                  <a:gd name="T49" fmla="*/ 10 h 122"/>
                  <a:gd name="T50" fmla="*/ 12 w 155"/>
                  <a:gd name="T51" fmla="*/ 14 h 122"/>
                  <a:gd name="T52" fmla="*/ 2 w 155"/>
                  <a:gd name="T53" fmla="*/ 19 h 122"/>
                  <a:gd name="T54" fmla="*/ 2 w 155"/>
                  <a:gd name="T55" fmla="*/ 25 h 122"/>
                  <a:gd name="T56" fmla="*/ 4 w 155"/>
                  <a:gd name="T57" fmla="*/ 31 h 122"/>
                  <a:gd name="T58" fmla="*/ 0 w 155"/>
                  <a:gd name="T59" fmla="*/ 39 h 122"/>
                  <a:gd name="T60" fmla="*/ 2 w 155"/>
                  <a:gd name="T61" fmla="*/ 43 h 122"/>
                  <a:gd name="T62" fmla="*/ 6 w 155"/>
                  <a:gd name="T63" fmla="*/ 50 h 122"/>
                  <a:gd name="T64" fmla="*/ 8 w 155"/>
                  <a:gd name="T65" fmla="*/ 54 h 122"/>
                  <a:gd name="T66" fmla="*/ 8 w 155"/>
                  <a:gd name="T67" fmla="*/ 58 h 122"/>
                  <a:gd name="T68" fmla="*/ 6 w 155"/>
                  <a:gd name="T69" fmla="*/ 62 h 122"/>
                  <a:gd name="T70" fmla="*/ 8 w 155"/>
                  <a:gd name="T71" fmla="*/ 66 h 122"/>
                  <a:gd name="T72" fmla="*/ 12 w 155"/>
                  <a:gd name="T73" fmla="*/ 70 h 122"/>
                  <a:gd name="T74" fmla="*/ 12 w 155"/>
                  <a:gd name="T75" fmla="*/ 74 h 122"/>
                  <a:gd name="T76" fmla="*/ 12 w 155"/>
                  <a:gd name="T77" fmla="*/ 77 h 122"/>
                  <a:gd name="T78" fmla="*/ 18 w 155"/>
                  <a:gd name="T79" fmla="*/ 85 h 122"/>
                  <a:gd name="T80" fmla="*/ 29 w 155"/>
                  <a:gd name="T81" fmla="*/ 87 h 122"/>
                  <a:gd name="T82" fmla="*/ 35 w 155"/>
                  <a:gd name="T83" fmla="*/ 89 h 122"/>
                  <a:gd name="T84" fmla="*/ 35 w 155"/>
                  <a:gd name="T85" fmla="*/ 97 h 122"/>
                  <a:gd name="T86" fmla="*/ 43 w 155"/>
                  <a:gd name="T87" fmla="*/ 97 h 122"/>
                  <a:gd name="T88" fmla="*/ 47 w 155"/>
                  <a:gd name="T89" fmla="*/ 95 h 122"/>
                  <a:gd name="T90" fmla="*/ 54 w 155"/>
                  <a:gd name="T91" fmla="*/ 97 h 122"/>
                  <a:gd name="T92" fmla="*/ 60 w 155"/>
                  <a:gd name="T93" fmla="*/ 103 h 122"/>
                  <a:gd name="T94" fmla="*/ 62 w 155"/>
                  <a:gd name="T95" fmla="*/ 103 h 122"/>
                  <a:gd name="T96" fmla="*/ 70 w 155"/>
                  <a:gd name="T97" fmla="*/ 106 h 122"/>
                  <a:gd name="T98" fmla="*/ 78 w 155"/>
                  <a:gd name="T99" fmla="*/ 114 h 122"/>
                  <a:gd name="T100" fmla="*/ 87 w 155"/>
                  <a:gd name="T101" fmla="*/ 114 h 122"/>
                  <a:gd name="T102" fmla="*/ 91 w 155"/>
                  <a:gd name="T103" fmla="*/ 118 h 122"/>
                  <a:gd name="T104" fmla="*/ 95 w 155"/>
                  <a:gd name="T105" fmla="*/ 114 h 122"/>
                  <a:gd name="T106" fmla="*/ 105 w 155"/>
                  <a:gd name="T10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5" h="122">
                    <a:moveTo>
                      <a:pt x="105" y="116"/>
                    </a:moveTo>
                    <a:lnTo>
                      <a:pt x="107" y="116"/>
                    </a:lnTo>
                    <a:lnTo>
                      <a:pt x="110" y="114"/>
                    </a:lnTo>
                    <a:lnTo>
                      <a:pt x="112" y="114"/>
                    </a:lnTo>
                    <a:lnTo>
                      <a:pt x="118" y="114"/>
                    </a:lnTo>
                    <a:lnTo>
                      <a:pt x="124" y="120"/>
                    </a:lnTo>
                    <a:lnTo>
                      <a:pt x="130" y="120"/>
                    </a:lnTo>
                    <a:lnTo>
                      <a:pt x="130" y="122"/>
                    </a:lnTo>
                    <a:lnTo>
                      <a:pt x="136" y="122"/>
                    </a:lnTo>
                    <a:lnTo>
                      <a:pt x="134" y="120"/>
                    </a:lnTo>
                    <a:lnTo>
                      <a:pt x="134" y="108"/>
                    </a:lnTo>
                    <a:lnTo>
                      <a:pt x="147" y="95"/>
                    </a:lnTo>
                    <a:lnTo>
                      <a:pt x="151" y="95"/>
                    </a:lnTo>
                    <a:lnTo>
                      <a:pt x="151" y="93"/>
                    </a:lnTo>
                    <a:lnTo>
                      <a:pt x="153" y="93"/>
                    </a:lnTo>
                    <a:lnTo>
                      <a:pt x="155" y="91"/>
                    </a:lnTo>
                    <a:lnTo>
                      <a:pt x="153" y="89"/>
                    </a:lnTo>
                    <a:lnTo>
                      <a:pt x="153" y="89"/>
                    </a:lnTo>
                    <a:lnTo>
                      <a:pt x="151" y="87"/>
                    </a:lnTo>
                    <a:lnTo>
                      <a:pt x="153" y="83"/>
                    </a:lnTo>
                    <a:lnTo>
                      <a:pt x="151" y="81"/>
                    </a:lnTo>
                    <a:lnTo>
                      <a:pt x="149" y="81"/>
                    </a:lnTo>
                    <a:lnTo>
                      <a:pt x="149" y="79"/>
                    </a:lnTo>
                    <a:lnTo>
                      <a:pt x="145" y="72"/>
                    </a:lnTo>
                    <a:lnTo>
                      <a:pt x="143" y="68"/>
                    </a:lnTo>
                    <a:lnTo>
                      <a:pt x="145" y="68"/>
                    </a:lnTo>
                    <a:lnTo>
                      <a:pt x="143" y="66"/>
                    </a:lnTo>
                    <a:lnTo>
                      <a:pt x="143" y="58"/>
                    </a:lnTo>
                    <a:lnTo>
                      <a:pt x="141" y="54"/>
                    </a:lnTo>
                    <a:lnTo>
                      <a:pt x="139" y="54"/>
                    </a:lnTo>
                    <a:lnTo>
                      <a:pt x="136" y="52"/>
                    </a:lnTo>
                    <a:lnTo>
                      <a:pt x="136" y="50"/>
                    </a:lnTo>
                    <a:lnTo>
                      <a:pt x="141" y="50"/>
                    </a:lnTo>
                    <a:lnTo>
                      <a:pt x="141" y="45"/>
                    </a:lnTo>
                    <a:lnTo>
                      <a:pt x="145" y="43"/>
                    </a:lnTo>
                    <a:lnTo>
                      <a:pt x="145" y="41"/>
                    </a:lnTo>
                    <a:lnTo>
                      <a:pt x="147" y="39"/>
                    </a:lnTo>
                    <a:lnTo>
                      <a:pt x="147" y="37"/>
                    </a:lnTo>
                    <a:lnTo>
                      <a:pt x="145" y="35"/>
                    </a:lnTo>
                    <a:lnTo>
                      <a:pt x="143" y="29"/>
                    </a:lnTo>
                    <a:lnTo>
                      <a:pt x="141" y="27"/>
                    </a:lnTo>
                    <a:lnTo>
                      <a:pt x="141" y="25"/>
                    </a:lnTo>
                    <a:lnTo>
                      <a:pt x="141" y="23"/>
                    </a:lnTo>
                    <a:lnTo>
                      <a:pt x="139" y="19"/>
                    </a:lnTo>
                    <a:lnTo>
                      <a:pt x="139" y="12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28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01" y="10"/>
                    </a:lnTo>
                    <a:lnTo>
                      <a:pt x="99" y="10"/>
                    </a:lnTo>
                    <a:lnTo>
                      <a:pt x="97" y="10"/>
                    </a:lnTo>
                    <a:lnTo>
                      <a:pt x="95" y="8"/>
                    </a:lnTo>
                    <a:lnTo>
                      <a:pt x="89" y="8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5" y="8"/>
                    </a:lnTo>
                    <a:lnTo>
                      <a:pt x="76" y="8"/>
                    </a:lnTo>
                    <a:lnTo>
                      <a:pt x="74" y="10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39" y="2"/>
                    </a:lnTo>
                    <a:lnTo>
                      <a:pt x="37" y="4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10" y="58"/>
                    </a:lnTo>
                    <a:lnTo>
                      <a:pt x="8" y="60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8" y="66"/>
                    </a:lnTo>
                    <a:lnTo>
                      <a:pt x="10" y="66"/>
                    </a:lnTo>
                    <a:lnTo>
                      <a:pt x="10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4" y="77"/>
                    </a:lnTo>
                    <a:lnTo>
                      <a:pt x="12" y="77"/>
                    </a:lnTo>
                    <a:lnTo>
                      <a:pt x="12" y="81"/>
                    </a:lnTo>
                    <a:lnTo>
                      <a:pt x="16" y="81"/>
                    </a:lnTo>
                    <a:lnTo>
                      <a:pt x="18" y="85"/>
                    </a:lnTo>
                    <a:lnTo>
                      <a:pt x="22" y="85"/>
                    </a:lnTo>
                    <a:lnTo>
                      <a:pt x="27" y="87"/>
                    </a:lnTo>
                    <a:lnTo>
                      <a:pt x="29" y="87"/>
                    </a:lnTo>
                    <a:lnTo>
                      <a:pt x="29" y="89"/>
                    </a:lnTo>
                    <a:lnTo>
                      <a:pt x="33" y="89"/>
                    </a:lnTo>
                    <a:lnTo>
                      <a:pt x="35" y="89"/>
                    </a:lnTo>
                    <a:lnTo>
                      <a:pt x="33" y="91"/>
                    </a:lnTo>
                    <a:lnTo>
                      <a:pt x="35" y="93"/>
                    </a:lnTo>
                    <a:lnTo>
                      <a:pt x="35" y="97"/>
                    </a:lnTo>
                    <a:lnTo>
                      <a:pt x="37" y="97"/>
                    </a:lnTo>
                    <a:lnTo>
                      <a:pt x="39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7" y="95"/>
                    </a:lnTo>
                    <a:lnTo>
                      <a:pt x="52" y="95"/>
                    </a:lnTo>
                    <a:lnTo>
                      <a:pt x="49" y="97"/>
                    </a:lnTo>
                    <a:lnTo>
                      <a:pt x="54" y="97"/>
                    </a:lnTo>
                    <a:lnTo>
                      <a:pt x="56" y="97"/>
                    </a:lnTo>
                    <a:lnTo>
                      <a:pt x="58" y="101"/>
                    </a:lnTo>
                    <a:lnTo>
                      <a:pt x="60" y="103"/>
                    </a:lnTo>
                    <a:lnTo>
                      <a:pt x="60" y="99"/>
                    </a:lnTo>
                    <a:lnTo>
                      <a:pt x="62" y="101"/>
                    </a:lnTo>
                    <a:lnTo>
                      <a:pt x="62" y="103"/>
                    </a:lnTo>
                    <a:lnTo>
                      <a:pt x="66" y="103"/>
                    </a:lnTo>
                    <a:lnTo>
                      <a:pt x="70" y="106"/>
                    </a:lnTo>
                    <a:lnTo>
                      <a:pt x="70" y="106"/>
                    </a:lnTo>
                    <a:lnTo>
                      <a:pt x="70" y="110"/>
                    </a:lnTo>
                    <a:lnTo>
                      <a:pt x="76" y="114"/>
                    </a:lnTo>
                    <a:lnTo>
                      <a:pt x="78" y="114"/>
                    </a:lnTo>
                    <a:lnTo>
                      <a:pt x="81" y="112"/>
                    </a:lnTo>
                    <a:lnTo>
                      <a:pt x="85" y="112"/>
                    </a:lnTo>
                    <a:lnTo>
                      <a:pt x="87" y="114"/>
                    </a:lnTo>
                    <a:lnTo>
                      <a:pt x="89" y="114"/>
                    </a:lnTo>
                    <a:lnTo>
                      <a:pt x="89" y="116"/>
                    </a:lnTo>
                    <a:lnTo>
                      <a:pt x="91" y="118"/>
                    </a:lnTo>
                    <a:lnTo>
                      <a:pt x="93" y="118"/>
                    </a:lnTo>
                    <a:lnTo>
                      <a:pt x="95" y="116"/>
                    </a:lnTo>
                    <a:lnTo>
                      <a:pt x="95" y="114"/>
                    </a:lnTo>
                    <a:lnTo>
                      <a:pt x="103" y="114"/>
                    </a:lnTo>
                    <a:lnTo>
                      <a:pt x="103" y="116"/>
                    </a:lnTo>
                    <a:lnTo>
                      <a:pt x="105" y="116"/>
                    </a:lnTo>
                    <a:lnTo>
                      <a:pt x="105" y="116"/>
                    </a:lnTo>
                    <a:lnTo>
                      <a:pt x="105" y="11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98"/>
              <p:cNvSpPr>
                <a:spLocks noEditPoints="1"/>
              </p:cNvSpPr>
              <p:nvPr/>
            </p:nvSpPr>
            <p:spPr bwMode="auto">
              <a:xfrm>
                <a:off x="4730" y="1953"/>
                <a:ext cx="178" cy="333"/>
              </a:xfrm>
              <a:custGeom>
                <a:avLst/>
                <a:gdLst>
                  <a:gd name="T0" fmla="*/ 176 w 178"/>
                  <a:gd name="T1" fmla="*/ 317 h 333"/>
                  <a:gd name="T2" fmla="*/ 145 w 178"/>
                  <a:gd name="T3" fmla="*/ 327 h 333"/>
                  <a:gd name="T4" fmla="*/ 62 w 178"/>
                  <a:gd name="T5" fmla="*/ 290 h 333"/>
                  <a:gd name="T6" fmla="*/ 143 w 178"/>
                  <a:gd name="T7" fmla="*/ 172 h 333"/>
                  <a:gd name="T8" fmla="*/ 133 w 178"/>
                  <a:gd name="T9" fmla="*/ 145 h 333"/>
                  <a:gd name="T10" fmla="*/ 122 w 178"/>
                  <a:gd name="T11" fmla="*/ 153 h 333"/>
                  <a:gd name="T12" fmla="*/ 116 w 178"/>
                  <a:gd name="T13" fmla="*/ 172 h 333"/>
                  <a:gd name="T14" fmla="*/ 133 w 178"/>
                  <a:gd name="T15" fmla="*/ 197 h 333"/>
                  <a:gd name="T16" fmla="*/ 133 w 178"/>
                  <a:gd name="T17" fmla="*/ 176 h 333"/>
                  <a:gd name="T18" fmla="*/ 143 w 178"/>
                  <a:gd name="T19" fmla="*/ 199 h 333"/>
                  <a:gd name="T20" fmla="*/ 33 w 178"/>
                  <a:gd name="T21" fmla="*/ 172 h 333"/>
                  <a:gd name="T22" fmla="*/ 35 w 178"/>
                  <a:gd name="T23" fmla="*/ 190 h 333"/>
                  <a:gd name="T24" fmla="*/ 15 w 178"/>
                  <a:gd name="T25" fmla="*/ 215 h 333"/>
                  <a:gd name="T26" fmla="*/ 2 w 178"/>
                  <a:gd name="T27" fmla="*/ 226 h 333"/>
                  <a:gd name="T28" fmla="*/ 19 w 178"/>
                  <a:gd name="T29" fmla="*/ 222 h 333"/>
                  <a:gd name="T30" fmla="*/ 35 w 178"/>
                  <a:gd name="T31" fmla="*/ 201 h 333"/>
                  <a:gd name="T32" fmla="*/ 42 w 178"/>
                  <a:gd name="T33" fmla="*/ 170 h 333"/>
                  <a:gd name="T34" fmla="*/ 87 w 178"/>
                  <a:gd name="T35" fmla="*/ 280 h 333"/>
                  <a:gd name="T36" fmla="*/ 164 w 178"/>
                  <a:gd name="T37" fmla="*/ 222 h 333"/>
                  <a:gd name="T38" fmla="*/ 145 w 178"/>
                  <a:gd name="T39" fmla="*/ 209 h 333"/>
                  <a:gd name="T40" fmla="*/ 143 w 178"/>
                  <a:gd name="T41" fmla="*/ 222 h 333"/>
                  <a:gd name="T42" fmla="*/ 122 w 178"/>
                  <a:gd name="T43" fmla="*/ 240 h 333"/>
                  <a:gd name="T44" fmla="*/ 106 w 178"/>
                  <a:gd name="T45" fmla="*/ 246 h 333"/>
                  <a:gd name="T46" fmla="*/ 95 w 178"/>
                  <a:gd name="T47" fmla="*/ 251 h 333"/>
                  <a:gd name="T48" fmla="*/ 104 w 178"/>
                  <a:gd name="T49" fmla="*/ 269 h 333"/>
                  <a:gd name="T50" fmla="*/ 127 w 178"/>
                  <a:gd name="T51" fmla="*/ 267 h 333"/>
                  <a:gd name="T52" fmla="*/ 139 w 178"/>
                  <a:gd name="T53" fmla="*/ 296 h 333"/>
                  <a:gd name="T54" fmla="*/ 156 w 178"/>
                  <a:gd name="T55" fmla="*/ 288 h 333"/>
                  <a:gd name="T56" fmla="*/ 164 w 178"/>
                  <a:gd name="T57" fmla="*/ 280 h 333"/>
                  <a:gd name="T58" fmla="*/ 164 w 178"/>
                  <a:gd name="T59" fmla="*/ 234 h 333"/>
                  <a:gd name="T60" fmla="*/ 91 w 178"/>
                  <a:gd name="T61" fmla="*/ 114 h 333"/>
                  <a:gd name="T62" fmla="*/ 110 w 178"/>
                  <a:gd name="T63" fmla="*/ 120 h 333"/>
                  <a:gd name="T64" fmla="*/ 106 w 178"/>
                  <a:gd name="T65" fmla="*/ 103 h 333"/>
                  <a:gd name="T66" fmla="*/ 85 w 178"/>
                  <a:gd name="T67" fmla="*/ 101 h 333"/>
                  <a:gd name="T68" fmla="*/ 64 w 178"/>
                  <a:gd name="T69" fmla="*/ 95 h 333"/>
                  <a:gd name="T70" fmla="*/ 69 w 178"/>
                  <a:gd name="T71" fmla="*/ 35 h 333"/>
                  <a:gd name="T72" fmla="*/ 62 w 178"/>
                  <a:gd name="T73" fmla="*/ 0 h 333"/>
                  <a:gd name="T74" fmla="*/ 48 w 178"/>
                  <a:gd name="T75" fmla="*/ 6 h 333"/>
                  <a:gd name="T76" fmla="*/ 35 w 178"/>
                  <a:gd name="T77" fmla="*/ 21 h 333"/>
                  <a:gd name="T78" fmla="*/ 40 w 178"/>
                  <a:gd name="T79" fmla="*/ 43 h 333"/>
                  <a:gd name="T80" fmla="*/ 37 w 178"/>
                  <a:gd name="T81" fmla="*/ 60 h 333"/>
                  <a:gd name="T82" fmla="*/ 29 w 178"/>
                  <a:gd name="T83" fmla="*/ 70 h 333"/>
                  <a:gd name="T84" fmla="*/ 62 w 178"/>
                  <a:gd name="T85" fmla="*/ 114 h 333"/>
                  <a:gd name="T86" fmla="*/ 81 w 178"/>
                  <a:gd name="T87" fmla="*/ 118 h 333"/>
                  <a:gd name="T88" fmla="*/ 64 w 178"/>
                  <a:gd name="T89" fmla="*/ 120 h 333"/>
                  <a:gd name="T90" fmla="*/ 71 w 178"/>
                  <a:gd name="T91" fmla="*/ 143 h 333"/>
                  <a:gd name="T92" fmla="*/ 64 w 178"/>
                  <a:gd name="T93" fmla="*/ 120 h 333"/>
                  <a:gd name="T94" fmla="*/ 95 w 178"/>
                  <a:gd name="T95" fmla="*/ 184 h 333"/>
                  <a:gd name="T96" fmla="*/ 93 w 178"/>
                  <a:gd name="T97" fmla="*/ 213 h 333"/>
                  <a:gd name="T98" fmla="*/ 108 w 178"/>
                  <a:gd name="T99" fmla="*/ 222 h 333"/>
                  <a:gd name="T100" fmla="*/ 110 w 178"/>
                  <a:gd name="T101" fmla="*/ 188 h 333"/>
                  <a:gd name="T102" fmla="*/ 100 w 178"/>
                  <a:gd name="T103" fmla="*/ 184 h 333"/>
                  <a:gd name="T104" fmla="*/ 93 w 178"/>
                  <a:gd name="T105" fmla="*/ 159 h 333"/>
                  <a:gd name="T106" fmla="*/ 85 w 178"/>
                  <a:gd name="T107" fmla="*/ 166 h 333"/>
                  <a:gd name="T108" fmla="*/ 83 w 178"/>
                  <a:gd name="T109" fmla="*/ 18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8" h="333">
                    <a:moveTo>
                      <a:pt x="176" y="317"/>
                    </a:moveTo>
                    <a:lnTo>
                      <a:pt x="172" y="325"/>
                    </a:lnTo>
                    <a:lnTo>
                      <a:pt x="174" y="333"/>
                    </a:lnTo>
                    <a:lnTo>
                      <a:pt x="178" y="329"/>
                    </a:lnTo>
                    <a:lnTo>
                      <a:pt x="178" y="317"/>
                    </a:lnTo>
                    <a:lnTo>
                      <a:pt x="176" y="317"/>
                    </a:lnTo>
                    <a:lnTo>
                      <a:pt x="176" y="317"/>
                    </a:lnTo>
                    <a:lnTo>
                      <a:pt x="176" y="317"/>
                    </a:lnTo>
                    <a:close/>
                    <a:moveTo>
                      <a:pt x="145" y="327"/>
                    </a:moveTo>
                    <a:lnTo>
                      <a:pt x="149" y="317"/>
                    </a:lnTo>
                    <a:lnTo>
                      <a:pt x="143" y="315"/>
                    </a:lnTo>
                    <a:lnTo>
                      <a:pt x="145" y="327"/>
                    </a:lnTo>
                    <a:lnTo>
                      <a:pt x="145" y="327"/>
                    </a:lnTo>
                    <a:lnTo>
                      <a:pt x="145" y="327"/>
                    </a:lnTo>
                    <a:close/>
                    <a:moveTo>
                      <a:pt x="62" y="290"/>
                    </a:moveTo>
                    <a:lnTo>
                      <a:pt x="66" y="292"/>
                    </a:lnTo>
                    <a:lnTo>
                      <a:pt x="71" y="284"/>
                    </a:lnTo>
                    <a:lnTo>
                      <a:pt x="64" y="282"/>
                    </a:lnTo>
                    <a:lnTo>
                      <a:pt x="62" y="290"/>
                    </a:lnTo>
                    <a:lnTo>
                      <a:pt x="62" y="290"/>
                    </a:lnTo>
                    <a:lnTo>
                      <a:pt x="62" y="290"/>
                    </a:lnTo>
                    <a:close/>
                    <a:moveTo>
                      <a:pt x="127" y="155"/>
                    </a:moveTo>
                    <a:lnTo>
                      <a:pt x="135" y="161"/>
                    </a:lnTo>
                    <a:lnTo>
                      <a:pt x="135" y="161"/>
                    </a:lnTo>
                    <a:lnTo>
                      <a:pt x="133" y="164"/>
                    </a:lnTo>
                    <a:lnTo>
                      <a:pt x="127" y="164"/>
                    </a:lnTo>
                    <a:lnTo>
                      <a:pt x="143" y="178"/>
                    </a:lnTo>
                    <a:lnTo>
                      <a:pt x="143" y="172"/>
                    </a:lnTo>
                    <a:lnTo>
                      <a:pt x="149" y="174"/>
                    </a:lnTo>
                    <a:lnTo>
                      <a:pt x="143" y="164"/>
                    </a:lnTo>
                    <a:lnTo>
                      <a:pt x="143" y="161"/>
                    </a:lnTo>
                    <a:lnTo>
                      <a:pt x="143" y="161"/>
                    </a:lnTo>
                    <a:lnTo>
                      <a:pt x="143" y="155"/>
                    </a:lnTo>
                    <a:lnTo>
                      <a:pt x="141" y="153"/>
                    </a:lnTo>
                    <a:lnTo>
                      <a:pt x="133" y="145"/>
                    </a:lnTo>
                    <a:lnTo>
                      <a:pt x="131" y="143"/>
                    </a:lnTo>
                    <a:lnTo>
                      <a:pt x="127" y="141"/>
                    </a:lnTo>
                    <a:lnTo>
                      <a:pt x="122" y="139"/>
                    </a:lnTo>
                    <a:lnTo>
                      <a:pt x="118" y="139"/>
                    </a:lnTo>
                    <a:lnTo>
                      <a:pt x="116" y="141"/>
                    </a:lnTo>
                    <a:lnTo>
                      <a:pt x="116" y="147"/>
                    </a:lnTo>
                    <a:lnTo>
                      <a:pt x="122" y="153"/>
                    </a:lnTo>
                    <a:lnTo>
                      <a:pt x="127" y="155"/>
                    </a:lnTo>
                    <a:lnTo>
                      <a:pt x="127" y="155"/>
                    </a:lnTo>
                    <a:lnTo>
                      <a:pt x="127" y="155"/>
                    </a:lnTo>
                    <a:close/>
                    <a:moveTo>
                      <a:pt x="116" y="186"/>
                    </a:moveTo>
                    <a:lnTo>
                      <a:pt x="118" y="209"/>
                    </a:lnTo>
                    <a:lnTo>
                      <a:pt x="122" y="188"/>
                    </a:lnTo>
                    <a:lnTo>
                      <a:pt x="116" y="172"/>
                    </a:lnTo>
                    <a:lnTo>
                      <a:pt x="110" y="172"/>
                    </a:lnTo>
                    <a:lnTo>
                      <a:pt x="116" y="186"/>
                    </a:lnTo>
                    <a:lnTo>
                      <a:pt x="116" y="186"/>
                    </a:lnTo>
                    <a:lnTo>
                      <a:pt x="116" y="186"/>
                    </a:lnTo>
                    <a:close/>
                    <a:moveTo>
                      <a:pt x="122" y="205"/>
                    </a:moveTo>
                    <a:lnTo>
                      <a:pt x="131" y="205"/>
                    </a:lnTo>
                    <a:lnTo>
                      <a:pt x="133" y="197"/>
                    </a:lnTo>
                    <a:lnTo>
                      <a:pt x="124" y="197"/>
                    </a:lnTo>
                    <a:lnTo>
                      <a:pt x="122" y="205"/>
                    </a:lnTo>
                    <a:lnTo>
                      <a:pt x="122" y="205"/>
                    </a:lnTo>
                    <a:lnTo>
                      <a:pt x="122" y="205"/>
                    </a:lnTo>
                    <a:close/>
                    <a:moveTo>
                      <a:pt x="143" y="184"/>
                    </a:moveTo>
                    <a:lnTo>
                      <a:pt x="137" y="180"/>
                    </a:lnTo>
                    <a:lnTo>
                      <a:pt x="133" y="176"/>
                    </a:lnTo>
                    <a:lnTo>
                      <a:pt x="133" y="174"/>
                    </a:lnTo>
                    <a:lnTo>
                      <a:pt x="131" y="172"/>
                    </a:lnTo>
                    <a:lnTo>
                      <a:pt x="122" y="172"/>
                    </a:lnTo>
                    <a:lnTo>
                      <a:pt x="122" y="184"/>
                    </a:lnTo>
                    <a:lnTo>
                      <a:pt x="127" y="182"/>
                    </a:lnTo>
                    <a:lnTo>
                      <a:pt x="131" y="188"/>
                    </a:lnTo>
                    <a:lnTo>
                      <a:pt x="143" y="199"/>
                    </a:lnTo>
                    <a:lnTo>
                      <a:pt x="143" y="184"/>
                    </a:lnTo>
                    <a:lnTo>
                      <a:pt x="143" y="184"/>
                    </a:lnTo>
                    <a:lnTo>
                      <a:pt x="143" y="184"/>
                    </a:lnTo>
                    <a:close/>
                    <a:moveTo>
                      <a:pt x="42" y="168"/>
                    </a:moveTo>
                    <a:lnTo>
                      <a:pt x="35" y="161"/>
                    </a:lnTo>
                    <a:lnTo>
                      <a:pt x="35" y="170"/>
                    </a:lnTo>
                    <a:lnTo>
                      <a:pt x="33" y="172"/>
                    </a:lnTo>
                    <a:lnTo>
                      <a:pt x="31" y="174"/>
                    </a:lnTo>
                    <a:lnTo>
                      <a:pt x="29" y="178"/>
                    </a:lnTo>
                    <a:lnTo>
                      <a:pt x="29" y="182"/>
                    </a:lnTo>
                    <a:lnTo>
                      <a:pt x="31" y="184"/>
                    </a:lnTo>
                    <a:lnTo>
                      <a:pt x="35" y="186"/>
                    </a:lnTo>
                    <a:lnTo>
                      <a:pt x="37" y="188"/>
                    </a:lnTo>
                    <a:lnTo>
                      <a:pt x="35" y="190"/>
                    </a:lnTo>
                    <a:lnTo>
                      <a:pt x="29" y="195"/>
                    </a:lnTo>
                    <a:lnTo>
                      <a:pt x="29" y="197"/>
                    </a:lnTo>
                    <a:lnTo>
                      <a:pt x="25" y="197"/>
                    </a:lnTo>
                    <a:lnTo>
                      <a:pt x="25" y="205"/>
                    </a:lnTo>
                    <a:lnTo>
                      <a:pt x="19" y="209"/>
                    </a:lnTo>
                    <a:lnTo>
                      <a:pt x="19" y="213"/>
                    </a:lnTo>
                    <a:lnTo>
                      <a:pt x="15" y="215"/>
                    </a:lnTo>
                    <a:lnTo>
                      <a:pt x="13" y="217"/>
                    </a:lnTo>
                    <a:lnTo>
                      <a:pt x="11" y="219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4" y="222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2"/>
                    </a:lnTo>
                    <a:lnTo>
                      <a:pt x="0" y="240"/>
                    </a:lnTo>
                    <a:lnTo>
                      <a:pt x="8" y="232"/>
                    </a:lnTo>
                    <a:lnTo>
                      <a:pt x="8" y="228"/>
                    </a:lnTo>
                    <a:lnTo>
                      <a:pt x="8" y="226"/>
                    </a:lnTo>
                    <a:lnTo>
                      <a:pt x="11" y="226"/>
                    </a:lnTo>
                    <a:lnTo>
                      <a:pt x="19" y="222"/>
                    </a:lnTo>
                    <a:lnTo>
                      <a:pt x="21" y="222"/>
                    </a:lnTo>
                    <a:lnTo>
                      <a:pt x="21" y="213"/>
                    </a:lnTo>
                    <a:lnTo>
                      <a:pt x="23" y="209"/>
                    </a:lnTo>
                    <a:lnTo>
                      <a:pt x="25" y="207"/>
                    </a:lnTo>
                    <a:lnTo>
                      <a:pt x="29" y="205"/>
                    </a:lnTo>
                    <a:lnTo>
                      <a:pt x="31" y="205"/>
                    </a:lnTo>
                    <a:lnTo>
                      <a:pt x="35" y="201"/>
                    </a:lnTo>
                    <a:lnTo>
                      <a:pt x="42" y="199"/>
                    </a:lnTo>
                    <a:lnTo>
                      <a:pt x="42" y="197"/>
                    </a:lnTo>
                    <a:lnTo>
                      <a:pt x="44" y="195"/>
                    </a:lnTo>
                    <a:lnTo>
                      <a:pt x="44" y="190"/>
                    </a:lnTo>
                    <a:lnTo>
                      <a:pt x="40" y="180"/>
                    </a:lnTo>
                    <a:lnTo>
                      <a:pt x="40" y="174"/>
                    </a:lnTo>
                    <a:lnTo>
                      <a:pt x="42" y="170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2" y="168"/>
                    </a:lnTo>
                    <a:close/>
                    <a:moveTo>
                      <a:pt x="83" y="286"/>
                    </a:moveTo>
                    <a:lnTo>
                      <a:pt x="93" y="294"/>
                    </a:lnTo>
                    <a:lnTo>
                      <a:pt x="93" y="284"/>
                    </a:lnTo>
                    <a:lnTo>
                      <a:pt x="87" y="280"/>
                    </a:lnTo>
                    <a:lnTo>
                      <a:pt x="83" y="286"/>
                    </a:lnTo>
                    <a:lnTo>
                      <a:pt x="83" y="286"/>
                    </a:lnTo>
                    <a:lnTo>
                      <a:pt x="83" y="286"/>
                    </a:lnTo>
                    <a:close/>
                    <a:moveTo>
                      <a:pt x="164" y="234"/>
                    </a:moveTo>
                    <a:lnTo>
                      <a:pt x="164" y="228"/>
                    </a:lnTo>
                    <a:lnTo>
                      <a:pt x="164" y="224"/>
                    </a:lnTo>
                    <a:lnTo>
                      <a:pt x="164" y="222"/>
                    </a:lnTo>
                    <a:lnTo>
                      <a:pt x="160" y="217"/>
                    </a:lnTo>
                    <a:lnTo>
                      <a:pt x="158" y="215"/>
                    </a:lnTo>
                    <a:lnTo>
                      <a:pt x="149" y="207"/>
                    </a:lnTo>
                    <a:lnTo>
                      <a:pt x="147" y="205"/>
                    </a:lnTo>
                    <a:lnTo>
                      <a:pt x="145" y="205"/>
                    </a:lnTo>
                    <a:lnTo>
                      <a:pt x="143" y="207"/>
                    </a:lnTo>
                    <a:lnTo>
                      <a:pt x="145" y="209"/>
                    </a:lnTo>
                    <a:lnTo>
                      <a:pt x="147" y="213"/>
                    </a:lnTo>
                    <a:lnTo>
                      <a:pt x="149" y="213"/>
                    </a:lnTo>
                    <a:lnTo>
                      <a:pt x="151" y="215"/>
                    </a:lnTo>
                    <a:lnTo>
                      <a:pt x="151" y="219"/>
                    </a:lnTo>
                    <a:lnTo>
                      <a:pt x="149" y="219"/>
                    </a:lnTo>
                    <a:lnTo>
                      <a:pt x="147" y="222"/>
                    </a:lnTo>
                    <a:lnTo>
                      <a:pt x="143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7" y="230"/>
                    </a:lnTo>
                    <a:lnTo>
                      <a:pt x="133" y="230"/>
                    </a:lnTo>
                    <a:lnTo>
                      <a:pt x="131" y="236"/>
                    </a:lnTo>
                    <a:lnTo>
                      <a:pt x="124" y="240"/>
                    </a:lnTo>
                    <a:lnTo>
                      <a:pt x="122" y="240"/>
                    </a:lnTo>
                    <a:lnTo>
                      <a:pt x="122" y="238"/>
                    </a:lnTo>
                    <a:lnTo>
                      <a:pt x="118" y="238"/>
                    </a:lnTo>
                    <a:lnTo>
                      <a:pt x="116" y="238"/>
                    </a:lnTo>
                    <a:lnTo>
                      <a:pt x="112" y="236"/>
                    </a:lnTo>
                    <a:lnTo>
                      <a:pt x="110" y="238"/>
                    </a:lnTo>
                    <a:lnTo>
                      <a:pt x="108" y="242"/>
                    </a:lnTo>
                    <a:lnTo>
                      <a:pt x="106" y="246"/>
                    </a:lnTo>
                    <a:lnTo>
                      <a:pt x="104" y="248"/>
                    </a:lnTo>
                    <a:lnTo>
                      <a:pt x="102" y="251"/>
                    </a:lnTo>
                    <a:lnTo>
                      <a:pt x="102" y="253"/>
                    </a:lnTo>
                    <a:lnTo>
                      <a:pt x="102" y="251"/>
                    </a:lnTo>
                    <a:lnTo>
                      <a:pt x="100" y="246"/>
                    </a:lnTo>
                    <a:lnTo>
                      <a:pt x="95" y="246"/>
                    </a:lnTo>
                    <a:lnTo>
                      <a:pt x="95" y="251"/>
                    </a:lnTo>
                    <a:lnTo>
                      <a:pt x="95" y="255"/>
                    </a:lnTo>
                    <a:lnTo>
                      <a:pt x="93" y="257"/>
                    </a:lnTo>
                    <a:lnTo>
                      <a:pt x="91" y="259"/>
                    </a:lnTo>
                    <a:lnTo>
                      <a:pt x="89" y="263"/>
                    </a:lnTo>
                    <a:lnTo>
                      <a:pt x="95" y="267"/>
                    </a:lnTo>
                    <a:lnTo>
                      <a:pt x="100" y="263"/>
                    </a:lnTo>
                    <a:lnTo>
                      <a:pt x="104" y="269"/>
                    </a:lnTo>
                    <a:lnTo>
                      <a:pt x="106" y="267"/>
                    </a:lnTo>
                    <a:lnTo>
                      <a:pt x="108" y="265"/>
                    </a:lnTo>
                    <a:lnTo>
                      <a:pt x="112" y="261"/>
                    </a:lnTo>
                    <a:lnTo>
                      <a:pt x="116" y="259"/>
                    </a:lnTo>
                    <a:lnTo>
                      <a:pt x="118" y="259"/>
                    </a:lnTo>
                    <a:lnTo>
                      <a:pt x="124" y="265"/>
                    </a:lnTo>
                    <a:lnTo>
                      <a:pt x="127" y="267"/>
                    </a:lnTo>
                    <a:lnTo>
                      <a:pt x="122" y="273"/>
                    </a:lnTo>
                    <a:lnTo>
                      <a:pt x="122" y="275"/>
                    </a:lnTo>
                    <a:lnTo>
                      <a:pt x="127" y="286"/>
                    </a:lnTo>
                    <a:lnTo>
                      <a:pt x="131" y="290"/>
                    </a:lnTo>
                    <a:lnTo>
                      <a:pt x="133" y="294"/>
                    </a:lnTo>
                    <a:lnTo>
                      <a:pt x="137" y="296"/>
                    </a:lnTo>
                    <a:lnTo>
                      <a:pt x="139" y="296"/>
                    </a:lnTo>
                    <a:lnTo>
                      <a:pt x="143" y="298"/>
                    </a:lnTo>
                    <a:lnTo>
                      <a:pt x="145" y="298"/>
                    </a:lnTo>
                    <a:lnTo>
                      <a:pt x="151" y="292"/>
                    </a:lnTo>
                    <a:lnTo>
                      <a:pt x="151" y="298"/>
                    </a:lnTo>
                    <a:lnTo>
                      <a:pt x="158" y="298"/>
                    </a:lnTo>
                    <a:lnTo>
                      <a:pt x="158" y="290"/>
                    </a:lnTo>
                    <a:lnTo>
                      <a:pt x="156" y="288"/>
                    </a:lnTo>
                    <a:lnTo>
                      <a:pt x="151" y="277"/>
                    </a:lnTo>
                    <a:lnTo>
                      <a:pt x="151" y="273"/>
                    </a:lnTo>
                    <a:lnTo>
                      <a:pt x="153" y="271"/>
                    </a:lnTo>
                    <a:lnTo>
                      <a:pt x="156" y="267"/>
                    </a:lnTo>
                    <a:lnTo>
                      <a:pt x="164" y="282"/>
                    </a:lnTo>
                    <a:lnTo>
                      <a:pt x="164" y="282"/>
                    </a:lnTo>
                    <a:lnTo>
                      <a:pt x="164" y="280"/>
                    </a:lnTo>
                    <a:lnTo>
                      <a:pt x="168" y="273"/>
                    </a:lnTo>
                    <a:lnTo>
                      <a:pt x="170" y="267"/>
                    </a:lnTo>
                    <a:lnTo>
                      <a:pt x="170" y="261"/>
                    </a:lnTo>
                    <a:lnTo>
                      <a:pt x="168" y="255"/>
                    </a:lnTo>
                    <a:lnTo>
                      <a:pt x="166" y="255"/>
                    </a:lnTo>
                    <a:lnTo>
                      <a:pt x="164" y="251"/>
                    </a:lnTo>
                    <a:lnTo>
                      <a:pt x="164" y="234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  <a:moveTo>
                      <a:pt x="83" y="108"/>
                    </a:moveTo>
                    <a:lnTo>
                      <a:pt x="87" y="108"/>
                    </a:lnTo>
                    <a:lnTo>
                      <a:pt x="89" y="110"/>
                    </a:lnTo>
                    <a:lnTo>
                      <a:pt x="91" y="112"/>
                    </a:lnTo>
                    <a:lnTo>
                      <a:pt x="91" y="114"/>
                    </a:lnTo>
                    <a:lnTo>
                      <a:pt x="93" y="118"/>
                    </a:lnTo>
                    <a:lnTo>
                      <a:pt x="95" y="122"/>
                    </a:lnTo>
                    <a:lnTo>
                      <a:pt x="100" y="126"/>
                    </a:lnTo>
                    <a:lnTo>
                      <a:pt x="104" y="128"/>
                    </a:lnTo>
                    <a:lnTo>
                      <a:pt x="108" y="128"/>
                    </a:lnTo>
                    <a:lnTo>
                      <a:pt x="110" y="122"/>
                    </a:lnTo>
                    <a:lnTo>
                      <a:pt x="110" y="120"/>
                    </a:lnTo>
                    <a:lnTo>
                      <a:pt x="108" y="112"/>
                    </a:lnTo>
                    <a:lnTo>
                      <a:pt x="106" y="112"/>
                    </a:lnTo>
                    <a:lnTo>
                      <a:pt x="102" y="112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4" y="106"/>
                    </a:lnTo>
                    <a:lnTo>
                      <a:pt x="106" y="103"/>
                    </a:lnTo>
                    <a:lnTo>
                      <a:pt x="102" y="103"/>
                    </a:lnTo>
                    <a:lnTo>
                      <a:pt x="100" y="103"/>
                    </a:lnTo>
                    <a:lnTo>
                      <a:pt x="98" y="101"/>
                    </a:lnTo>
                    <a:lnTo>
                      <a:pt x="93" y="101"/>
                    </a:lnTo>
                    <a:lnTo>
                      <a:pt x="91" y="103"/>
                    </a:lnTo>
                    <a:lnTo>
                      <a:pt x="89" y="103"/>
                    </a:lnTo>
                    <a:lnTo>
                      <a:pt x="85" y="101"/>
                    </a:lnTo>
                    <a:lnTo>
                      <a:pt x="83" y="99"/>
                    </a:lnTo>
                    <a:lnTo>
                      <a:pt x="79" y="99"/>
                    </a:lnTo>
                    <a:lnTo>
                      <a:pt x="75" y="103"/>
                    </a:lnTo>
                    <a:lnTo>
                      <a:pt x="73" y="103"/>
                    </a:lnTo>
                    <a:lnTo>
                      <a:pt x="71" y="103"/>
                    </a:lnTo>
                    <a:lnTo>
                      <a:pt x="66" y="99"/>
                    </a:lnTo>
                    <a:lnTo>
                      <a:pt x="64" y="95"/>
                    </a:lnTo>
                    <a:lnTo>
                      <a:pt x="64" y="70"/>
                    </a:lnTo>
                    <a:lnTo>
                      <a:pt x="69" y="64"/>
                    </a:lnTo>
                    <a:lnTo>
                      <a:pt x="69" y="62"/>
                    </a:lnTo>
                    <a:lnTo>
                      <a:pt x="73" y="58"/>
                    </a:lnTo>
                    <a:lnTo>
                      <a:pt x="73" y="50"/>
                    </a:lnTo>
                    <a:lnTo>
                      <a:pt x="69" y="43"/>
                    </a:lnTo>
                    <a:lnTo>
                      <a:pt x="69" y="35"/>
                    </a:lnTo>
                    <a:lnTo>
                      <a:pt x="71" y="31"/>
                    </a:lnTo>
                    <a:lnTo>
                      <a:pt x="71" y="21"/>
                    </a:lnTo>
                    <a:lnTo>
                      <a:pt x="66" y="16"/>
                    </a:lnTo>
                    <a:lnTo>
                      <a:pt x="66" y="10"/>
                    </a:lnTo>
                    <a:lnTo>
                      <a:pt x="64" y="8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6"/>
                    </a:lnTo>
                    <a:lnTo>
                      <a:pt x="42" y="10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5" y="21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5" y="33"/>
                    </a:lnTo>
                    <a:lnTo>
                      <a:pt x="37" y="37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7" y="45"/>
                    </a:lnTo>
                    <a:lnTo>
                      <a:pt x="37" y="48"/>
                    </a:lnTo>
                    <a:lnTo>
                      <a:pt x="35" y="50"/>
                    </a:lnTo>
                    <a:lnTo>
                      <a:pt x="35" y="52"/>
                    </a:lnTo>
                    <a:lnTo>
                      <a:pt x="35" y="56"/>
                    </a:lnTo>
                    <a:lnTo>
                      <a:pt x="37" y="60"/>
                    </a:lnTo>
                    <a:lnTo>
                      <a:pt x="37" y="60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1" y="64"/>
                    </a:lnTo>
                    <a:lnTo>
                      <a:pt x="29" y="64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9" y="70"/>
                    </a:lnTo>
                    <a:lnTo>
                      <a:pt x="37" y="85"/>
                    </a:lnTo>
                    <a:lnTo>
                      <a:pt x="44" y="93"/>
                    </a:lnTo>
                    <a:lnTo>
                      <a:pt x="46" y="97"/>
                    </a:lnTo>
                    <a:lnTo>
                      <a:pt x="52" y="108"/>
                    </a:lnTo>
                    <a:lnTo>
                      <a:pt x="54" y="112"/>
                    </a:lnTo>
                    <a:lnTo>
                      <a:pt x="56" y="114"/>
                    </a:lnTo>
                    <a:lnTo>
                      <a:pt x="62" y="114"/>
                    </a:lnTo>
                    <a:lnTo>
                      <a:pt x="64" y="112"/>
                    </a:lnTo>
                    <a:lnTo>
                      <a:pt x="69" y="110"/>
                    </a:lnTo>
                    <a:lnTo>
                      <a:pt x="69" y="108"/>
                    </a:lnTo>
                    <a:lnTo>
                      <a:pt x="73" y="108"/>
                    </a:lnTo>
                    <a:lnTo>
                      <a:pt x="73" y="112"/>
                    </a:lnTo>
                    <a:lnTo>
                      <a:pt x="77" y="112"/>
                    </a:lnTo>
                    <a:lnTo>
                      <a:pt x="81" y="118"/>
                    </a:lnTo>
                    <a:lnTo>
                      <a:pt x="85" y="118"/>
                    </a:lnTo>
                    <a:lnTo>
                      <a:pt x="85" y="112"/>
                    </a:lnTo>
                    <a:lnTo>
                      <a:pt x="83" y="112"/>
                    </a:lnTo>
                    <a:lnTo>
                      <a:pt x="83" y="108"/>
                    </a:lnTo>
                    <a:lnTo>
                      <a:pt x="83" y="108"/>
                    </a:lnTo>
                    <a:lnTo>
                      <a:pt x="83" y="108"/>
                    </a:lnTo>
                    <a:close/>
                    <a:moveTo>
                      <a:pt x="64" y="120"/>
                    </a:moveTo>
                    <a:lnTo>
                      <a:pt x="62" y="120"/>
                    </a:lnTo>
                    <a:lnTo>
                      <a:pt x="52" y="120"/>
                    </a:lnTo>
                    <a:lnTo>
                      <a:pt x="58" y="130"/>
                    </a:lnTo>
                    <a:lnTo>
                      <a:pt x="64" y="149"/>
                    </a:lnTo>
                    <a:lnTo>
                      <a:pt x="69" y="147"/>
                    </a:lnTo>
                    <a:lnTo>
                      <a:pt x="69" y="145"/>
                    </a:lnTo>
                    <a:lnTo>
                      <a:pt x="71" y="143"/>
                    </a:lnTo>
                    <a:lnTo>
                      <a:pt x="71" y="137"/>
                    </a:lnTo>
                    <a:lnTo>
                      <a:pt x="69" y="135"/>
                    </a:lnTo>
                    <a:lnTo>
                      <a:pt x="69" y="130"/>
                    </a:lnTo>
                    <a:lnTo>
                      <a:pt x="69" y="126"/>
                    </a:lnTo>
                    <a:lnTo>
                      <a:pt x="6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4" y="120"/>
                    </a:lnTo>
                    <a:close/>
                    <a:moveTo>
                      <a:pt x="83" y="180"/>
                    </a:moveTo>
                    <a:lnTo>
                      <a:pt x="83" y="184"/>
                    </a:lnTo>
                    <a:lnTo>
                      <a:pt x="89" y="188"/>
                    </a:lnTo>
                    <a:lnTo>
                      <a:pt x="89" y="188"/>
                    </a:lnTo>
                    <a:lnTo>
                      <a:pt x="93" y="186"/>
                    </a:lnTo>
                    <a:lnTo>
                      <a:pt x="95" y="184"/>
                    </a:lnTo>
                    <a:lnTo>
                      <a:pt x="95" y="184"/>
                    </a:lnTo>
                    <a:lnTo>
                      <a:pt x="98" y="186"/>
                    </a:lnTo>
                    <a:lnTo>
                      <a:pt x="98" y="195"/>
                    </a:lnTo>
                    <a:lnTo>
                      <a:pt x="100" y="197"/>
                    </a:lnTo>
                    <a:lnTo>
                      <a:pt x="100" y="201"/>
                    </a:lnTo>
                    <a:lnTo>
                      <a:pt x="98" y="203"/>
                    </a:lnTo>
                    <a:lnTo>
                      <a:pt x="93" y="213"/>
                    </a:lnTo>
                    <a:lnTo>
                      <a:pt x="93" y="219"/>
                    </a:lnTo>
                    <a:lnTo>
                      <a:pt x="95" y="222"/>
                    </a:lnTo>
                    <a:lnTo>
                      <a:pt x="95" y="224"/>
                    </a:lnTo>
                    <a:lnTo>
                      <a:pt x="100" y="224"/>
                    </a:lnTo>
                    <a:lnTo>
                      <a:pt x="102" y="222"/>
                    </a:lnTo>
                    <a:lnTo>
                      <a:pt x="106" y="222"/>
                    </a:lnTo>
                    <a:lnTo>
                      <a:pt x="108" y="222"/>
                    </a:lnTo>
                    <a:lnTo>
                      <a:pt x="110" y="219"/>
                    </a:lnTo>
                    <a:lnTo>
                      <a:pt x="110" y="213"/>
                    </a:lnTo>
                    <a:lnTo>
                      <a:pt x="108" y="211"/>
                    </a:lnTo>
                    <a:lnTo>
                      <a:pt x="106" y="205"/>
                    </a:lnTo>
                    <a:lnTo>
                      <a:pt x="106" y="203"/>
                    </a:lnTo>
                    <a:lnTo>
                      <a:pt x="108" y="199"/>
                    </a:lnTo>
                    <a:lnTo>
                      <a:pt x="110" y="188"/>
                    </a:lnTo>
                    <a:lnTo>
                      <a:pt x="110" y="184"/>
                    </a:lnTo>
                    <a:lnTo>
                      <a:pt x="110" y="180"/>
                    </a:lnTo>
                    <a:lnTo>
                      <a:pt x="108" y="178"/>
                    </a:lnTo>
                    <a:lnTo>
                      <a:pt x="106" y="178"/>
                    </a:lnTo>
                    <a:lnTo>
                      <a:pt x="104" y="182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00" y="180"/>
                    </a:lnTo>
                    <a:lnTo>
                      <a:pt x="102" y="174"/>
                    </a:lnTo>
                    <a:lnTo>
                      <a:pt x="102" y="170"/>
                    </a:lnTo>
                    <a:lnTo>
                      <a:pt x="104" y="168"/>
                    </a:lnTo>
                    <a:lnTo>
                      <a:pt x="104" y="166"/>
                    </a:lnTo>
                    <a:lnTo>
                      <a:pt x="102" y="164"/>
                    </a:lnTo>
                    <a:lnTo>
                      <a:pt x="93" y="159"/>
                    </a:lnTo>
                    <a:lnTo>
                      <a:pt x="91" y="157"/>
                    </a:lnTo>
                    <a:lnTo>
                      <a:pt x="83" y="157"/>
                    </a:lnTo>
                    <a:lnTo>
                      <a:pt x="81" y="159"/>
                    </a:lnTo>
                    <a:lnTo>
                      <a:pt x="81" y="161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85" y="166"/>
                    </a:lnTo>
                    <a:lnTo>
                      <a:pt x="85" y="168"/>
                    </a:lnTo>
                    <a:lnTo>
                      <a:pt x="83" y="170"/>
                    </a:lnTo>
                    <a:lnTo>
                      <a:pt x="83" y="172"/>
                    </a:lnTo>
                    <a:lnTo>
                      <a:pt x="83" y="176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3" y="18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99"/>
              <p:cNvSpPr>
                <a:spLocks noEditPoints="1"/>
              </p:cNvSpPr>
              <p:nvPr/>
            </p:nvSpPr>
            <p:spPr bwMode="auto">
              <a:xfrm>
                <a:off x="4730" y="1953"/>
                <a:ext cx="178" cy="333"/>
              </a:xfrm>
              <a:custGeom>
                <a:avLst/>
                <a:gdLst>
                  <a:gd name="T0" fmla="*/ 176 w 178"/>
                  <a:gd name="T1" fmla="*/ 317 h 333"/>
                  <a:gd name="T2" fmla="*/ 145 w 178"/>
                  <a:gd name="T3" fmla="*/ 327 h 333"/>
                  <a:gd name="T4" fmla="*/ 62 w 178"/>
                  <a:gd name="T5" fmla="*/ 290 h 333"/>
                  <a:gd name="T6" fmla="*/ 143 w 178"/>
                  <a:gd name="T7" fmla="*/ 172 h 333"/>
                  <a:gd name="T8" fmla="*/ 133 w 178"/>
                  <a:gd name="T9" fmla="*/ 145 h 333"/>
                  <a:gd name="T10" fmla="*/ 122 w 178"/>
                  <a:gd name="T11" fmla="*/ 153 h 333"/>
                  <a:gd name="T12" fmla="*/ 116 w 178"/>
                  <a:gd name="T13" fmla="*/ 172 h 333"/>
                  <a:gd name="T14" fmla="*/ 133 w 178"/>
                  <a:gd name="T15" fmla="*/ 197 h 333"/>
                  <a:gd name="T16" fmla="*/ 133 w 178"/>
                  <a:gd name="T17" fmla="*/ 176 h 333"/>
                  <a:gd name="T18" fmla="*/ 143 w 178"/>
                  <a:gd name="T19" fmla="*/ 199 h 333"/>
                  <a:gd name="T20" fmla="*/ 33 w 178"/>
                  <a:gd name="T21" fmla="*/ 172 h 333"/>
                  <a:gd name="T22" fmla="*/ 35 w 178"/>
                  <a:gd name="T23" fmla="*/ 190 h 333"/>
                  <a:gd name="T24" fmla="*/ 15 w 178"/>
                  <a:gd name="T25" fmla="*/ 215 h 333"/>
                  <a:gd name="T26" fmla="*/ 2 w 178"/>
                  <a:gd name="T27" fmla="*/ 226 h 333"/>
                  <a:gd name="T28" fmla="*/ 19 w 178"/>
                  <a:gd name="T29" fmla="*/ 222 h 333"/>
                  <a:gd name="T30" fmla="*/ 35 w 178"/>
                  <a:gd name="T31" fmla="*/ 201 h 333"/>
                  <a:gd name="T32" fmla="*/ 42 w 178"/>
                  <a:gd name="T33" fmla="*/ 170 h 333"/>
                  <a:gd name="T34" fmla="*/ 87 w 178"/>
                  <a:gd name="T35" fmla="*/ 280 h 333"/>
                  <a:gd name="T36" fmla="*/ 164 w 178"/>
                  <a:gd name="T37" fmla="*/ 222 h 333"/>
                  <a:gd name="T38" fmla="*/ 145 w 178"/>
                  <a:gd name="T39" fmla="*/ 209 h 333"/>
                  <a:gd name="T40" fmla="*/ 143 w 178"/>
                  <a:gd name="T41" fmla="*/ 222 h 333"/>
                  <a:gd name="T42" fmla="*/ 122 w 178"/>
                  <a:gd name="T43" fmla="*/ 240 h 333"/>
                  <a:gd name="T44" fmla="*/ 106 w 178"/>
                  <a:gd name="T45" fmla="*/ 246 h 333"/>
                  <a:gd name="T46" fmla="*/ 95 w 178"/>
                  <a:gd name="T47" fmla="*/ 251 h 333"/>
                  <a:gd name="T48" fmla="*/ 104 w 178"/>
                  <a:gd name="T49" fmla="*/ 269 h 333"/>
                  <a:gd name="T50" fmla="*/ 127 w 178"/>
                  <a:gd name="T51" fmla="*/ 267 h 333"/>
                  <a:gd name="T52" fmla="*/ 139 w 178"/>
                  <a:gd name="T53" fmla="*/ 296 h 333"/>
                  <a:gd name="T54" fmla="*/ 156 w 178"/>
                  <a:gd name="T55" fmla="*/ 288 h 333"/>
                  <a:gd name="T56" fmla="*/ 164 w 178"/>
                  <a:gd name="T57" fmla="*/ 280 h 333"/>
                  <a:gd name="T58" fmla="*/ 164 w 178"/>
                  <a:gd name="T59" fmla="*/ 234 h 333"/>
                  <a:gd name="T60" fmla="*/ 91 w 178"/>
                  <a:gd name="T61" fmla="*/ 114 h 333"/>
                  <a:gd name="T62" fmla="*/ 110 w 178"/>
                  <a:gd name="T63" fmla="*/ 120 h 333"/>
                  <a:gd name="T64" fmla="*/ 106 w 178"/>
                  <a:gd name="T65" fmla="*/ 103 h 333"/>
                  <a:gd name="T66" fmla="*/ 85 w 178"/>
                  <a:gd name="T67" fmla="*/ 101 h 333"/>
                  <a:gd name="T68" fmla="*/ 64 w 178"/>
                  <a:gd name="T69" fmla="*/ 95 h 333"/>
                  <a:gd name="T70" fmla="*/ 69 w 178"/>
                  <a:gd name="T71" fmla="*/ 35 h 333"/>
                  <a:gd name="T72" fmla="*/ 62 w 178"/>
                  <a:gd name="T73" fmla="*/ 0 h 333"/>
                  <a:gd name="T74" fmla="*/ 48 w 178"/>
                  <a:gd name="T75" fmla="*/ 6 h 333"/>
                  <a:gd name="T76" fmla="*/ 35 w 178"/>
                  <a:gd name="T77" fmla="*/ 21 h 333"/>
                  <a:gd name="T78" fmla="*/ 40 w 178"/>
                  <a:gd name="T79" fmla="*/ 43 h 333"/>
                  <a:gd name="T80" fmla="*/ 37 w 178"/>
                  <a:gd name="T81" fmla="*/ 60 h 333"/>
                  <a:gd name="T82" fmla="*/ 29 w 178"/>
                  <a:gd name="T83" fmla="*/ 70 h 333"/>
                  <a:gd name="T84" fmla="*/ 62 w 178"/>
                  <a:gd name="T85" fmla="*/ 114 h 333"/>
                  <a:gd name="T86" fmla="*/ 81 w 178"/>
                  <a:gd name="T87" fmla="*/ 118 h 333"/>
                  <a:gd name="T88" fmla="*/ 64 w 178"/>
                  <a:gd name="T89" fmla="*/ 120 h 333"/>
                  <a:gd name="T90" fmla="*/ 71 w 178"/>
                  <a:gd name="T91" fmla="*/ 143 h 333"/>
                  <a:gd name="T92" fmla="*/ 64 w 178"/>
                  <a:gd name="T93" fmla="*/ 120 h 333"/>
                  <a:gd name="T94" fmla="*/ 95 w 178"/>
                  <a:gd name="T95" fmla="*/ 184 h 333"/>
                  <a:gd name="T96" fmla="*/ 93 w 178"/>
                  <a:gd name="T97" fmla="*/ 213 h 333"/>
                  <a:gd name="T98" fmla="*/ 108 w 178"/>
                  <a:gd name="T99" fmla="*/ 222 h 333"/>
                  <a:gd name="T100" fmla="*/ 110 w 178"/>
                  <a:gd name="T101" fmla="*/ 188 h 333"/>
                  <a:gd name="T102" fmla="*/ 100 w 178"/>
                  <a:gd name="T103" fmla="*/ 184 h 333"/>
                  <a:gd name="T104" fmla="*/ 93 w 178"/>
                  <a:gd name="T105" fmla="*/ 159 h 333"/>
                  <a:gd name="T106" fmla="*/ 85 w 178"/>
                  <a:gd name="T107" fmla="*/ 166 h 333"/>
                  <a:gd name="T108" fmla="*/ 83 w 178"/>
                  <a:gd name="T109" fmla="*/ 18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8" h="333">
                    <a:moveTo>
                      <a:pt x="176" y="317"/>
                    </a:moveTo>
                    <a:lnTo>
                      <a:pt x="172" y="325"/>
                    </a:lnTo>
                    <a:lnTo>
                      <a:pt x="174" y="333"/>
                    </a:lnTo>
                    <a:lnTo>
                      <a:pt x="178" y="329"/>
                    </a:lnTo>
                    <a:lnTo>
                      <a:pt x="178" y="317"/>
                    </a:lnTo>
                    <a:lnTo>
                      <a:pt x="176" y="317"/>
                    </a:lnTo>
                    <a:lnTo>
                      <a:pt x="176" y="317"/>
                    </a:lnTo>
                    <a:lnTo>
                      <a:pt x="176" y="317"/>
                    </a:lnTo>
                    <a:close/>
                    <a:moveTo>
                      <a:pt x="145" y="327"/>
                    </a:moveTo>
                    <a:lnTo>
                      <a:pt x="149" y="317"/>
                    </a:lnTo>
                    <a:lnTo>
                      <a:pt x="143" y="315"/>
                    </a:lnTo>
                    <a:lnTo>
                      <a:pt x="145" y="327"/>
                    </a:lnTo>
                    <a:lnTo>
                      <a:pt x="145" y="327"/>
                    </a:lnTo>
                    <a:lnTo>
                      <a:pt x="145" y="327"/>
                    </a:lnTo>
                    <a:close/>
                    <a:moveTo>
                      <a:pt x="62" y="290"/>
                    </a:moveTo>
                    <a:lnTo>
                      <a:pt x="66" y="292"/>
                    </a:lnTo>
                    <a:lnTo>
                      <a:pt x="71" y="284"/>
                    </a:lnTo>
                    <a:lnTo>
                      <a:pt x="64" y="282"/>
                    </a:lnTo>
                    <a:lnTo>
                      <a:pt x="62" y="290"/>
                    </a:lnTo>
                    <a:lnTo>
                      <a:pt x="62" y="290"/>
                    </a:lnTo>
                    <a:lnTo>
                      <a:pt x="62" y="290"/>
                    </a:lnTo>
                    <a:close/>
                    <a:moveTo>
                      <a:pt x="127" y="155"/>
                    </a:moveTo>
                    <a:lnTo>
                      <a:pt x="135" y="161"/>
                    </a:lnTo>
                    <a:lnTo>
                      <a:pt x="135" y="161"/>
                    </a:lnTo>
                    <a:lnTo>
                      <a:pt x="133" y="164"/>
                    </a:lnTo>
                    <a:lnTo>
                      <a:pt x="127" y="164"/>
                    </a:lnTo>
                    <a:lnTo>
                      <a:pt x="143" y="178"/>
                    </a:lnTo>
                    <a:lnTo>
                      <a:pt x="143" y="172"/>
                    </a:lnTo>
                    <a:lnTo>
                      <a:pt x="149" y="174"/>
                    </a:lnTo>
                    <a:lnTo>
                      <a:pt x="143" y="164"/>
                    </a:lnTo>
                    <a:lnTo>
                      <a:pt x="143" y="161"/>
                    </a:lnTo>
                    <a:lnTo>
                      <a:pt x="143" y="161"/>
                    </a:lnTo>
                    <a:lnTo>
                      <a:pt x="143" y="155"/>
                    </a:lnTo>
                    <a:lnTo>
                      <a:pt x="141" y="153"/>
                    </a:lnTo>
                    <a:lnTo>
                      <a:pt x="133" y="145"/>
                    </a:lnTo>
                    <a:lnTo>
                      <a:pt x="131" y="143"/>
                    </a:lnTo>
                    <a:lnTo>
                      <a:pt x="127" y="141"/>
                    </a:lnTo>
                    <a:lnTo>
                      <a:pt x="122" y="139"/>
                    </a:lnTo>
                    <a:lnTo>
                      <a:pt x="118" y="139"/>
                    </a:lnTo>
                    <a:lnTo>
                      <a:pt x="116" y="141"/>
                    </a:lnTo>
                    <a:lnTo>
                      <a:pt x="116" y="147"/>
                    </a:lnTo>
                    <a:lnTo>
                      <a:pt x="122" y="153"/>
                    </a:lnTo>
                    <a:lnTo>
                      <a:pt x="127" y="155"/>
                    </a:lnTo>
                    <a:lnTo>
                      <a:pt x="127" y="155"/>
                    </a:lnTo>
                    <a:lnTo>
                      <a:pt x="127" y="155"/>
                    </a:lnTo>
                    <a:close/>
                    <a:moveTo>
                      <a:pt x="116" y="186"/>
                    </a:moveTo>
                    <a:lnTo>
                      <a:pt x="118" y="209"/>
                    </a:lnTo>
                    <a:lnTo>
                      <a:pt x="122" y="188"/>
                    </a:lnTo>
                    <a:lnTo>
                      <a:pt x="116" y="172"/>
                    </a:lnTo>
                    <a:lnTo>
                      <a:pt x="110" y="172"/>
                    </a:lnTo>
                    <a:lnTo>
                      <a:pt x="116" y="186"/>
                    </a:lnTo>
                    <a:lnTo>
                      <a:pt x="116" y="186"/>
                    </a:lnTo>
                    <a:lnTo>
                      <a:pt x="116" y="186"/>
                    </a:lnTo>
                    <a:close/>
                    <a:moveTo>
                      <a:pt x="122" y="205"/>
                    </a:moveTo>
                    <a:lnTo>
                      <a:pt x="131" y="205"/>
                    </a:lnTo>
                    <a:lnTo>
                      <a:pt x="133" y="197"/>
                    </a:lnTo>
                    <a:lnTo>
                      <a:pt x="124" y="197"/>
                    </a:lnTo>
                    <a:lnTo>
                      <a:pt x="122" y="205"/>
                    </a:lnTo>
                    <a:lnTo>
                      <a:pt x="122" y="205"/>
                    </a:lnTo>
                    <a:lnTo>
                      <a:pt x="122" y="205"/>
                    </a:lnTo>
                    <a:close/>
                    <a:moveTo>
                      <a:pt x="143" y="184"/>
                    </a:moveTo>
                    <a:lnTo>
                      <a:pt x="137" y="180"/>
                    </a:lnTo>
                    <a:lnTo>
                      <a:pt x="133" y="176"/>
                    </a:lnTo>
                    <a:lnTo>
                      <a:pt x="133" y="174"/>
                    </a:lnTo>
                    <a:lnTo>
                      <a:pt x="131" y="172"/>
                    </a:lnTo>
                    <a:lnTo>
                      <a:pt x="122" y="172"/>
                    </a:lnTo>
                    <a:lnTo>
                      <a:pt x="122" y="184"/>
                    </a:lnTo>
                    <a:lnTo>
                      <a:pt x="127" y="182"/>
                    </a:lnTo>
                    <a:lnTo>
                      <a:pt x="131" y="188"/>
                    </a:lnTo>
                    <a:lnTo>
                      <a:pt x="143" y="199"/>
                    </a:lnTo>
                    <a:lnTo>
                      <a:pt x="143" y="184"/>
                    </a:lnTo>
                    <a:lnTo>
                      <a:pt x="143" y="184"/>
                    </a:lnTo>
                    <a:lnTo>
                      <a:pt x="143" y="184"/>
                    </a:lnTo>
                    <a:close/>
                    <a:moveTo>
                      <a:pt x="42" y="168"/>
                    </a:moveTo>
                    <a:lnTo>
                      <a:pt x="35" y="161"/>
                    </a:lnTo>
                    <a:lnTo>
                      <a:pt x="35" y="170"/>
                    </a:lnTo>
                    <a:lnTo>
                      <a:pt x="33" y="172"/>
                    </a:lnTo>
                    <a:lnTo>
                      <a:pt x="31" y="174"/>
                    </a:lnTo>
                    <a:lnTo>
                      <a:pt x="29" y="178"/>
                    </a:lnTo>
                    <a:lnTo>
                      <a:pt x="29" y="182"/>
                    </a:lnTo>
                    <a:lnTo>
                      <a:pt x="31" y="184"/>
                    </a:lnTo>
                    <a:lnTo>
                      <a:pt x="35" y="186"/>
                    </a:lnTo>
                    <a:lnTo>
                      <a:pt x="37" y="188"/>
                    </a:lnTo>
                    <a:lnTo>
                      <a:pt x="35" y="190"/>
                    </a:lnTo>
                    <a:lnTo>
                      <a:pt x="29" y="195"/>
                    </a:lnTo>
                    <a:lnTo>
                      <a:pt x="29" y="197"/>
                    </a:lnTo>
                    <a:lnTo>
                      <a:pt x="25" y="197"/>
                    </a:lnTo>
                    <a:lnTo>
                      <a:pt x="25" y="205"/>
                    </a:lnTo>
                    <a:lnTo>
                      <a:pt x="19" y="209"/>
                    </a:lnTo>
                    <a:lnTo>
                      <a:pt x="19" y="213"/>
                    </a:lnTo>
                    <a:lnTo>
                      <a:pt x="15" y="215"/>
                    </a:lnTo>
                    <a:lnTo>
                      <a:pt x="13" y="217"/>
                    </a:lnTo>
                    <a:lnTo>
                      <a:pt x="11" y="219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4" y="222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2"/>
                    </a:lnTo>
                    <a:lnTo>
                      <a:pt x="0" y="240"/>
                    </a:lnTo>
                    <a:lnTo>
                      <a:pt x="8" y="232"/>
                    </a:lnTo>
                    <a:lnTo>
                      <a:pt x="8" y="228"/>
                    </a:lnTo>
                    <a:lnTo>
                      <a:pt x="8" y="226"/>
                    </a:lnTo>
                    <a:lnTo>
                      <a:pt x="11" y="226"/>
                    </a:lnTo>
                    <a:lnTo>
                      <a:pt x="19" y="222"/>
                    </a:lnTo>
                    <a:lnTo>
                      <a:pt x="21" y="222"/>
                    </a:lnTo>
                    <a:lnTo>
                      <a:pt x="21" y="213"/>
                    </a:lnTo>
                    <a:lnTo>
                      <a:pt x="23" y="209"/>
                    </a:lnTo>
                    <a:lnTo>
                      <a:pt x="25" y="207"/>
                    </a:lnTo>
                    <a:lnTo>
                      <a:pt x="29" y="205"/>
                    </a:lnTo>
                    <a:lnTo>
                      <a:pt x="31" y="205"/>
                    </a:lnTo>
                    <a:lnTo>
                      <a:pt x="35" y="201"/>
                    </a:lnTo>
                    <a:lnTo>
                      <a:pt x="42" y="199"/>
                    </a:lnTo>
                    <a:lnTo>
                      <a:pt x="42" y="197"/>
                    </a:lnTo>
                    <a:lnTo>
                      <a:pt x="44" y="195"/>
                    </a:lnTo>
                    <a:lnTo>
                      <a:pt x="44" y="190"/>
                    </a:lnTo>
                    <a:lnTo>
                      <a:pt x="40" y="180"/>
                    </a:lnTo>
                    <a:lnTo>
                      <a:pt x="40" y="174"/>
                    </a:lnTo>
                    <a:lnTo>
                      <a:pt x="42" y="170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2" y="168"/>
                    </a:lnTo>
                    <a:close/>
                    <a:moveTo>
                      <a:pt x="83" y="286"/>
                    </a:moveTo>
                    <a:lnTo>
                      <a:pt x="93" y="294"/>
                    </a:lnTo>
                    <a:lnTo>
                      <a:pt x="93" y="284"/>
                    </a:lnTo>
                    <a:lnTo>
                      <a:pt x="87" y="280"/>
                    </a:lnTo>
                    <a:lnTo>
                      <a:pt x="83" y="286"/>
                    </a:lnTo>
                    <a:lnTo>
                      <a:pt x="83" y="286"/>
                    </a:lnTo>
                    <a:lnTo>
                      <a:pt x="83" y="286"/>
                    </a:lnTo>
                    <a:close/>
                    <a:moveTo>
                      <a:pt x="164" y="234"/>
                    </a:moveTo>
                    <a:lnTo>
                      <a:pt x="164" y="228"/>
                    </a:lnTo>
                    <a:lnTo>
                      <a:pt x="164" y="224"/>
                    </a:lnTo>
                    <a:lnTo>
                      <a:pt x="164" y="222"/>
                    </a:lnTo>
                    <a:lnTo>
                      <a:pt x="160" y="217"/>
                    </a:lnTo>
                    <a:lnTo>
                      <a:pt x="158" y="215"/>
                    </a:lnTo>
                    <a:lnTo>
                      <a:pt x="149" y="207"/>
                    </a:lnTo>
                    <a:lnTo>
                      <a:pt x="147" y="205"/>
                    </a:lnTo>
                    <a:lnTo>
                      <a:pt x="145" y="205"/>
                    </a:lnTo>
                    <a:lnTo>
                      <a:pt x="143" y="207"/>
                    </a:lnTo>
                    <a:lnTo>
                      <a:pt x="145" y="209"/>
                    </a:lnTo>
                    <a:lnTo>
                      <a:pt x="147" y="213"/>
                    </a:lnTo>
                    <a:lnTo>
                      <a:pt x="149" y="213"/>
                    </a:lnTo>
                    <a:lnTo>
                      <a:pt x="151" y="215"/>
                    </a:lnTo>
                    <a:lnTo>
                      <a:pt x="151" y="219"/>
                    </a:lnTo>
                    <a:lnTo>
                      <a:pt x="149" y="219"/>
                    </a:lnTo>
                    <a:lnTo>
                      <a:pt x="147" y="222"/>
                    </a:lnTo>
                    <a:lnTo>
                      <a:pt x="143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7" y="230"/>
                    </a:lnTo>
                    <a:lnTo>
                      <a:pt x="133" y="230"/>
                    </a:lnTo>
                    <a:lnTo>
                      <a:pt x="131" y="236"/>
                    </a:lnTo>
                    <a:lnTo>
                      <a:pt x="124" y="240"/>
                    </a:lnTo>
                    <a:lnTo>
                      <a:pt x="122" y="240"/>
                    </a:lnTo>
                    <a:lnTo>
                      <a:pt x="122" y="238"/>
                    </a:lnTo>
                    <a:lnTo>
                      <a:pt x="118" y="238"/>
                    </a:lnTo>
                    <a:lnTo>
                      <a:pt x="116" y="238"/>
                    </a:lnTo>
                    <a:lnTo>
                      <a:pt x="112" y="236"/>
                    </a:lnTo>
                    <a:lnTo>
                      <a:pt x="110" y="238"/>
                    </a:lnTo>
                    <a:lnTo>
                      <a:pt x="108" y="242"/>
                    </a:lnTo>
                    <a:lnTo>
                      <a:pt x="106" y="246"/>
                    </a:lnTo>
                    <a:lnTo>
                      <a:pt x="104" y="248"/>
                    </a:lnTo>
                    <a:lnTo>
                      <a:pt x="102" y="251"/>
                    </a:lnTo>
                    <a:lnTo>
                      <a:pt x="102" y="253"/>
                    </a:lnTo>
                    <a:lnTo>
                      <a:pt x="102" y="251"/>
                    </a:lnTo>
                    <a:lnTo>
                      <a:pt x="100" y="246"/>
                    </a:lnTo>
                    <a:lnTo>
                      <a:pt x="95" y="246"/>
                    </a:lnTo>
                    <a:lnTo>
                      <a:pt x="95" y="251"/>
                    </a:lnTo>
                    <a:lnTo>
                      <a:pt x="95" y="255"/>
                    </a:lnTo>
                    <a:lnTo>
                      <a:pt x="93" y="257"/>
                    </a:lnTo>
                    <a:lnTo>
                      <a:pt x="91" y="259"/>
                    </a:lnTo>
                    <a:lnTo>
                      <a:pt x="89" y="263"/>
                    </a:lnTo>
                    <a:lnTo>
                      <a:pt x="95" y="267"/>
                    </a:lnTo>
                    <a:lnTo>
                      <a:pt x="100" y="263"/>
                    </a:lnTo>
                    <a:lnTo>
                      <a:pt x="104" y="269"/>
                    </a:lnTo>
                    <a:lnTo>
                      <a:pt x="106" y="267"/>
                    </a:lnTo>
                    <a:lnTo>
                      <a:pt x="108" y="265"/>
                    </a:lnTo>
                    <a:lnTo>
                      <a:pt x="112" y="261"/>
                    </a:lnTo>
                    <a:lnTo>
                      <a:pt x="116" y="259"/>
                    </a:lnTo>
                    <a:lnTo>
                      <a:pt x="118" y="259"/>
                    </a:lnTo>
                    <a:lnTo>
                      <a:pt x="124" y="265"/>
                    </a:lnTo>
                    <a:lnTo>
                      <a:pt x="127" y="267"/>
                    </a:lnTo>
                    <a:lnTo>
                      <a:pt x="122" y="273"/>
                    </a:lnTo>
                    <a:lnTo>
                      <a:pt x="122" y="275"/>
                    </a:lnTo>
                    <a:lnTo>
                      <a:pt x="127" y="286"/>
                    </a:lnTo>
                    <a:lnTo>
                      <a:pt x="131" y="290"/>
                    </a:lnTo>
                    <a:lnTo>
                      <a:pt x="133" y="294"/>
                    </a:lnTo>
                    <a:lnTo>
                      <a:pt x="137" y="296"/>
                    </a:lnTo>
                    <a:lnTo>
                      <a:pt x="139" y="296"/>
                    </a:lnTo>
                    <a:lnTo>
                      <a:pt x="143" y="298"/>
                    </a:lnTo>
                    <a:lnTo>
                      <a:pt x="145" y="298"/>
                    </a:lnTo>
                    <a:lnTo>
                      <a:pt x="151" y="292"/>
                    </a:lnTo>
                    <a:lnTo>
                      <a:pt x="151" y="298"/>
                    </a:lnTo>
                    <a:lnTo>
                      <a:pt x="158" y="298"/>
                    </a:lnTo>
                    <a:lnTo>
                      <a:pt x="158" y="290"/>
                    </a:lnTo>
                    <a:lnTo>
                      <a:pt x="156" y="288"/>
                    </a:lnTo>
                    <a:lnTo>
                      <a:pt x="151" y="277"/>
                    </a:lnTo>
                    <a:lnTo>
                      <a:pt x="151" y="273"/>
                    </a:lnTo>
                    <a:lnTo>
                      <a:pt x="153" y="271"/>
                    </a:lnTo>
                    <a:lnTo>
                      <a:pt x="156" y="267"/>
                    </a:lnTo>
                    <a:lnTo>
                      <a:pt x="164" y="282"/>
                    </a:lnTo>
                    <a:lnTo>
                      <a:pt x="164" y="282"/>
                    </a:lnTo>
                    <a:lnTo>
                      <a:pt x="164" y="280"/>
                    </a:lnTo>
                    <a:lnTo>
                      <a:pt x="168" y="273"/>
                    </a:lnTo>
                    <a:lnTo>
                      <a:pt x="170" y="267"/>
                    </a:lnTo>
                    <a:lnTo>
                      <a:pt x="170" y="261"/>
                    </a:lnTo>
                    <a:lnTo>
                      <a:pt x="168" y="255"/>
                    </a:lnTo>
                    <a:lnTo>
                      <a:pt x="166" y="255"/>
                    </a:lnTo>
                    <a:lnTo>
                      <a:pt x="164" y="251"/>
                    </a:lnTo>
                    <a:lnTo>
                      <a:pt x="164" y="234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  <a:moveTo>
                      <a:pt x="83" y="108"/>
                    </a:moveTo>
                    <a:lnTo>
                      <a:pt x="87" y="108"/>
                    </a:lnTo>
                    <a:lnTo>
                      <a:pt x="89" y="110"/>
                    </a:lnTo>
                    <a:lnTo>
                      <a:pt x="91" y="112"/>
                    </a:lnTo>
                    <a:lnTo>
                      <a:pt x="91" y="114"/>
                    </a:lnTo>
                    <a:lnTo>
                      <a:pt x="93" y="118"/>
                    </a:lnTo>
                    <a:lnTo>
                      <a:pt x="95" y="122"/>
                    </a:lnTo>
                    <a:lnTo>
                      <a:pt x="100" y="126"/>
                    </a:lnTo>
                    <a:lnTo>
                      <a:pt x="104" y="128"/>
                    </a:lnTo>
                    <a:lnTo>
                      <a:pt x="108" y="128"/>
                    </a:lnTo>
                    <a:lnTo>
                      <a:pt x="110" y="122"/>
                    </a:lnTo>
                    <a:lnTo>
                      <a:pt x="110" y="120"/>
                    </a:lnTo>
                    <a:lnTo>
                      <a:pt x="108" y="112"/>
                    </a:lnTo>
                    <a:lnTo>
                      <a:pt x="106" y="112"/>
                    </a:lnTo>
                    <a:lnTo>
                      <a:pt x="102" y="112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4" y="106"/>
                    </a:lnTo>
                    <a:lnTo>
                      <a:pt x="106" y="103"/>
                    </a:lnTo>
                    <a:lnTo>
                      <a:pt x="102" y="103"/>
                    </a:lnTo>
                    <a:lnTo>
                      <a:pt x="100" y="103"/>
                    </a:lnTo>
                    <a:lnTo>
                      <a:pt x="98" y="101"/>
                    </a:lnTo>
                    <a:lnTo>
                      <a:pt x="93" y="101"/>
                    </a:lnTo>
                    <a:lnTo>
                      <a:pt x="91" y="103"/>
                    </a:lnTo>
                    <a:lnTo>
                      <a:pt x="89" y="103"/>
                    </a:lnTo>
                    <a:lnTo>
                      <a:pt x="85" y="101"/>
                    </a:lnTo>
                    <a:lnTo>
                      <a:pt x="83" y="99"/>
                    </a:lnTo>
                    <a:lnTo>
                      <a:pt x="79" y="99"/>
                    </a:lnTo>
                    <a:lnTo>
                      <a:pt x="75" y="103"/>
                    </a:lnTo>
                    <a:lnTo>
                      <a:pt x="73" y="103"/>
                    </a:lnTo>
                    <a:lnTo>
                      <a:pt x="71" y="103"/>
                    </a:lnTo>
                    <a:lnTo>
                      <a:pt x="66" y="99"/>
                    </a:lnTo>
                    <a:lnTo>
                      <a:pt x="64" y="95"/>
                    </a:lnTo>
                    <a:lnTo>
                      <a:pt x="64" y="70"/>
                    </a:lnTo>
                    <a:lnTo>
                      <a:pt x="69" y="64"/>
                    </a:lnTo>
                    <a:lnTo>
                      <a:pt x="69" y="62"/>
                    </a:lnTo>
                    <a:lnTo>
                      <a:pt x="73" y="58"/>
                    </a:lnTo>
                    <a:lnTo>
                      <a:pt x="73" y="50"/>
                    </a:lnTo>
                    <a:lnTo>
                      <a:pt x="69" y="43"/>
                    </a:lnTo>
                    <a:lnTo>
                      <a:pt x="69" y="35"/>
                    </a:lnTo>
                    <a:lnTo>
                      <a:pt x="71" y="31"/>
                    </a:lnTo>
                    <a:lnTo>
                      <a:pt x="71" y="21"/>
                    </a:lnTo>
                    <a:lnTo>
                      <a:pt x="66" y="16"/>
                    </a:lnTo>
                    <a:lnTo>
                      <a:pt x="66" y="10"/>
                    </a:lnTo>
                    <a:lnTo>
                      <a:pt x="64" y="8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6"/>
                    </a:lnTo>
                    <a:lnTo>
                      <a:pt x="42" y="10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5" y="21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5" y="33"/>
                    </a:lnTo>
                    <a:lnTo>
                      <a:pt x="37" y="37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7" y="45"/>
                    </a:lnTo>
                    <a:lnTo>
                      <a:pt x="37" y="48"/>
                    </a:lnTo>
                    <a:lnTo>
                      <a:pt x="35" y="50"/>
                    </a:lnTo>
                    <a:lnTo>
                      <a:pt x="35" y="52"/>
                    </a:lnTo>
                    <a:lnTo>
                      <a:pt x="35" y="56"/>
                    </a:lnTo>
                    <a:lnTo>
                      <a:pt x="37" y="60"/>
                    </a:lnTo>
                    <a:lnTo>
                      <a:pt x="37" y="60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1" y="64"/>
                    </a:lnTo>
                    <a:lnTo>
                      <a:pt x="29" y="64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9" y="70"/>
                    </a:lnTo>
                    <a:lnTo>
                      <a:pt x="37" y="85"/>
                    </a:lnTo>
                    <a:lnTo>
                      <a:pt x="44" y="93"/>
                    </a:lnTo>
                    <a:lnTo>
                      <a:pt x="46" y="97"/>
                    </a:lnTo>
                    <a:lnTo>
                      <a:pt x="52" y="108"/>
                    </a:lnTo>
                    <a:lnTo>
                      <a:pt x="54" y="112"/>
                    </a:lnTo>
                    <a:lnTo>
                      <a:pt x="56" y="114"/>
                    </a:lnTo>
                    <a:lnTo>
                      <a:pt x="62" y="114"/>
                    </a:lnTo>
                    <a:lnTo>
                      <a:pt x="64" y="112"/>
                    </a:lnTo>
                    <a:lnTo>
                      <a:pt x="69" y="110"/>
                    </a:lnTo>
                    <a:lnTo>
                      <a:pt x="69" y="108"/>
                    </a:lnTo>
                    <a:lnTo>
                      <a:pt x="73" y="108"/>
                    </a:lnTo>
                    <a:lnTo>
                      <a:pt x="73" y="112"/>
                    </a:lnTo>
                    <a:lnTo>
                      <a:pt x="77" y="112"/>
                    </a:lnTo>
                    <a:lnTo>
                      <a:pt x="81" y="118"/>
                    </a:lnTo>
                    <a:lnTo>
                      <a:pt x="85" y="118"/>
                    </a:lnTo>
                    <a:lnTo>
                      <a:pt x="85" y="112"/>
                    </a:lnTo>
                    <a:lnTo>
                      <a:pt x="83" y="112"/>
                    </a:lnTo>
                    <a:lnTo>
                      <a:pt x="83" y="108"/>
                    </a:lnTo>
                    <a:lnTo>
                      <a:pt x="83" y="108"/>
                    </a:lnTo>
                    <a:lnTo>
                      <a:pt x="83" y="108"/>
                    </a:lnTo>
                    <a:close/>
                    <a:moveTo>
                      <a:pt x="64" y="120"/>
                    </a:moveTo>
                    <a:lnTo>
                      <a:pt x="62" y="120"/>
                    </a:lnTo>
                    <a:lnTo>
                      <a:pt x="52" y="120"/>
                    </a:lnTo>
                    <a:lnTo>
                      <a:pt x="58" y="130"/>
                    </a:lnTo>
                    <a:lnTo>
                      <a:pt x="64" y="149"/>
                    </a:lnTo>
                    <a:lnTo>
                      <a:pt x="69" y="147"/>
                    </a:lnTo>
                    <a:lnTo>
                      <a:pt x="69" y="145"/>
                    </a:lnTo>
                    <a:lnTo>
                      <a:pt x="71" y="143"/>
                    </a:lnTo>
                    <a:lnTo>
                      <a:pt x="71" y="137"/>
                    </a:lnTo>
                    <a:lnTo>
                      <a:pt x="69" y="135"/>
                    </a:lnTo>
                    <a:lnTo>
                      <a:pt x="69" y="130"/>
                    </a:lnTo>
                    <a:lnTo>
                      <a:pt x="69" y="126"/>
                    </a:lnTo>
                    <a:lnTo>
                      <a:pt x="6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4" y="120"/>
                    </a:lnTo>
                    <a:close/>
                    <a:moveTo>
                      <a:pt x="83" y="180"/>
                    </a:moveTo>
                    <a:lnTo>
                      <a:pt x="83" y="184"/>
                    </a:lnTo>
                    <a:lnTo>
                      <a:pt x="89" y="188"/>
                    </a:lnTo>
                    <a:lnTo>
                      <a:pt x="89" y="188"/>
                    </a:lnTo>
                    <a:lnTo>
                      <a:pt x="93" y="186"/>
                    </a:lnTo>
                    <a:lnTo>
                      <a:pt x="95" y="184"/>
                    </a:lnTo>
                    <a:lnTo>
                      <a:pt x="95" y="184"/>
                    </a:lnTo>
                    <a:lnTo>
                      <a:pt x="98" y="186"/>
                    </a:lnTo>
                    <a:lnTo>
                      <a:pt x="98" y="195"/>
                    </a:lnTo>
                    <a:lnTo>
                      <a:pt x="100" y="197"/>
                    </a:lnTo>
                    <a:lnTo>
                      <a:pt x="100" y="201"/>
                    </a:lnTo>
                    <a:lnTo>
                      <a:pt x="98" y="203"/>
                    </a:lnTo>
                    <a:lnTo>
                      <a:pt x="93" y="213"/>
                    </a:lnTo>
                    <a:lnTo>
                      <a:pt x="93" y="219"/>
                    </a:lnTo>
                    <a:lnTo>
                      <a:pt x="95" y="222"/>
                    </a:lnTo>
                    <a:lnTo>
                      <a:pt x="95" y="224"/>
                    </a:lnTo>
                    <a:lnTo>
                      <a:pt x="100" y="224"/>
                    </a:lnTo>
                    <a:lnTo>
                      <a:pt x="102" y="222"/>
                    </a:lnTo>
                    <a:lnTo>
                      <a:pt x="106" y="222"/>
                    </a:lnTo>
                    <a:lnTo>
                      <a:pt x="108" y="222"/>
                    </a:lnTo>
                    <a:lnTo>
                      <a:pt x="110" y="219"/>
                    </a:lnTo>
                    <a:lnTo>
                      <a:pt x="110" y="213"/>
                    </a:lnTo>
                    <a:lnTo>
                      <a:pt x="108" y="211"/>
                    </a:lnTo>
                    <a:lnTo>
                      <a:pt x="106" y="205"/>
                    </a:lnTo>
                    <a:lnTo>
                      <a:pt x="106" y="203"/>
                    </a:lnTo>
                    <a:lnTo>
                      <a:pt x="108" y="199"/>
                    </a:lnTo>
                    <a:lnTo>
                      <a:pt x="110" y="188"/>
                    </a:lnTo>
                    <a:lnTo>
                      <a:pt x="110" y="184"/>
                    </a:lnTo>
                    <a:lnTo>
                      <a:pt x="110" y="180"/>
                    </a:lnTo>
                    <a:lnTo>
                      <a:pt x="108" y="178"/>
                    </a:lnTo>
                    <a:lnTo>
                      <a:pt x="106" y="178"/>
                    </a:lnTo>
                    <a:lnTo>
                      <a:pt x="104" y="182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00" y="180"/>
                    </a:lnTo>
                    <a:lnTo>
                      <a:pt x="102" y="174"/>
                    </a:lnTo>
                    <a:lnTo>
                      <a:pt x="102" y="170"/>
                    </a:lnTo>
                    <a:lnTo>
                      <a:pt x="104" y="168"/>
                    </a:lnTo>
                    <a:lnTo>
                      <a:pt x="104" y="166"/>
                    </a:lnTo>
                    <a:lnTo>
                      <a:pt x="102" y="164"/>
                    </a:lnTo>
                    <a:lnTo>
                      <a:pt x="93" y="159"/>
                    </a:lnTo>
                    <a:lnTo>
                      <a:pt x="91" y="157"/>
                    </a:lnTo>
                    <a:lnTo>
                      <a:pt x="83" y="157"/>
                    </a:lnTo>
                    <a:lnTo>
                      <a:pt x="81" y="159"/>
                    </a:lnTo>
                    <a:lnTo>
                      <a:pt x="81" y="161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85" y="166"/>
                    </a:lnTo>
                    <a:lnTo>
                      <a:pt x="85" y="168"/>
                    </a:lnTo>
                    <a:lnTo>
                      <a:pt x="83" y="170"/>
                    </a:lnTo>
                    <a:lnTo>
                      <a:pt x="83" y="172"/>
                    </a:lnTo>
                    <a:lnTo>
                      <a:pt x="83" y="176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3" y="18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" name="Freeform 100"/>
              <p:cNvSpPr>
                <a:spLocks/>
              </p:cNvSpPr>
              <p:nvPr/>
            </p:nvSpPr>
            <p:spPr bwMode="auto">
              <a:xfrm>
                <a:off x="1220" y="2365"/>
                <a:ext cx="235" cy="408"/>
              </a:xfrm>
              <a:custGeom>
                <a:avLst/>
                <a:gdLst>
                  <a:gd name="T0" fmla="*/ 216 w 235"/>
                  <a:gd name="T1" fmla="*/ 352 h 408"/>
                  <a:gd name="T2" fmla="*/ 226 w 235"/>
                  <a:gd name="T3" fmla="*/ 344 h 408"/>
                  <a:gd name="T4" fmla="*/ 224 w 235"/>
                  <a:gd name="T5" fmla="*/ 327 h 408"/>
                  <a:gd name="T6" fmla="*/ 230 w 235"/>
                  <a:gd name="T7" fmla="*/ 309 h 408"/>
                  <a:gd name="T8" fmla="*/ 230 w 235"/>
                  <a:gd name="T9" fmla="*/ 282 h 408"/>
                  <a:gd name="T10" fmla="*/ 226 w 235"/>
                  <a:gd name="T11" fmla="*/ 263 h 408"/>
                  <a:gd name="T12" fmla="*/ 216 w 235"/>
                  <a:gd name="T13" fmla="*/ 240 h 408"/>
                  <a:gd name="T14" fmla="*/ 201 w 235"/>
                  <a:gd name="T15" fmla="*/ 245 h 408"/>
                  <a:gd name="T16" fmla="*/ 195 w 235"/>
                  <a:gd name="T17" fmla="*/ 230 h 408"/>
                  <a:gd name="T18" fmla="*/ 197 w 235"/>
                  <a:gd name="T19" fmla="*/ 213 h 408"/>
                  <a:gd name="T20" fmla="*/ 168 w 235"/>
                  <a:gd name="T21" fmla="*/ 220 h 408"/>
                  <a:gd name="T22" fmla="*/ 162 w 235"/>
                  <a:gd name="T23" fmla="*/ 209 h 408"/>
                  <a:gd name="T24" fmla="*/ 154 w 235"/>
                  <a:gd name="T25" fmla="*/ 201 h 408"/>
                  <a:gd name="T26" fmla="*/ 141 w 235"/>
                  <a:gd name="T27" fmla="*/ 182 h 408"/>
                  <a:gd name="T28" fmla="*/ 133 w 235"/>
                  <a:gd name="T29" fmla="*/ 168 h 408"/>
                  <a:gd name="T30" fmla="*/ 137 w 235"/>
                  <a:gd name="T31" fmla="*/ 153 h 408"/>
                  <a:gd name="T32" fmla="*/ 148 w 235"/>
                  <a:gd name="T33" fmla="*/ 143 h 408"/>
                  <a:gd name="T34" fmla="*/ 150 w 235"/>
                  <a:gd name="T35" fmla="*/ 112 h 408"/>
                  <a:gd name="T36" fmla="*/ 160 w 235"/>
                  <a:gd name="T37" fmla="*/ 104 h 408"/>
                  <a:gd name="T38" fmla="*/ 177 w 235"/>
                  <a:gd name="T39" fmla="*/ 97 h 408"/>
                  <a:gd name="T40" fmla="*/ 193 w 235"/>
                  <a:gd name="T41" fmla="*/ 91 h 408"/>
                  <a:gd name="T42" fmla="*/ 199 w 235"/>
                  <a:gd name="T43" fmla="*/ 89 h 408"/>
                  <a:gd name="T44" fmla="*/ 193 w 235"/>
                  <a:gd name="T45" fmla="*/ 73 h 408"/>
                  <a:gd name="T46" fmla="*/ 199 w 235"/>
                  <a:gd name="T47" fmla="*/ 64 h 408"/>
                  <a:gd name="T48" fmla="*/ 187 w 235"/>
                  <a:gd name="T49" fmla="*/ 54 h 408"/>
                  <a:gd name="T50" fmla="*/ 179 w 235"/>
                  <a:gd name="T51" fmla="*/ 52 h 408"/>
                  <a:gd name="T52" fmla="*/ 164 w 235"/>
                  <a:gd name="T53" fmla="*/ 50 h 408"/>
                  <a:gd name="T54" fmla="*/ 143 w 235"/>
                  <a:gd name="T55" fmla="*/ 52 h 408"/>
                  <a:gd name="T56" fmla="*/ 141 w 235"/>
                  <a:gd name="T57" fmla="*/ 39 h 408"/>
                  <a:gd name="T58" fmla="*/ 135 w 235"/>
                  <a:gd name="T59" fmla="*/ 27 h 408"/>
                  <a:gd name="T60" fmla="*/ 121 w 235"/>
                  <a:gd name="T61" fmla="*/ 10 h 408"/>
                  <a:gd name="T62" fmla="*/ 100 w 235"/>
                  <a:gd name="T63" fmla="*/ 0 h 408"/>
                  <a:gd name="T64" fmla="*/ 100 w 235"/>
                  <a:gd name="T65" fmla="*/ 8 h 408"/>
                  <a:gd name="T66" fmla="*/ 100 w 235"/>
                  <a:gd name="T67" fmla="*/ 37 h 408"/>
                  <a:gd name="T68" fmla="*/ 85 w 235"/>
                  <a:gd name="T69" fmla="*/ 56 h 408"/>
                  <a:gd name="T70" fmla="*/ 56 w 235"/>
                  <a:gd name="T71" fmla="*/ 75 h 408"/>
                  <a:gd name="T72" fmla="*/ 48 w 235"/>
                  <a:gd name="T73" fmla="*/ 95 h 408"/>
                  <a:gd name="T74" fmla="*/ 42 w 235"/>
                  <a:gd name="T75" fmla="*/ 108 h 408"/>
                  <a:gd name="T76" fmla="*/ 34 w 235"/>
                  <a:gd name="T77" fmla="*/ 100 h 408"/>
                  <a:gd name="T78" fmla="*/ 17 w 235"/>
                  <a:gd name="T79" fmla="*/ 100 h 408"/>
                  <a:gd name="T80" fmla="*/ 15 w 235"/>
                  <a:gd name="T81" fmla="*/ 89 h 408"/>
                  <a:gd name="T82" fmla="*/ 23 w 235"/>
                  <a:gd name="T83" fmla="*/ 79 h 408"/>
                  <a:gd name="T84" fmla="*/ 0 w 235"/>
                  <a:gd name="T85" fmla="*/ 97 h 408"/>
                  <a:gd name="T86" fmla="*/ 9 w 235"/>
                  <a:gd name="T87" fmla="*/ 120 h 408"/>
                  <a:gd name="T88" fmla="*/ 7 w 235"/>
                  <a:gd name="T89" fmla="*/ 139 h 408"/>
                  <a:gd name="T90" fmla="*/ 29 w 235"/>
                  <a:gd name="T91" fmla="*/ 158 h 408"/>
                  <a:gd name="T92" fmla="*/ 38 w 235"/>
                  <a:gd name="T93" fmla="*/ 176 h 408"/>
                  <a:gd name="T94" fmla="*/ 52 w 235"/>
                  <a:gd name="T95" fmla="*/ 197 h 408"/>
                  <a:gd name="T96" fmla="*/ 63 w 235"/>
                  <a:gd name="T97" fmla="*/ 213 h 408"/>
                  <a:gd name="T98" fmla="*/ 69 w 235"/>
                  <a:gd name="T99" fmla="*/ 236 h 408"/>
                  <a:gd name="T100" fmla="*/ 75 w 235"/>
                  <a:gd name="T101" fmla="*/ 253 h 408"/>
                  <a:gd name="T102" fmla="*/ 83 w 235"/>
                  <a:gd name="T103" fmla="*/ 263 h 408"/>
                  <a:gd name="T104" fmla="*/ 100 w 235"/>
                  <a:gd name="T105" fmla="*/ 296 h 408"/>
                  <a:gd name="T106" fmla="*/ 104 w 235"/>
                  <a:gd name="T107" fmla="*/ 317 h 408"/>
                  <a:gd name="T108" fmla="*/ 119 w 235"/>
                  <a:gd name="T109" fmla="*/ 336 h 408"/>
                  <a:gd name="T110" fmla="*/ 150 w 235"/>
                  <a:gd name="T111" fmla="*/ 356 h 408"/>
                  <a:gd name="T112" fmla="*/ 185 w 235"/>
                  <a:gd name="T113" fmla="*/ 377 h 408"/>
                  <a:gd name="T114" fmla="*/ 199 w 235"/>
                  <a:gd name="T115" fmla="*/ 396 h 408"/>
                  <a:gd name="T116" fmla="*/ 214 w 235"/>
                  <a:gd name="T117" fmla="*/ 408 h 408"/>
                  <a:gd name="T118" fmla="*/ 228 w 235"/>
                  <a:gd name="T119" fmla="*/ 387 h 408"/>
                  <a:gd name="T120" fmla="*/ 235 w 235"/>
                  <a:gd name="T121" fmla="*/ 365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5" h="408">
                    <a:moveTo>
                      <a:pt x="232" y="361"/>
                    </a:moveTo>
                    <a:lnTo>
                      <a:pt x="230" y="358"/>
                    </a:lnTo>
                    <a:lnTo>
                      <a:pt x="228" y="358"/>
                    </a:lnTo>
                    <a:lnTo>
                      <a:pt x="222" y="352"/>
                    </a:lnTo>
                    <a:lnTo>
                      <a:pt x="216" y="352"/>
                    </a:lnTo>
                    <a:lnTo>
                      <a:pt x="214" y="350"/>
                    </a:lnTo>
                    <a:lnTo>
                      <a:pt x="218" y="344"/>
                    </a:lnTo>
                    <a:lnTo>
                      <a:pt x="218" y="336"/>
                    </a:lnTo>
                    <a:lnTo>
                      <a:pt x="220" y="336"/>
                    </a:lnTo>
                    <a:lnTo>
                      <a:pt x="226" y="344"/>
                    </a:lnTo>
                    <a:lnTo>
                      <a:pt x="230" y="338"/>
                    </a:lnTo>
                    <a:lnTo>
                      <a:pt x="230" y="336"/>
                    </a:lnTo>
                    <a:lnTo>
                      <a:pt x="228" y="336"/>
                    </a:lnTo>
                    <a:lnTo>
                      <a:pt x="226" y="332"/>
                    </a:lnTo>
                    <a:lnTo>
                      <a:pt x="224" y="327"/>
                    </a:lnTo>
                    <a:lnTo>
                      <a:pt x="228" y="319"/>
                    </a:lnTo>
                    <a:lnTo>
                      <a:pt x="230" y="317"/>
                    </a:lnTo>
                    <a:lnTo>
                      <a:pt x="232" y="313"/>
                    </a:lnTo>
                    <a:lnTo>
                      <a:pt x="232" y="311"/>
                    </a:lnTo>
                    <a:lnTo>
                      <a:pt x="230" y="309"/>
                    </a:lnTo>
                    <a:lnTo>
                      <a:pt x="228" y="305"/>
                    </a:lnTo>
                    <a:lnTo>
                      <a:pt x="226" y="305"/>
                    </a:lnTo>
                    <a:lnTo>
                      <a:pt x="230" y="296"/>
                    </a:lnTo>
                    <a:lnTo>
                      <a:pt x="228" y="284"/>
                    </a:lnTo>
                    <a:lnTo>
                      <a:pt x="230" y="282"/>
                    </a:lnTo>
                    <a:lnTo>
                      <a:pt x="230" y="280"/>
                    </a:lnTo>
                    <a:lnTo>
                      <a:pt x="232" y="278"/>
                    </a:lnTo>
                    <a:lnTo>
                      <a:pt x="232" y="274"/>
                    </a:lnTo>
                    <a:lnTo>
                      <a:pt x="230" y="267"/>
                    </a:lnTo>
                    <a:lnTo>
                      <a:pt x="226" y="263"/>
                    </a:lnTo>
                    <a:lnTo>
                      <a:pt x="224" y="259"/>
                    </a:lnTo>
                    <a:lnTo>
                      <a:pt x="220" y="255"/>
                    </a:lnTo>
                    <a:lnTo>
                      <a:pt x="218" y="251"/>
                    </a:lnTo>
                    <a:lnTo>
                      <a:pt x="216" y="247"/>
                    </a:lnTo>
                    <a:lnTo>
                      <a:pt x="216" y="240"/>
                    </a:lnTo>
                    <a:lnTo>
                      <a:pt x="208" y="240"/>
                    </a:lnTo>
                    <a:lnTo>
                      <a:pt x="206" y="242"/>
                    </a:lnTo>
                    <a:lnTo>
                      <a:pt x="203" y="242"/>
                    </a:lnTo>
                    <a:lnTo>
                      <a:pt x="203" y="245"/>
                    </a:lnTo>
                    <a:lnTo>
                      <a:pt x="201" y="245"/>
                    </a:lnTo>
                    <a:lnTo>
                      <a:pt x="199" y="242"/>
                    </a:lnTo>
                    <a:lnTo>
                      <a:pt x="199" y="240"/>
                    </a:lnTo>
                    <a:lnTo>
                      <a:pt x="197" y="242"/>
                    </a:lnTo>
                    <a:lnTo>
                      <a:pt x="197" y="234"/>
                    </a:lnTo>
                    <a:lnTo>
                      <a:pt x="195" y="230"/>
                    </a:lnTo>
                    <a:lnTo>
                      <a:pt x="195" y="226"/>
                    </a:lnTo>
                    <a:lnTo>
                      <a:pt x="197" y="224"/>
                    </a:lnTo>
                    <a:lnTo>
                      <a:pt x="197" y="220"/>
                    </a:lnTo>
                    <a:lnTo>
                      <a:pt x="197" y="218"/>
                    </a:lnTo>
                    <a:lnTo>
                      <a:pt x="197" y="213"/>
                    </a:lnTo>
                    <a:lnTo>
                      <a:pt x="197" y="209"/>
                    </a:lnTo>
                    <a:lnTo>
                      <a:pt x="197" y="207"/>
                    </a:lnTo>
                    <a:lnTo>
                      <a:pt x="183" y="220"/>
                    </a:lnTo>
                    <a:lnTo>
                      <a:pt x="168" y="222"/>
                    </a:lnTo>
                    <a:lnTo>
                      <a:pt x="168" y="220"/>
                    </a:lnTo>
                    <a:lnTo>
                      <a:pt x="166" y="218"/>
                    </a:lnTo>
                    <a:lnTo>
                      <a:pt x="164" y="216"/>
                    </a:lnTo>
                    <a:lnTo>
                      <a:pt x="164" y="211"/>
                    </a:lnTo>
                    <a:lnTo>
                      <a:pt x="164" y="209"/>
                    </a:lnTo>
                    <a:lnTo>
                      <a:pt x="162" y="209"/>
                    </a:lnTo>
                    <a:lnTo>
                      <a:pt x="160" y="207"/>
                    </a:lnTo>
                    <a:lnTo>
                      <a:pt x="150" y="207"/>
                    </a:lnTo>
                    <a:lnTo>
                      <a:pt x="150" y="207"/>
                    </a:lnTo>
                    <a:lnTo>
                      <a:pt x="154" y="205"/>
                    </a:lnTo>
                    <a:lnTo>
                      <a:pt x="154" y="201"/>
                    </a:lnTo>
                    <a:lnTo>
                      <a:pt x="156" y="201"/>
                    </a:lnTo>
                    <a:lnTo>
                      <a:pt x="150" y="193"/>
                    </a:lnTo>
                    <a:lnTo>
                      <a:pt x="148" y="193"/>
                    </a:lnTo>
                    <a:lnTo>
                      <a:pt x="143" y="189"/>
                    </a:lnTo>
                    <a:lnTo>
                      <a:pt x="141" y="182"/>
                    </a:lnTo>
                    <a:lnTo>
                      <a:pt x="139" y="180"/>
                    </a:lnTo>
                    <a:lnTo>
                      <a:pt x="139" y="178"/>
                    </a:lnTo>
                    <a:lnTo>
                      <a:pt x="137" y="172"/>
                    </a:lnTo>
                    <a:lnTo>
                      <a:pt x="135" y="170"/>
                    </a:lnTo>
                    <a:lnTo>
                      <a:pt x="133" y="168"/>
                    </a:lnTo>
                    <a:lnTo>
                      <a:pt x="133" y="166"/>
                    </a:lnTo>
                    <a:lnTo>
                      <a:pt x="135" y="164"/>
                    </a:lnTo>
                    <a:lnTo>
                      <a:pt x="137" y="162"/>
                    </a:lnTo>
                    <a:lnTo>
                      <a:pt x="137" y="160"/>
                    </a:lnTo>
                    <a:lnTo>
                      <a:pt x="137" y="153"/>
                    </a:lnTo>
                    <a:lnTo>
                      <a:pt x="137" y="151"/>
                    </a:lnTo>
                    <a:lnTo>
                      <a:pt x="145" y="143"/>
                    </a:lnTo>
                    <a:lnTo>
                      <a:pt x="148" y="145"/>
                    </a:lnTo>
                    <a:lnTo>
                      <a:pt x="150" y="145"/>
                    </a:lnTo>
                    <a:lnTo>
                      <a:pt x="148" y="143"/>
                    </a:lnTo>
                    <a:lnTo>
                      <a:pt x="148" y="137"/>
                    </a:lnTo>
                    <a:lnTo>
                      <a:pt x="145" y="137"/>
                    </a:lnTo>
                    <a:lnTo>
                      <a:pt x="145" y="133"/>
                    </a:lnTo>
                    <a:lnTo>
                      <a:pt x="150" y="129"/>
                    </a:lnTo>
                    <a:lnTo>
                      <a:pt x="150" y="112"/>
                    </a:lnTo>
                    <a:lnTo>
                      <a:pt x="156" y="112"/>
                    </a:lnTo>
                    <a:lnTo>
                      <a:pt x="156" y="112"/>
                    </a:lnTo>
                    <a:lnTo>
                      <a:pt x="158" y="110"/>
                    </a:lnTo>
                    <a:lnTo>
                      <a:pt x="158" y="108"/>
                    </a:lnTo>
                    <a:lnTo>
                      <a:pt x="160" y="104"/>
                    </a:lnTo>
                    <a:lnTo>
                      <a:pt x="164" y="104"/>
                    </a:lnTo>
                    <a:lnTo>
                      <a:pt x="164" y="102"/>
                    </a:lnTo>
                    <a:lnTo>
                      <a:pt x="168" y="100"/>
                    </a:lnTo>
                    <a:lnTo>
                      <a:pt x="177" y="100"/>
                    </a:lnTo>
                    <a:lnTo>
                      <a:pt x="177" y="97"/>
                    </a:lnTo>
                    <a:lnTo>
                      <a:pt x="185" y="97"/>
                    </a:lnTo>
                    <a:lnTo>
                      <a:pt x="187" y="97"/>
                    </a:lnTo>
                    <a:lnTo>
                      <a:pt x="187" y="93"/>
                    </a:lnTo>
                    <a:lnTo>
                      <a:pt x="189" y="91"/>
                    </a:lnTo>
                    <a:lnTo>
                      <a:pt x="193" y="91"/>
                    </a:lnTo>
                    <a:lnTo>
                      <a:pt x="197" y="95"/>
                    </a:lnTo>
                    <a:lnTo>
                      <a:pt x="197" y="97"/>
                    </a:lnTo>
                    <a:lnTo>
                      <a:pt x="201" y="97"/>
                    </a:lnTo>
                    <a:lnTo>
                      <a:pt x="203" y="93"/>
                    </a:lnTo>
                    <a:lnTo>
                      <a:pt x="199" y="89"/>
                    </a:lnTo>
                    <a:lnTo>
                      <a:pt x="197" y="85"/>
                    </a:lnTo>
                    <a:lnTo>
                      <a:pt x="191" y="85"/>
                    </a:lnTo>
                    <a:lnTo>
                      <a:pt x="191" y="83"/>
                    </a:lnTo>
                    <a:lnTo>
                      <a:pt x="191" y="79"/>
                    </a:lnTo>
                    <a:lnTo>
                      <a:pt x="193" y="73"/>
                    </a:lnTo>
                    <a:lnTo>
                      <a:pt x="193" y="71"/>
                    </a:lnTo>
                    <a:lnTo>
                      <a:pt x="195" y="68"/>
                    </a:lnTo>
                    <a:lnTo>
                      <a:pt x="197" y="68"/>
                    </a:lnTo>
                    <a:lnTo>
                      <a:pt x="197" y="66"/>
                    </a:lnTo>
                    <a:lnTo>
                      <a:pt x="199" y="64"/>
                    </a:lnTo>
                    <a:lnTo>
                      <a:pt x="199" y="58"/>
                    </a:lnTo>
                    <a:lnTo>
                      <a:pt x="197" y="56"/>
                    </a:lnTo>
                    <a:lnTo>
                      <a:pt x="195" y="56"/>
                    </a:lnTo>
                    <a:lnTo>
                      <a:pt x="189" y="56"/>
                    </a:lnTo>
                    <a:lnTo>
                      <a:pt x="187" y="54"/>
                    </a:lnTo>
                    <a:lnTo>
                      <a:pt x="187" y="50"/>
                    </a:lnTo>
                    <a:lnTo>
                      <a:pt x="187" y="50"/>
                    </a:lnTo>
                    <a:lnTo>
                      <a:pt x="183" y="50"/>
                    </a:lnTo>
                    <a:lnTo>
                      <a:pt x="181" y="50"/>
                    </a:lnTo>
                    <a:lnTo>
                      <a:pt x="179" y="52"/>
                    </a:lnTo>
                    <a:lnTo>
                      <a:pt x="177" y="52"/>
                    </a:lnTo>
                    <a:lnTo>
                      <a:pt x="174" y="50"/>
                    </a:lnTo>
                    <a:lnTo>
                      <a:pt x="172" y="50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2" y="52"/>
                    </a:lnTo>
                    <a:lnTo>
                      <a:pt x="162" y="56"/>
                    </a:lnTo>
                    <a:lnTo>
                      <a:pt x="154" y="56"/>
                    </a:lnTo>
                    <a:lnTo>
                      <a:pt x="148" y="54"/>
                    </a:lnTo>
                    <a:lnTo>
                      <a:pt x="143" y="52"/>
                    </a:lnTo>
                    <a:lnTo>
                      <a:pt x="143" y="46"/>
                    </a:lnTo>
                    <a:lnTo>
                      <a:pt x="145" y="44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1" y="39"/>
                    </a:lnTo>
                    <a:lnTo>
                      <a:pt x="137" y="39"/>
                    </a:lnTo>
                    <a:lnTo>
                      <a:pt x="137" y="37"/>
                    </a:lnTo>
                    <a:lnTo>
                      <a:pt x="137" y="35"/>
                    </a:lnTo>
                    <a:lnTo>
                      <a:pt x="137" y="29"/>
                    </a:lnTo>
                    <a:lnTo>
                      <a:pt x="135" y="27"/>
                    </a:lnTo>
                    <a:lnTo>
                      <a:pt x="133" y="27"/>
                    </a:lnTo>
                    <a:lnTo>
                      <a:pt x="129" y="23"/>
                    </a:lnTo>
                    <a:lnTo>
                      <a:pt x="125" y="23"/>
                    </a:lnTo>
                    <a:lnTo>
                      <a:pt x="123" y="13"/>
                    </a:lnTo>
                    <a:lnTo>
                      <a:pt x="121" y="10"/>
                    </a:lnTo>
                    <a:lnTo>
                      <a:pt x="116" y="8"/>
                    </a:lnTo>
                    <a:lnTo>
                      <a:pt x="112" y="4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2" y="8"/>
                    </a:lnTo>
                    <a:lnTo>
                      <a:pt x="100" y="8"/>
                    </a:lnTo>
                    <a:lnTo>
                      <a:pt x="106" y="13"/>
                    </a:lnTo>
                    <a:lnTo>
                      <a:pt x="106" y="21"/>
                    </a:lnTo>
                    <a:lnTo>
                      <a:pt x="104" y="23"/>
                    </a:lnTo>
                    <a:lnTo>
                      <a:pt x="100" y="33"/>
                    </a:lnTo>
                    <a:lnTo>
                      <a:pt x="100" y="37"/>
                    </a:lnTo>
                    <a:lnTo>
                      <a:pt x="96" y="42"/>
                    </a:lnTo>
                    <a:lnTo>
                      <a:pt x="96" y="44"/>
                    </a:lnTo>
                    <a:lnTo>
                      <a:pt x="92" y="48"/>
                    </a:lnTo>
                    <a:lnTo>
                      <a:pt x="90" y="52"/>
                    </a:lnTo>
                    <a:lnTo>
                      <a:pt x="85" y="56"/>
                    </a:lnTo>
                    <a:lnTo>
                      <a:pt x="69" y="64"/>
                    </a:lnTo>
                    <a:lnTo>
                      <a:pt x="65" y="64"/>
                    </a:lnTo>
                    <a:lnTo>
                      <a:pt x="61" y="68"/>
                    </a:lnTo>
                    <a:lnTo>
                      <a:pt x="56" y="73"/>
                    </a:lnTo>
                    <a:lnTo>
                      <a:pt x="56" y="75"/>
                    </a:lnTo>
                    <a:lnTo>
                      <a:pt x="52" y="77"/>
                    </a:lnTo>
                    <a:lnTo>
                      <a:pt x="52" y="81"/>
                    </a:lnTo>
                    <a:lnTo>
                      <a:pt x="50" y="85"/>
                    </a:lnTo>
                    <a:lnTo>
                      <a:pt x="50" y="91"/>
                    </a:lnTo>
                    <a:lnTo>
                      <a:pt x="48" y="95"/>
                    </a:lnTo>
                    <a:lnTo>
                      <a:pt x="48" y="104"/>
                    </a:lnTo>
                    <a:lnTo>
                      <a:pt x="44" y="104"/>
                    </a:lnTo>
                    <a:lnTo>
                      <a:pt x="42" y="104"/>
                    </a:lnTo>
                    <a:lnTo>
                      <a:pt x="42" y="106"/>
                    </a:lnTo>
                    <a:lnTo>
                      <a:pt x="42" y="108"/>
                    </a:lnTo>
                    <a:lnTo>
                      <a:pt x="42" y="110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6" y="102"/>
                    </a:lnTo>
                    <a:lnTo>
                      <a:pt x="34" y="100"/>
                    </a:lnTo>
                    <a:lnTo>
                      <a:pt x="34" y="97"/>
                    </a:lnTo>
                    <a:lnTo>
                      <a:pt x="25" y="97"/>
                    </a:lnTo>
                    <a:lnTo>
                      <a:pt x="23" y="95"/>
                    </a:lnTo>
                    <a:lnTo>
                      <a:pt x="19" y="97"/>
                    </a:lnTo>
                    <a:lnTo>
                      <a:pt x="17" y="100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7" y="95"/>
                    </a:lnTo>
                    <a:lnTo>
                      <a:pt x="15" y="91"/>
                    </a:lnTo>
                    <a:lnTo>
                      <a:pt x="15" y="89"/>
                    </a:lnTo>
                    <a:lnTo>
                      <a:pt x="17" y="87"/>
                    </a:lnTo>
                    <a:lnTo>
                      <a:pt x="19" y="85"/>
                    </a:lnTo>
                    <a:lnTo>
                      <a:pt x="21" y="81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19" y="77"/>
                    </a:lnTo>
                    <a:lnTo>
                      <a:pt x="17" y="77"/>
                    </a:lnTo>
                    <a:lnTo>
                      <a:pt x="3" y="93"/>
                    </a:lnTo>
                    <a:lnTo>
                      <a:pt x="0" y="97"/>
                    </a:lnTo>
                    <a:lnTo>
                      <a:pt x="0" y="106"/>
                    </a:lnTo>
                    <a:lnTo>
                      <a:pt x="3" y="108"/>
                    </a:lnTo>
                    <a:lnTo>
                      <a:pt x="5" y="108"/>
                    </a:lnTo>
                    <a:lnTo>
                      <a:pt x="5" y="114"/>
                    </a:lnTo>
                    <a:lnTo>
                      <a:pt x="9" y="120"/>
                    </a:lnTo>
                    <a:lnTo>
                      <a:pt x="9" y="126"/>
                    </a:lnTo>
                    <a:lnTo>
                      <a:pt x="5" y="133"/>
                    </a:lnTo>
                    <a:lnTo>
                      <a:pt x="5" y="135"/>
                    </a:lnTo>
                    <a:lnTo>
                      <a:pt x="5" y="137"/>
                    </a:lnTo>
                    <a:lnTo>
                      <a:pt x="7" y="139"/>
                    </a:lnTo>
                    <a:lnTo>
                      <a:pt x="9" y="141"/>
                    </a:lnTo>
                    <a:lnTo>
                      <a:pt x="15" y="143"/>
                    </a:lnTo>
                    <a:lnTo>
                      <a:pt x="17" y="143"/>
                    </a:lnTo>
                    <a:lnTo>
                      <a:pt x="27" y="153"/>
                    </a:lnTo>
                    <a:lnTo>
                      <a:pt x="29" y="158"/>
                    </a:lnTo>
                    <a:lnTo>
                      <a:pt x="34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6" y="176"/>
                    </a:lnTo>
                    <a:lnTo>
                      <a:pt x="38" y="176"/>
                    </a:lnTo>
                    <a:lnTo>
                      <a:pt x="40" y="180"/>
                    </a:lnTo>
                    <a:lnTo>
                      <a:pt x="42" y="182"/>
                    </a:lnTo>
                    <a:lnTo>
                      <a:pt x="44" y="184"/>
                    </a:lnTo>
                    <a:lnTo>
                      <a:pt x="48" y="191"/>
                    </a:lnTo>
                    <a:lnTo>
                      <a:pt x="52" y="197"/>
                    </a:lnTo>
                    <a:lnTo>
                      <a:pt x="54" y="201"/>
                    </a:lnTo>
                    <a:lnTo>
                      <a:pt x="56" y="203"/>
                    </a:lnTo>
                    <a:lnTo>
                      <a:pt x="58" y="207"/>
                    </a:lnTo>
                    <a:lnTo>
                      <a:pt x="61" y="209"/>
                    </a:lnTo>
                    <a:lnTo>
                      <a:pt x="63" y="213"/>
                    </a:lnTo>
                    <a:lnTo>
                      <a:pt x="63" y="224"/>
                    </a:lnTo>
                    <a:lnTo>
                      <a:pt x="63" y="226"/>
                    </a:lnTo>
                    <a:lnTo>
                      <a:pt x="65" y="228"/>
                    </a:lnTo>
                    <a:lnTo>
                      <a:pt x="67" y="232"/>
                    </a:lnTo>
                    <a:lnTo>
                      <a:pt x="69" y="236"/>
                    </a:lnTo>
                    <a:lnTo>
                      <a:pt x="71" y="240"/>
                    </a:lnTo>
                    <a:lnTo>
                      <a:pt x="73" y="245"/>
                    </a:lnTo>
                    <a:lnTo>
                      <a:pt x="73" y="249"/>
                    </a:lnTo>
                    <a:lnTo>
                      <a:pt x="73" y="251"/>
                    </a:lnTo>
                    <a:lnTo>
                      <a:pt x="75" y="253"/>
                    </a:lnTo>
                    <a:lnTo>
                      <a:pt x="79" y="253"/>
                    </a:lnTo>
                    <a:lnTo>
                      <a:pt x="81" y="255"/>
                    </a:lnTo>
                    <a:lnTo>
                      <a:pt x="81" y="259"/>
                    </a:lnTo>
                    <a:lnTo>
                      <a:pt x="83" y="261"/>
                    </a:lnTo>
                    <a:lnTo>
                      <a:pt x="83" y="263"/>
                    </a:lnTo>
                    <a:lnTo>
                      <a:pt x="85" y="269"/>
                    </a:lnTo>
                    <a:lnTo>
                      <a:pt x="90" y="278"/>
                    </a:lnTo>
                    <a:lnTo>
                      <a:pt x="96" y="288"/>
                    </a:lnTo>
                    <a:lnTo>
                      <a:pt x="100" y="294"/>
                    </a:lnTo>
                    <a:lnTo>
                      <a:pt x="100" y="296"/>
                    </a:lnTo>
                    <a:lnTo>
                      <a:pt x="102" y="303"/>
                    </a:lnTo>
                    <a:lnTo>
                      <a:pt x="102" y="305"/>
                    </a:lnTo>
                    <a:lnTo>
                      <a:pt x="100" y="309"/>
                    </a:lnTo>
                    <a:lnTo>
                      <a:pt x="100" y="313"/>
                    </a:lnTo>
                    <a:lnTo>
                      <a:pt x="104" y="317"/>
                    </a:lnTo>
                    <a:lnTo>
                      <a:pt x="106" y="319"/>
                    </a:lnTo>
                    <a:lnTo>
                      <a:pt x="112" y="327"/>
                    </a:lnTo>
                    <a:lnTo>
                      <a:pt x="114" y="327"/>
                    </a:lnTo>
                    <a:lnTo>
                      <a:pt x="116" y="332"/>
                    </a:lnTo>
                    <a:lnTo>
                      <a:pt x="119" y="336"/>
                    </a:lnTo>
                    <a:lnTo>
                      <a:pt x="125" y="342"/>
                    </a:lnTo>
                    <a:lnTo>
                      <a:pt x="129" y="344"/>
                    </a:lnTo>
                    <a:lnTo>
                      <a:pt x="137" y="350"/>
                    </a:lnTo>
                    <a:lnTo>
                      <a:pt x="143" y="352"/>
                    </a:lnTo>
                    <a:lnTo>
                      <a:pt x="150" y="356"/>
                    </a:lnTo>
                    <a:lnTo>
                      <a:pt x="160" y="361"/>
                    </a:lnTo>
                    <a:lnTo>
                      <a:pt x="174" y="369"/>
                    </a:lnTo>
                    <a:lnTo>
                      <a:pt x="177" y="373"/>
                    </a:lnTo>
                    <a:lnTo>
                      <a:pt x="181" y="375"/>
                    </a:lnTo>
                    <a:lnTo>
                      <a:pt x="185" y="377"/>
                    </a:lnTo>
                    <a:lnTo>
                      <a:pt x="187" y="381"/>
                    </a:lnTo>
                    <a:lnTo>
                      <a:pt x="193" y="383"/>
                    </a:lnTo>
                    <a:lnTo>
                      <a:pt x="195" y="392"/>
                    </a:lnTo>
                    <a:lnTo>
                      <a:pt x="197" y="392"/>
                    </a:lnTo>
                    <a:lnTo>
                      <a:pt x="199" y="396"/>
                    </a:lnTo>
                    <a:lnTo>
                      <a:pt x="203" y="398"/>
                    </a:lnTo>
                    <a:lnTo>
                      <a:pt x="203" y="400"/>
                    </a:lnTo>
                    <a:lnTo>
                      <a:pt x="210" y="402"/>
                    </a:lnTo>
                    <a:lnTo>
                      <a:pt x="212" y="406"/>
                    </a:lnTo>
                    <a:lnTo>
                      <a:pt x="214" y="408"/>
                    </a:lnTo>
                    <a:lnTo>
                      <a:pt x="224" y="400"/>
                    </a:lnTo>
                    <a:lnTo>
                      <a:pt x="224" y="400"/>
                    </a:lnTo>
                    <a:lnTo>
                      <a:pt x="224" y="394"/>
                    </a:lnTo>
                    <a:lnTo>
                      <a:pt x="224" y="392"/>
                    </a:lnTo>
                    <a:lnTo>
                      <a:pt x="228" y="387"/>
                    </a:lnTo>
                    <a:lnTo>
                      <a:pt x="224" y="381"/>
                    </a:lnTo>
                    <a:lnTo>
                      <a:pt x="230" y="375"/>
                    </a:lnTo>
                    <a:lnTo>
                      <a:pt x="232" y="375"/>
                    </a:lnTo>
                    <a:lnTo>
                      <a:pt x="235" y="367"/>
                    </a:lnTo>
                    <a:lnTo>
                      <a:pt x="235" y="365"/>
                    </a:lnTo>
                    <a:lnTo>
                      <a:pt x="232" y="361"/>
                    </a:lnTo>
                    <a:lnTo>
                      <a:pt x="232" y="361"/>
                    </a:lnTo>
                    <a:lnTo>
                      <a:pt x="232" y="36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" name="Freeform 101"/>
              <p:cNvSpPr>
                <a:spLocks/>
              </p:cNvSpPr>
              <p:nvPr/>
            </p:nvSpPr>
            <p:spPr bwMode="auto">
              <a:xfrm>
                <a:off x="1220" y="2365"/>
                <a:ext cx="235" cy="408"/>
              </a:xfrm>
              <a:custGeom>
                <a:avLst/>
                <a:gdLst>
                  <a:gd name="T0" fmla="*/ 216 w 235"/>
                  <a:gd name="T1" fmla="*/ 352 h 408"/>
                  <a:gd name="T2" fmla="*/ 226 w 235"/>
                  <a:gd name="T3" fmla="*/ 344 h 408"/>
                  <a:gd name="T4" fmla="*/ 224 w 235"/>
                  <a:gd name="T5" fmla="*/ 327 h 408"/>
                  <a:gd name="T6" fmla="*/ 230 w 235"/>
                  <a:gd name="T7" fmla="*/ 309 h 408"/>
                  <a:gd name="T8" fmla="*/ 230 w 235"/>
                  <a:gd name="T9" fmla="*/ 282 h 408"/>
                  <a:gd name="T10" fmla="*/ 226 w 235"/>
                  <a:gd name="T11" fmla="*/ 263 h 408"/>
                  <a:gd name="T12" fmla="*/ 216 w 235"/>
                  <a:gd name="T13" fmla="*/ 240 h 408"/>
                  <a:gd name="T14" fmla="*/ 201 w 235"/>
                  <a:gd name="T15" fmla="*/ 245 h 408"/>
                  <a:gd name="T16" fmla="*/ 195 w 235"/>
                  <a:gd name="T17" fmla="*/ 230 h 408"/>
                  <a:gd name="T18" fmla="*/ 197 w 235"/>
                  <a:gd name="T19" fmla="*/ 213 h 408"/>
                  <a:gd name="T20" fmla="*/ 168 w 235"/>
                  <a:gd name="T21" fmla="*/ 220 h 408"/>
                  <a:gd name="T22" fmla="*/ 162 w 235"/>
                  <a:gd name="T23" fmla="*/ 209 h 408"/>
                  <a:gd name="T24" fmla="*/ 154 w 235"/>
                  <a:gd name="T25" fmla="*/ 201 h 408"/>
                  <a:gd name="T26" fmla="*/ 141 w 235"/>
                  <a:gd name="T27" fmla="*/ 182 h 408"/>
                  <a:gd name="T28" fmla="*/ 133 w 235"/>
                  <a:gd name="T29" fmla="*/ 168 h 408"/>
                  <a:gd name="T30" fmla="*/ 137 w 235"/>
                  <a:gd name="T31" fmla="*/ 153 h 408"/>
                  <a:gd name="T32" fmla="*/ 148 w 235"/>
                  <a:gd name="T33" fmla="*/ 143 h 408"/>
                  <a:gd name="T34" fmla="*/ 150 w 235"/>
                  <a:gd name="T35" fmla="*/ 112 h 408"/>
                  <a:gd name="T36" fmla="*/ 160 w 235"/>
                  <a:gd name="T37" fmla="*/ 104 h 408"/>
                  <a:gd name="T38" fmla="*/ 177 w 235"/>
                  <a:gd name="T39" fmla="*/ 97 h 408"/>
                  <a:gd name="T40" fmla="*/ 193 w 235"/>
                  <a:gd name="T41" fmla="*/ 91 h 408"/>
                  <a:gd name="T42" fmla="*/ 199 w 235"/>
                  <a:gd name="T43" fmla="*/ 89 h 408"/>
                  <a:gd name="T44" fmla="*/ 193 w 235"/>
                  <a:gd name="T45" fmla="*/ 73 h 408"/>
                  <a:gd name="T46" fmla="*/ 199 w 235"/>
                  <a:gd name="T47" fmla="*/ 64 h 408"/>
                  <a:gd name="T48" fmla="*/ 187 w 235"/>
                  <a:gd name="T49" fmla="*/ 54 h 408"/>
                  <a:gd name="T50" fmla="*/ 179 w 235"/>
                  <a:gd name="T51" fmla="*/ 52 h 408"/>
                  <a:gd name="T52" fmla="*/ 164 w 235"/>
                  <a:gd name="T53" fmla="*/ 50 h 408"/>
                  <a:gd name="T54" fmla="*/ 143 w 235"/>
                  <a:gd name="T55" fmla="*/ 52 h 408"/>
                  <a:gd name="T56" fmla="*/ 141 w 235"/>
                  <a:gd name="T57" fmla="*/ 39 h 408"/>
                  <a:gd name="T58" fmla="*/ 135 w 235"/>
                  <a:gd name="T59" fmla="*/ 27 h 408"/>
                  <a:gd name="T60" fmla="*/ 121 w 235"/>
                  <a:gd name="T61" fmla="*/ 10 h 408"/>
                  <a:gd name="T62" fmla="*/ 100 w 235"/>
                  <a:gd name="T63" fmla="*/ 0 h 408"/>
                  <a:gd name="T64" fmla="*/ 100 w 235"/>
                  <a:gd name="T65" fmla="*/ 8 h 408"/>
                  <a:gd name="T66" fmla="*/ 100 w 235"/>
                  <a:gd name="T67" fmla="*/ 37 h 408"/>
                  <a:gd name="T68" fmla="*/ 85 w 235"/>
                  <a:gd name="T69" fmla="*/ 56 h 408"/>
                  <a:gd name="T70" fmla="*/ 56 w 235"/>
                  <a:gd name="T71" fmla="*/ 75 h 408"/>
                  <a:gd name="T72" fmla="*/ 48 w 235"/>
                  <a:gd name="T73" fmla="*/ 95 h 408"/>
                  <a:gd name="T74" fmla="*/ 42 w 235"/>
                  <a:gd name="T75" fmla="*/ 108 h 408"/>
                  <a:gd name="T76" fmla="*/ 34 w 235"/>
                  <a:gd name="T77" fmla="*/ 100 h 408"/>
                  <a:gd name="T78" fmla="*/ 17 w 235"/>
                  <a:gd name="T79" fmla="*/ 100 h 408"/>
                  <a:gd name="T80" fmla="*/ 15 w 235"/>
                  <a:gd name="T81" fmla="*/ 89 h 408"/>
                  <a:gd name="T82" fmla="*/ 23 w 235"/>
                  <a:gd name="T83" fmla="*/ 79 h 408"/>
                  <a:gd name="T84" fmla="*/ 0 w 235"/>
                  <a:gd name="T85" fmla="*/ 97 h 408"/>
                  <a:gd name="T86" fmla="*/ 9 w 235"/>
                  <a:gd name="T87" fmla="*/ 120 h 408"/>
                  <a:gd name="T88" fmla="*/ 7 w 235"/>
                  <a:gd name="T89" fmla="*/ 139 h 408"/>
                  <a:gd name="T90" fmla="*/ 29 w 235"/>
                  <a:gd name="T91" fmla="*/ 158 h 408"/>
                  <a:gd name="T92" fmla="*/ 38 w 235"/>
                  <a:gd name="T93" fmla="*/ 176 h 408"/>
                  <a:gd name="T94" fmla="*/ 52 w 235"/>
                  <a:gd name="T95" fmla="*/ 197 h 408"/>
                  <a:gd name="T96" fmla="*/ 63 w 235"/>
                  <a:gd name="T97" fmla="*/ 213 h 408"/>
                  <a:gd name="T98" fmla="*/ 69 w 235"/>
                  <a:gd name="T99" fmla="*/ 236 h 408"/>
                  <a:gd name="T100" fmla="*/ 75 w 235"/>
                  <a:gd name="T101" fmla="*/ 253 h 408"/>
                  <a:gd name="T102" fmla="*/ 83 w 235"/>
                  <a:gd name="T103" fmla="*/ 263 h 408"/>
                  <a:gd name="T104" fmla="*/ 100 w 235"/>
                  <a:gd name="T105" fmla="*/ 296 h 408"/>
                  <a:gd name="T106" fmla="*/ 104 w 235"/>
                  <a:gd name="T107" fmla="*/ 317 h 408"/>
                  <a:gd name="T108" fmla="*/ 119 w 235"/>
                  <a:gd name="T109" fmla="*/ 336 h 408"/>
                  <a:gd name="T110" fmla="*/ 150 w 235"/>
                  <a:gd name="T111" fmla="*/ 356 h 408"/>
                  <a:gd name="T112" fmla="*/ 185 w 235"/>
                  <a:gd name="T113" fmla="*/ 377 h 408"/>
                  <a:gd name="T114" fmla="*/ 199 w 235"/>
                  <a:gd name="T115" fmla="*/ 396 h 408"/>
                  <a:gd name="T116" fmla="*/ 214 w 235"/>
                  <a:gd name="T117" fmla="*/ 408 h 408"/>
                  <a:gd name="T118" fmla="*/ 228 w 235"/>
                  <a:gd name="T119" fmla="*/ 387 h 408"/>
                  <a:gd name="T120" fmla="*/ 235 w 235"/>
                  <a:gd name="T121" fmla="*/ 365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5" h="408">
                    <a:moveTo>
                      <a:pt x="232" y="361"/>
                    </a:moveTo>
                    <a:lnTo>
                      <a:pt x="230" y="358"/>
                    </a:lnTo>
                    <a:lnTo>
                      <a:pt x="228" y="358"/>
                    </a:lnTo>
                    <a:lnTo>
                      <a:pt x="222" y="352"/>
                    </a:lnTo>
                    <a:lnTo>
                      <a:pt x="216" y="352"/>
                    </a:lnTo>
                    <a:lnTo>
                      <a:pt x="214" y="350"/>
                    </a:lnTo>
                    <a:lnTo>
                      <a:pt x="218" y="344"/>
                    </a:lnTo>
                    <a:lnTo>
                      <a:pt x="218" y="336"/>
                    </a:lnTo>
                    <a:lnTo>
                      <a:pt x="220" y="336"/>
                    </a:lnTo>
                    <a:lnTo>
                      <a:pt x="226" y="344"/>
                    </a:lnTo>
                    <a:lnTo>
                      <a:pt x="230" y="338"/>
                    </a:lnTo>
                    <a:lnTo>
                      <a:pt x="230" y="336"/>
                    </a:lnTo>
                    <a:lnTo>
                      <a:pt x="228" y="336"/>
                    </a:lnTo>
                    <a:lnTo>
                      <a:pt x="226" y="332"/>
                    </a:lnTo>
                    <a:lnTo>
                      <a:pt x="224" y="327"/>
                    </a:lnTo>
                    <a:lnTo>
                      <a:pt x="228" y="319"/>
                    </a:lnTo>
                    <a:lnTo>
                      <a:pt x="230" y="317"/>
                    </a:lnTo>
                    <a:lnTo>
                      <a:pt x="232" y="313"/>
                    </a:lnTo>
                    <a:lnTo>
                      <a:pt x="232" y="311"/>
                    </a:lnTo>
                    <a:lnTo>
                      <a:pt x="230" y="309"/>
                    </a:lnTo>
                    <a:lnTo>
                      <a:pt x="228" y="305"/>
                    </a:lnTo>
                    <a:lnTo>
                      <a:pt x="226" y="305"/>
                    </a:lnTo>
                    <a:lnTo>
                      <a:pt x="230" y="296"/>
                    </a:lnTo>
                    <a:lnTo>
                      <a:pt x="228" y="284"/>
                    </a:lnTo>
                    <a:lnTo>
                      <a:pt x="230" y="282"/>
                    </a:lnTo>
                    <a:lnTo>
                      <a:pt x="230" y="280"/>
                    </a:lnTo>
                    <a:lnTo>
                      <a:pt x="232" y="278"/>
                    </a:lnTo>
                    <a:lnTo>
                      <a:pt x="232" y="274"/>
                    </a:lnTo>
                    <a:lnTo>
                      <a:pt x="230" y="267"/>
                    </a:lnTo>
                    <a:lnTo>
                      <a:pt x="226" y="263"/>
                    </a:lnTo>
                    <a:lnTo>
                      <a:pt x="224" y="259"/>
                    </a:lnTo>
                    <a:lnTo>
                      <a:pt x="220" y="255"/>
                    </a:lnTo>
                    <a:lnTo>
                      <a:pt x="218" y="251"/>
                    </a:lnTo>
                    <a:lnTo>
                      <a:pt x="216" y="247"/>
                    </a:lnTo>
                    <a:lnTo>
                      <a:pt x="216" y="240"/>
                    </a:lnTo>
                    <a:lnTo>
                      <a:pt x="208" y="240"/>
                    </a:lnTo>
                    <a:lnTo>
                      <a:pt x="206" y="242"/>
                    </a:lnTo>
                    <a:lnTo>
                      <a:pt x="203" y="242"/>
                    </a:lnTo>
                    <a:lnTo>
                      <a:pt x="203" y="245"/>
                    </a:lnTo>
                    <a:lnTo>
                      <a:pt x="201" y="245"/>
                    </a:lnTo>
                    <a:lnTo>
                      <a:pt x="199" y="242"/>
                    </a:lnTo>
                    <a:lnTo>
                      <a:pt x="199" y="240"/>
                    </a:lnTo>
                    <a:lnTo>
                      <a:pt x="197" y="242"/>
                    </a:lnTo>
                    <a:lnTo>
                      <a:pt x="197" y="234"/>
                    </a:lnTo>
                    <a:lnTo>
                      <a:pt x="195" y="230"/>
                    </a:lnTo>
                    <a:lnTo>
                      <a:pt x="195" y="226"/>
                    </a:lnTo>
                    <a:lnTo>
                      <a:pt x="197" y="224"/>
                    </a:lnTo>
                    <a:lnTo>
                      <a:pt x="197" y="220"/>
                    </a:lnTo>
                    <a:lnTo>
                      <a:pt x="197" y="218"/>
                    </a:lnTo>
                    <a:lnTo>
                      <a:pt x="197" y="213"/>
                    </a:lnTo>
                    <a:lnTo>
                      <a:pt x="197" y="209"/>
                    </a:lnTo>
                    <a:lnTo>
                      <a:pt x="197" y="207"/>
                    </a:lnTo>
                    <a:lnTo>
                      <a:pt x="183" y="220"/>
                    </a:lnTo>
                    <a:lnTo>
                      <a:pt x="168" y="222"/>
                    </a:lnTo>
                    <a:lnTo>
                      <a:pt x="168" y="220"/>
                    </a:lnTo>
                    <a:lnTo>
                      <a:pt x="166" y="218"/>
                    </a:lnTo>
                    <a:lnTo>
                      <a:pt x="164" y="216"/>
                    </a:lnTo>
                    <a:lnTo>
                      <a:pt x="164" y="211"/>
                    </a:lnTo>
                    <a:lnTo>
                      <a:pt x="164" y="209"/>
                    </a:lnTo>
                    <a:lnTo>
                      <a:pt x="162" y="209"/>
                    </a:lnTo>
                    <a:lnTo>
                      <a:pt x="160" y="207"/>
                    </a:lnTo>
                    <a:lnTo>
                      <a:pt x="150" y="207"/>
                    </a:lnTo>
                    <a:lnTo>
                      <a:pt x="150" y="207"/>
                    </a:lnTo>
                    <a:lnTo>
                      <a:pt x="154" y="205"/>
                    </a:lnTo>
                    <a:lnTo>
                      <a:pt x="154" y="201"/>
                    </a:lnTo>
                    <a:lnTo>
                      <a:pt x="156" y="201"/>
                    </a:lnTo>
                    <a:lnTo>
                      <a:pt x="150" y="193"/>
                    </a:lnTo>
                    <a:lnTo>
                      <a:pt x="148" y="193"/>
                    </a:lnTo>
                    <a:lnTo>
                      <a:pt x="143" y="189"/>
                    </a:lnTo>
                    <a:lnTo>
                      <a:pt x="141" y="182"/>
                    </a:lnTo>
                    <a:lnTo>
                      <a:pt x="139" y="180"/>
                    </a:lnTo>
                    <a:lnTo>
                      <a:pt x="139" y="178"/>
                    </a:lnTo>
                    <a:lnTo>
                      <a:pt x="137" y="172"/>
                    </a:lnTo>
                    <a:lnTo>
                      <a:pt x="135" y="170"/>
                    </a:lnTo>
                    <a:lnTo>
                      <a:pt x="133" y="168"/>
                    </a:lnTo>
                    <a:lnTo>
                      <a:pt x="133" y="166"/>
                    </a:lnTo>
                    <a:lnTo>
                      <a:pt x="135" y="164"/>
                    </a:lnTo>
                    <a:lnTo>
                      <a:pt x="137" y="162"/>
                    </a:lnTo>
                    <a:lnTo>
                      <a:pt x="137" y="160"/>
                    </a:lnTo>
                    <a:lnTo>
                      <a:pt x="137" y="153"/>
                    </a:lnTo>
                    <a:lnTo>
                      <a:pt x="137" y="151"/>
                    </a:lnTo>
                    <a:lnTo>
                      <a:pt x="145" y="143"/>
                    </a:lnTo>
                    <a:lnTo>
                      <a:pt x="148" y="145"/>
                    </a:lnTo>
                    <a:lnTo>
                      <a:pt x="150" y="145"/>
                    </a:lnTo>
                    <a:lnTo>
                      <a:pt x="148" y="143"/>
                    </a:lnTo>
                    <a:lnTo>
                      <a:pt x="148" y="137"/>
                    </a:lnTo>
                    <a:lnTo>
                      <a:pt x="145" y="137"/>
                    </a:lnTo>
                    <a:lnTo>
                      <a:pt x="145" y="133"/>
                    </a:lnTo>
                    <a:lnTo>
                      <a:pt x="150" y="129"/>
                    </a:lnTo>
                    <a:lnTo>
                      <a:pt x="150" y="112"/>
                    </a:lnTo>
                    <a:lnTo>
                      <a:pt x="156" y="112"/>
                    </a:lnTo>
                    <a:lnTo>
                      <a:pt x="156" y="112"/>
                    </a:lnTo>
                    <a:lnTo>
                      <a:pt x="158" y="110"/>
                    </a:lnTo>
                    <a:lnTo>
                      <a:pt x="158" y="108"/>
                    </a:lnTo>
                    <a:lnTo>
                      <a:pt x="160" y="104"/>
                    </a:lnTo>
                    <a:lnTo>
                      <a:pt x="164" y="104"/>
                    </a:lnTo>
                    <a:lnTo>
                      <a:pt x="164" y="102"/>
                    </a:lnTo>
                    <a:lnTo>
                      <a:pt x="168" y="100"/>
                    </a:lnTo>
                    <a:lnTo>
                      <a:pt x="177" y="100"/>
                    </a:lnTo>
                    <a:lnTo>
                      <a:pt x="177" y="97"/>
                    </a:lnTo>
                    <a:lnTo>
                      <a:pt x="185" y="97"/>
                    </a:lnTo>
                    <a:lnTo>
                      <a:pt x="187" y="97"/>
                    </a:lnTo>
                    <a:lnTo>
                      <a:pt x="187" y="93"/>
                    </a:lnTo>
                    <a:lnTo>
                      <a:pt x="189" y="91"/>
                    </a:lnTo>
                    <a:lnTo>
                      <a:pt x="193" y="91"/>
                    </a:lnTo>
                    <a:lnTo>
                      <a:pt x="197" y="95"/>
                    </a:lnTo>
                    <a:lnTo>
                      <a:pt x="197" y="97"/>
                    </a:lnTo>
                    <a:lnTo>
                      <a:pt x="201" y="97"/>
                    </a:lnTo>
                    <a:lnTo>
                      <a:pt x="203" y="93"/>
                    </a:lnTo>
                    <a:lnTo>
                      <a:pt x="199" y="89"/>
                    </a:lnTo>
                    <a:lnTo>
                      <a:pt x="197" y="85"/>
                    </a:lnTo>
                    <a:lnTo>
                      <a:pt x="191" y="85"/>
                    </a:lnTo>
                    <a:lnTo>
                      <a:pt x="191" y="83"/>
                    </a:lnTo>
                    <a:lnTo>
                      <a:pt x="191" y="79"/>
                    </a:lnTo>
                    <a:lnTo>
                      <a:pt x="193" y="73"/>
                    </a:lnTo>
                    <a:lnTo>
                      <a:pt x="193" y="71"/>
                    </a:lnTo>
                    <a:lnTo>
                      <a:pt x="195" y="68"/>
                    </a:lnTo>
                    <a:lnTo>
                      <a:pt x="197" y="68"/>
                    </a:lnTo>
                    <a:lnTo>
                      <a:pt x="197" y="66"/>
                    </a:lnTo>
                    <a:lnTo>
                      <a:pt x="199" y="64"/>
                    </a:lnTo>
                    <a:lnTo>
                      <a:pt x="199" y="58"/>
                    </a:lnTo>
                    <a:lnTo>
                      <a:pt x="197" y="56"/>
                    </a:lnTo>
                    <a:lnTo>
                      <a:pt x="195" y="56"/>
                    </a:lnTo>
                    <a:lnTo>
                      <a:pt x="189" y="56"/>
                    </a:lnTo>
                    <a:lnTo>
                      <a:pt x="187" y="54"/>
                    </a:lnTo>
                    <a:lnTo>
                      <a:pt x="187" y="50"/>
                    </a:lnTo>
                    <a:lnTo>
                      <a:pt x="187" y="50"/>
                    </a:lnTo>
                    <a:lnTo>
                      <a:pt x="183" y="50"/>
                    </a:lnTo>
                    <a:lnTo>
                      <a:pt x="181" y="50"/>
                    </a:lnTo>
                    <a:lnTo>
                      <a:pt x="179" y="52"/>
                    </a:lnTo>
                    <a:lnTo>
                      <a:pt x="177" y="52"/>
                    </a:lnTo>
                    <a:lnTo>
                      <a:pt x="174" y="50"/>
                    </a:lnTo>
                    <a:lnTo>
                      <a:pt x="172" y="50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2" y="52"/>
                    </a:lnTo>
                    <a:lnTo>
                      <a:pt x="162" y="56"/>
                    </a:lnTo>
                    <a:lnTo>
                      <a:pt x="154" y="56"/>
                    </a:lnTo>
                    <a:lnTo>
                      <a:pt x="148" y="54"/>
                    </a:lnTo>
                    <a:lnTo>
                      <a:pt x="143" y="52"/>
                    </a:lnTo>
                    <a:lnTo>
                      <a:pt x="143" y="46"/>
                    </a:lnTo>
                    <a:lnTo>
                      <a:pt x="145" y="44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1" y="39"/>
                    </a:lnTo>
                    <a:lnTo>
                      <a:pt x="137" y="39"/>
                    </a:lnTo>
                    <a:lnTo>
                      <a:pt x="137" y="37"/>
                    </a:lnTo>
                    <a:lnTo>
                      <a:pt x="137" y="35"/>
                    </a:lnTo>
                    <a:lnTo>
                      <a:pt x="137" y="29"/>
                    </a:lnTo>
                    <a:lnTo>
                      <a:pt x="135" y="27"/>
                    </a:lnTo>
                    <a:lnTo>
                      <a:pt x="133" y="27"/>
                    </a:lnTo>
                    <a:lnTo>
                      <a:pt x="129" y="23"/>
                    </a:lnTo>
                    <a:lnTo>
                      <a:pt x="125" y="23"/>
                    </a:lnTo>
                    <a:lnTo>
                      <a:pt x="123" y="13"/>
                    </a:lnTo>
                    <a:lnTo>
                      <a:pt x="121" y="10"/>
                    </a:lnTo>
                    <a:lnTo>
                      <a:pt x="116" y="8"/>
                    </a:lnTo>
                    <a:lnTo>
                      <a:pt x="112" y="4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2" y="8"/>
                    </a:lnTo>
                    <a:lnTo>
                      <a:pt x="100" y="8"/>
                    </a:lnTo>
                    <a:lnTo>
                      <a:pt x="106" y="13"/>
                    </a:lnTo>
                    <a:lnTo>
                      <a:pt x="106" y="21"/>
                    </a:lnTo>
                    <a:lnTo>
                      <a:pt x="104" y="23"/>
                    </a:lnTo>
                    <a:lnTo>
                      <a:pt x="100" y="33"/>
                    </a:lnTo>
                    <a:lnTo>
                      <a:pt x="100" y="37"/>
                    </a:lnTo>
                    <a:lnTo>
                      <a:pt x="96" y="42"/>
                    </a:lnTo>
                    <a:lnTo>
                      <a:pt x="96" y="44"/>
                    </a:lnTo>
                    <a:lnTo>
                      <a:pt x="92" y="48"/>
                    </a:lnTo>
                    <a:lnTo>
                      <a:pt x="90" y="52"/>
                    </a:lnTo>
                    <a:lnTo>
                      <a:pt x="85" y="56"/>
                    </a:lnTo>
                    <a:lnTo>
                      <a:pt x="69" y="64"/>
                    </a:lnTo>
                    <a:lnTo>
                      <a:pt x="65" y="64"/>
                    </a:lnTo>
                    <a:lnTo>
                      <a:pt x="61" y="68"/>
                    </a:lnTo>
                    <a:lnTo>
                      <a:pt x="56" y="73"/>
                    </a:lnTo>
                    <a:lnTo>
                      <a:pt x="56" y="75"/>
                    </a:lnTo>
                    <a:lnTo>
                      <a:pt x="52" y="77"/>
                    </a:lnTo>
                    <a:lnTo>
                      <a:pt x="52" y="81"/>
                    </a:lnTo>
                    <a:lnTo>
                      <a:pt x="50" y="85"/>
                    </a:lnTo>
                    <a:lnTo>
                      <a:pt x="50" y="91"/>
                    </a:lnTo>
                    <a:lnTo>
                      <a:pt x="48" y="95"/>
                    </a:lnTo>
                    <a:lnTo>
                      <a:pt x="48" y="104"/>
                    </a:lnTo>
                    <a:lnTo>
                      <a:pt x="44" y="104"/>
                    </a:lnTo>
                    <a:lnTo>
                      <a:pt x="42" y="104"/>
                    </a:lnTo>
                    <a:lnTo>
                      <a:pt x="42" y="106"/>
                    </a:lnTo>
                    <a:lnTo>
                      <a:pt x="42" y="108"/>
                    </a:lnTo>
                    <a:lnTo>
                      <a:pt x="42" y="110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6" y="102"/>
                    </a:lnTo>
                    <a:lnTo>
                      <a:pt x="34" y="100"/>
                    </a:lnTo>
                    <a:lnTo>
                      <a:pt x="34" y="97"/>
                    </a:lnTo>
                    <a:lnTo>
                      <a:pt x="25" y="97"/>
                    </a:lnTo>
                    <a:lnTo>
                      <a:pt x="23" y="95"/>
                    </a:lnTo>
                    <a:lnTo>
                      <a:pt x="19" y="97"/>
                    </a:lnTo>
                    <a:lnTo>
                      <a:pt x="17" y="100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7" y="95"/>
                    </a:lnTo>
                    <a:lnTo>
                      <a:pt x="15" y="91"/>
                    </a:lnTo>
                    <a:lnTo>
                      <a:pt x="15" y="89"/>
                    </a:lnTo>
                    <a:lnTo>
                      <a:pt x="17" y="87"/>
                    </a:lnTo>
                    <a:lnTo>
                      <a:pt x="19" y="85"/>
                    </a:lnTo>
                    <a:lnTo>
                      <a:pt x="21" y="81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19" y="77"/>
                    </a:lnTo>
                    <a:lnTo>
                      <a:pt x="17" y="77"/>
                    </a:lnTo>
                    <a:lnTo>
                      <a:pt x="3" y="93"/>
                    </a:lnTo>
                    <a:lnTo>
                      <a:pt x="0" y="97"/>
                    </a:lnTo>
                    <a:lnTo>
                      <a:pt x="0" y="106"/>
                    </a:lnTo>
                    <a:lnTo>
                      <a:pt x="3" y="108"/>
                    </a:lnTo>
                    <a:lnTo>
                      <a:pt x="5" y="108"/>
                    </a:lnTo>
                    <a:lnTo>
                      <a:pt x="5" y="114"/>
                    </a:lnTo>
                    <a:lnTo>
                      <a:pt x="9" y="120"/>
                    </a:lnTo>
                    <a:lnTo>
                      <a:pt x="9" y="126"/>
                    </a:lnTo>
                    <a:lnTo>
                      <a:pt x="5" y="133"/>
                    </a:lnTo>
                    <a:lnTo>
                      <a:pt x="5" y="135"/>
                    </a:lnTo>
                    <a:lnTo>
                      <a:pt x="5" y="137"/>
                    </a:lnTo>
                    <a:lnTo>
                      <a:pt x="7" y="139"/>
                    </a:lnTo>
                    <a:lnTo>
                      <a:pt x="9" y="141"/>
                    </a:lnTo>
                    <a:lnTo>
                      <a:pt x="15" y="143"/>
                    </a:lnTo>
                    <a:lnTo>
                      <a:pt x="17" y="143"/>
                    </a:lnTo>
                    <a:lnTo>
                      <a:pt x="27" y="153"/>
                    </a:lnTo>
                    <a:lnTo>
                      <a:pt x="29" y="158"/>
                    </a:lnTo>
                    <a:lnTo>
                      <a:pt x="34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6" y="176"/>
                    </a:lnTo>
                    <a:lnTo>
                      <a:pt x="38" y="176"/>
                    </a:lnTo>
                    <a:lnTo>
                      <a:pt x="40" y="180"/>
                    </a:lnTo>
                    <a:lnTo>
                      <a:pt x="42" y="182"/>
                    </a:lnTo>
                    <a:lnTo>
                      <a:pt x="44" y="184"/>
                    </a:lnTo>
                    <a:lnTo>
                      <a:pt x="48" y="191"/>
                    </a:lnTo>
                    <a:lnTo>
                      <a:pt x="52" y="197"/>
                    </a:lnTo>
                    <a:lnTo>
                      <a:pt x="54" y="201"/>
                    </a:lnTo>
                    <a:lnTo>
                      <a:pt x="56" y="203"/>
                    </a:lnTo>
                    <a:lnTo>
                      <a:pt x="58" y="207"/>
                    </a:lnTo>
                    <a:lnTo>
                      <a:pt x="61" y="209"/>
                    </a:lnTo>
                    <a:lnTo>
                      <a:pt x="63" y="213"/>
                    </a:lnTo>
                    <a:lnTo>
                      <a:pt x="63" y="224"/>
                    </a:lnTo>
                    <a:lnTo>
                      <a:pt x="63" y="226"/>
                    </a:lnTo>
                    <a:lnTo>
                      <a:pt x="65" y="228"/>
                    </a:lnTo>
                    <a:lnTo>
                      <a:pt x="67" y="232"/>
                    </a:lnTo>
                    <a:lnTo>
                      <a:pt x="69" y="236"/>
                    </a:lnTo>
                    <a:lnTo>
                      <a:pt x="71" y="240"/>
                    </a:lnTo>
                    <a:lnTo>
                      <a:pt x="73" y="245"/>
                    </a:lnTo>
                    <a:lnTo>
                      <a:pt x="73" y="249"/>
                    </a:lnTo>
                    <a:lnTo>
                      <a:pt x="73" y="251"/>
                    </a:lnTo>
                    <a:lnTo>
                      <a:pt x="75" y="253"/>
                    </a:lnTo>
                    <a:lnTo>
                      <a:pt x="79" y="253"/>
                    </a:lnTo>
                    <a:lnTo>
                      <a:pt x="81" y="255"/>
                    </a:lnTo>
                    <a:lnTo>
                      <a:pt x="81" y="259"/>
                    </a:lnTo>
                    <a:lnTo>
                      <a:pt x="83" y="261"/>
                    </a:lnTo>
                    <a:lnTo>
                      <a:pt x="83" y="263"/>
                    </a:lnTo>
                    <a:lnTo>
                      <a:pt x="85" y="269"/>
                    </a:lnTo>
                    <a:lnTo>
                      <a:pt x="90" y="278"/>
                    </a:lnTo>
                    <a:lnTo>
                      <a:pt x="96" y="288"/>
                    </a:lnTo>
                    <a:lnTo>
                      <a:pt x="100" y="294"/>
                    </a:lnTo>
                    <a:lnTo>
                      <a:pt x="100" y="296"/>
                    </a:lnTo>
                    <a:lnTo>
                      <a:pt x="102" y="303"/>
                    </a:lnTo>
                    <a:lnTo>
                      <a:pt x="102" y="305"/>
                    </a:lnTo>
                    <a:lnTo>
                      <a:pt x="100" y="309"/>
                    </a:lnTo>
                    <a:lnTo>
                      <a:pt x="100" y="313"/>
                    </a:lnTo>
                    <a:lnTo>
                      <a:pt x="104" y="317"/>
                    </a:lnTo>
                    <a:lnTo>
                      <a:pt x="106" y="319"/>
                    </a:lnTo>
                    <a:lnTo>
                      <a:pt x="112" y="327"/>
                    </a:lnTo>
                    <a:lnTo>
                      <a:pt x="114" y="327"/>
                    </a:lnTo>
                    <a:lnTo>
                      <a:pt x="116" y="332"/>
                    </a:lnTo>
                    <a:lnTo>
                      <a:pt x="119" y="336"/>
                    </a:lnTo>
                    <a:lnTo>
                      <a:pt x="125" y="342"/>
                    </a:lnTo>
                    <a:lnTo>
                      <a:pt x="129" y="344"/>
                    </a:lnTo>
                    <a:lnTo>
                      <a:pt x="137" y="350"/>
                    </a:lnTo>
                    <a:lnTo>
                      <a:pt x="143" y="352"/>
                    </a:lnTo>
                    <a:lnTo>
                      <a:pt x="150" y="356"/>
                    </a:lnTo>
                    <a:lnTo>
                      <a:pt x="160" y="361"/>
                    </a:lnTo>
                    <a:lnTo>
                      <a:pt x="174" y="369"/>
                    </a:lnTo>
                    <a:lnTo>
                      <a:pt x="177" y="373"/>
                    </a:lnTo>
                    <a:lnTo>
                      <a:pt x="181" y="375"/>
                    </a:lnTo>
                    <a:lnTo>
                      <a:pt x="185" y="377"/>
                    </a:lnTo>
                    <a:lnTo>
                      <a:pt x="187" y="381"/>
                    </a:lnTo>
                    <a:lnTo>
                      <a:pt x="193" y="383"/>
                    </a:lnTo>
                    <a:lnTo>
                      <a:pt x="195" y="392"/>
                    </a:lnTo>
                    <a:lnTo>
                      <a:pt x="197" y="392"/>
                    </a:lnTo>
                    <a:lnTo>
                      <a:pt x="199" y="396"/>
                    </a:lnTo>
                    <a:lnTo>
                      <a:pt x="203" y="398"/>
                    </a:lnTo>
                    <a:lnTo>
                      <a:pt x="203" y="400"/>
                    </a:lnTo>
                    <a:lnTo>
                      <a:pt x="210" y="402"/>
                    </a:lnTo>
                    <a:lnTo>
                      <a:pt x="212" y="406"/>
                    </a:lnTo>
                    <a:lnTo>
                      <a:pt x="214" y="408"/>
                    </a:lnTo>
                    <a:lnTo>
                      <a:pt x="224" y="400"/>
                    </a:lnTo>
                    <a:lnTo>
                      <a:pt x="224" y="400"/>
                    </a:lnTo>
                    <a:lnTo>
                      <a:pt x="224" y="394"/>
                    </a:lnTo>
                    <a:lnTo>
                      <a:pt x="224" y="392"/>
                    </a:lnTo>
                    <a:lnTo>
                      <a:pt x="228" y="387"/>
                    </a:lnTo>
                    <a:lnTo>
                      <a:pt x="224" y="381"/>
                    </a:lnTo>
                    <a:lnTo>
                      <a:pt x="230" y="375"/>
                    </a:lnTo>
                    <a:lnTo>
                      <a:pt x="232" y="375"/>
                    </a:lnTo>
                    <a:lnTo>
                      <a:pt x="235" y="367"/>
                    </a:lnTo>
                    <a:lnTo>
                      <a:pt x="235" y="365"/>
                    </a:lnTo>
                    <a:lnTo>
                      <a:pt x="232" y="361"/>
                    </a:lnTo>
                    <a:lnTo>
                      <a:pt x="232" y="361"/>
                    </a:lnTo>
                    <a:lnTo>
                      <a:pt x="232" y="36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" name="Freeform 102"/>
              <p:cNvSpPr>
                <a:spLocks/>
              </p:cNvSpPr>
              <p:nvPr/>
            </p:nvSpPr>
            <p:spPr bwMode="auto">
              <a:xfrm>
                <a:off x="1579" y="2790"/>
                <a:ext cx="149" cy="184"/>
              </a:xfrm>
              <a:custGeom>
                <a:avLst/>
                <a:gdLst>
                  <a:gd name="T0" fmla="*/ 122 w 149"/>
                  <a:gd name="T1" fmla="*/ 184 h 184"/>
                  <a:gd name="T2" fmla="*/ 124 w 149"/>
                  <a:gd name="T3" fmla="*/ 178 h 184"/>
                  <a:gd name="T4" fmla="*/ 128 w 149"/>
                  <a:gd name="T5" fmla="*/ 180 h 184"/>
                  <a:gd name="T6" fmla="*/ 130 w 149"/>
                  <a:gd name="T7" fmla="*/ 180 h 184"/>
                  <a:gd name="T8" fmla="*/ 135 w 149"/>
                  <a:gd name="T9" fmla="*/ 170 h 184"/>
                  <a:gd name="T10" fmla="*/ 139 w 149"/>
                  <a:gd name="T11" fmla="*/ 170 h 184"/>
                  <a:gd name="T12" fmla="*/ 143 w 149"/>
                  <a:gd name="T13" fmla="*/ 163 h 184"/>
                  <a:gd name="T14" fmla="*/ 145 w 149"/>
                  <a:gd name="T15" fmla="*/ 141 h 184"/>
                  <a:gd name="T16" fmla="*/ 145 w 149"/>
                  <a:gd name="T17" fmla="*/ 132 h 184"/>
                  <a:gd name="T18" fmla="*/ 145 w 149"/>
                  <a:gd name="T19" fmla="*/ 128 h 184"/>
                  <a:gd name="T20" fmla="*/ 147 w 149"/>
                  <a:gd name="T21" fmla="*/ 118 h 184"/>
                  <a:gd name="T22" fmla="*/ 149 w 149"/>
                  <a:gd name="T23" fmla="*/ 107 h 184"/>
                  <a:gd name="T24" fmla="*/ 145 w 149"/>
                  <a:gd name="T25" fmla="*/ 101 h 184"/>
                  <a:gd name="T26" fmla="*/ 139 w 149"/>
                  <a:gd name="T27" fmla="*/ 99 h 184"/>
                  <a:gd name="T28" fmla="*/ 130 w 149"/>
                  <a:gd name="T29" fmla="*/ 105 h 184"/>
                  <a:gd name="T30" fmla="*/ 124 w 149"/>
                  <a:gd name="T31" fmla="*/ 97 h 184"/>
                  <a:gd name="T32" fmla="*/ 124 w 149"/>
                  <a:gd name="T33" fmla="*/ 87 h 184"/>
                  <a:gd name="T34" fmla="*/ 122 w 149"/>
                  <a:gd name="T35" fmla="*/ 74 h 184"/>
                  <a:gd name="T36" fmla="*/ 120 w 149"/>
                  <a:gd name="T37" fmla="*/ 68 h 184"/>
                  <a:gd name="T38" fmla="*/ 99 w 149"/>
                  <a:gd name="T39" fmla="*/ 66 h 184"/>
                  <a:gd name="T40" fmla="*/ 81 w 149"/>
                  <a:gd name="T41" fmla="*/ 60 h 184"/>
                  <a:gd name="T42" fmla="*/ 77 w 149"/>
                  <a:gd name="T43" fmla="*/ 56 h 184"/>
                  <a:gd name="T44" fmla="*/ 79 w 149"/>
                  <a:gd name="T45" fmla="*/ 41 h 184"/>
                  <a:gd name="T46" fmla="*/ 77 w 149"/>
                  <a:gd name="T47" fmla="*/ 37 h 184"/>
                  <a:gd name="T48" fmla="*/ 72 w 149"/>
                  <a:gd name="T49" fmla="*/ 25 h 184"/>
                  <a:gd name="T50" fmla="*/ 70 w 149"/>
                  <a:gd name="T51" fmla="*/ 20 h 184"/>
                  <a:gd name="T52" fmla="*/ 54 w 149"/>
                  <a:gd name="T53" fmla="*/ 0 h 184"/>
                  <a:gd name="T54" fmla="*/ 8 w 149"/>
                  <a:gd name="T55" fmla="*/ 8 h 184"/>
                  <a:gd name="T56" fmla="*/ 4 w 149"/>
                  <a:gd name="T57" fmla="*/ 20 h 184"/>
                  <a:gd name="T58" fmla="*/ 0 w 149"/>
                  <a:gd name="T59" fmla="*/ 23 h 184"/>
                  <a:gd name="T60" fmla="*/ 2 w 149"/>
                  <a:gd name="T61" fmla="*/ 33 h 184"/>
                  <a:gd name="T62" fmla="*/ 4 w 149"/>
                  <a:gd name="T63" fmla="*/ 37 h 184"/>
                  <a:gd name="T64" fmla="*/ 2 w 149"/>
                  <a:gd name="T65" fmla="*/ 62 h 184"/>
                  <a:gd name="T66" fmla="*/ 6 w 149"/>
                  <a:gd name="T67" fmla="*/ 72 h 184"/>
                  <a:gd name="T68" fmla="*/ 8 w 149"/>
                  <a:gd name="T69" fmla="*/ 74 h 184"/>
                  <a:gd name="T70" fmla="*/ 12 w 149"/>
                  <a:gd name="T71" fmla="*/ 81 h 184"/>
                  <a:gd name="T72" fmla="*/ 14 w 149"/>
                  <a:gd name="T73" fmla="*/ 85 h 184"/>
                  <a:gd name="T74" fmla="*/ 25 w 149"/>
                  <a:gd name="T75" fmla="*/ 93 h 184"/>
                  <a:gd name="T76" fmla="*/ 29 w 149"/>
                  <a:gd name="T77" fmla="*/ 99 h 184"/>
                  <a:gd name="T78" fmla="*/ 33 w 149"/>
                  <a:gd name="T79" fmla="*/ 101 h 184"/>
                  <a:gd name="T80" fmla="*/ 50 w 149"/>
                  <a:gd name="T81" fmla="*/ 107 h 184"/>
                  <a:gd name="T82" fmla="*/ 54 w 149"/>
                  <a:gd name="T83" fmla="*/ 110 h 184"/>
                  <a:gd name="T84" fmla="*/ 58 w 149"/>
                  <a:gd name="T85" fmla="*/ 114 h 184"/>
                  <a:gd name="T86" fmla="*/ 60 w 149"/>
                  <a:gd name="T87" fmla="*/ 114 h 184"/>
                  <a:gd name="T88" fmla="*/ 68 w 149"/>
                  <a:gd name="T89" fmla="*/ 120 h 184"/>
                  <a:gd name="T90" fmla="*/ 79 w 149"/>
                  <a:gd name="T91" fmla="*/ 126 h 184"/>
                  <a:gd name="T92" fmla="*/ 85 w 149"/>
                  <a:gd name="T93" fmla="*/ 128 h 184"/>
                  <a:gd name="T94" fmla="*/ 93 w 149"/>
                  <a:gd name="T95" fmla="*/ 130 h 184"/>
                  <a:gd name="T96" fmla="*/ 93 w 149"/>
                  <a:gd name="T97" fmla="*/ 134 h 184"/>
                  <a:gd name="T98" fmla="*/ 91 w 149"/>
                  <a:gd name="T99" fmla="*/ 139 h 184"/>
                  <a:gd name="T100" fmla="*/ 91 w 149"/>
                  <a:gd name="T101" fmla="*/ 145 h 184"/>
                  <a:gd name="T102" fmla="*/ 93 w 149"/>
                  <a:gd name="T103" fmla="*/ 149 h 184"/>
                  <a:gd name="T104" fmla="*/ 87 w 149"/>
                  <a:gd name="T105" fmla="*/ 151 h 184"/>
                  <a:gd name="T106" fmla="*/ 85 w 149"/>
                  <a:gd name="T107" fmla="*/ 161 h 184"/>
                  <a:gd name="T108" fmla="*/ 83 w 149"/>
                  <a:gd name="T109" fmla="*/ 168 h 184"/>
                  <a:gd name="T110" fmla="*/ 81 w 149"/>
                  <a:gd name="T111" fmla="*/ 174 h 184"/>
                  <a:gd name="T112" fmla="*/ 87 w 149"/>
                  <a:gd name="T113" fmla="*/ 176 h 184"/>
                  <a:gd name="T114" fmla="*/ 93 w 149"/>
                  <a:gd name="T115" fmla="*/ 174 h 184"/>
                  <a:gd name="T116" fmla="*/ 97 w 149"/>
                  <a:gd name="T117" fmla="*/ 176 h 184"/>
                  <a:gd name="T118" fmla="*/ 103 w 149"/>
                  <a:gd name="T119" fmla="*/ 180 h 184"/>
                  <a:gd name="T120" fmla="*/ 120 w 149"/>
                  <a:gd name="T121" fmla="*/ 18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" h="184">
                    <a:moveTo>
                      <a:pt x="120" y="180"/>
                    </a:moveTo>
                    <a:lnTo>
                      <a:pt x="122" y="184"/>
                    </a:lnTo>
                    <a:lnTo>
                      <a:pt x="122" y="180"/>
                    </a:lnTo>
                    <a:lnTo>
                      <a:pt x="124" y="178"/>
                    </a:lnTo>
                    <a:lnTo>
                      <a:pt x="126" y="178"/>
                    </a:lnTo>
                    <a:lnTo>
                      <a:pt x="128" y="180"/>
                    </a:lnTo>
                    <a:lnTo>
                      <a:pt x="128" y="182"/>
                    </a:lnTo>
                    <a:lnTo>
                      <a:pt x="130" y="180"/>
                    </a:lnTo>
                    <a:lnTo>
                      <a:pt x="132" y="174"/>
                    </a:lnTo>
                    <a:lnTo>
                      <a:pt x="135" y="170"/>
                    </a:lnTo>
                    <a:lnTo>
                      <a:pt x="137" y="170"/>
                    </a:lnTo>
                    <a:lnTo>
                      <a:pt x="139" y="170"/>
                    </a:lnTo>
                    <a:lnTo>
                      <a:pt x="141" y="168"/>
                    </a:lnTo>
                    <a:lnTo>
                      <a:pt x="143" y="163"/>
                    </a:lnTo>
                    <a:lnTo>
                      <a:pt x="145" y="161"/>
                    </a:lnTo>
                    <a:lnTo>
                      <a:pt x="145" y="141"/>
                    </a:lnTo>
                    <a:lnTo>
                      <a:pt x="145" y="136"/>
                    </a:lnTo>
                    <a:lnTo>
                      <a:pt x="145" y="132"/>
                    </a:lnTo>
                    <a:lnTo>
                      <a:pt x="145" y="130"/>
                    </a:lnTo>
                    <a:lnTo>
                      <a:pt x="145" y="128"/>
                    </a:lnTo>
                    <a:lnTo>
                      <a:pt x="147" y="126"/>
                    </a:lnTo>
                    <a:lnTo>
                      <a:pt x="147" y="118"/>
                    </a:lnTo>
                    <a:lnTo>
                      <a:pt x="149" y="114"/>
                    </a:lnTo>
                    <a:lnTo>
                      <a:pt x="149" y="107"/>
                    </a:lnTo>
                    <a:lnTo>
                      <a:pt x="147" y="105"/>
                    </a:lnTo>
                    <a:lnTo>
                      <a:pt x="145" y="101"/>
                    </a:lnTo>
                    <a:lnTo>
                      <a:pt x="141" y="99"/>
                    </a:lnTo>
                    <a:lnTo>
                      <a:pt x="139" y="99"/>
                    </a:lnTo>
                    <a:lnTo>
                      <a:pt x="135" y="105"/>
                    </a:lnTo>
                    <a:lnTo>
                      <a:pt x="130" y="105"/>
                    </a:lnTo>
                    <a:lnTo>
                      <a:pt x="128" y="103"/>
                    </a:lnTo>
                    <a:lnTo>
                      <a:pt x="124" y="97"/>
                    </a:lnTo>
                    <a:lnTo>
                      <a:pt x="124" y="91"/>
                    </a:lnTo>
                    <a:lnTo>
                      <a:pt x="124" y="87"/>
                    </a:lnTo>
                    <a:lnTo>
                      <a:pt x="124" y="81"/>
                    </a:lnTo>
                    <a:lnTo>
                      <a:pt x="122" y="74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8" y="66"/>
                    </a:lnTo>
                    <a:lnTo>
                      <a:pt x="99" y="66"/>
                    </a:lnTo>
                    <a:lnTo>
                      <a:pt x="89" y="64"/>
                    </a:lnTo>
                    <a:lnTo>
                      <a:pt x="81" y="60"/>
                    </a:lnTo>
                    <a:lnTo>
                      <a:pt x="79" y="60"/>
                    </a:lnTo>
                    <a:lnTo>
                      <a:pt x="77" y="56"/>
                    </a:lnTo>
                    <a:lnTo>
                      <a:pt x="77" y="43"/>
                    </a:lnTo>
                    <a:lnTo>
                      <a:pt x="79" y="41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7" y="27"/>
                    </a:lnTo>
                    <a:lnTo>
                      <a:pt x="72" y="25"/>
                    </a:lnTo>
                    <a:lnTo>
                      <a:pt x="70" y="23"/>
                    </a:lnTo>
                    <a:lnTo>
                      <a:pt x="70" y="20"/>
                    </a:lnTo>
                    <a:lnTo>
                      <a:pt x="66" y="12"/>
                    </a:lnTo>
                    <a:lnTo>
                      <a:pt x="54" y="0"/>
                    </a:lnTo>
                    <a:lnTo>
                      <a:pt x="33" y="4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4" y="37"/>
                    </a:lnTo>
                    <a:lnTo>
                      <a:pt x="4" y="43"/>
                    </a:lnTo>
                    <a:lnTo>
                      <a:pt x="2" y="62"/>
                    </a:lnTo>
                    <a:lnTo>
                      <a:pt x="2" y="68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4" y="85"/>
                    </a:lnTo>
                    <a:lnTo>
                      <a:pt x="21" y="89"/>
                    </a:lnTo>
                    <a:lnTo>
                      <a:pt x="25" y="93"/>
                    </a:lnTo>
                    <a:lnTo>
                      <a:pt x="29" y="95"/>
                    </a:lnTo>
                    <a:lnTo>
                      <a:pt x="29" y="99"/>
                    </a:lnTo>
                    <a:lnTo>
                      <a:pt x="31" y="99"/>
                    </a:lnTo>
                    <a:lnTo>
                      <a:pt x="33" y="101"/>
                    </a:lnTo>
                    <a:lnTo>
                      <a:pt x="41" y="107"/>
                    </a:lnTo>
                    <a:lnTo>
                      <a:pt x="50" y="107"/>
                    </a:lnTo>
                    <a:lnTo>
                      <a:pt x="52" y="107"/>
                    </a:lnTo>
                    <a:lnTo>
                      <a:pt x="54" y="110"/>
                    </a:lnTo>
                    <a:lnTo>
                      <a:pt x="56" y="112"/>
                    </a:lnTo>
                    <a:lnTo>
                      <a:pt x="58" y="114"/>
                    </a:lnTo>
                    <a:lnTo>
                      <a:pt x="60" y="114"/>
                    </a:lnTo>
                    <a:lnTo>
                      <a:pt x="60" y="114"/>
                    </a:lnTo>
                    <a:lnTo>
                      <a:pt x="64" y="116"/>
                    </a:lnTo>
                    <a:lnTo>
                      <a:pt x="68" y="120"/>
                    </a:lnTo>
                    <a:lnTo>
                      <a:pt x="77" y="124"/>
                    </a:lnTo>
                    <a:lnTo>
                      <a:pt x="79" y="126"/>
                    </a:lnTo>
                    <a:lnTo>
                      <a:pt x="83" y="126"/>
                    </a:lnTo>
                    <a:lnTo>
                      <a:pt x="85" y="128"/>
                    </a:lnTo>
                    <a:lnTo>
                      <a:pt x="89" y="130"/>
                    </a:lnTo>
                    <a:lnTo>
                      <a:pt x="93" y="130"/>
                    </a:lnTo>
                    <a:lnTo>
                      <a:pt x="93" y="132"/>
                    </a:lnTo>
                    <a:lnTo>
                      <a:pt x="93" y="134"/>
                    </a:lnTo>
                    <a:lnTo>
                      <a:pt x="93" y="139"/>
                    </a:lnTo>
                    <a:lnTo>
                      <a:pt x="91" y="139"/>
                    </a:lnTo>
                    <a:lnTo>
                      <a:pt x="89" y="143"/>
                    </a:lnTo>
                    <a:lnTo>
                      <a:pt x="91" y="145"/>
                    </a:lnTo>
                    <a:lnTo>
                      <a:pt x="93" y="147"/>
                    </a:lnTo>
                    <a:lnTo>
                      <a:pt x="93" y="149"/>
                    </a:lnTo>
                    <a:lnTo>
                      <a:pt x="91" y="151"/>
                    </a:lnTo>
                    <a:lnTo>
                      <a:pt x="87" y="151"/>
                    </a:lnTo>
                    <a:lnTo>
                      <a:pt x="87" y="161"/>
                    </a:lnTo>
                    <a:lnTo>
                      <a:pt x="85" y="161"/>
                    </a:lnTo>
                    <a:lnTo>
                      <a:pt x="83" y="165"/>
                    </a:lnTo>
                    <a:lnTo>
                      <a:pt x="83" y="168"/>
                    </a:lnTo>
                    <a:lnTo>
                      <a:pt x="81" y="170"/>
                    </a:lnTo>
                    <a:lnTo>
                      <a:pt x="81" y="174"/>
                    </a:lnTo>
                    <a:lnTo>
                      <a:pt x="83" y="176"/>
                    </a:lnTo>
                    <a:lnTo>
                      <a:pt x="87" y="176"/>
                    </a:lnTo>
                    <a:lnTo>
                      <a:pt x="91" y="174"/>
                    </a:lnTo>
                    <a:lnTo>
                      <a:pt x="93" y="174"/>
                    </a:lnTo>
                    <a:lnTo>
                      <a:pt x="95" y="176"/>
                    </a:lnTo>
                    <a:lnTo>
                      <a:pt x="97" y="176"/>
                    </a:lnTo>
                    <a:lnTo>
                      <a:pt x="99" y="178"/>
                    </a:lnTo>
                    <a:lnTo>
                      <a:pt x="103" y="180"/>
                    </a:lnTo>
                    <a:lnTo>
                      <a:pt x="120" y="180"/>
                    </a:lnTo>
                    <a:lnTo>
                      <a:pt x="120" y="180"/>
                    </a:ln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" name="Freeform 103"/>
              <p:cNvSpPr>
                <a:spLocks/>
              </p:cNvSpPr>
              <p:nvPr/>
            </p:nvSpPr>
            <p:spPr bwMode="auto">
              <a:xfrm>
                <a:off x="1579" y="2790"/>
                <a:ext cx="149" cy="184"/>
              </a:xfrm>
              <a:custGeom>
                <a:avLst/>
                <a:gdLst>
                  <a:gd name="T0" fmla="*/ 122 w 149"/>
                  <a:gd name="T1" fmla="*/ 184 h 184"/>
                  <a:gd name="T2" fmla="*/ 124 w 149"/>
                  <a:gd name="T3" fmla="*/ 178 h 184"/>
                  <a:gd name="T4" fmla="*/ 128 w 149"/>
                  <a:gd name="T5" fmla="*/ 180 h 184"/>
                  <a:gd name="T6" fmla="*/ 130 w 149"/>
                  <a:gd name="T7" fmla="*/ 180 h 184"/>
                  <a:gd name="T8" fmla="*/ 135 w 149"/>
                  <a:gd name="T9" fmla="*/ 170 h 184"/>
                  <a:gd name="T10" fmla="*/ 139 w 149"/>
                  <a:gd name="T11" fmla="*/ 170 h 184"/>
                  <a:gd name="T12" fmla="*/ 143 w 149"/>
                  <a:gd name="T13" fmla="*/ 163 h 184"/>
                  <a:gd name="T14" fmla="*/ 145 w 149"/>
                  <a:gd name="T15" fmla="*/ 141 h 184"/>
                  <a:gd name="T16" fmla="*/ 145 w 149"/>
                  <a:gd name="T17" fmla="*/ 132 h 184"/>
                  <a:gd name="T18" fmla="*/ 145 w 149"/>
                  <a:gd name="T19" fmla="*/ 128 h 184"/>
                  <a:gd name="T20" fmla="*/ 147 w 149"/>
                  <a:gd name="T21" fmla="*/ 118 h 184"/>
                  <a:gd name="T22" fmla="*/ 149 w 149"/>
                  <a:gd name="T23" fmla="*/ 107 h 184"/>
                  <a:gd name="T24" fmla="*/ 145 w 149"/>
                  <a:gd name="T25" fmla="*/ 101 h 184"/>
                  <a:gd name="T26" fmla="*/ 139 w 149"/>
                  <a:gd name="T27" fmla="*/ 99 h 184"/>
                  <a:gd name="T28" fmla="*/ 130 w 149"/>
                  <a:gd name="T29" fmla="*/ 105 h 184"/>
                  <a:gd name="T30" fmla="*/ 124 w 149"/>
                  <a:gd name="T31" fmla="*/ 97 h 184"/>
                  <a:gd name="T32" fmla="*/ 124 w 149"/>
                  <a:gd name="T33" fmla="*/ 87 h 184"/>
                  <a:gd name="T34" fmla="*/ 122 w 149"/>
                  <a:gd name="T35" fmla="*/ 74 h 184"/>
                  <a:gd name="T36" fmla="*/ 120 w 149"/>
                  <a:gd name="T37" fmla="*/ 68 h 184"/>
                  <a:gd name="T38" fmla="*/ 99 w 149"/>
                  <a:gd name="T39" fmla="*/ 66 h 184"/>
                  <a:gd name="T40" fmla="*/ 81 w 149"/>
                  <a:gd name="T41" fmla="*/ 60 h 184"/>
                  <a:gd name="T42" fmla="*/ 77 w 149"/>
                  <a:gd name="T43" fmla="*/ 56 h 184"/>
                  <a:gd name="T44" fmla="*/ 79 w 149"/>
                  <a:gd name="T45" fmla="*/ 41 h 184"/>
                  <a:gd name="T46" fmla="*/ 77 w 149"/>
                  <a:gd name="T47" fmla="*/ 37 h 184"/>
                  <a:gd name="T48" fmla="*/ 72 w 149"/>
                  <a:gd name="T49" fmla="*/ 25 h 184"/>
                  <a:gd name="T50" fmla="*/ 70 w 149"/>
                  <a:gd name="T51" fmla="*/ 20 h 184"/>
                  <a:gd name="T52" fmla="*/ 54 w 149"/>
                  <a:gd name="T53" fmla="*/ 0 h 184"/>
                  <a:gd name="T54" fmla="*/ 8 w 149"/>
                  <a:gd name="T55" fmla="*/ 8 h 184"/>
                  <a:gd name="T56" fmla="*/ 4 w 149"/>
                  <a:gd name="T57" fmla="*/ 20 h 184"/>
                  <a:gd name="T58" fmla="*/ 0 w 149"/>
                  <a:gd name="T59" fmla="*/ 23 h 184"/>
                  <a:gd name="T60" fmla="*/ 2 w 149"/>
                  <a:gd name="T61" fmla="*/ 33 h 184"/>
                  <a:gd name="T62" fmla="*/ 4 w 149"/>
                  <a:gd name="T63" fmla="*/ 37 h 184"/>
                  <a:gd name="T64" fmla="*/ 2 w 149"/>
                  <a:gd name="T65" fmla="*/ 62 h 184"/>
                  <a:gd name="T66" fmla="*/ 6 w 149"/>
                  <a:gd name="T67" fmla="*/ 72 h 184"/>
                  <a:gd name="T68" fmla="*/ 8 w 149"/>
                  <a:gd name="T69" fmla="*/ 74 h 184"/>
                  <a:gd name="T70" fmla="*/ 12 w 149"/>
                  <a:gd name="T71" fmla="*/ 81 h 184"/>
                  <a:gd name="T72" fmla="*/ 14 w 149"/>
                  <a:gd name="T73" fmla="*/ 85 h 184"/>
                  <a:gd name="T74" fmla="*/ 25 w 149"/>
                  <a:gd name="T75" fmla="*/ 93 h 184"/>
                  <a:gd name="T76" fmla="*/ 29 w 149"/>
                  <a:gd name="T77" fmla="*/ 99 h 184"/>
                  <a:gd name="T78" fmla="*/ 33 w 149"/>
                  <a:gd name="T79" fmla="*/ 101 h 184"/>
                  <a:gd name="T80" fmla="*/ 50 w 149"/>
                  <a:gd name="T81" fmla="*/ 107 h 184"/>
                  <a:gd name="T82" fmla="*/ 54 w 149"/>
                  <a:gd name="T83" fmla="*/ 110 h 184"/>
                  <a:gd name="T84" fmla="*/ 58 w 149"/>
                  <a:gd name="T85" fmla="*/ 114 h 184"/>
                  <a:gd name="T86" fmla="*/ 60 w 149"/>
                  <a:gd name="T87" fmla="*/ 114 h 184"/>
                  <a:gd name="T88" fmla="*/ 68 w 149"/>
                  <a:gd name="T89" fmla="*/ 120 h 184"/>
                  <a:gd name="T90" fmla="*/ 79 w 149"/>
                  <a:gd name="T91" fmla="*/ 126 h 184"/>
                  <a:gd name="T92" fmla="*/ 85 w 149"/>
                  <a:gd name="T93" fmla="*/ 128 h 184"/>
                  <a:gd name="T94" fmla="*/ 93 w 149"/>
                  <a:gd name="T95" fmla="*/ 130 h 184"/>
                  <a:gd name="T96" fmla="*/ 93 w 149"/>
                  <a:gd name="T97" fmla="*/ 134 h 184"/>
                  <a:gd name="T98" fmla="*/ 91 w 149"/>
                  <a:gd name="T99" fmla="*/ 139 h 184"/>
                  <a:gd name="T100" fmla="*/ 91 w 149"/>
                  <a:gd name="T101" fmla="*/ 145 h 184"/>
                  <a:gd name="T102" fmla="*/ 93 w 149"/>
                  <a:gd name="T103" fmla="*/ 149 h 184"/>
                  <a:gd name="T104" fmla="*/ 87 w 149"/>
                  <a:gd name="T105" fmla="*/ 151 h 184"/>
                  <a:gd name="T106" fmla="*/ 85 w 149"/>
                  <a:gd name="T107" fmla="*/ 161 h 184"/>
                  <a:gd name="T108" fmla="*/ 83 w 149"/>
                  <a:gd name="T109" fmla="*/ 168 h 184"/>
                  <a:gd name="T110" fmla="*/ 81 w 149"/>
                  <a:gd name="T111" fmla="*/ 174 h 184"/>
                  <a:gd name="T112" fmla="*/ 87 w 149"/>
                  <a:gd name="T113" fmla="*/ 176 h 184"/>
                  <a:gd name="T114" fmla="*/ 93 w 149"/>
                  <a:gd name="T115" fmla="*/ 174 h 184"/>
                  <a:gd name="T116" fmla="*/ 97 w 149"/>
                  <a:gd name="T117" fmla="*/ 176 h 184"/>
                  <a:gd name="T118" fmla="*/ 103 w 149"/>
                  <a:gd name="T119" fmla="*/ 180 h 184"/>
                  <a:gd name="T120" fmla="*/ 120 w 149"/>
                  <a:gd name="T121" fmla="*/ 18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" h="184">
                    <a:moveTo>
                      <a:pt x="120" y="180"/>
                    </a:moveTo>
                    <a:lnTo>
                      <a:pt x="122" y="184"/>
                    </a:lnTo>
                    <a:lnTo>
                      <a:pt x="122" y="180"/>
                    </a:lnTo>
                    <a:lnTo>
                      <a:pt x="124" y="178"/>
                    </a:lnTo>
                    <a:lnTo>
                      <a:pt x="126" y="178"/>
                    </a:lnTo>
                    <a:lnTo>
                      <a:pt x="128" y="180"/>
                    </a:lnTo>
                    <a:lnTo>
                      <a:pt x="128" y="182"/>
                    </a:lnTo>
                    <a:lnTo>
                      <a:pt x="130" y="180"/>
                    </a:lnTo>
                    <a:lnTo>
                      <a:pt x="132" y="174"/>
                    </a:lnTo>
                    <a:lnTo>
                      <a:pt x="135" y="170"/>
                    </a:lnTo>
                    <a:lnTo>
                      <a:pt x="137" y="170"/>
                    </a:lnTo>
                    <a:lnTo>
                      <a:pt x="139" y="170"/>
                    </a:lnTo>
                    <a:lnTo>
                      <a:pt x="141" y="168"/>
                    </a:lnTo>
                    <a:lnTo>
                      <a:pt x="143" y="163"/>
                    </a:lnTo>
                    <a:lnTo>
                      <a:pt x="145" y="161"/>
                    </a:lnTo>
                    <a:lnTo>
                      <a:pt x="145" y="141"/>
                    </a:lnTo>
                    <a:lnTo>
                      <a:pt x="145" y="136"/>
                    </a:lnTo>
                    <a:lnTo>
                      <a:pt x="145" y="132"/>
                    </a:lnTo>
                    <a:lnTo>
                      <a:pt x="145" y="130"/>
                    </a:lnTo>
                    <a:lnTo>
                      <a:pt x="145" y="128"/>
                    </a:lnTo>
                    <a:lnTo>
                      <a:pt x="147" y="126"/>
                    </a:lnTo>
                    <a:lnTo>
                      <a:pt x="147" y="118"/>
                    </a:lnTo>
                    <a:lnTo>
                      <a:pt x="149" y="114"/>
                    </a:lnTo>
                    <a:lnTo>
                      <a:pt x="149" y="107"/>
                    </a:lnTo>
                    <a:lnTo>
                      <a:pt x="147" y="105"/>
                    </a:lnTo>
                    <a:lnTo>
                      <a:pt x="145" y="101"/>
                    </a:lnTo>
                    <a:lnTo>
                      <a:pt x="141" y="99"/>
                    </a:lnTo>
                    <a:lnTo>
                      <a:pt x="139" y="99"/>
                    </a:lnTo>
                    <a:lnTo>
                      <a:pt x="135" y="105"/>
                    </a:lnTo>
                    <a:lnTo>
                      <a:pt x="130" y="105"/>
                    </a:lnTo>
                    <a:lnTo>
                      <a:pt x="128" y="103"/>
                    </a:lnTo>
                    <a:lnTo>
                      <a:pt x="124" y="97"/>
                    </a:lnTo>
                    <a:lnTo>
                      <a:pt x="124" y="91"/>
                    </a:lnTo>
                    <a:lnTo>
                      <a:pt x="124" y="87"/>
                    </a:lnTo>
                    <a:lnTo>
                      <a:pt x="124" y="81"/>
                    </a:lnTo>
                    <a:lnTo>
                      <a:pt x="122" y="74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8" y="66"/>
                    </a:lnTo>
                    <a:lnTo>
                      <a:pt x="99" y="66"/>
                    </a:lnTo>
                    <a:lnTo>
                      <a:pt x="89" y="64"/>
                    </a:lnTo>
                    <a:lnTo>
                      <a:pt x="81" y="60"/>
                    </a:lnTo>
                    <a:lnTo>
                      <a:pt x="79" y="60"/>
                    </a:lnTo>
                    <a:lnTo>
                      <a:pt x="77" y="56"/>
                    </a:lnTo>
                    <a:lnTo>
                      <a:pt x="77" y="43"/>
                    </a:lnTo>
                    <a:lnTo>
                      <a:pt x="79" y="41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7" y="27"/>
                    </a:lnTo>
                    <a:lnTo>
                      <a:pt x="72" y="25"/>
                    </a:lnTo>
                    <a:lnTo>
                      <a:pt x="70" y="23"/>
                    </a:lnTo>
                    <a:lnTo>
                      <a:pt x="70" y="20"/>
                    </a:lnTo>
                    <a:lnTo>
                      <a:pt x="66" y="12"/>
                    </a:lnTo>
                    <a:lnTo>
                      <a:pt x="54" y="0"/>
                    </a:lnTo>
                    <a:lnTo>
                      <a:pt x="33" y="4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4" y="37"/>
                    </a:lnTo>
                    <a:lnTo>
                      <a:pt x="4" y="43"/>
                    </a:lnTo>
                    <a:lnTo>
                      <a:pt x="2" y="62"/>
                    </a:lnTo>
                    <a:lnTo>
                      <a:pt x="2" y="68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4" y="85"/>
                    </a:lnTo>
                    <a:lnTo>
                      <a:pt x="21" y="89"/>
                    </a:lnTo>
                    <a:lnTo>
                      <a:pt x="25" y="93"/>
                    </a:lnTo>
                    <a:lnTo>
                      <a:pt x="29" y="95"/>
                    </a:lnTo>
                    <a:lnTo>
                      <a:pt x="29" y="99"/>
                    </a:lnTo>
                    <a:lnTo>
                      <a:pt x="31" y="99"/>
                    </a:lnTo>
                    <a:lnTo>
                      <a:pt x="33" y="101"/>
                    </a:lnTo>
                    <a:lnTo>
                      <a:pt x="41" y="107"/>
                    </a:lnTo>
                    <a:lnTo>
                      <a:pt x="50" y="107"/>
                    </a:lnTo>
                    <a:lnTo>
                      <a:pt x="52" y="107"/>
                    </a:lnTo>
                    <a:lnTo>
                      <a:pt x="54" y="110"/>
                    </a:lnTo>
                    <a:lnTo>
                      <a:pt x="56" y="112"/>
                    </a:lnTo>
                    <a:lnTo>
                      <a:pt x="58" y="114"/>
                    </a:lnTo>
                    <a:lnTo>
                      <a:pt x="60" y="114"/>
                    </a:lnTo>
                    <a:lnTo>
                      <a:pt x="60" y="114"/>
                    </a:lnTo>
                    <a:lnTo>
                      <a:pt x="64" y="116"/>
                    </a:lnTo>
                    <a:lnTo>
                      <a:pt x="68" y="120"/>
                    </a:lnTo>
                    <a:lnTo>
                      <a:pt x="77" y="124"/>
                    </a:lnTo>
                    <a:lnTo>
                      <a:pt x="79" y="126"/>
                    </a:lnTo>
                    <a:lnTo>
                      <a:pt x="83" y="126"/>
                    </a:lnTo>
                    <a:lnTo>
                      <a:pt x="85" y="128"/>
                    </a:lnTo>
                    <a:lnTo>
                      <a:pt x="89" y="130"/>
                    </a:lnTo>
                    <a:lnTo>
                      <a:pt x="93" y="130"/>
                    </a:lnTo>
                    <a:lnTo>
                      <a:pt x="93" y="132"/>
                    </a:lnTo>
                    <a:lnTo>
                      <a:pt x="93" y="134"/>
                    </a:lnTo>
                    <a:lnTo>
                      <a:pt x="93" y="139"/>
                    </a:lnTo>
                    <a:lnTo>
                      <a:pt x="91" y="139"/>
                    </a:lnTo>
                    <a:lnTo>
                      <a:pt x="89" y="143"/>
                    </a:lnTo>
                    <a:lnTo>
                      <a:pt x="91" y="145"/>
                    </a:lnTo>
                    <a:lnTo>
                      <a:pt x="93" y="147"/>
                    </a:lnTo>
                    <a:lnTo>
                      <a:pt x="93" y="149"/>
                    </a:lnTo>
                    <a:lnTo>
                      <a:pt x="91" y="151"/>
                    </a:lnTo>
                    <a:lnTo>
                      <a:pt x="87" y="151"/>
                    </a:lnTo>
                    <a:lnTo>
                      <a:pt x="87" y="161"/>
                    </a:lnTo>
                    <a:lnTo>
                      <a:pt x="85" y="161"/>
                    </a:lnTo>
                    <a:lnTo>
                      <a:pt x="83" y="165"/>
                    </a:lnTo>
                    <a:lnTo>
                      <a:pt x="83" y="168"/>
                    </a:lnTo>
                    <a:lnTo>
                      <a:pt x="81" y="170"/>
                    </a:lnTo>
                    <a:lnTo>
                      <a:pt x="81" y="174"/>
                    </a:lnTo>
                    <a:lnTo>
                      <a:pt x="83" y="176"/>
                    </a:lnTo>
                    <a:lnTo>
                      <a:pt x="87" y="176"/>
                    </a:lnTo>
                    <a:lnTo>
                      <a:pt x="91" y="174"/>
                    </a:lnTo>
                    <a:lnTo>
                      <a:pt x="93" y="174"/>
                    </a:lnTo>
                    <a:lnTo>
                      <a:pt x="95" y="176"/>
                    </a:lnTo>
                    <a:lnTo>
                      <a:pt x="97" y="176"/>
                    </a:lnTo>
                    <a:lnTo>
                      <a:pt x="99" y="178"/>
                    </a:lnTo>
                    <a:lnTo>
                      <a:pt x="103" y="180"/>
                    </a:lnTo>
                    <a:lnTo>
                      <a:pt x="120" y="180"/>
                    </a:lnTo>
                    <a:lnTo>
                      <a:pt x="120" y="180"/>
                    </a:lnTo>
                    <a:lnTo>
                      <a:pt x="120" y="18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104"/>
              <p:cNvSpPr>
                <a:spLocks noEditPoints="1"/>
              </p:cNvSpPr>
              <p:nvPr/>
            </p:nvSpPr>
            <p:spPr bwMode="auto">
              <a:xfrm>
                <a:off x="5147" y="2407"/>
                <a:ext cx="271" cy="203"/>
              </a:xfrm>
              <a:custGeom>
                <a:avLst/>
                <a:gdLst>
                  <a:gd name="T0" fmla="*/ 111 w 271"/>
                  <a:gd name="T1" fmla="*/ 2 h 203"/>
                  <a:gd name="T2" fmla="*/ 122 w 271"/>
                  <a:gd name="T3" fmla="*/ 8 h 203"/>
                  <a:gd name="T4" fmla="*/ 122 w 271"/>
                  <a:gd name="T5" fmla="*/ 0 h 203"/>
                  <a:gd name="T6" fmla="*/ 188 w 271"/>
                  <a:gd name="T7" fmla="*/ 64 h 203"/>
                  <a:gd name="T8" fmla="*/ 194 w 271"/>
                  <a:gd name="T9" fmla="*/ 72 h 203"/>
                  <a:gd name="T10" fmla="*/ 149 w 271"/>
                  <a:gd name="T11" fmla="*/ 91 h 203"/>
                  <a:gd name="T12" fmla="*/ 147 w 271"/>
                  <a:gd name="T13" fmla="*/ 105 h 203"/>
                  <a:gd name="T14" fmla="*/ 188 w 271"/>
                  <a:gd name="T15" fmla="*/ 99 h 203"/>
                  <a:gd name="T16" fmla="*/ 198 w 271"/>
                  <a:gd name="T17" fmla="*/ 82 h 203"/>
                  <a:gd name="T18" fmla="*/ 207 w 271"/>
                  <a:gd name="T19" fmla="*/ 64 h 203"/>
                  <a:gd name="T20" fmla="*/ 198 w 271"/>
                  <a:gd name="T21" fmla="*/ 53 h 203"/>
                  <a:gd name="T22" fmla="*/ 188 w 271"/>
                  <a:gd name="T23" fmla="*/ 60 h 203"/>
                  <a:gd name="T24" fmla="*/ 205 w 271"/>
                  <a:gd name="T25" fmla="*/ 33 h 203"/>
                  <a:gd name="T26" fmla="*/ 194 w 271"/>
                  <a:gd name="T27" fmla="*/ 20 h 203"/>
                  <a:gd name="T28" fmla="*/ 182 w 271"/>
                  <a:gd name="T29" fmla="*/ 10 h 203"/>
                  <a:gd name="T30" fmla="*/ 207 w 271"/>
                  <a:gd name="T31" fmla="*/ 41 h 203"/>
                  <a:gd name="T32" fmla="*/ 213 w 271"/>
                  <a:gd name="T33" fmla="*/ 49 h 203"/>
                  <a:gd name="T34" fmla="*/ 215 w 271"/>
                  <a:gd name="T35" fmla="*/ 70 h 203"/>
                  <a:gd name="T36" fmla="*/ 225 w 271"/>
                  <a:gd name="T37" fmla="*/ 64 h 203"/>
                  <a:gd name="T38" fmla="*/ 215 w 271"/>
                  <a:gd name="T39" fmla="*/ 43 h 203"/>
                  <a:gd name="T40" fmla="*/ 209 w 271"/>
                  <a:gd name="T41" fmla="*/ 37 h 203"/>
                  <a:gd name="T42" fmla="*/ 254 w 271"/>
                  <a:gd name="T43" fmla="*/ 80 h 203"/>
                  <a:gd name="T44" fmla="*/ 244 w 271"/>
                  <a:gd name="T45" fmla="*/ 82 h 203"/>
                  <a:gd name="T46" fmla="*/ 271 w 271"/>
                  <a:gd name="T47" fmla="*/ 99 h 203"/>
                  <a:gd name="T48" fmla="*/ 157 w 271"/>
                  <a:gd name="T49" fmla="*/ 178 h 203"/>
                  <a:gd name="T50" fmla="*/ 153 w 271"/>
                  <a:gd name="T51" fmla="*/ 174 h 203"/>
                  <a:gd name="T52" fmla="*/ 151 w 271"/>
                  <a:gd name="T53" fmla="*/ 161 h 203"/>
                  <a:gd name="T54" fmla="*/ 143 w 271"/>
                  <a:gd name="T55" fmla="*/ 161 h 203"/>
                  <a:gd name="T56" fmla="*/ 132 w 271"/>
                  <a:gd name="T57" fmla="*/ 151 h 203"/>
                  <a:gd name="T58" fmla="*/ 118 w 271"/>
                  <a:gd name="T59" fmla="*/ 107 h 203"/>
                  <a:gd name="T60" fmla="*/ 126 w 271"/>
                  <a:gd name="T61" fmla="*/ 99 h 203"/>
                  <a:gd name="T62" fmla="*/ 114 w 271"/>
                  <a:gd name="T63" fmla="*/ 89 h 203"/>
                  <a:gd name="T64" fmla="*/ 97 w 271"/>
                  <a:gd name="T65" fmla="*/ 82 h 203"/>
                  <a:gd name="T66" fmla="*/ 91 w 271"/>
                  <a:gd name="T67" fmla="*/ 62 h 203"/>
                  <a:gd name="T68" fmla="*/ 64 w 271"/>
                  <a:gd name="T69" fmla="*/ 45 h 203"/>
                  <a:gd name="T70" fmla="*/ 10 w 271"/>
                  <a:gd name="T71" fmla="*/ 20 h 203"/>
                  <a:gd name="T72" fmla="*/ 8 w 271"/>
                  <a:gd name="T73" fmla="*/ 66 h 203"/>
                  <a:gd name="T74" fmla="*/ 4 w 271"/>
                  <a:gd name="T75" fmla="*/ 107 h 203"/>
                  <a:gd name="T76" fmla="*/ 4 w 271"/>
                  <a:gd name="T77" fmla="*/ 116 h 203"/>
                  <a:gd name="T78" fmla="*/ 6 w 271"/>
                  <a:gd name="T79" fmla="*/ 134 h 203"/>
                  <a:gd name="T80" fmla="*/ 4 w 271"/>
                  <a:gd name="T81" fmla="*/ 142 h 203"/>
                  <a:gd name="T82" fmla="*/ 12 w 271"/>
                  <a:gd name="T83" fmla="*/ 165 h 203"/>
                  <a:gd name="T84" fmla="*/ 24 w 271"/>
                  <a:gd name="T85" fmla="*/ 161 h 203"/>
                  <a:gd name="T86" fmla="*/ 39 w 271"/>
                  <a:gd name="T87" fmla="*/ 163 h 203"/>
                  <a:gd name="T88" fmla="*/ 41 w 271"/>
                  <a:gd name="T89" fmla="*/ 153 h 203"/>
                  <a:gd name="T90" fmla="*/ 27 w 271"/>
                  <a:gd name="T91" fmla="*/ 142 h 203"/>
                  <a:gd name="T92" fmla="*/ 35 w 271"/>
                  <a:gd name="T93" fmla="*/ 142 h 203"/>
                  <a:gd name="T94" fmla="*/ 49 w 271"/>
                  <a:gd name="T95" fmla="*/ 138 h 203"/>
                  <a:gd name="T96" fmla="*/ 51 w 271"/>
                  <a:gd name="T97" fmla="*/ 138 h 203"/>
                  <a:gd name="T98" fmla="*/ 53 w 271"/>
                  <a:gd name="T99" fmla="*/ 134 h 203"/>
                  <a:gd name="T100" fmla="*/ 58 w 271"/>
                  <a:gd name="T101" fmla="*/ 132 h 203"/>
                  <a:gd name="T102" fmla="*/ 68 w 271"/>
                  <a:gd name="T103" fmla="*/ 126 h 203"/>
                  <a:gd name="T104" fmla="*/ 78 w 271"/>
                  <a:gd name="T105" fmla="*/ 134 h 203"/>
                  <a:gd name="T106" fmla="*/ 97 w 271"/>
                  <a:gd name="T107" fmla="*/ 142 h 203"/>
                  <a:gd name="T108" fmla="*/ 105 w 271"/>
                  <a:gd name="T109" fmla="*/ 161 h 203"/>
                  <a:gd name="T110" fmla="*/ 114 w 271"/>
                  <a:gd name="T111" fmla="*/ 171 h 203"/>
                  <a:gd name="T112" fmla="*/ 138 w 271"/>
                  <a:gd name="T113" fmla="*/ 190 h 203"/>
                  <a:gd name="T114" fmla="*/ 169 w 271"/>
                  <a:gd name="T115" fmla="*/ 203 h 203"/>
                  <a:gd name="T116" fmla="*/ 169 w 271"/>
                  <a:gd name="T117" fmla="*/ 196 h 203"/>
                  <a:gd name="T118" fmla="*/ 167 w 271"/>
                  <a:gd name="T119" fmla="*/ 18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1" h="203">
                    <a:moveTo>
                      <a:pt x="122" y="0"/>
                    </a:moveTo>
                    <a:lnTo>
                      <a:pt x="116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07" y="4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2" y="8"/>
                    </a:lnTo>
                    <a:lnTo>
                      <a:pt x="124" y="4"/>
                    </a:lnTo>
                    <a:lnTo>
                      <a:pt x="124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close/>
                    <a:moveTo>
                      <a:pt x="188" y="60"/>
                    </a:moveTo>
                    <a:lnTo>
                      <a:pt x="188" y="62"/>
                    </a:lnTo>
                    <a:lnTo>
                      <a:pt x="188" y="64"/>
                    </a:lnTo>
                    <a:lnTo>
                      <a:pt x="188" y="64"/>
                    </a:lnTo>
                    <a:lnTo>
                      <a:pt x="192" y="66"/>
                    </a:lnTo>
                    <a:lnTo>
                      <a:pt x="194" y="68"/>
                    </a:lnTo>
                    <a:lnTo>
                      <a:pt x="194" y="72"/>
                    </a:lnTo>
                    <a:lnTo>
                      <a:pt x="176" y="82"/>
                    </a:lnTo>
                    <a:lnTo>
                      <a:pt x="167" y="82"/>
                    </a:lnTo>
                    <a:lnTo>
                      <a:pt x="157" y="87"/>
                    </a:lnTo>
                    <a:lnTo>
                      <a:pt x="149" y="91"/>
                    </a:lnTo>
                    <a:lnTo>
                      <a:pt x="147" y="93"/>
                    </a:lnTo>
                    <a:lnTo>
                      <a:pt x="143" y="93"/>
                    </a:lnTo>
                    <a:lnTo>
                      <a:pt x="140" y="95"/>
                    </a:lnTo>
                    <a:lnTo>
                      <a:pt x="147" y="105"/>
                    </a:lnTo>
                    <a:lnTo>
                      <a:pt x="172" y="105"/>
                    </a:lnTo>
                    <a:lnTo>
                      <a:pt x="176" y="101"/>
                    </a:lnTo>
                    <a:lnTo>
                      <a:pt x="184" y="101"/>
                    </a:lnTo>
                    <a:lnTo>
                      <a:pt x="188" y="99"/>
                    </a:lnTo>
                    <a:lnTo>
                      <a:pt x="194" y="93"/>
                    </a:lnTo>
                    <a:lnTo>
                      <a:pt x="194" y="91"/>
                    </a:lnTo>
                    <a:lnTo>
                      <a:pt x="201" y="91"/>
                    </a:lnTo>
                    <a:lnTo>
                      <a:pt x="198" y="82"/>
                    </a:lnTo>
                    <a:lnTo>
                      <a:pt x="205" y="82"/>
                    </a:lnTo>
                    <a:lnTo>
                      <a:pt x="205" y="80"/>
                    </a:lnTo>
                    <a:lnTo>
                      <a:pt x="207" y="72"/>
                    </a:lnTo>
                    <a:lnTo>
                      <a:pt x="207" y="64"/>
                    </a:lnTo>
                    <a:lnTo>
                      <a:pt x="205" y="55"/>
                    </a:lnTo>
                    <a:lnTo>
                      <a:pt x="205" y="53"/>
                    </a:lnTo>
                    <a:lnTo>
                      <a:pt x="201" y="51"/>
                    </a:lnTo>
                    <a:lnTo>
                      <a:pt x="198" y="53"/>
                    </a:lnTo>
                    <a:lnTo>
                      <a:pt x="196" y="55"/>
                    </a:lnTo>
                    <a:lnTo>
                      <a:pt x="190" y="58"/>
                    </a:lnTo>
                    <a:lnTo>
                      <a:pt x="188" y="60"/>
                    </a:lnTo>
                    <a:lnTo>
                      <a:pt x="188" y="60"/>
                    </a:lnTo>
                    <a:lnTo>
                      <a:pt x="188" y="60"/>
                    </a:lnTo>
                    <a:close/>
                    <a:moveTo>
                      <a:pt x="209" y="37"/>
                    </a:moveTo>
                    <a:lnTo>
                      <a:pt x="205" y="37"/>
                    </a:lnTo>
                    <a:lnTo>
                      <a:pt x="205" y="33"/>
                    </a:lnTo>
                    <a:lnTo>
                      <a:pt x="201" y="29"/>
                    </a:lnTo>
                    <a:lnTo>
                      <a:pt x="198" y="29"/>
                    </a:lnTo>
                    <a:lnTo>
                      <a:pt x="196" y="24"/>
                    </a:lnTo>
                    <a:lnTo>
                      <a:pt x="194" y="20"/>
                    </a:lnTo>
                    <a:lnTo>
                      <a:pt x="192" y="20"/>
                    </a:lnTo>
                    <a:lnTo>
                      <a:pt x="190" y="20"/>
                    </a:lnTo>
                    <a:lnTo>
                      <a:pt x="188" y="20"/>
                    </a:lnTo>
                    <a:lnTo>
                      <a:pt x="182" y="10"/>
                    </a:lnTo>
                    <a:lnTo>
                      <a:pt x="180" y="22"/>
                    </a:lnTo>
                    <a:lnTo>
                      <a:pt x="190" y="26"/>
                    </a:lnTo>
                    <a:lnTo>
                      <a:pt x="205" y="41"/>
                    </a:lnTo>
                    <a:lnTo>
                      <a:pt x="207" y="41"/>
                    </a:lnTo>
                    <a:lnTo>
                      <a:pt x="209" y="43"/>
                    </a:lnTo>
                    <a:lnTo>
                      <a:pt x="211" y="45"/>
                    </a:lnTo>
                    <a:lnTo>
                      <a:pt x="213" y="47"/>
                    </a:lnTo>
                    <a:lnTo>
                      <a:pt x="213" y="49"/>
                    </a:lnTo>
                    <a:lnTo>
                      <a:pt x="215" y="53"/>
                    </a:lnTo>
                    <a:lnTo>
                      <a:pt x="213" y="55"/>
                    </a:lnTo>
                    <a:lnTo>
                      <a:pt x="213" y="66"/>
                    </a:lnTo>
                    <a:lnTo>
                      <a:pt x="215" y="70"/>
                    </a:lnTo>
                    <a:lnTo>
                      <a:pt x="215" y="72"/>
                    </a:lnTo>
                    <a:lnTo>
                      <a:pt x="221" y="72"/>
                    </a:lnTo>
                    <a:lnTo>
                      <a:pt x="223" y="68"/>
                    </a:lnTo>
                    <a:lnTo>
                      <a:pt x="225" y="64"/>
                    </a:lnTo>
                    <a:lnTo>
                      <a:pt x="225" y="62"/>
                    </a:lnTo>
                    <a:lnTo>
                      <a:pt x="221" y="51"/>
                    </a:lnTo>
                    <a:lnTo>
                      <a:pt x="219" y="47"/>
                    </a:lnTo>
                    <a:lnTo>
                      <a:pt x="215" y="43"/>
                    </a:lnTo>
                    <a:lnTo>
                      <a:pt x="213" y="41"/>
                    </a:lnTo>
                    <a:lnTo>
                      <a:pt x="211" y="37"/>
                    </a:lnTo>
                    <a:lnTo>
                      <a:pt x="209" y="37"/>
                    </a:lnTo>
                    <a:lnTo>
                      <a:pt x="209" y="37"/>
                    </a:lnTo>
                    <a:lnTo>
                      <a:pt x="209" y="37"/>
                    </a:lnTo>
                    <a:close/>
                    <a:moveTo>
                      <a:pt x="271" y="99"/>
                    </a:moveTo>
                    <a:lnTo>
                      <a:pt x="254" y="82"/>
                    </a:lnTo>
                    <a:lnTo>
                      <a:pt x="254" y="80"/>
                    </a:lnTo>
                    <a:lnTo>
                      <a:pt x="250" y="74"/>
                    </a:lnTo>
                    <a:lnTo>
                      <a:pt x="246" y="74"/>
                    </a:lnTo>
                    <a:lnTo>
                      <a:pt x="244" y="76"/>
                    </a:lnTo>
                    <a:lnTo>
                      <a:pt x="244" y="82"/>
                    </a:lnTo>
                    <a:lnTo>
                      <a:pt x="248" y="91"/>
                    </a:lnTo>
                    <a:lnTo>
                      <a:pt x="254" y="105"/>
                    </a:lnTo>
                    <a:lnTo>
                      <a:pt x="271" y="122"/>
                    </a:lnTo>
                    <a:lnTo>
                      <a:pt x="271" y="99"/>
                    </a:lnTo>
                    <a:lnTo>
                      <a:pt x="271" y="99"/>
                    </a:lnTo>
                    <a:lnTo>
                      <a:pt x="271" y="99"/>
                    </a:lnTo>
                    <a:close/>
                    <a:moveTo>
                      <a:pt x="167" y="188"/>
                    </a:moveTo>
                    <a:lnTo>
                      <a:pt x="157" y="178"/>
                    </a:lnTo>
                    <a:lnTo>
                      <a:pt x="161" y="176"/>
                    </a:lnTo>
                    <a:lnTo>
                      <a:pt x="159" y="176"/>
                    </a:lnTo>
                    <a:lnTo>
                      <a:pt x="155" y="174"/>
                    </a:lnTo>
                    <a:lnTo>
                      <a:pt x="153" y="174"/>
                    </a:lnTo>
                    <a:lnTo>
                      <a:pt x="151" y="171"/>
                    </a:lnTo>
                    <a:lnTo>
                      <a:pt x="149" y="169"/>
                    </a:lnTo>
                    <a:lnTo>
                      <a:pt x="149" y="165"/>
                    </a:lnTo>
                    <a:lnTo>
                      <a:pt x="151" y="161"/>
                    </a:lnTo>
                    <a:lnTo>
                      <a:pt x="151" y="157"/>
                    </a:lnTo>
                    <a:lnTo>
                      <a:pt x="147" y="159"/>
                    </a:lnTo>
                    <a:lnTo>
                      <a:pt x="145" y="159"/>
                    </a:lnTo>
                    <a:lnTo>
                      <a:pt x="143" y="161"/>
                    </a:lnTo>
                    <a:lnTo>
                      <a:pt x="140" y="161"/>
                    </a:lnTo>
                    <a:lnTo>
                      <a:pt x="138" y="161"/>
                    </a:lnTo>
                    <a:lnTo>
                      <a:pt x="138" y="153"/>
                    </a:lnTo>
                    <a:lnTo>
                      <a:pt x="132" y="151"/>
                    </a:lnTo>
                    <a:lnTo>
                      <a:pt x="132" y="136"/>
                    </a:lnTo>
                    <a:lnTo>
                      <a:pt x="118" y="126"/>
                    </a:lnTo>
                    <a:lnTo>
                      <a:pt x="111" y="111"/>
                    </a:lnTo>
                    <a:lnTo>
                      <a:pt x="118" y="107"/>
                    </a:lnTo>
                    <a:lnTo>
                      <a:pt x="120" y="107"/>
                    </a:lnTo>
                    <a:lnTo>
                      <a:pt x="124" y="105"/>
                    </a:lnTo>
                    <a:lnTo>
                      <a:pt x="126" y="101"/>
                    </a:lnTo>
                    <a:lnTo>
                      <a:pt x="126" y="99"/>
                    </a:lnTo>
                    <a:lnTo>
                      <a:pt x="124" y="93"/>
                    </a:lnTo>
                    <a:lnTo>
                      <a:pt x="118" y="91"/>
                    </a:lnTo>
                    <a:lnTo>
                      <a:pt x="116" y="89"/>
                    </a:lnTo>
                    <a:lnTo>
                      <a:pt x="114" y="89"/>
                    </a:lnTo>
                    <a:lnTo>
                      <a:pt x="111" y="87"/>
                    </a:lnTo>
                    <a:lnTo>
                      <a:pt x="109" y="87"/>
                    </a:lnTo>
                    <a:lnTo>
                      <a:pt x="101" y="82"/>
                    </a:lnTo>
                    <a:lnTo>
                      <a:pt x="97" y="82"/>
                    </a:lnTo>
                    <a:lnTo>
                      <a:pt x="95" y="82"/>
                    </a:lnTo>
                    <a:lnTo>
                      <a:pt x="93" y="82"/>
                    </a:lnTo>
                    <a:lnTo>
                      <a:pt x="93" y="64"/>
                    </a:lnTo>
                    <a:lnTo>
                      <a:pt x="91" y="62"/>
                    </a:lnTo>
                    <a:lnTo>
                      <a:pt x="89" y="58"/>
                    </a:lnTo>
                    <a:lnTo>
                      <a:pt x="85" y="58"/>
                    </a:lnTo>
                    <a:lnTo>
                      <a:pt x="72" y="43"/>
                    </a:lnTo>
                    <a:lnTo>
                      <a:pt x="64" y="45"/>
                    </a:lnTo>
                    <a:lnTo>
                      <a:pt x="53" y="35"/>
                    </a:lnTo>
                    <a:lnTo>
                      <a:pt x="47" y="33"/>
                    </a:lnTo>
                    <a:lnTo>
                      <a:pt x="16" y="16"/>
                    </a:lnTo>
                    <a:lnTo>
                      <a:pt x="10" y="2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8" y="29"/>
                    </a:lnTo>
                    <a:lnTo>
                      <a:pt x="8" y="66"/>
                    </a:lnTo>
                    <a:lnTo>
                      <a:pt x="8" y="72"/>
                    </a:lnTo>
                    <a:lnTo>
                      <a:pt x="8" y="103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8" y="124"/>
                    </a:lnTo>
                    <a:lnTo>
                      <a:pt x="6" y="126"/>
                    </a:lnTo>
                    <a:lnTo>
                      <a:pt x="6" y="134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4" y="151"/>
                    </a:lnTo>
                    <a:lnTo>
                      <a:pt x="4" y="163"/>
                    </a:lnTo>
                    <a:lnTo>
                      <a:pt x="8" y="165"/>
                    </a:lnTo>
                    <a:lnTo>
                      <a:pt x="12" y="165"/>
                    </a:lnTo>
                    <a:lnTo>
                      <a:pt x="14" y="163"/>
                    </a:lnTo>
                    <a:lnTo>
                      <a:pt x="22" y="163"/>
                    </a:lnTo>
                    <a:lnTo>
                      <a:pt x="24" y="161"/>
                    </a:lnTo>
                    <a:lnTo>
                      <a:pt x="24" y="161"/>
                    </a:lnTo>
                    <a:lnTo>
                      <a:pt x="31" y="167"/>
                    </a:lnTo>
                    <a:lnTo>
                      <a:pt x="33" y="167"/>
                    </a:lnTo>
                    <a:lnTo>
                      <a:pt x="35" y="165"/>
                    </a:lnTo>
                    <a:lnTo>
                      <a:pt x="39" y="163"/>
                    </a:lnTo>
                    <a:lnTo>
                      <a:pt x="41" y="161"/>
                    </a:lnTo>
                    <a:lnTo>
                      <a:pt x="45" y="159"/>
                    </a:lnTo>
                    <a:lnTo>
                      <a:pt x="45" y="157"/>
                    </a:lnTo>
                    <a:lnTo>
                      <a:pt x="41" y="153"/>
                    </a:lnTo>
                    <a:lnTo>
                      <a:pt x="37" y="151"/>
                    </a:lnTo>
                    <a:lnTo>
                      <a:pt x="35" y="149"/>
                    </a:lnTo>
                    <a:lnTo>
                      <a:pt x="31" y="145"/>
                    </a:lnTo>
                    <a:lnTo>
                      <a:pt x="27" y="142"/>
                    </a:lnTo>
                    <a:lnTo>
                      <a:pt x="24" y="142"/>
                    </a:lnTo>
                    <a:lnTo>
                      <a:pt x="24" y="142"/>
                    </a:lnTo>
                    <a:lnTo>
                      <a:pt x="27" y="142"/>
                    </a:lnTo>
                    <a:lnTo>
                      <a:pt x="35" y="142"/>
                    </a:lnTo>
                    <a:lnTo>
                      <a:pt x="51" y="142"/>
                    </a:lnTo>
                    <a:lnTo>
                      <a:pt x="51" y="142"/>
                    </a:lnTo>
                    <a:lnTo>
                      <a:pt x="49" y="140"/>
                    </a:lnTo>
                    <a:lnTo>
                      <a:pt x="49" y="138"/>
                    </a:lnTo>
                    <a:lnTo>
                      <a:pt x="47" y="134"/>
                    </a:lnTo>
                    <a:lnTo>
                      <a:pt x="47" y="136"/>
                    </a:lnTo>
                    <a:lnTo>
                      <a:pt x="51" y="136"/>
                    </a:lnTo>
                    <a:lnTo>
                      <a:pt x="51" y="138"/>
                    </a:lnTo>
                    <a:lnTo>
                      <a:pt x="53" y="138"/>
                    </a:lnTo>
                    <a:lnTo>
                      <a:pt x="56" y="136"/>
                    </a:lnTo>
                    <a:lnTo>
                      <a:pt x="56" y="134"/>
                    </a:lnTo>
                    <a:lnTo>
                      <a:pt x="53" y="134"/>
                    </a:lnTo>
                    <a:lnTo>
                      <a:pt x="53" y="130"/>
                    </a:lnTo>
                    <a:lnTo>
                      <a:pt x="51" y="128"/>
                    </a:lnTo>
                    <a:lnTo>
                      <a:pt x="56" y="130"/>
                    </a:lnTo>
                    <a:lnTo>
                      <a:pt x="58" y="132"/>
                    </a:lnTo>
                    <a:lnTo>
                      <a:pt x="62" y="132"/>
                    </a:lnTo>
                    <a:lnTo>
                      <a:pt x="64" y="130"/>
                    </a:lnTo>
                    <a:lnTo>
                      <a:pt x="66" y="128"/>
                    </a:lnTo>
                    <a:lnTo>
                      <a:pt x="68" y="126"/>
                    </a:lnTo>
                    <a:lnTo>
                      <a:pt x="72" y="132"/>
                    </a:lnTo>
                    <a:lnTo>
                      <a:pt x="74" y="134"/>
                    </a:lnTo>
                    <a:lnTo>
                      <a:pt x="76" y="134"/>
                    </a:lnTo>
                    <a:lnTo>
                      <a:pt x="78" y="134"/>
                    </a:lnTo>
                    <a:lnTo>
                      <a:pt x="82" y="136"/>
                    </a:lnTo>
                    <a:lnTo>
                      <a:pt x="85" y="136"/>
                    </a:lnTo>
                    <a:lnTo>
                      <a:pt x="95" y="140"/>
                    </a:lnTo>
                    <a:lnTo>
                      <a:pt x="97" y="142"/>
                    </a:lnTo>
                    <a:lnTo>
                      <a:pt x="101" y="149"/>
                    </a:lnTo>
                    <a:lnTo>
                      <a:pt x="101" y="155"/>
                    </a:lnTo>
                    <a:lnTo>
                      <a:pt x="101" y="159"/>
                    </a:lnTo>
                    <a:lnTo>
                      <a:pt x="105" y="161"/>
                    </a:lnTo>
                    <a:lnTo>
                      <a:pt x="109" y="161"/>
                    </a:lnTo>
                    <a:lnTo>
                      <a:pt x="111" y="165"/>
                    </a:lnTo>
                    <a:lnTo>
                      <a:pt x="111" y="169"/>
                    </a:lnTo>
                    <a:lnTo>
                      <a:pt x="114" y="171"/>
                    </a:lnTo>
                    <a:lnTo>
                      <a:pt x="118" y="182"/>
                    </a:lnTo>
                    <a:lnTo>
                      <a:pt x="122" y="188"/>
                    </a:lnTo>
                    <a:lnTo>
                      <a:pt x="128" y="188"/>
                    </a:lnTo>
                    <a:lnTo>
                      <a:pt x="138" y="190"/>
                    </a:lnTo>
                    <a:lnTo>
                      <a:pt x="155" y="190"/>
                    </a:lnTo>
                    <a:lnTo>
                      <a:pt x="157" y="192"/>
                    </a:lnTo>
                    <a:lnTo>
                      <a:pt x="163" y="198"/>
                    </a:lnTo>
                    <a:lnTo>
                      <a:pt x="169" y="203"/>
                    </a:lnTo>
                    <a:lnTo>
                      <a:pt x="172" y="203"/>
                    </a:lnTo>
                    <a:lnTo>
                      <a:pt x="172" y="200"/>
                    </a:lnTo>
                    <a:lnTo>
                      <a:pt x="169" y="196"/>
                    </a:lnTo>
                    <a:lnTo>
                      <a:pt x="169" y="196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7" y="188"/>
                    </a:lnTo>
                    <a:lnTo>
                      <a:pt x="167" y="188"/>
                    </a:lnTo>
                    <a:lnTo>
                      <a:pt x="167" y="18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" name="Freeform 105"/>
              <p:cNvSpPr>
                <a:spLocks noEditPoints="1"/>
              </p:cNvSpPr>
              <p:nvPr/>
            </p:nvSpPr>
            <p:spPr bwMode="auto">
              <a:xfrm>
                <a:off x="5147" y="2407"/>
                <a:ext cx="271" cy="203"/>
              </a:xfrm>
              <a:custGeom>
                <a:avLst/>
                <a:gdLst>
                  <a:gd name="T0" fmla="*/ 111 w 271"/>
                  <a:gd name="T1" fmla="*/ 2 h 203"/>
                  <a:gd name="T2" fmla="*/ 122 w 271"/>
                  <a:gd name="T3" fmla="*/ 8 h 203"/>
                  <a:gd name="T4" fmla="*/ 122 w 271"/>
                  <a:gd name="T5" fmla="*/ 0 h 203"/>
                  <a:gd name="T6" fmla="*/ 188 w 271"/>
                  <a:gd name="T7" fmla="*/ 64 h 203"/>
                  <a:gd name="T8" fmla="*/ 194 w 271"/>
                  <a:gd name="T9" fmla="*/ 72 h 203"/>
                  <a:gd name="T10" fmla="*/ 149 w 271"/>
                  <a:gd name="T11" fmla="*/ 91 h 203"/>
                  <a:gd name="T12" fmla="*/ 147 w 271"/>
                  <a:gd name="T13" fmla="*/ 105 h 203"/>
                  <a:gd name="T14" fmla="*/ 188 w 271"/>
                  <a:gd name="T15" fmla="*/ 99 h 203"/>
                  <a:gd name="T16" fmla="*/ 198 w 271"/>
                  <a:gd name="T17" fmla="*/ 82 h 203"/>
                  <a:gd name="T18" fmla="*/ 207 w 271"/>
                  <a:gd name="T19" fmla="*/ 64 h 203"/>
                  <a:gd name="T20" fmla="*/ 198 w 271"/>
                  <a:gd name="T21" fmla="*/ 53 h 203"/>
                  <a:gd name="T22" fmla="*/ 188 w 271"/>
                  <a:gd name="T23" fmla="*/ 60 h 203"/>
                  <a:gd name="T24" fmla="*/ 205 w 271"/>
                  <a:gd name="T25" fmla="*/ 33 h 203"/>
                  <a:gd name="T26" fmla="*/ 194 w 271"/>
                  <a:gd name="T27" fmla="*/ 20 h 203"/>
                  <a:gd name="T28" fmla="*/ 182 w 271"/>
                  <a:gd name="T29" fmla="*/ 10 h 203"/>
                  <a:gd name="T30" fmla="*/ 207 w 271"/>
                  <a:gd name="T31" fmla="*/ 41 h 203"/>
                  <a:gd name="T32" fmla="*/ 213 w 271"/>
                  <a:gd name="T33" fmla="*/ 49 h 203"/>
                  <a:gd name="T34" fmla="*/ 215 w 271"/>
                  <a:gd name="T35" fmla="*/ 70 h 203"/>
                  <a:gd name="T36" fmla="*/ 225 w 271"/>
                  <a:gd name="T37" fmla="*/ 64 h 203"/>
                  <a:gd name="T38" fmla="*/ 215 w 271"/>
                  <a:gd name="T39" fmla="*/ 43 h 203"/>
                  <a:gd name="T40" fmla="*/ 209 w 271"/>
                  <a:gd name="T41" fmla="*/ 37 h 203"/>
                  <a:gd name="T42" fmla="*/ 254 w 271"/>
                  <a:gd name="T43" fmla="*/ 80 h 203"/>
                  <a:gd name="T44" fmla="*/ 244 w 271"/>
                  <a:gd name="T45" fmla="*/ 82 h 203"/>
                  <a:gd name="T46" fmla="*/ 271 w 271"/>
                  <a:gd name="T47" fmla="*/ 99 h 203"/>
                  <a:gd name="T48" fmla="*/ 157 w 271"/>
                  <a:gd name="T49" fmla="*/ 178 h 203"/>
                  <a:gd name="T50" fmla="*/ 153 w 271"/>
                  <a:gd name="T51" fmla="*/ 174 h 203"/>
                  <a:gd name="T52" fmla="*/ 151 w 271"/>
                  <a:gd name="T53" fmla="*/ 161 h 203"/>
                  <a:gd name="T54" fmla="*/ 143 w 271"/>
                  <a:gd name="T55" fmla="*/ 161 h 203"/>
                  <a:gd name="T56" fmla="*/ 132 w 271"/>
                  <a:gd name="T57" fmla="*/ 151 h 203"/>
                  <a:gd name="T58" fmla="*/ 118 w 271"/>
                  <a:gd name="T59" fmla="*/ 107 h 203"/>
                  <a:gd name="T60" fmla="*/ 126 w 271"/>
                  <a:gd name="T61" fmla="*/ 99 h 203"/>
                  <a:gd name="T62" fmla="*/ 114 w 271"/>
                  <a:gd name="T63" fmla="*/ 89 h 203"/>
                  <a:gd name="T64" fmla="*/ 97 w 271"/>
                  <a:gd name="T65" fmla="*/ 82 h 203"/>
                  <a:gd name="T66" fmla="*/ 91 w 271"/>
                  <a:gd name="T67" fmla="*/ 62 h 203"/>
                  <a:gd name="T68" fmla="*/ 64 w 271"/>
                  <a:gd name="T69" fmla="*/ 45 h 203"/>
                  <a:gd name="T70" fmla="*/ 10 w 271"/>
                  <a:gd name="T71" fmla="*/ 20 h 203"/>
                  <a:gd name="T72" fmla="*/ 8 w 271"/>
                  <a:gd name="T73" fmla="*/ 66 h 203"/>
                  <a:gd name="T74" fmla="*/ 4 w 271"/>
                  <a:gd name="T75" fmla="*/ 107 h 203"/>
                  <a:gd name="T76" fmla="*/ 4 w 271"/>
                  <a:gd name="T77" fmla="*/ 116 h 203"/>
                  <a:gd name="T78" fmla="*/ 6 w 271"/>
                  <a:gd name="T79" fmla="*/ 134 h 203"/>
                  <a:gd name="T80" fmla="*/ 4 w 271"/>
                  <a:gd name="T81" fmla="*/ 142 h 203"/>
                  <a:gd name="T82" fmla="*/ 12 w 271"/>
                  <a:gd name="T83" fmla="*/ 165 h 203"/>
                  <a:gd name="T84" fmla="*/ 24 w 271"/>
                  <a:gd name="T85" fmla="*/ 161 h 203"/>
                  <a:gd name="T86" fmla="*/ 39 w 271"/>
                  <a:gd name="T87" fmla="*/ 163 h 203"/>
                  <a:gd name="T88" fmla="*/ 41 w 271"/>
                  <a:gd name="T89" fmla="*/ 153 h 203"/>
                  <a:gd name="T90" fmla="*/ 27 w 271"/>
                  <a:gd name="T91" fmla="*/ 142 h 203"/>
                  <a:gd name="T92" fmla="*/ 35 w 271"/>
                  <a:gd name="T93" fmla="*/ 142 h 203"/>
                  <a:gd name="T94" fmla="*/ 49 w 271"/>
                  <a:gd name="T95" fmla="*/ 138 h 203"/>
                  <a:gd name="T96" fmla="*/ 51 w 271"/>
                  <a:gd name="T97" fmla="*/ 138 h 203"/>
                  <a:gd name="T98" fmla="*/ 53 w 271"/>
                  <a:gd name="T99" fmla="*/ 134 h 203"/>
                  <a:gd name="T100" fmla="*/ 58 w 271"/>
                  <a:gd name="T101" fmla="*/ 132 h 203"/>
                  <a:gd name="T102" fmla="*/ 68 w 271"/>
                  <a:gd name="T103" fmla="*/ 126 h 203"/>
                  <a:gd name="T104" fmla="*/ 78 w 271"/>
                  <a:gd name="T105" fmla="*/ 134 h 203"/>
                  <a:gd name="T106" fmla="*/ 97 w 271"/>
                  <a:gd name="T107" fmla="*/ 142 h 203"/>
                  <a:gd name="T108" fmla="*/ 105 w 271"/>
                  <a:gd name="T109" fmla="*/ 161 h 203"/>
                  <a:gd name="T110" fmla="*/ 114 w 271"/>
                  <a:gd name="T111" fmla="*/ 171 h 203"/>
                  <a:gd name="T112" fmla="*/ 138 w 271"/>
                  <a:gd name="T113" fmla="*/ 190 h 203"/>
                  <a:gd name="T114" fmla="*/ 169 w 271"/>
                  <a:gd name="T115" fmla="*/ 203 h 203"/>
                  <a:gd name="T116" fmla="*/ 169 w 271"/>
                  <a:gd name="T117" fmla="*/ 196 h 203"/>
                  <a:gd name="T118" fmla="*/ 167 w 271"/>
                  <a:gd name="T119" fmla="*/ 18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1" h="203">
                    <a:moveTo>
                      <a:pt x="122" y="0"/>
                    </a:moveTo>
                    <a:lnTo>
                      <a:pt x="116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07" y="4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2" y="8"/>
                    </a:lnTo>
                    <a:lnTo>
                      <a:pt x="124" y="4"/>
                    </a:lnTo>
                    <a:lnTo>
                      <a:pt x="124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close/>
                    <a:moveTo>
                      <a:pt x="188" y="60"/>
                    </a:moveTo>
                    <a:lnTo>
                      <a:pt x="188" y="62"/>
                    </a:lnTo>
                    <a:lnTo>
                      <a:pt x="188" y="64"/>
                    </a:lnTo>
                    <a:lnTo>
                      <a:pt x="188" y="64"/>
                    </a:lnTo>
                    <a:lnTo>
                      <a:pt x="192" y="66"/>
                    </a:lnTo>
                    <a:lnTo>
                      <a:pt x="194" y="68"/>
                    </a:lnTo>
                    <a:lnTo>
                      <a:pt x="194" y="72"/>
                    </a:lnTo>
                    <a:lnTo>
                      <a:pt x="176" y="82"/>
                    </a:lnTo>
                    <a:lnTo>
                      <a:pt x="167" y="82"/>
                    </a:lnTo>
                    <a:lnTo>
                      <a:pt x="157" y="87"/>
                    </a:lnTo>
                    <a:lnTo>
                      <a:pt x="149" y="91"/>
                    </a:lnTo>
                    <a:lnTo>
                      <a:pt x="147" y="93"/>
                    </a:lnTo>
                    <a:lnTo>
                      <a:pt x="143" y="93"/>
                    </a:lnTo>
                    <a:lnTo>
                      <a:pt x="140" y="95"/>
                    </a:lnTo>
                    <a:lnTo>
                      <a:pt x="147" y="105"/>
                    </a:lnTo>
                    <a:lnTo>
                      <a:pt x="172" y="105"/>
                    </a:lnTo>
                    <a:lnTo>
                      <a:pt x="176" y="101"/>
                    </a:lnTo>
                    <a:lnTo>
                      <a:pt x="184" y="101"/>
                    </a:lnTo>
                    <a:lnTo>
                      <a:pt x="188" y="99"/>
                    </a:lnTo>
                    <a:lnTo>
                      <a:pt x="194" y="93"/>
                    </a:lnTo>
                    <a:lnTo>
                      <a:pt x="194" y="91"/>
                    </a:lnTo>
                    <a:lnTo>
                      <a:pt x="201" y="91"/>
                    </a:lnTo>
                    <a:lnTo>
                      <a:pt x="198" y="82"/>
                    </a:lnTo>
                    <a:lnTo>
                      <a:pt x="205" y="82"/>
                    </a:lnTo>
                    <a:lnTo>
                      <a:pt x="205" y="80"/>
                    </a:lnTo>
                    <a:lnTo>
                      <a:pt x="207" y="72"/>
                    </a:lnTo>
                    <a:lnTo>
                      <a:pt x="207" y="64"/>
                    </a:lnTo>
                    <a:lnTo>
                      <a:pt x="205" y="55"/>
                    </a:lnTo>
                    <a:lnTo>
                      <a:pt x="205" y="53"/>
                    </a:lnTo>
                    <a:lnTo>
                      <a:pt x="201" y="51"/>
                    </a:lnTo>
                    <a:lnTo>
                      <a:pt x="198" y="53"/>
                    </a:lnTo>
                    <a:lnTo>
                      <a:pt x="196" y="55"/>
                    </a:lnTo>
                    <a:lnTo>
                      <a:pt x="190" y="58"/>
                    </a:lnTo>
                    <a:lnTo>
                      <a:pt x="188" y="60"/>
                    </a:lnTo>
                    <a:lnTo>
                      <a:pt x="188" y="60"/>
                    </a:lnTo>
                    <a:lnTo>
                      <a:pt x="188" y="60"/>
                    </a:lnTo>
                    <a:close/>
                    <a:moveTo>
                      <a:pt x="209" y="37"/>
                    </a:moveTo>
                    <a:lnTo>
                      <a:pt x="205" y="37"/>
                    </a:lnTo>
                    <a:lnTo>
                      <a:pt x="205" y="33"/>
                    </a:lnTo>
                    <a:lnTo>
                      <a:pt x="201" y="29"/>
                    </a:lnTo>
                    <a:lnTo>
                      <a:pt x="198" y="29"/>
                    </a:lnTo>
                    <a:lnTo>
                      <a:pt x="196" y="24"/>
                    </a:lnTo>
                    <a:lnTo>
                      <a:pt x="194" y="20"/>
                    </a:lnTo>
                    <a:lnTo>
                      <a:pt x="192" y="20"/>
                    </a:lnTo>
                    <a:lnTo>
                      <a:pt x="190" y="20"/>
                    </a:lnTo>
                    <a:lnTo>
                      <a:pt x="188" y="20"/>
                    </a:lnTo>
                    <a:lnTo>
                      <a:pt x="182" y="10"/>
                    </a:lnTo>
                    <a:lnTo>
                      <a:pt x="180" y="22"/>
                    </a:lnTo>
                    <a:lnTo>
                      <a:pt x="190" y="26"/>
                    </a:lnTo>
                    <a:lnTo>
                      <a:pt x="205" y="41"/>
                    </a:lnTo>
                    <a:lnTo>
                      <a:pt x="207" y="41"/>
                    </a:lnTo>
                    <a:lnTo>
                      <a:pt x="209" y="43"/>
                    </a:lnTo>
                    <a:lnTo>
                      <a:pt x="211" y="45"/>
                    </a:lnTo>
                    <a:lnTo>
                      <a:pt x="213" y="47"/>
                    </a:lnTo>
                    <a:lnTo>
                      <a:pt x="213" y="49"/>
                    </a:lnTo>
                    <a:lnTo>
                      <a:pt x="215" y="53"/>
                    </a:lnTo>
                    <a:lnTo>
                      <a:pt x="213" y="55"/>
                    </a:lnTo>
                    <a:lnTo>
                      <a:pt x="213" y="66"/>
                    </a:lnTo>
                    <a:lnTo>
                      <a:pt x="215" y="70"/>
                    </a:lnTo>
                    <a:lnTo>
                      <a:pt x="215" y="72"/>
                    </a:lnTo>
                    <a:lnTo>
                      <a:pt x="221" y="72"/>
                    </a:lnTo>
                    <a:lnTo>
                      <a:pt x="223" y="68"/>
                    </a:lnTo>
                    <a:lnTo>
                      <a:pt x="225" y="64"/>
                    </a:lnTo>
                    <a:lnTo>
                      <a:pt x="225" y="62"/>
                    </a:lnTo>
                    <a:lnTo>
                      <a:pt x="221" y="51"/>
                    </a:lnTo>
                    <a:lnTo>
                      <a:pt x="219" y="47"/>
                    </a:lnTo>
                    <a:lnTo>
                      <a:pt x="215" y="43"/>
                    </a:lnTo>
                    <a:lnTo>
                      <a:pt x="213" y="41"/>
                    </a:lnTo>
                    <a:lnTo>
                      <a:pt x="211" y="37"/>
                    </a:lnTo>
                    <a:lnTo>
                      <a:pt x="209" y="37"/>
                    </a:lnTo>
                    <a:lnTo>
                      <a:pt x="209" y="37"/>
                    </a:lnTo>
                    <a:lnTo>
                      <a:pt x="209" y="37"/>
                    </a:lnTo>
                    <a:close/>
                    <a:moveTo>
                      <a:pt x="271" y="99"/>
                    </a:moveTo>
                    <a:lnTo>
                      <a:pt x="254" y="82"/>
                    </a:lnTo>
                    <a:lnTo>
                      <a:pt x="254" y="80"/>
                    </a:lnTo>
                    <a:lnTo>
                      <a:pt x="250" y="74"/>
                    </a:lnTo>
                    <a:lnTo>
                      <a:pt x="246" y="74"/>
                    </a:lnTo>
                    <a:lnTo>
                      <a:pt x="244" y="76"/>
                    </a:lnTo>
                    <a:lnTo>
                      <a:pt x="244" y="82"/>
                    </a:lnTo>
                    <a:lnTo>
                      <a:pt x="248" y="91"/>
                    </a:lnTo>
                    <a:lnTo>
                      <a:pt x="254" y="105"/>
                    </a:lnTo>
                    <a:lnTo>
                      <a:pt x="271" y="122"/>
                    </a:lnTo>
                    <a:lnTo>
                      <a:pt x="271" y="99"/>
                    </a:lnTo>
                    <a:lnTo>
                      <a:pt x="271" y="99"/>
                    </a:lnTo>
                    <a:lnTo>
                      <a:pt x="271" y="99"/>
                    </a:lnTo>
                    <a:close/>
                    <a:moveTo>
                      <a:pt x="167" y="188"/>
                    </a:moveTo>
                    <a:lnTo>
                      <a:pt x="157" y="178"/>
                    </a:lnTo>
                    <a:lnTo>
                      <a:pt x="161" y="176"/>
                    </a:lnTo>
                    <a:lnTo>
                      <a:pt x="159" y="176"/>
                    </a:lnTo>
                    <a:lnTo>
                      <a:pt x="155" y="174"/>
                    </a:lnTo>
                    <a:lnTo>
                      <a:pt x="153" y="174"/>
                    </a:lnTo>
                    <a:lnTo>
                      <a:pt x="151" y="171"/>
                    </a:lnTo>
                    <a:lnTo>
                      <a:pt x="149" y="169"/>
                    </a:lnTo>
                    <a:lnTo>
                      <a:pt x="149" y="165"/>
                    </a:lnTo>
                    <a:lnTo>
                      <a:pt x="151" y="161"/>
                    </a:lnTo>
                    <a:lnTo>
                      <a:pt x="151" y="157"/>
                    </a:lnTo>
                    <a:lnTo>
                      <a:pt x="147" y="159"/>
                    </a:lnTo>
                    <a:lnTo>
                      <a:pt x="145" y="159"/>
                    </a:lnTo>
                    <a:lnTo>
                      <a:pt x="143" y="161"/>
                    </a:lnTo>
                    <a:lnTo>
                      <a:pt x="140" y="161"/>
                    </a:lnTo>
                    <a:lnTo>
                      <a:pt x="138" y="161"/>
                    </a:lnTo>
                    <a:lnTo>
                      <a:pt x="138" y="153"/>
                    </a:lnTo>
                    <a:lnTo>
                      <a:pt x="132" y="151"/>
                    </a:lnTo>
                    <a:lnTo>
                      <a:pt x="132" y="136"/>
                    </a:lnTo>
                    <a:lnTo>
                      <a:pt x="118" y="126"/>
                    </a:lnTo>
                    <a:lnTo>
                      <a:pt x="111" y="111"/>
                    </a:lnTo>
                    <a:lnTo>
                      <a:pt x="118" y="107"/>
                    </a:lnTo>
                    <a:lnTo>
                      <a:pt x="120" y="107"/>
                    </a:lnTo>
                    <a:lnTo>
                      <a:pt x="124" y="105"/>
                    </a:lnTo>
                    <a:lnTo>
                      <a:pt x="126" y="101"/>
                    </a:lnTo>
                    <a:lnTo>
                      <a:pt x="126" y="99"/>
                    </a:lnTo>
                    <a:lnTo>
                      <a:pt x="124" y="93"/>
                    </a:lnTo>
                    <a:lnTo>
                      <a:pt x="118" y="91"/>
                    </a:lnTo>
                    <a:lnTo>
                      <a:pt x="116" y="89"/>
                    </a:lnTo>
                    <a:lnTo>
                      <a:pt x="114" y="89"/>
                    </a:lnTo>
                    <a:lnTo>
                      <a:pt x="111" y="87"/>
                    </a:lnTo>
                    <a:lnTo>
                      <a:pt x="109" y="87"/>
                    </a:lnTo>
                    <a:lnTo>
                      <a:pt x="101" y="82"/>
                    </a:lnTo>
                    <a:lnTo>
                      <a:pt x="97" y="82"/>
                    </a:lnTo>
                    <a:lnTo>
                      <a:pt x="95" y="82"/>
                    </a:lnTo>
                    <a:lnTo>
                      <a:pt x="93" y="82"/>
                    </a:lnTo>
                    <a:lnTo>
                      <a:pt x="93" y="64"/>
                    </a:lnTo>
                    <a:lnTo>
                      <a:pt x="91" y="62"/>
                    </a:lnTo>
                    <a:lnTo>
                      <a:pt x="89" y="58"/>
                    </a:lnTo>
                    <a:lnTo>
                      <a:pt x="85" y="58"/>
                    </a:lnTo>
                    <a:lnTo>
                      <a:pt x="72" y="43"/>
                    </a:lnTo>
                    <a:lnTo>
                      <a:pt x="64" y="45"/>
                    </a:lnTo>
                    <a:lnTo>
                      <a:pt x="53" y="35"/>
                    </a:lnTo>
                    <a:lnTo>
                      <a:pt x="47" y="33"/>
                    </a:lnTo>
                    <a:lnTo>
                      <a:pt x="16" y="16"/>
                    </a:lnTo>
                    <a:lnTo>
                      <a:pt x="10" y="20"/>
                    </a:lnTo>
                    <a:lnTo>
                      <a:pt x="0" y="12"/>
                    </a:lnTo>
                    <a:lnTo>
                      <a:pt x="10" y="20"/>
                    </a:lnTo>
                    <a:lnTo>
                      <a:pt x="8" y="29"/>
                    </a:lnTo>
                    <a:lnTo>
                      <a:pt x="8" y="66"/>
                    </a:lnTo>
                    <a:lnTo>
                      <a:pt x="8" y="72"/>
                    </a:lnTo>
                    <a:lnTo>
                      <a:pt x="8" y="103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8" y="124"/>
                    </a:lnTo>
                    <a:lnTo>
                      <a:pt x="6" y="126"/>
                    </a:lnTo>
                    <a:lnTo>
                      <a:pt x="6" y="134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4" y="151"/>
                    </a:lnTo>
                    <a:lnTo>
                      <a:pt x="4" y="163"/>
                    </a:lnTo>
                    <a:lnTo>
                      <a:pt x="8" y="165"/>
                    </a:lnTo>
                    <a:lnTo>
                      <a:pt x="12" y="165"/>
                    </a:lnTo>
                    <a:lnTo>
                      <a:pt x="14" y="163"/>
                    </a:lnTo>
                    <a:lnTo>
                      <a:pt x="22" y="163"/>
                    </a:lnTo>
                    <a:lnTo>
                      <a:pt x="24" y="161"/>
                    </a:lnTo>
                    <a:lnTo>
                      <a:pt x="24" y="161"/>
                    </a:lnTo>
                    <a:lnTo>
                      <a:pt x="31" y="167"/>
                    </a:lnTo>
                    <a:lnTo>
                      <a:pt x="33" y="167"/>
                    </a:lnTo>
                    <a:lnTo>
                      <a:pt x="35" y="165"/>
                    </a:lnTo>
                    <a:lnTo>
                      <a:pt x="39" y="163"/>
                    </a:lnTo>
                    <a:lnTo>
                      <a:pt x="41" y="161"/>
                    </a:lnTo>
                    <a:lnTo>
                      <a:pt x="45" y="159"/>
                    </a:lnTo>
                    <a:lnTo>
                      <a:pt x="45" y="157"/>
                    </a:lnTo>
                    <a:lnTo>
                      <a:pt x="41" y="153"/>
                    </a:lnTo>
                    <a:lnTo>
                      <a:pt x="37" y="151"/>
                    </a:lnTo>
                    <a:lnTo>
                      <a:pt x="35" y="149"/>
                    </a:lnTo>
                    <a:lnTo>
                      <a:pt x="31" y="145"/>
                    </a:lnTo>
                    <a:lnTo>
                      <a:pt x="27" y="142"/>
                    </a:lnTo>
                    <a:lnTo>
                      <a:pt x="24" y="142"/>
                    </a:lnTo>
                    <a:lnTo>
                      <a:pt x="24" y="142"/>
                    </a:lnTo>
                    <a:lnTo>
                      <a:pt x="27" y="142"/>
                    </a:lnTo>
                    <a:lnTo>
                      <a:pt x="35" y="142"/>
                    </a:lnTo>
                    <a:lnTo>
                      <a:pt x="51" y="142"/>
                    </a:lnTo>
                    <a:lnTo>
                      <a:pt x="51" y="142"/>
                    </a:lnTo>
                    <a:lnTo>
                      <a:pt x="49" y="140"/>
                    </a:lnTo>
                    <a:lnTo>
                      <a:pt x="49" y="138"/>
                    </a:lnTo>
                    <a:lnTo>
                      <a:pt x="47" y="134"/>
                    </a:lnTo>
                    <a:lnTo>
                      <a:pt x="47" y="136"/>
                    </a:lnTo>
                    <a:lnTo>
                      <a:pt x="51" y="136"/>
                    </a:lnTo>
                    <a:lnTo>
                      <a:pt x="51" y="138"/>
                    </a:lnTo>
                    <a:lnTo>
                      <a:pt x="53" y="138"/>
                    </a:lnTo>
                    <a:lnTo>
                      <a:pt x="56" y="136"/>
                    </a:lnTo>
                    <a:lnTo>
                      <a:pt x="56" y="134"/>
                    </a:lnTo>
                    <a:lnTo>
                      <a:pt x="53" y="134"/>
                    </a:lnTo>
                    <a:lnTo>
                      <a:pt x="53" y="130"/>
                    </a:lnTo>
                    <a:lnTo>
                      <a:pt x="51" y="128"/>
                    </a:lnTo>
                    <a:lnTo>
                      <a:pt x="56" y="130"/>
                    </a:lnTo>
                    <a:lnTo>
                      <a:pt x="58" y="132"/>
                    </a:lnTo>
                    <a:lnTo>
                      <a:pt x="62" y="132"/>
                    </a:lnTo>
                    <a:lnTo>
                      <a:pt x="64" y="130"/>
                    </a:lnTo>
                    <a:lnTo>
                      <a:pt x="66" y="128"/>
                    </a:lnTo>
                    <a:lnTo>
                      <a:pt x="68" y="126"/>
                    </a:lnTo>
                    <a:lnTo>
                      <a:pt x="72" y="132"/>
                    </a:lnTo>
                    <a:lnTo>
                      <a:pt x="74" y="134"/>
                    </a:lnTo>
                    <a:lnTo>
                      <a:pt x="76" y="134"/>
                    </a:lnTo>
                    <a:lnTo>
                      <a:pt x="78" y="134"/>
                    </a:lnTo>
                    <a:lnTo>
                      <a:pt x="82" y="136"/>
                    </a:lnTo>
                    <a:lnTo>
                      <a:pt x="85" y="136"/>
                    </a:lnTo>
                    <a:lnTo>
                      <a:pt x="95" y="140"/>
                    </a:lnTo>
                    <a:lnTo>
                      <a:pt x="97" y="142"/>
                    </a:lnTo>
                    <a:lnTo>
                      <a:pt x="101" y="149"/>
                    </a:lnTo>
                    <a:lnTo>
                      <a:pt x="101" y="155"/>
                    </a:lnTo>
                    <a:lnTo>
                      <a:pt x="101" y="159"/>
                    </a:lnTo>
                    <a:lnTo>
                      <a:pt x="105" y="161"/>
                    </a:lnTo>
                    <a:lnTo>
                      <a:pt x="109" y="161"/>
                    </a:lnTo>
                    <a:lnTo>
                      <a:pt x="111" y="165"/>
                    </a:lnTo>
                    <a:lnTo>
                      <a:pt x="111" y="169"/>
                    </a:lnTo>
                    <a:lnTo>
                      <a:pt x="114" y="171"/>
                    </a:lnTo>
                    <a:lnTo>
                      <a:pt x="118" y="182"/>
                    </a:lnTo>
                    <a:lnTo>
                      <a:pt x="122" y="188"/>
                    </a:lnTo>
                    <a:lnTo>
                      <a:pt x="128" y="188"/>
                    </a:lnTo>
                    <a:lnTo>
                      <a:pt x="138" y="190"/>
                    </a:lnTo>
                    <a:lnTo>
                      <a:pt x="155" y="190"/>
                    </a:lnTo>
                    <a:lnTo>
                      <a:pt x="157" y="192"/>
                    </a:lnTo>
                    <a:lnTo>
                      <a:pt x="163" y="198"/>
                    </a:lnTo>
                    <a:lnTo>
                      <a:pt x="169" y="203"/>
                    </a:lnTo>
                    <a:lnTo>
                      <a:pt x="172" y="203"/>
                    </a:lnTo>
                    <a:lnTo>
                      <a:pt x="172" y="200"/>
                    </a:lnTo>
                    <a:lnTo>
                      <a:pt x="169" y="196"/>
                    </a:lnTo>
                    <a:lnTo>
                      <a:pt x="169" y="196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7" y="188"/>
                    </a:lnTo>
                    <a:lnTo>
                      <a:pt x="167" y="188"/>
                    </a:lnTo>
                    <a:lnTo>
                      <a:pt x="167" y="188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" name="Freeform 106"/>
              <p:cNvSpPr>
                <a:spLocks/>
              </p:cNvSpPr>
              <p:nvPr/>
            </p:nvSpPr>
            <p:spPr bwMode="auto">
              <a:xfrm>
                <a:off x="1196" y="2154"/>
                <a:ext cx="101" cy="54"/>
              </a:xfrm>
              <a:custGeom>
                <a:avLst/>
                <a:gdLst>
                  <a:gd name="T0" fmla="*/ 78 w 101"/>
                  <a:gd name="T1" fmla="*/ 21 h 54"/>
                  <a:gd name="T2" fmla="*/ 80 w 101"/>
                  <a:gd name="T3" fmla="*/ 27 h 54"/>
                  <a:gd name="T4" fmla="*/ 91 w 101"/>
                  <a:gd name="T5" fmla="*/ 33 h 54"/>
                  <a:gd name="T6" fmla="*/ 85 w 101"/>
                  <a:gd name="T7" fmla="*/ 33 h 54"/>
                  <a:gd name="T8" fmla="*/ 82 w 101"/>
                  <a:gd name="T9" fmla="*/ 43 h 54"/>
                  <a:gd name="T10" fmla="*/ 85 w 101"/>
                  <a:gd name="T11" fmla="*/ 50 h 54"/>
                  <a:gd name="T12" fmla="*/ 89 w 101"/>
                  <a:gd name="T13" fmla="*/ 50 h 54"/>
                  <a:gd name="T14" fmla="*/ 93 w 101"/>
                  <a:gd name="T15" fmla="*/ 43 h 54"/>
                  <a:gd name="T16" fmla="*/ 97 w 101"/>
                  <a:gd name="T17" fmla="*/ 43 h 54"/>
                  <a:gd name="T18" fmla="*/ 101 w 101"/>
                  <a:gd name="T19" fmla="*/ 35 h 54"/>
                  <a:gd name="T20" fmla="*/ 95 w 101"/>
                  <a:gd name="T21" fmla="*/ 29 h 54"/>
                  <a:gd name="T22" fmla="*/ 97 w 101"/>
                  <a:gd name="T23" fmla="*/ 23 h 54"/>
                  <a:gd name="T24" fmla="*/ 91 w 101"/>
                  <a:gd name="T25" fmla="*/ 16 h 54"/>
                  <a:gd name="T26" fmla="*/ 91 w 101"/>
                  <a:gd name="T27" fmla="*/ 12 h 54"/>
                  <a:gd name="T28" fmla="*/ 85 w 101"/>
                  <a:gd name="T29" fmla="*/ 8 h 54"/>
                  <a:gd name="T30" fmla="*/ 70 w 101"/>
                  <a:gd name="T31" fmla="*/ 6 h 54"/>
                  <a:gd name="T32" fmla="*/ 60 w 101"/>
                  <a:gd name="T33" fmla="*/ 0 h 54"/>
                  <a:gd name="T34" fmla="*/ 56 w 101"/>
                  <a:gd name="T35" fmla="*/ 4 h 54"/>
                  <a:gd name="T36" fmla="*/ 51 w 101"/>
                  <a:gd name="T37" fmla="*/ 10 h 54"/>
                  <a:gd name="T38" fmla="*/ 49 w 101"/>
                  <a:gd name="T39" fmla="*/ 8 h 54"/>
                  <a:gd name="T40" fmla="*/ 41 w 101"/>
                  <a:gd name="T41" fmla="*/ 12 h 54"/>
                  <a:gd name="T42" fmla="*/ 33 w 101"/>
                  <a:gd name="T43" fmla="*/ 21 h 54"/>
                  <a:gd name="T44" fmla="*/ 29 w 101"/>
                  <a:gd name="T45" fmla="*/ 18 h 54"/>
                  <a:gd name="T46" fmla="*/ 22 w 101"/>
                  <a:gd name="T47" fmla="*/ 12 h 54"/>
                  <a:gd name="T48" fmla="*/ 14 w 101"/>
                  <a:gd name="T49" fmla="*/ 14 h 54"/>
                  <a:gd name="T50" fmla="*/ 12 w 101"/>
                  <a:gd name="T51" fmla="*/ 6 h 54"/>
                  <a:gd name="T52" fmla="*/ 6 w 101"/>
                  <a:gd name="T53" fmla="*/ 2 h 54"/>
                  <a:gd name="T54" fmla="*/ 2 w 101"/>
                  <a:gd name="T55" fmla="*/ 4 h 54"/>
                  <a:gd name="T56" fmla="*/ 0 w 101"/>
                  <a:gd name="T57" fmla="*/ 10 h 54"/>
                  <a:gd name="T58" fmla="*/ 2 w 101"/>
                  <a:gd name="T59" fmla="*/ 14 h 54"/>
                  <a:gd name="T60" fmla="*/ 8 w 101"/>
                  <a:gd name="T61" fmla="*/ 14 h 54"/>
                  <a:gd name="T62" fmla="*/ 2 w 101"/>
                  <a:gd name="T63" fmla="*/ 21 h 54"/>
                  <a:gd name="T64" fmla="*/ 0 w 101"/>
                  <a:gd name="T65" fmla="*/ 29 h 54"/>
                  <a:gd name="T66" fmla="*/ 12 w 101"/>
                  <a:gd name="T67" fmla="*/ 29 h 54"/>
                  <a:gd name="T68" fmla="*/ 22 w 101"/>
                  <a:gd name="T69" fmla="*/ 31 h 54"/>
                  <a:gd name="T70" fmla="*/ 20 w 101"/>
                  <a:gd name="T71" fmla="*/ 35 h 54"/>
                  <a:gd name="T72" fmla="*/ 22 w 101"/>
                  <a:gd name="T73" fmla="*/ 41 h 54"/>
                  <a:gd name="T74" fmla="*/ 29 w 101"/>
                  <a:gd name="T75" fmla="*/ 41 h 54"/>
                  <a:gd name="T76" fmla="*/ 29 w 101"/>
                  <a:gd name="T77" fmla="*/ 35 h 54"/>
                  <a:gd name="T78" fmla="*/ 35 w 101"/>
                  <a:gd name="T79" fmla="*/ 41 h 54"/>
                  <a:gd name="T80" fmla="*/ 35 w 101"/>
                  <a:gd name="T81" fmla="*/ 50 h 54"/>
                  <a:gd name="T82" fmla="*/ 39 w 101"/>
                  <a:gd name="T83" fmla="*/ 54 h 54"/>
                  <a:gd name="T84" fmla="*/ 43 w 101"/>
                  <a:gd name="T85" fmla="*/ 52 h 54"/>
                  <a:gd name="T86" fmla="*/ 49 w 101"/>
                  <a:gd name="T87" fmla="*/ 47 h 54"/>
                  <a:gd name="T88" fmla="*/ 45 w 101"/>
                  <a:gd name="T89" fmla="*/ 43 h 54"/>
                  <a:gd name="T90" fmla="*/ 43 w 101"/>
                  <a:gd name="T91" fmla="*/ 39 h 54"/>
                  <a:gd name="T92" fmla="*/ 39 w 101"/>
                  <a:gd name="T93" fmla="*/ 35 h 54"/>
                  <a:gd name="T94" fmla="*/ 53 w 101"/>
                  <a:gd name="T95" fmla="*/ 23 h 54"/>
                  <a:gd name="T96" fmla="*/ 60 w 101"/>
                  <a:gd name="T97" fmla="*/ 14 h 54"/>
                  <a:gd name="T98" fmla="*/ 68 w 101"/>
                  <a:gd name="T99" fmla="*/ 14 h 54"/>
                  <a:gd name="T100" fmla="*/ 74 w 101"/>
                  <a:gd name="T101" fmla="*/ 18 h 54"/>
                  <a:gd name="T102" fmla="*/ 74 w 101"/>
                  <a:gd name="T103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1" h="54">
                    <a:moveTo>
                      <a:pt x="74" y="18"/>
                    </a:moveTo>
                    <a:lnTo>
                      <a:pt x="78" y="21"/>
                    </a:lnTo>
                    <a:lnTo>
                      <a:pt x="80" y="25"/>
                    </a:lnTo>
                    <a:lnTo>
                      <a:pt x="80" y="27"/>
                    </a:lnTo>
                    <a:lnTo>
                      <a:pt x="85" y="25"/>
                    </a:lnTo>
                    <a:lnTo>
                      <a:pt x="91" y="33"/>
                    </a:lnTo>
                    <a:lnTo>
                      <a:pt x="85" y="29"/>
                    </a:lnTo>
                    <a:lnTo>
                      <a:pt x="85" y="33"/>
                    </a:lnTo>
                    <a:lnTo>
                      <a:pt x="82" y="35"/>
                    </a:lnTo>
                    <a:lnTo>
                      <a:pt x="82" y="43"/>
                    </a:lnTo>
                    <a:lnTo>
                      <a:pt x="85" y="45"/>
                    </a:lnTo>
                    <a:lnTo>
                      <a:pt x="85" y="50"/>
                    </a:lnTo>
                    <a:lnTo>
                      <a:pt x="87" y="50"/>
                    </a:lnTo>
                    <a:lnTo>
                      <a:pt x="89" y="50"/>
                    </a:lnTo>
                    <a:lnTo>
                      <a:pt x="91" y="41"/>
                    </a:lnTo>
                    <a:lnTo>
                      <a:pt x="93" y="43"/>
                    </a:lnTo>
                    <a:lnTo>
                      <a:pt x="95" y="45"/>
                    </a:lnTo>
                    <a:lnTo>
                      <a:pt x="97" y="43"/>
                    </a:lnTo>
                    <a:lnTo>
                      <a:pt x="101" y="37"/>
                    </a:lnTo>
                    <a:lnTo>
                      <a:pt x="101" y="35"/>
                    </a:lnTo>
                    <a:lnTo>
                      <a:pt x="97" y="33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lnTo>
                      <a:pt x="91" y="18"/>
                    </a:lnTo>
                    <a:lnTo>
                      <a:pt x="91" y="16"/>
                    </a:lnTo>
                    <a:lnTo>
                      <a:pt x="91" y="14"/>
                    </a:lnTo>
                    <a:lnTo>
                      <a:pt x="91" y="12"/>
                    </a:lnTo>
                    <a:lnTo>
                      <a:pt x="89" y="8"/>
                    </a:lnTo>
                    <a:lnTo>
                      <a:pt x="85" y="8"/>
                    </a:lnTo>
                    <a:lnTo>
                      <a:pt x="80" y="6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53" y="8"/>
                    </a:lnTo>
                    <a:lnTo>
                      <a:pt x="51" y="10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1" y="12"/>
                    </a:lnTo>
                    <a:lnTo>
                      <a:pt x="35" y="18"/>
                    </a:lnTo>
                    <a:lnTo>
                      <a:pt x="33" y="21"/>
                    </a:lnTo>
                    <a:lnTo>
                      <a:pt x="29" y="21"/>
                    </a:lnTo>
                    <a:lnTo>
                      <a:pt x="29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7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12" y="29"/>
                    </a:lnTo>
                    <a:lnTo>
                      <a:pt x="14" y="33"/>
                    </a:lnTo>
                    <a:lnTo>
                      <a:pt x="22" y="31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35" y="35"/>
                    </a:lnTo>
                    <a:lnTo>
                      <a:pt x="35" y="41"/>
                    </a:lnTo>
                    <a:lnTo>
                      <a:pt x="35" y="45"/>
                    </a:lnTo>
                    <a:lnTo>
                      <a:pt x="35" y="50"/>
                    </a:lnTo>
                    <a:lnTo>
                      <a:pt x="37" y="52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43" y="52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9" y="45"/>
                    </a:lnTo>
                    <a:lnTo>
                      <a:pt x="45" y="43"/>
                    </a:lnTo>
                    <a:lnTo>
                      <a:pt x="43" y="41"/>
                    </a:lnTo>
                    <a:lnTo>
                      <a:pt x="43" y="39"/>
                    </a:lnTo>
                    <a:lnTo>
                      <a:pt x="41" y="35"/>
                    </a:lnTo>
                    <a:lnTo>
                      <a:pt x="39" y="35"/>
                    </a:lnTo>
                    <a:lnTo>
                      <a:pt x="45" y="29"/>
                    </a:lnTo>
                    <a:lnTo>
                      <a:pt x="53" y="23"/>
                    </a:lnTo>
                    <a:lnTo>
                      <a:pt x="56" y="21"/>
                    </a:lnTo>
                    <a:lnTo>
                      <a:pt x="60" y="14"/>
                    </a:lnTo>
                    <a:lnTo>
                      <a:pt x="64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8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" name="Freeform 107"/>
              <p:cNvSpPr>
                <a:spLocks/>
              </p:cNvSpPr>
              <p:nvPr/>
            </p:nvSpPr>
            <p:spPr bwMode="auto">
              <a:xfrm>
                <a:off x="1196" y="2154"/>
                <a:ext cx="101" cy="54"/>
              </a:xfrm>
              <a:custGeom>
                <a:avLst/>
                <a:gdLst>
                  <a:gd name="T0" fmla="*/ 78 w 101"/>
                  <a:gd name="T1" fmla="*/ 21 h 54"/>
                  <a:gd name="T2" fmla="*/ 80 w 101"/>
                  <a:gd name="T3" fmla="*/ 27 h 54"/>
                  <a:gd name="T4" fmla="*/ 91 w 101"/>
                  <a:gd name="T5" fmla="*/ 33 h 54"/>
                  <a:gd name="T6" fmla="*/ 85 w 101"/>
                  <a:gd name="T7" fmla="*/ 33 h 54"/>
                  <a:gd name="T8" fmla="*/ 82 w 101"/>
                  <a:gd name="T9" fmla="*/ 43 h 54"/>
                  <a:gd name="T10" fmla="*/ 85 w 101"/>
                  <a:gd name="T11" fmla="*/ 50 h 54"/>
                  <a:gd name="T12" fmla="*/ 89 w 101"/>
                  <a:gd name="T13" fmla="*/ 50 h 54"/>
                  <a:gd name="T14" fmla="*/ 93 w 101"/>
                  <a:gd name="T15" fmla="*/ 43 h 54"/>
                  <a:gd name="T16" fmla="*/ 97 w 101"/>
                  <a:gd name="T17" fmla="*/ 43 h 54"/>
                  <a:gd name="T18" fmla="*/ 101 w 101"/>
                  <a:gd name="T19" fmla="*/ 35 h 54"/>
                  <a:gd name="T20" fmla="*/ 95 w 101"/>
                  <a:gd name="T21" fmla="*/ 29 h 54"/>
                  <a:gd name="T22" fmla="*/ 97 w 101"/>
                  <a:gd name="T23" fmla="*/ 23 h 54"/>
                  <a:gd name="T24" fmla="*/ 91 w 101"/>
                  <a:gd name="T25" fmla="*/ 16 h 54"/>
                  <a:gd name="T26" fmla="*/ 91 w 101"/>
                  <a:gd name="T27" fmla="*/ 12 h 54"/>
                  <a:gd name="T28" fmla="*/ 85 w 101"/>
                  <a:gd name="T29" fmla="*/ 8 h 54"/>
                  <a:gd name="T30" fmla="*/ 70 w 101"/>
                  <a:gd name="T31" fmla="*/ 6 h 54"/>
                  <a:gd name="T32" fmla="*/ 60 w 101"/>
                  <a:gd name="T33" fmla="*/ 0 h 54"/>
                  <a:gd name="T34" fmla="*/ 56 w 101"/>
                  <a:gd name="T35" fmla="*/ 4 h 54"/>
                  <a:gd name="T36" fmla="*/ 51 w 101"/>
                  <a:gd name="T37" fmla="*/ 10 h 54"/>
                  <a:gd name="T38" fmla="*/ 49 w 101"/>
                  <a:gd name="T39" fmla="*/ 8 h 54"/>
                  <a:gd name="T40" fmla="*/ 41 w 101"/>
                  <a:gd name="T41" fmla="*/ 12 h 54"/>
                  <a:gd name="T42" fmla="*/ 33 w 101"/>
                  <a:gd name="T43" fmla="*/ 21 h 54"/>
                  <a:gd name="T44" fmla="*/ 29 w 101"/>
                  <a:gd name="T45" fmla="*/ 18 h 54"/>
                  <a:gd name="T46" fmla="*/ 22 w 101"/>
                  <a:gd name="T47" fmla="*/ 12 h 54"/>
                  <a:gd name="T48" fmla="*/ 14 w 101"/>
                  <a:gd name="T49" fmla="*/ 14 h 54"/>
                  <a:gd name="T50" fmla="*/ 12 w 101"/>
                  <a:gd name="T51" fmla="*/ 6 h 54"/>
                  <a:gd name="T52" fmla="*/ 6 w 101"/>
                  <a:gd name="T53" fmla="*/ 2 h 54"/>
                  <a:gd name="T54" fmla="*/ 2 w 101"/>
                  <a:gd name="T55" fmla="*/ 4 h 54"/>
                  <a:gd name="T56" fmla="*/ 0 w 101"/>
                  <a:gd name="T57" fmla="*/ 10 h 54"/>
                  <a:gd name="T58" fmla="*/ 2 w 101"/>
                  <a:gd name="T59" fmla="*/ 14 h 54"/>
                  <a:gd name="T60" fmla="*/ 8 w 101"/>
                  <a:gd name="T61" fmla="*/ 14 h 54"/>
                  <a:gd name="T62" fmla="*/ 2 w 101"/>
                  <a:gd name="T63" fmla="*/ 21 h 54"/>
                  <a:gd name="T64" fmla="*/ 0 w 101"/>
                  <a:gd name="T65" fmla="*/ 29 h 54"/>
                  <a:gd name="T66" fmla="*/ 12 w 101"/>
                  <a:gd name="T67" fmla="*/ 29 h 54"/>
                  <a:gd name="T68" fmla="*/ 22 w 101"/>
                  <a:gd name="T69" fmla="*/ 31 h 54"/>
                  <a:gd name="T70" fmla="*/ 20 w 101"/>
                  <a:gd name="T71" fmla="*/ 35 h 54"/>
                  <a:gd name="T72" fmla="*/ 22 w 101"/>
                  <a:gd name="T73" fmla="*/ 41 h 54"/>
                  <a:gd name="T74" fmla="*/ 29 w 101"/>
                  <a:gd name="T75" fmla="*/ 41 h 54"/>
                  <a:gd name="T76" fmla="*/ 29 w 101"/>
                  <a:gd name="T77" fmla="*/ 35 h 54"/>
                  <a:gd name="T78" fmla="*/ 35 w 101"/>
                  <a:gd name="T79" fmla="*/ 41 h 54"/>
                  <a:gd name="T80" fmla="*/ 35 w 101"/>
                  <a:gd name="T81" fmla="*/ 50 h 54"/>
                  <a:gd name="T82" fmla="*/ 39 w 101"/>
                  <a:gd name="T83" fmla="*/ 54 h 54"/>
                  <a:gd name="T84" fmla="*/ 43 w 101"/>
                  <a:gd name="T85" fmla="*/ 52 h 54"/>
                  <a:gd name="T86" fmla="*/ 49 w 101"/>
                  <a:gd name="T87" fmla="*/ 47 h 54"/>
                  <a:gd name="T88" fmla="*/ 45 w 101"/>
                  <a:gd name="T89" fmla="*/ 43 h 54"/>
                  <a:gd name="T90" fmla="*/ 43 w 101"/>
                  <a:gd name="T91" fmla="*/ 39 h 54"/>
                  <a:gd name="T92" fmla="*/ 39 w 101"/>
                  <a:gd name="T93" fmla="*/ 35 h 54"/>
                  <a:gd name="T94" fmla="*/ 53 w 101"/>
                  <a:gd name="T95" fmla="*/ 23 h 54"/>
                  <a:gd name="T96" fmla="*/ 60 w 101"/>
                  <a:gd name="T97" fmla="*/ 14 h 54"/>
                  <a:gd name="T98" fmla="*/ 68 w 101"/>
                  <a:gd name="T99" fmla="*/ 14 h 54"/>
                  <a:gd name="T100" fmla="*/ 74 w 101"/>
                  <a:gd name="T101" fmla="*/ 18 h 54"/>
                  <a:gd name="T102" fmla="*/ 74 w 101"/>
                  <a:gd name="T103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1" h="54">
                    <a:moveTo>
                      <a:pt x="74" y="18"/>
                    </a:moveTo>
                    <a:lnTo>
                      <a:pt x="78" y="21"/>
                    </a:lnTo>
                    <a:lnTo>
                      <a:pt x="80" y="25"/>
                    </a:lnTo>
                    <a:lnTo>
                      <a:pt x="80" y="27"/>
                    </a:lnTo>
                    <a:lnTo>
                      <a:pt x="85" y="25"/>
                    </a:lnTo>
                    <a:lnTo>
                      <a:pt x="91" y="33"/>
                    </a:lnTo>
                    <a:lnTo>
                      <a:pt x="85" y="29"/>
                    </a:lnTo>
                    <a:lnTo>
                      <a:pt x="85" y="33"/>
                    </a:lnTo>
                    <a:lnTo>
                      <a:pt x="82" y="35"/>
                    </a:lnTo>
                    <a:lnTo>
                      <a:pt x="82" y="43"/>
                    </a:lnTo>
                    <a:lnTo>
                      <a:pt x="85" y="45"/>
                    </a:lnTo>
                    <a:lnTo>
                      <a:pt x="85" y="50"/>
                    </a:lnTo>
                    <a:lnTo>
                      <a:pt x="87" y="50"/>
                    </a:lnTo>
                    <a:lnTo>
                      <a:pt x="89" y="50"/>
                    </a:lnTo>
                    <a:lnTo>
                      <a:pt x="91" y="41"/>
                    </a:lnTo>
                    <a:lnTo>
                      <a:pt x="93" y="43"/>
                    </a:lnTo>
                    <a:lnTo>
                      <a:pt x="95" y="45"/>
                    </a:lnTo>
                    <a:lnTo>
                      <a:pt x="97" y="43"/>
                    </a:lnTo>
                    <a:lnTo>
                      <a:pt x="101" y="37"/>
                    </a:lnTo>
                    <a:lnTo>
                      <a:pt x="101" y="35"/>
                    </a:lnTo>
                    <a:lnTo>
                      <a:pt x="97" y="33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lnTo>
                      <a:pt x="91" y="18"/>
                    </a:lnTo>
                    <a:lnTo>
                      <a:pt x="91" y="16"/>
                    </a:lnTo>
                    <a:lnTo>
                      <a:pt x="91" y="14"/>
                    </a:lnTo>
                    <a:lnTo>
                      <a:pt x="91" y="12"/>
                    </a:lnTo>
                    <a:lnTo>
                      <a:pt x="89" y="8"/>
                    </a:lnTo>
                    <a:lnTo>
                      <a:pt x="85" y="8"/>
                    </a:lnTo>
                    <a:lnTo>
                      <a:pt x="80" y="6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53" y="8"/>
                    </a:lnTo>
                    <a:lnTo>
                      <a:pt x="51" y="10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1" y="12"/>
                    </a:lnTo>
                    <a:lnTo>
                      <a:pt x="35" y="18"/>
                    </a:lnTo>
                    <a:lnTo>
                      <a:pt x="33" y="21"/>
                    </a:lnTo>
                    <a:lnTo>
                      <a:pt x="29" y="21"/>
                    </a:lnTo>
                    <a:lnTo>
                      <a:pt x="29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7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12" y="29"/>
                    </a:lnTo>
                    <a:lnTo>
                      <a:pt x="14" y="33"/>
                    </a:lnTo>
                    <a:lnTo>
                      <a:pt x="22" y="31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35" y="35"/>
                    </a:lnTo>
                    <a:lnTo>
                      <a:pt x="35" y="41"/>
                    </a:lnTo>
                    <a:lnTo>
                      <a:pt x="35" y="45"/>
                    </a:lnTo>
                    <a:lnTo>
                      <a:pt x="35" y="50"/>
                    </a:lnTo>
                    <a:lnTo>
                      <a:pt x="37" y="52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43" y="52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9" y="45"/>
                    </a:lnTo>
                    <a:lnTo>
                      <a:pt x="45" y="43"/>
                    </a:lnTo>
                    <a:lnTo>
                      <a:pt x="43" y="41"/>
                    </a:lnTo>
                    <a:lnTo>
                      <a:pt x="43" y="39"/>
                    </a:lnTo>
                    <a:lnTo>
                      <a:pt x="41" y="35"/>
                    </a:lnTo>
                    <a:lnTo>
                      <a:pt x="39" y="35"/>
                    </a:lnTo>
                    <a:lnTo>
                      <a:pt x="45" y="29"/>
                    </a:lnTo>
                    <a:lnTo>
                      <a:pt x="53" y="23"/>
                    </a:lnTo>
                    <a:lnTo>
                      <a:pt x="56" y="21"/>
                    </a:lnTo>
                    <a:lnTo>
                      <a:pt x="60" y="14"/>
                    </a:lnTo>
                    <a:lnTo>
                      <a:pt x="64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8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" name="Freeform 108"/>
              <p:cNvSpPr>
                <a:spLocks/>
              </p:cNvSpPr>
              <p:nvPr/>
            </p:nvSpPr>
            <p:spPr bwMode="auto">
              <a:xfrm>
                <a:off x="3705" y="1551"/>
                <a:ext cx="261" cy="288"/>
              </a:xfrm>
              <a:custGeom>
                <a:avLst/>
                <a:gdLst>
                  <a:gd name="T0" fmla="*/ 242 w 261"/>
                  <a:gd name="T1" fmla="*/ 27 h 288"/>
                  <a:gd name="T2" fmla="*/ 227 w 261"/>
                  <a:gd name="T3" fmla="*/ 10 h 288"/>
                  <a:gd name="T4" fmla="*/ 205 w 261"/>
                  <a:gd name="T5" fmla="*/ 2 h 288"/>
                  <a:gd name="T6" fmla="*/ 192 w 261"/>
                  <a:gd name="T7" fmla="*/ 4 h 288"/>
                  <a:gd name="T8" fmla="*/ 169 w 261"/>
                  <a:gd name="T9" fmla="*/ 4 h 288"/>
                  <a:gd name="T10" fmla="*/ 153 w 261"/>
                  <a:gd name="T11" fmla="*/ 15 h 288"/>
                  <a:gd name="T12" fmla="*/ 159 w 261"/>
                  <a:gd name="T13" fmla="*/ 37 h 288"/>
                  <a:gd name="T14" fmla="*/ 153 w 261"/>
                  <a:gd name="T15" fmla="*/ 54 h 288"/>
                  <a:gd name="T16" fmla="*/ 149 w 261"/>
                  <a:gd name="T17" fmla="*/ 68 h 288"/>
                  <a:gd name="T18" fmla="*/ 138 w 261"/>
                  <a:gd name="T19" fmla="*/ 68 h 288"/>
                  <a:gd name="T20" fmla="*/ 145 w 261"/>
                  <a:gd name="T21" fmla="*/ 79 h 288"/>
                  <a:gd name="T22" fmla="*/ 136 w 261"/>
                  <a:gd name="T23" fmla="*/ 87 h 288"/>
                  <a:gd name="T24" fmla="*/ 134 w 261"/>
                  <a:gd name="T25" fmla="*/ 106 h 288"/>
                  <a:gd name="T26" fmla="*/ 132 w 261"/>
                  <a:gd name="T27" fmla="*/ 118 h 288"/>
                  <a:gd name="T28" fmla="*/ 118 w 261"/>
                  <a:gd name="T29" fmla="*/ 114 h 288"/>
                  <a:gd name="T30" fmla="*/ 107 w 261"/>
                  <a:gd name="T31" fmla="*/ 122 h 288"/>
                  <a:gd name="T32" fmla="*/ 109 w 261"/>
                  <a:gd name="T33" fmla="*/ 129 h 288"/>
                  <a:gd name="T34" fmla="*/ 89 w 261"/>
                  <a:gd name="T35" fmla="*/ 131 h 288"/>
                  <a:gd name="T36" fmla="*/ 91 w 261"/>
                  <a:gd name="T37" fmla="*/ 147 h 288"/>
                  <a:gd name="T38" fmla="*/ 68 w 261"/>
                  <a:gd name="T39" fmla="*/ 164 h 288"/>
                  <a:gd name="T40" fmla="*/ 51 w 261"/>
                  <a:gd name="T41" fmla="*/ 166 h 288"/>
                  <a:gd name="T42" fmla="*/ 24 w 261"/>
                  <a:gd name="T43" fmla="*/ 170 h 288"/>
                  <a:gd name="T44" fmla="*/ 0 w 261"/>
                  <a:gd name="T45" fmla="*/ 160 h 288"/>
                  <a:gd name="T46" fmla="*/ 14 w 261"/>
                  <a:gd name="T47" fmla="*/ 178 h 288"/>
                  <a:gd name="T48" fmla="*/ 29 w 261"/>
                  <a:gd name="T49" fmla="*/ 189 h 288"/>
                  <a:gd name="T50" fmla="*/ 37 w 261"/>
                  <a:gd name="T51" fmla="*/ 209 h 288"/>
                  <a:gd name="T52" fmla="*/ 47 w 261"/>
                  <a:gd name="T53" fmla="*/ 220 h 288"/>
                  <a:gd name="T54" fmla="*/ 45 w 261"/>
                  <a:gd name="T55" fmla="*/ 228 h 288"/>
                  <a:gd name="T56" fmla="*/ 31 w 261"/>
                  <a:gd name="T57" fmla="*/ 232 h 288"/>
                  <a:gd name="T58" fmla="*/ 24 w 261"/>
                  <a:gd name="T59" fmla="*/ 242 h 288"/>
                  <a:gd name="T60" fmla="*/ 22 w 261"/>
                  <a:gd name="T61" fmla="*/ 261 h 288"/>
                  <a:gd name="T62" fmla="*/ 31 w 261"/>
                  <a:gd name="T63" fmla="*/ 259 h 288"/>
                  <a:gd name="T64" fmla="*/ 53 w 261"/>
                  <a:gd name="T65" fmla="*/ 255 h 288"/>
                  <a:gd name="T66" fmla="*/ 74 w 261"/>
                  <a:gd name="T67" fmla="*/ 255 h 288"/>
                  <a:gd name="T68" fmla="*/ 91 w 261"/>
                  <a:gd name="T69" fmla="*/ 251 h 288"/>
                  <a:gd name="T70" fmla="*/ 107 w 261"/>
                  <a:gd name="T71" fmla="*/ 267 h 288"/>
                  <a:gd name="T72" fmla="*/ 130 w 261"/>
                  <a:gd name="T73" fmla="*/ 276 h 288"/>
                  <a:gd name="T74" fmla="*/ 145 w 261"/>
                  <a:gd name="T75" fmla="*/ 286 h 288"/>
                  <a:gd name="T76" fmla="*/ 155 w 261"/>
                  <a:gd name="T77" fmla="*/ 282 h 288"/>
                  <a:gd name="T78" fmla="*/ 172 w 261"/>
                  <a:gd name="T79" fmla="*/ 280 h 288"/>
                  <a:gd name="T80" fmla="*/ 182 w 261"/>
                  <a:gd name="T81" fmla="*/ 282 h 288"/>
                  <a:gd name="T82" fmla="*/ 184 w 261"/>
                  <a:gd name="T83" fmla="*/ 267 h 288"/>
                  <a:gd name="T84" fmla="*/ 167 w 261"/>
                  <a:gd name="T85" fmla="*/ 242 h 288"/>
                  <a:gd name="T86" fmla="*/ 159 w 261"/>
                  <a:gd name="T87" fmla="*/ 230 h 288"/>
                  <a:gd name="T88" fmla="*/ 159 w 261"/>
                  <a:gd name="T89" fmla="*/ 213 h 288"/>
                  <a:gd name="T90" fmla="*/ 165 w 261"/>
                  <a:gd name="T91" fmla="*/ 201 h 288"/>
                  <a:gd name="T92" fmla="*/ 174 w 261"/>
                  <a:gd name="T93" fmla="*/ 205 h 288"/>
                  <a:gd name="T94" fmla="*/ 188 w 261"/>
                  <a:gd name="T95" fmla="*/ 201 h 288"/>
                  <a:gd name="T96" fmla="*/ 196 w 261"/>
                  <a:gd name="T97" fmla="*/ 191 h 288"/>
                  <a:gd name="T98" fmla="*/ 207 w 261"/>
                  <a:gd name="T99" fmla="*/ 176 h 288"/>
                  <a:gd name="T100" fmla="*/ 213 w 261"/>
                  <a:gd name="T101" fmla="*/ 158 h 288"/>
                  <a:gd name="T102" fmla="*/ 217 w 261"/>
                  <a:gd name="T103" fmla="*/ 145 h 288"/>
                  <a:gd name="T104" fmla="*/ 225 w 261"/>
                  <a:gd name="T105" fmla="*/ 122 h 288"/>
                  <a:gd name="T106" fmla="*/ 238 w 261"/>
                  <a:gd name="T107" fmla="*/ 106 h 288"/>
                  <a:gd name="T108" fmla="*/ 223 w 261"/>
                  <a:gd name="T109" fmla="*/ 91 h 288"/>
                  <a:gd name="T110" fmla="*/ 213 w 261"/>
                  <a:gd name="T111" fmla="*/ 81 h 288"/>
                  <a:gd name="T112" fmla="*/ 209 w 261"/>
                  <a:gd name="T113" fmla="*/ 73 h 288"/>
                  <a:gd name="T114" fmla="*/ 201 w 261"/>
                  <a:gd name="T115" fmla="*/ 58 h 288"/>
                  <a:gd name="T116" fmla="*/ 223 w 261"/>
                  <a:gd name="T117" fmla="*/ 52 h 288"/>
                  <a:gd name="T118" fmla="*/ 234 w 261"/>
                  <a:gd name="T119" fmla="*/ 54 h 288"/>
                  <a:gd name="T120" fmla="*/ 244 w 261"/>
                  <a:gd name="T121" fmla="*/ 50 h 288"/>
                  <a:gd name="T122" fmla="*/ 250 w 261"/>
                  <a:gd name="T123" fmla="*/ 3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1" h="288">
                    <a:moveTo>
                      <a:pt x="250" y="33"/>
                    </a:moveTo>
                    <a:lnTo>
                      <a:pt x="248" y="33"/>
                    </a:lnTo>
                    <a:lnTo>
                      <a:pt x="244" y="31"/>
                    </a:lnTo>
                    <a:lnTo>
                      <a:pt x="244" y="29"/>
                    </a:lnTo>
                    <a:lnTo>
                      <a:pt x="242" y="27"/>
                    </a:lnTo>
                    <a:lnTo>
                      <a:pt x="242" y="25"/>
                    </a:lnTo>
                    <a:lnTo>
                      <a:pt x="240" y="27"/>
                    </a:lnTo>
                    <a:lnTo>
                      <a:pt x="230" y="23"/>
                    </a:lnTo>
                    <a:lnTo>
                      <a:pt x="230" y="17"/>
                    </a:lnTo>
                    <a:lnTo>
                      <a:pt x="227" y="10"/>
                    </a:lnTo>
                    <a:lnTo>
                      <a:pt x="223" y="6"/>
                    </a:lnTo>
                    <a:lnTo>
                      <a:pt x="221" y="4"/>
                    </a:lnTo>
                    <a:lnTo>
                      <a:pt x="217" y="4"/>
                    </a:lnTo>
                    <a:lnTo>
                      <a:pt x="217" y="2"/>
                    </a:lnTo>
                    <a:lnTo>
                      <a:pt x="205" y="2"/>
                    </a:lnTo>
                    <a:lnTo>
                      <a:pt x="203" y="0"/>
                    </a:lnTo>
                    <a:lnTo>
                      <a:pt x="201" y="2"/>
                    </a:lnTo>
                    <a:lnTo>
                      <a:pt x="196" y="2"/>
                    </a:lnTo>
                    <a:lnTo>
                      <a:pt x="196" y="4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4" y="2"/>
                    </a:lnTo>
                    <a:lnTo>
                      <a:pt x="182" y="4"/>
                    </a:lnTo>
                    <a:lnTo>
                      <a:pt x="172" y="4"/>
                    </a:lnTo>
                    <a:lnTo>
                      <a:pt x="169" y="4"/>
                    </a:lnTo>
                    <a:lnTo>
                      <a:pt x="169" y="4"/>
                    </a:lnTo>
                    <a:lnTo>
                      <a:pt x="163" y="8"/>
                    </a:lnTo>
                    <a:lnTo>
                      <a:pt x="161" y="10"/>
                    </a:lnTo>
                    <a:lnTo>
                      <a:pt x="155" y="13"/>
                    </a:lnTo>
                    <a:lnTo>
                      <a:pt x="153" y="15"/>
                    </a:lnTo>
                    <a:lnTo>
                      <a:pt x="153" y="19"/>
                    </a:lnTo>
                    <a:lnTo>
                      <a:pt x="151" y="21"/>
                    </a:lnTo>
                    <a:lnTo>
                      <a:pt x="151" y="21"/>
                    </a:lnTo>
                    <a:lnTo>
                      <a:pt x="159" y="29"/>
                    </a:lnTo>
                    <a:lnTo>
                      <a:pt x="159" y="37"/>
                    </a:lnTo>
                    <a:lnTo>
                      <a:pt x="159" y="39"/>
                    </a:lnTo>
                    <a:lnTo>
                      <a:pt x="161" y="44"/>
                    </a:lnTo>
                    <a:lnTo>
                      <a:pt x="161" y="44"/>
                    </a:lnTo>
                    <a:lnTo>
                      <a:pt x="155" y="52"/>
                    </a:lnTo>
                    <a:lnTo>
                      <a:pt x="153" y="54"/>
                    </a:lnTo>
                    <a:lnTo>
                      <a:pt x="153" y="58"/>
                    </a:lnTo>
                    <a:lnTo>
                      <a:pt x="155" y="60"/>
                    </a:lnTo>
                    <a:lnTo>
                      <a:pt x="155" y="66"/>
                    </a:lnTo>
                    <a:lnTo>
                      <a:pt x="151" y="66"/>
                    </a:lnTo>
                    <a:lnTo>
                      <a:pt x="149" y="68"/>
                    </a:lnTo>
                    <a:lnTo>
                      <a:pt x="149" y="68"/>
                    </a:lnTo>
                    <a:lnTo>
                      <a:pt x="143" y="66"/>
                    </a:lnTo>
                    <a:lnTo>
                      <a:pt x="143" y="66"/>
                    </a:lnTo>
                    <a:lnTo>
                      <a:pt x="138" y="66"/>
                    </a:lnTo>
                    <a:lnTo>
                      <a:pt x="138" y="68"/>
                    </a:lnTo>
                    <a:lnTo>
                      <a:pt x="140" y="73"/>
                    </a:lnTo>
                    <a:lnTo>
                      <a:pt x="143" y="75"/>
                    </a:lnTo>
                    <a:lnTo>
                      <a:pt x="143" y="75"/>
                    </a:lnTo>
                    <a:lnTo>
                      <a:pt x="145" y="77"/>
                    </a:lnTo>
                    <a:lnTo>
                      <a:pt x="145" y="79"/>
                    </a:lnTo>
                    <a:lnTo>
                      <a:pt x="149" y="81"/>
                    </a:lnTo>
                    <a:lnTo>
                      <a:pt x="149" y="81"/>
                    </a:lnTo>
                    <a:lnTo>
                      <a:pt x="143" y="85"/>
                    </a:lnTo>
                    <a:lnTo>
                      <a:pt x="138" y="85"/>
                    </a:lnTo>
                    <a:lnTo>
                      <a:pt x="136" y="87"/>
                    </a:lnTo>
                    <a:lnTo>
                      <a:pt x="136" y="97"/>
                    </a:lnTo>
                    <a:lnTo>
                      <a:pt x="134" y="97"/>
                    </a:lnTo>
                    <a:lnTo>
                      <a:pt x="132" y="100"/>
                    </a:lnTo>
                    <a:lnTo>
                      <a:pt x="132" y="104"/>
                    </a:lnTo>
                    <a:lnTo>
                      <a:pt x="134" y="106"/>
                    </a:lnTo>
                    <a:lnTo>
                      <a:pt x="134" y="110"/>
                    </a:lnTo>
                    <a:lnTo>
                      <a:pt x="136" y="112"/>
                    </a:lnTo>
                    <a:lnTo>
                      <a:pt x="136" y="114"/>
                    </a:lnTo>
                    <a:lnTo>
                      <a:pt x="134" y="114"/>
                    </a:lnTo>
                    <a:lnTo>
                      <a:pt x="132" y="118"/>
                    </a:lnTo>
                    <a:lnTo>
                      <a:pt x="130" y="120"/>
                    </a:lnTo>
                    <a:lnTo>
                      <a:pt x="126" y="120"/>
                    </a:lnTo>
                    <a:lnTo>
                      <a:pt x="126" y="118"/>
                    </a:lnTo>
                    <a:lnTo>
                      <a:pt x="126" y="114"/>
                    </a:lnTo>
                    <a:lnTo>
                      <a:pt x="118" y="114"/>
                    </a:lnTo>
                    <a:lnTo>
                      <a:pt x="116" y="116"/>
                    </a:lnTo>
                    <a:lnTo>
                      <a:pt x="114" y="118"/>
                    </a:lnTo>
                    <a:lnTo>
                      <a:pt x="111" y="120"/>
                    </a:lnTo>
                    <a:lnTo>
                      <a:pt x="109" y="120"/>
                    </a:lnTo>
                    <a:lnTo>
                      <a:pt x="107" y="122"/>
                    </a:lnTo>
                    <a:lnTo>
                      <a:pt x="107" y="122"/>
                    </a:lnTo>
                    <a:lnTo>
                      <a:pt x="109" y="122"/>
                    </a:lnTo>
                    <a:lnTo>
                      <a:pt x="111" y="124"/>
                    </a:lnTo>
                    <a:lnTo>
                      <a:pt x="111" y="126"/>
                    </a:lnTo>
                    <a:lnTo>
                      <a:pt x="109" y="129"/>
                    </a:lnTo>
                    <a:lnTo>
                      <a:pt x="99" y="129"/>
                    </a:lnTo>
                    <a:lnTo>
                      <a:pt x="99" y="124"/>
                    </a:lnTo>
                    <a:lnTo>
                      <a:pt x="95" y="124"/>
                    </a:lnTo>
                    <a:lnTo>
                      <a:pt x="93" y="129"/>
                    </a:lnTo>
                    <a:lnTo>
                      <a:pt x="89" y="131"/>
                    </a:lnTo>
                    <a:lnTo>
                      <a:pt x="89" y="133"/>
                    </a:lnTo>
                    <a:lnTo>
                      <a:pt x="89" y="137"/>
                    </a:lnTo>
                    <a:lnTo>
                      <a:pt x="89" y="141"/>
                    </a:lnTo>
                    <a:lnTo>
                      <a:pt x="89" y="145"/>
                    </a:lnTo>
                    <a:lnTo>
                      <a:pt x="91" y="147"/>
                    </a:lnTo>
                    <a:lnTo>
                      <a:pt x="91" y="155"/>
                    </a:lnTo>
                    <a:lnTo>
                      <a:pt x="89" y="158"/>
                    </a:lnTo>
                    <a:lnTo>
                      <a:pt x="89" y="158"/>
                    </a:lnTo>
                    <a:lnTo>
                      <a:pt x="76" y="164"/>
                    </a:lnTo>
                    <a:lnTo>
                      <a:pt x="68" y="164"/>
                    </a:lnTo>
                    <a:lnTo>
                      <a:pt x="64" y="166"/>
                    </a:lnTo>
                    <a:lnTo>
                      <a:pt x="58" y="166"/>
                    </a:lnTo>
                    <a:lnTo>
                      <a:pt x="58" y="168"/>
                    </a:lnTo>
                    <a:lnTo>
                      <a:pt x="51" y="168"/>
                    </a:lnTo>
                    <a:lnTo>
                      <a:pt x="51" y="166"/>
                    </a:lnTo>
                    <a:lnTo>
                      <a:pt x="37" y="166"/>
                    </a:lnTo>
                    <a:lnTo>
                      <a:pt x="35" y="168"/>
                    </a:lnTo>
                    <a:lnTo>
                      <a:pt x="35" y="168"/>
                    </a:lnTo>
                    <a:lnTo>
                      <a:pt x="31" y="170"/>
                    </a:lnTo>
                    <a:lnTo>
                      <a:pt x="24" y="170"/>
                    </a:lnTo>
                    <a:lnTo>
                      <a:pt x="20" y="166"/>
                    </a:lnTo>
                    <a:lnTo>
                      <a:pt x="14" y="164"/>
                    </a:lnTo>
                    <a:lnTo>
                      <a:pt x="10" y="162"/>
                    </a:lnTo>
                    <a:lnTo>
                      <a:pt x="8" y="160"/>
                    </a:lnTo>
                    <a:lnTo>
                      <a:pt x="0" y="160"/>
                    </a:lnTo>
                    <a:lnTo>
                      <a:pt x="6" y="166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2" y="176"/>
                    </a:lnTo>
                    <a:lnTo>
                      <a:pt x="14" y="178"/>
                    </a:lnTo>
                    <a:lnTo>
                      <a:pt x="16" y="184"/>
                    </a:lnTo>
                    <a:lnTo>
                      <a:pt x="20" y="189"/>
                    </a:lnTo>
                    <a:lnTo>
                      <a:pt x="20" y="191"/>
                    </a:lnTo>
                    <a:lnTo>
                      <a:pt x="24" y="191"/>
                    </a:lnTo>
                    <a:lnTo>
                      <a:pt x="29" y="189"/>
                    </a:lnTo>
                    <a:lnTo>
                      <a:pt x="31" y="193"/>
                    </a:lnTo>
                    <a:lnTo>
                      <a:pt x="37" y="193"/>
                    </a:lnTo>
                    <a:lnTo>
                      <a:pt x="35" y="201"/>
                    </a:lnTo>
                    <a:lnTo>
                      <a:pt x="37" y="201"/>
                    </a:lnTo>
                    <a:lnTo>
                      <a:pt x="37" y="209"/>
                    </a:lnTo>
                    <a:lnTo>
                      <a:pt x="39" y="211"/>
                    </a:lnTo>
                    <a:lnTo>
                      <a:pt x="39" y="216"/>
                    </a:lnTo>
                    <a:lnTo>
                      <a:pt x="43" y="216"/>
                    </a:lnTo>
                    <a:lnTo>
                      <a:pt x="45" y="216"/>
                    </a:lnTo>
                    <a:lnTo>
                      <a:pt x="47" y="220"/>
                    </a:lnTo>
                    <a:lnTo>
                      <a:pt x="47" y="224"/>
                    </a:lnTo>
                    <a:lnTo>
                      <a:pt x="47" y="228"/>
                    </a:lnTo>
                    <a:lnTo>
                      <a:pt x="47" y="230"/>
                    </a:lnTo>
                    <a:lnTo>
                      <a:pt x="45" y="230"/>
                    </a:lnTo>
                    <a:lnTo>
                      <a:pt x="45" y="228"/>
                    </a:lnTo>
                    <a:lnTo>
                      <a:pt x="37" y="228"/>
                    </a:lnTo>
                    <a:lnTo>
                      <a:pt x="35" y="230"/>
                    </a:lnTo>
                    <a:lnTo>
                      <a:pt x="33" y="232"/>
                    </a:lnTo>
                    <a:lnTo>
                      <a:pt x="33" y="232"/>
                    </a:lnTo>
                    <a:lnTo>
                      <a:pt x="31" y="232"/>
                    </a:lnTo>
                    <a:lnTo>
                      <a:pt x="31" y="234"/>
                    </a:lnTo>
                    <a:lnTo>
                      <a:pt x="31" y="236"/>
                    </a:lnTo>
                    <a:lnTo>
                      <a:pt x="27" y="236"/>
                    </a:lnTo>
                    <a:lnTo>
                      <a:pt x="24" y="240"/>
                    </a:lnTo>
                    <a:lnTo>
                      <a:pt x="24" y="242"/>
                    </a:lnTo>
                    <a:lnTo>
                      <a:pt x="24" y="245"/>
                    </a:lnTo>
                    <a:lnTo>
                      <a:pt x="20" y="247"/>
                    </a:lnTo>
                    <a:lnTo>
                      <a:pt x="20" y="255"/>
                    </a:lnTo>
                    <a:lnTo>
                      <a:pt x="22" y="259"/>
                    </a:lnTo>
                    <a:lnTo>
                      <a:pt x="22" y="261"/>
                    </a:lnTo>
                    <a:lnTo>
                      <a:pt x="24" y="259"/>
                    </a:lnTo>
                    <a:lnTo>
                      <a:pt x="27" y="259"/>
                    </a:lnTo>
                    <a:lnTo>
                      <a:pt x="29" y="257"/>
                    </a:lnTo>
                    <a:lnTo>
                      <a:pt x="31" y="257"/>
                    </a:lnTo>
                    <a:lnTo>
                      <a:pt x="31" y="259"/>
                    </a:lnTo>
                    <a:lnTo>
                      <a:pt x="35" y="259"/>
                    </a:lnTo>
                    <a:lnTo>
                      <a:pt x="37" y="261"/>
                    </a:lnTo>
                    <a:lnTo>
                      <a:pt x="43" y="261"/>
                    </a:lnTo>
                    <a:lnTo>
                      <a:pt x="51" y="255"/>
                    </a:lnTo>
                    <a:lnTo>
                      <a:pt x="53" y="255"/>
                    </a:lnTo>
                    <a:lnTo>
                      <a:pt x="56" y="255"/>
                    </a:lnTo>
                    <a:lnTo>
                      <a:pt x="58" y="255"/>
                    </a:lnTo>
                    <a:lnTo>
                      <a:pt x="68" y="255"/>
                    </a:lnTo>
                    <a:lnTo>
                      <a:pt x="72" y="255"/>
                    </a:lnTo>
                    <a:lnTo>
                      <a:pt x="74" y="255"/>
                    </a:lnTo>
                    <a:lnTo>
                      <a:pt x="76" y="253"/>
                    </a:lnTo>
                    <a:lnTo>
                      <a:pt x="78" y="253"/>
                    </a:lnTo>
                    <a:lnTo>
                      <a:pt x="87" y="255"/>
                    </a:lnTo>
                    <a:lnTo>
                      <a:pt x="89" y="253"/>
                    </a:lnTo>
                    <a:lnTo>
                      <a:pt x="91" y="251"/>
                    </a:lnTo>
                    <a:lnTo>
                      <a:pt x="93" y="249"/>
                    </a:lnTo>
                    <a:lnTo>
                      <a:pt x="95" y="249"/>
                    </a:lnTo>
                    <a:lnTo>
                      <a:pt x="99" y="251"/>
                    </a:lnTo>
                    <a:lnTo>
                      <a:pt x="101" y="255"/>
                    </a:lnTo>
                    <a:lnTo>
                      <a:pt x="107" y="267"/>
                    </a:lnTo>
                    <a:lnTo>
                      <a:pt x="111" y="269"/>
                    </a:lnTo>
                    <a:lnTo>
                      <a:pt x="111" y="271"/>
                    </a:lnTo>
                    <a:lnTo>
                      <a:pt x="116" y="271"/>
                    </a:lnTo>
                    <a:lnTo>
                      <a:pt x="122" y="271"/>
                    </a:lnTo>
                    <a:lnTo>
                      <a:pt x="130" y="276"/>
                    </a:lnTo>
                    <a:lnTo>
                      <a:pt x="134" y="286"/>
                    </a:lnTo>
                    <a:lnTo>
                      <a:pt x="138" y="288"/>
                    </a:lnTo>
                    <a:lnTo>
                      <a:pt x="143" y="288"/>
                    </a:lnTo>
                    <a:lnTo>
                      <a:pt x="147" y="286"/>
                    </a:lnTo>
                    <a:lnTo>
                      <a:pt x="145" y="286"/>
                    </a:lnTo>
                    <a:lnTo>
                      <a:pt x="145" y="282"/>
                    </a:lnTo>
                    <a:lnTo>
                      <a:pt x="149" y="280"/>
                    </a:lnTo>
                    <a:lnTo>
                      <a:pt x="151" y="280"/>
                    </a:lnTo>
                    <a:lnTo>
                      <a:pt x="153" y="280"/>
                    </a:lnTo>
                    <a:lnTo>
                      <a:pt x="155" y="282"/>
                    </a:lnTo>
                    <a:lnTo>
                      <a:pt x="161" y="280"/>
                    </a:lnTo>
                    <a:lnTo>
                      <a:pt x="161" y="280"/>
                    </a:lnTo>
                    <a:lnTo>
                      <a:pt x="163" y="282"/>
                    </a:lnTo>
                    <a:lnTo>
                      <a:pt x="169" y="282"/>
                    </a:lnTo>
                    <a:lnTo>
                      <a:pt x="172" y="280"/>
                    </a:lnTo>
                    <a:lnTo>
                      <a:pt x="176" y="278"/>
                    </a:lnTo>
                    <a:lnTo>
                      <a:pt x="176" y="278"/>
                    </a:lnTo>
                    <a:lnTo>
                      <a:pt x="176" y="280"/>
                    </a:lnTo>
                    <a:lnTo>
                      <a:pt x="178" y="282"/>
                    </a:lnTo>
                    <a:lnTo>
                      <a:pt x="182" y="282"/>
                    </a:lnTo>
                    <a:lnTo>
                      <a:pt x="184" y="280"/>
                    </a:lnTo>
                    <a:lnTo>
                      <a:pt x="186" y="280"/>
                    </a:lnTo>
                    <a:lnTo>
                      <a:pt x="186" y="271"/>
                    </a:lnTo>
                    <a:lnTo>
                      <a:pt x="186" y="271"/>
                    </a:lnTo>
                    <a:lnTo>
                      <a:pt x="184" y="267"/>
                    </a:lnTo>
                    <a:lnTo>
                      <a:pt x="178" y="255"/>
                    </a:lnTo>
                    <a:lnTo>
                      <a:pt x="178" y="249"/>
                    </a:lnTo>
                    <a:lnTo>
                      <a:pt x="172" y="249"/>
                    </a:lnTo>
                    <a:lnTo>
                      <a:pt x="169" y="247"/>
                    </a:lnTo>
                    <a:lnTo>
                      <a:pt x="167" y="242"/>
                    </a:lnTo>
                    <a:lnTo>
                      <a:pt x="165" y="240"/>
                    </a:lnTo>
                    <a:lnTo>
                      <a:pt x="167" y="232"/>
                    </a:lnTo>
                    <a:lnTo>
                      <a:pt x="167" y="228"/>
                    </a:lnTo>
                    <a:lnTo>
                      <a:pt x="159" y="230"/>
                    </a:lnTo>
                    <a:lnTo>
                      <a:pt x="159" y="230"/>
                    </a:lnTo>
                    <a:lnTo>
                      <a:pt x="155" y="228"/>
                    </a:lnTo>
                    <a:lnTo>
                      <a:pt x="153" y="226"/>
                    </a:lnTo>
                    <a:lnTo>
                      <a:pt x="153" y="220"/>
                    </a:lnTo>
                    <a:lnTo>
                      <a:pt x="155" y="216"/>
                    </a:lnTo>
                    <a:lnTo>
                      <a:pt x="159" y="213"/>
                    </a:lnTo>
                    <a:lnTo>
                      <a:pt x="159" y="209"/>
                    </a:lnTo>
                    <a:lnTo>
                      <a:pt x="161" y="209"/>
                    </a:lnTo>
                    <a:lnTo>
                      <a:pt x="163" y="205"/>
                    </a:lnTo>
                    <a:lnTo>
                      <a:pt x="163" y="203"/>
                    </a:lnTo>
                    <a:lnTo>
                      <a:pt x="165" y="201"/>
                    </a:lnTo>
                    <a:lnTo>
                      <a:pt x="169" y="199"/>
                    </a:lnTo>
                    <a:lnTo>
                      <a:pt x="169" y="199"/>
                    </a:lnTo>
                    <a:lnTo>
                      <a:pt x="172" y="201"/>
                    </a:lnTo>
                    <a:lnTo>
                      <a:pt x="172" y="203"/>
                    </a:lnTo>
                    <a:lnTo>
                      <a:pt x="174" y="205"/>
                    </a:lnTo>
                    <a:lnTo>
                      <a:pt x="176" y="205"/>
                    </a:lnTo>
                    <a:lnTo>
                      <a:pt x="180" y="201"/>
                    </a:lnTo>
                    <a:lnTo>
                      <a:pt x="182" y="201"/>
                    </a:lnTo>
                    <a:lnTo>
                      <a:pt x="184" y="201"/>
                    </a:lnTo>
                    <a:lnTo>
                      <a:pt x="188" y="201"/>
                    </a:lnTo>
                    <a:lnTo>
                      <a:pt x="190" y="201"/>
                    </a:lnTo>
                    <a:lnTo>
                      <a:pt x="190" y="197"/>
                    </a:lnTo>
                    <a:lnTo>
                      <a:pt x="192" y="195"/>
                    </a:lnTo>
                    <a:lnTo>
                      <a:pt x="192" y="193"/>
                    </a:lnTo>
                    <a:lnTo>
                      <a:pt x="196" y="191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198" y="182"/>
                    </a:lnTo>
                    <a:lnTo>
                      <a:pt x="201" y="180"/>
                    </a:lnTo>
                    <a:lnTo>
                      <a:pt x="207" y="176"/>
                    </a:lnTo>
                    <a:lnTo>
                      <a:pt x="209" y="174"/>
                    </a:lnTo>
                    <a:lnTo>
                      <a:pt x="211" y="170"/>
                    </a:lnTo>
                    <a:lnTo>
                      <a:pt x="211" y="166"/>
                    </a:lnTo>
                    <a:lnTo>
                      <a:pt x="213" y="162"/>
                    </a:lnTo>
                    <a:lnTo>
                      <a:pt x="213" y="158"/>
                    </a:lnTo>
                    <a:lnTo>
                      <a:pt x="213" y="155"/>
                    </a:lnTo>
                    <a:lnTo>
                      <a:pt x="217" y="153"/>
                    </a:lnTo>
                    <a:lnTo>
                      <a:pt x="217" y="153"/>
                    </a:lnTo>
                    <a:lnTo>
                      <a:pt x="221" y="153"/>
                    </a:lnTo>
                    <a:lnTo>
                      <a:pt x="217" y="145"/>
                    </a:lnTo>
                    <a:lnTo>
                      <a:pt x="223" y="137"/>
                    </a:lnTo>
                    <a:lnTo>
                      <a:pt x="230" y="131"/>
                    </a:lnTo>
                    <a:lnTo>
                      <a:pt x="230" y="131"/>
                    </a:lnTo>
                    <a:lnTo>
                      <a:pt x="227" y="126"/>
                    </a:lnTo>
                    <a:lnTo>
                      <a:pt x="225" y="122"/>
                    </a:lnTo>
                    <a:lnTo>
                      <a:pt x="225" y="114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6" y="108"/>
                    </a:lnTo>
                    <a:lnTo>
                      <a:pt x="238" y="106"/>
                    </a:lnTo>
                    <a:lnTo>
                      <a:pt x="238" y="106"/>
                    </a:lnTo>
                    <a:lnTo>
                      <a:pt x="236" y="104"/>
                    </a:lnTo>
                    <a:lnTo>
                      <a:pt x="234" y="102"/>
                    </a:lnTo>
                    <a:lnTo>
                      <a:pt x="223" y="102"/>
                    </a:lnTo>
                    <a:lnTo>
                      <a:pt x="223" y="91"/>
                    </a:lnTo>
                    <a:lnTo>
                      <a:pt x="217" y="91"/>
                    </a:lnTo>
                    <a:lnTo>
                      <a:pt x="215" y="87"/>
                    </a:lnTo>
                    <a:lnTo>
                      <a:pt x="211" y="87"/>
                    </a:lnTo>
                    <a:lnTo>
                      <a:pt x="211" y="83"/>
                    </a:lnTo>
                    <a:lnTo>
                      <a:pt x="213" y="81"/>
                    </a:lnTo>
                    <a:lnTo>
                      <a:pt x="213" y="79"/>
                    </a:lnTo>
                    <a:lnTo>
                      <a:pt x="211" y="79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9" y="73"/>
                    </a:lnTo>
                    <a:lnTo>
                      <a:pt x="211" y="68"/>
                    </a:lnTo>
                    <a:lnTo>
                      <a:pt x="213" y="66"/>
                    </a:lnTo>
                    <a:lnTo>
                      <a:pt x="205" y="66"/>
                    </a:lnTo>
                    <a:lnTo>
                      <a:pt x="207" y="62"/>
                    </a:lnTo>
                    <a:lnTo>
                      <a:pt x="201" y="58"/>
                    </a:lnTo>
                    <a:lnTo>
                      <a:pt x="201" y="56"/>
                    </a:lnTo>
                    <a:lnTo>
                      <a:pt x="203" y="52"/>
                    </a:lnTo>
                    <a:lnTo>
                      <a:pt x="207" y="50"/>
                    </a:lnTo>
                    <a:lnTo>
                      <a:pt x="217" y="50"/>
                    </a:lnTo>
                    <a:lnTo>
                      <a:pt x="223" y="52"/>
                    </a:lnTo>
                    <a:lnTo>
                      <a:pt x="227" y="52"/>
                    </a:lnTo>
                    <a:lnTo>
                      <a:pt x="230" y="52"/>
                    </a:lnTo>
                    <a:lnTo>
                      <a:pt x="230" y="56"/>
                    </a:lnTo>
                    <a:lnTo>
                      <a:pt x="232" y="56"/>
                    </a:lnTo>
                    <a:lnTo>
                      <a:pt x="234" y="54"/>
                    </a:lnTo>
                    <a:lnTo>
                      <a:pt x="236" y="52"/>
                    </a:lnTo>
                    <a:lnTo>
                      <a:pt x="240" y="52"/>
                    </a:lnTo>
                    <a:lnTo>
                      <a:pt x="240" y="50"/>
                    </a:lnTo>
                    <a:lnTo>
                      <a:pt x="242" y="52"/>
                    </a:lnTo>
                    <a:lnTo>
                      <a:pt x="244" y="50"/>
                    </a:lnTo>
                    <a:lnTo>
                      <a:pt x="250" y="50"/>
                    </a:lnTo>
                    <a:lnTo>
                      <a:pt x="250" y="44"/>
                    </a:lnTo>
                    <a:lnTo>
                      <a:pt x="256" y="44"/>
                    </a:lnTo>
                    <a:lnTo>
                      <a:pt x="261" y="33"/>
                    </a:lnTo>
                    <a:lnTo>
                      <a:pt x="250" y="33"/>
                    </a:lnTo>
                    <a:lnTo>
                      <a:pt x="250" y="33"/>
                    </a:lnTo>
                    <a:lnTo>
                      <a:pt x="250" y="33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" name="Freeform 109"/>
              <p:cNvSpPr>
                <a:spLocks/>
              </p:cNvSpPr>
              <p:nvPr/>
            </p:nvSpPr>
            <p:spPr bwMode="auto">
              <a:xfrm>
                <a:off x="3705" y="1551"/>
                <a:ext cx="261" cy="288"/>
              </a:xfrm>
              <a:custGeom>
                <a:avLst/>
                <a:gdLst>
                  <a:gd name="T0" fmla="*/ 242 w 261"/>
                  <a:gd name="T1" fmla="*/ 27 h 288"/>
                  <a:gd name="T2" fmla="*/ 227 w 261"/>
                  <a:gd name="T3" fmla="*/ 10 h 288"/>
                  <a:gd name="T4" fmla="*/ 205 w 261"/>
                  <a:gd name="T5" fmla="*/ 2 h 288"/>
                  <a:gd name="T6" fmla="*/ 192 w 261"/>
                  <a:gd name="T7" fmla="*/ 4 h 288"/>
                  <a:gd name="T8" fmla="*/ 169 w 261"/>
                  <a:gd name="T9" fmla="*/ 4 h 288"/>
                  <a:gd name="T10" fmla="*/ 153 w 261"/>
                  <a:gd name="T11" fmla="*/ 15 h 288"/>
                  <a:gd name="T12" fmla="*/ 159 w 261"/>
                  <a:gd name="T13" fmla="*/ 37 h 288"/>
                  <a:gd name="T14" fmla="*/ 153 w 261"/>
                  <a:gd name="T15" fmla="*/ 54 h 288"/>
                  <a:gd name="T16" fmla="*/ 149 w 261"/>
                  <a:gd name="T17" fmla="*/ 68 h 288"/>
                  <a:gd name="T18" fmla="*/ 138 w 261"/>
                  <a:gd name="T19" fmla="*/ 68 h 288"/>
                  <a:gd name="T20" fmla="*/ 145 w 261"/>
                  <a:gd name="T21" fmla="*/ 79 h 288"/>
                  <a:gd name="T22" fmla="*/ 136 w 261"/>
                  <a:gd name="T23" fmla="*/ 87 h 288"/>
                  <a:gd name="T24" fmla="*/ 134 w 261"/>
                  <a:gd name="T25" fmla="*/ 106 h 288"/>
                  <a:gd name="T26" fmla="*/ 132 w 261"/>
                  <a:gd name="T27" fmla="*/ 118 h 288"/>
                  <a:gd name="T28" fmla="*/ 118 w 261"/>
                  <a:gd name="T29" fmla="*/ 114 h 288"/>
                  <a:gd name="T30" fmla="*/ 107 w 261"/>
                  <a:gd name="T31" fmla="*/ 122 h 288"/>
                  <a:gd name="T32" fmla="*/ 109 w 261"/>
                  <a:gd name="T33" fmla="*/ 129 h 288"/>
                  <a:gd name="T34" fmla="*/ 89 w 261"/>
                  <a:gd name="T35" fmla="*/ 131 h 288"/>
                  <a:gd name="T36" fmla="*/ 91 w 261"/>
                  <a:gd name="T37" fmla="*/ 147 h 288"/>
                  <a:gd name="T38" fmla="*/ 68 w 261"/>
                  <a:gd name="T39" fmla="*/ 164 h 288"/>
                  <a:gd name="T40" fmla="*/ 51 w 261"/>
                  <a:gd name="T41" fmla="*/ 166 h 288"/>
                  <a:gd name="T42" fmla="*/ 24 w 261"/>
                  <a:gd name="T43" fmla="*/ 170 h 288"/>
                  <a:gd name="T44" fmla="*/ 0 w 261"/>
                  <a:gd name="T45" fmla="*/ 160 h 288"/>
                  <a:gd name="T46" fmla="*/ 14 w 261"/>
                  <a:gd name="T47" fmla="*/ 178 h 288"/>
                  <a:gd name="T48" fmla="*/ 29 w 261"/>
                  <a:gd name="T49" fmla="*/ 189 h 288"/>
                  <a:gd name="T50" fmla="*/ 37 w 261"/>
                  <a:gd name="T51" fmla="*/ 209 h 288"/>
                  <a:gd name="T52" fmla="*/ 47 w 261"/>
                  <a:gd name="T53" fmla="*/ 220 h 288"/>
                  <a:gd name="T54" fmla="*/ 45 w 261"/>
                  <a:gd name="T55" fmla="*/ 228 h 288"/>
                  <a:gd name="T56" fmla="*/ 31 w 261"/>
                  <a:gd name="T57" fmla="*/ 232 h 288"/>
                  <a:gd name="T58" fmla="*/ 24 w 261"/>
                  <a:gd name="T59" fmla="*/ 242 h 288"/>
                  <a:gd name="T60" fmla="*/ 22 w 261"/>
                  <a:gd name="T61" fmla="*/ 261 h 288"/>
                  <a:gd name="T62" fmla="*/ 31 w 261"/>
                  <a:gd name="T63" fmla="*/ 259 h 288"/>
                  <a:gd name="T64" fmla="*/ 53 w 261"/>
                  <a:gd name="T65" fmla="*/ 255 h 288"/>
                  <a:gd name="T66" fmla="*/ 74 w 261"/>
                  <a:gd name="T67" fmla="*/ 255 h 288"/>
                  <a:gd name="T68" fmla="*/ 91 w 261"/>
                  <a:gd name="T69" fmla="*/ 251 h 288"/>
                  <a:gd name="T70" fmla="*/ 107 w 261"/>
                  <a:gd name="T71" fmla="*/ 267 h 288"/>
                  <a:gd name="T72" fmla="*/ 130 w 261"/>
                  <a:gd name="T73" fmla="*/ 276 h 288"/>
                  <a:gd name="T74" fmla="*/ 145 w 261"/>
                  <a:gd name="T75" fmla="*/ 286 h 288"/>
                  <a:gd name="T76" fmla="*/ 155 w 261"/>
                  <a:gd name="T77" fmla="*/ 282 h 288"/>
                  <a:gd name="T78" fmla="*/ 172 w 261"/>
                  <a:gd name="T79" fmla="*/ 280 h 288"/>
                  <a:gd name="T80" fmla="*/ 182 w 261"/>
                  <a:gd name="T81" fmla="*/ 282 h 288"/>
                  <a:gd name="T82" fmla="*/ 184 w 261"/>
                  <a:gd name="T83" fmla="*/ 267 h 288"/>
                  <a:gd name="T84" fmla="*/ 167 w 261"/>
                  <a:gd name="T85" fmla="*/ 242 h 288"/>
                  <a:gd name="T86" fmla="*/ 159 w 261"/>
                  <a:gd name="T87" fmla="*/ 230 h 288"/>
                  <a:gd name="T88" fmla="*/ 159 w 261"/>
                  <a:gd name="T89" fmla="*/ 213 h 288"/>
                  <a:gd name="T90" fmla="*/ 165 w 261"/>
                  <a:gd name="T91" fmla="*/ 201 h 288"/>
                  <a:gd name="T92" fmla="*/ 174 w 261"/>
                  <a:gd name="T93" fmla="*/ 205 h 288"/>
                  <a:gd name="T94" fmla="*/ 188 w 261"/>
                  <a:gd name="T95" fmla="*/ 201 h 288"/>
                  <a:gd name="T96" fmla="*/ 196 w 261"/>
                  <a:gd name="T97" fmla="*/ 191 h 288"/>
                  <a:gd name="T98" fmla="*/ 207 w 261"/>
                  <a:gd name="T99" fmla="*/ 176 h 288"/>
                  <a:gd name="T100" fmla="*/ 213 w 261"/>
                  <a:gd name="T101" fmla="*/ 158 h 288"/>
                  <a:gd name="T102" fmla="*/ 217 w 261"/>
                  <a:gd name="T103" fmla="*/ 145 h 288"/>
                  <a:gd name="T104" fmla="*/ 225 w 261"/>
                  <a:gd name="T105" fmla="*/ 122 h 288"/>
                  <a:gd name="T106" fmla="*/ 238 w 261"/>
                  <a:gd name="T107" fmla="*/ 106 h 288"/>
                  <a:gd name="T108" fmla="*/ 223 w 261"/>
                  <a:gd name="T109" fmla="*/ 91 h 288"/>
                  <a:gd name="T110" fmla="*/ 213 w 261"/>
                  <a:gd name="T111" fmla="*/ 81 h 288"/>
                  <a:gd name="T112" fmla="*/ 209 w 261"/>
                  <a:gd name="T113" fmla="*/ 73 h 288"/>
                  <a:gd name="T114" fmla="*/ 201 w 261"/>
                  <a:gd name="T115" fmla="*/ 58 h 288"/>
                  <a:gd name="T116" fmla="*/ 223 w 261"/>
                  <a:gd name="T117" fmla="*/ 52 h 288"/>
                  <a:gd name="T118" fmla="*/ 234 w 261"/>
                  <a:gd name="T119" fmla="*/ 54 h 288"/>
                  <a:gd name="T120" fmla="*/ 244 w 261"/>
                  <a:gd name="T121" fmla="*/ 50 h 288"/>
                  <a:gd name="T122" fmla="*/ 250 w 261"/>
                  <a:gd name="T123" fmla="*/ 3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1" h="288">
                    <a:moveTo>
                      <a:pt x="250" y="33"/>
                    </a:moveTo>
                    <a:lnTo>
                      <a:pt x="248" y="33"/>
                    </a:lnTo>
                    <a:lnTo>
                      <a:pt x="244" y="31"/>
                    </a:lnTo>
                    <a:lnTo>
                      <a:pt x="244" y="29"/>
                    </a:lnTo>
                    <a:lnTo>
                      <a:pt x="242" y="27"/>
                    </a:lnTo>
                    <a:lnTo>
                      <a:pt x="242" y="25"/>
                    </a:lnTo>
                    <a:lnTo>
                      <a:pt x="240" y="27"/>
                    </a:lnTo>
                    <a:lnTo>
                      <a:pt x="230" y="23"/>
                    </a:lnTo>
                    <a:lnTo>
                      <a:pt x="230" y="17"/>
                    </a:lnTo>
                    <a:lnTo>
                      <a:pt x="227" y="10"/>
                    </a:lnTo>
                    <a:lnTo>
                      <a:pt x="223" y="6"/>
                    </a:lnTo>
                    <a:lnTo>
                      <a:pt x="221" y="4"/>
                    </a:lnTo>
                    <a:lnTo>
                      <a:pt x="217" y="4"/>
                    </a:lnTo>
                    <a:lnTo>
                      <a:pt x="217" y="2"/>
                    </a:lnTo>
                    <a:lnTo>
                      <a:pt x="205" y="2"/>
                    </a:lnTo>
                    <a:lnTo>
                      <a:pt x="203" y="0"/>
                    </a:lnTo>
                    <a:lnTo>
                      <a:pt x="201" y="2"/>
                    </a:lnTo>
                    <a:lnTo>
                      <a:pt x="196" y="2"/>
                    </a:lnTo>
                    <a:lnTo>
                      <a:pt x="196" y="4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4" y="2"/>
                    </a:lnTo>
                    <a:lnTo>
                      <a:pt x="182" y="4"/>
                    </a:lnTo>
                    <a:lnTo>
                      <a:pt x="172" y="4"/>
                    </a:lnTo>
                    <a:lnTo>
                      <a:pt x="169" y="4"/>
                    </a:lnTo>
                    <a:lnTo>
                      <a:pt x="169" y="4"/>
                    </a:lnTo>
                    <a:lnTo>
                      <a:pt x="163" y="8"/>
                    </a:lnTo>
                    <a:lnTo>
                      <a:pt x="161" y="10"/>
                    </a:lnTo>
                    <a:lnTo>
                      <a:pt x="155" y="13"/>
                    </a:lnTo>
                    <a:lnTo>
                      <a:pt x="153" y="15"/>
                    </a:lnTo>
                    <a:lnTo>
                      <a:pt x="153" y="19"/>
                    </a:lnTo>
                    <a:lnTo>
                      <a:pt x="151" y="21"/>
                    </a:lnTo>
                    <a:lnTo>
                      <a:pt x="151" y="21"/>
                    </a:lnTo>
                    <a:lnTo>
                      <a:pt x="159" y="29"/>
                    </a:lnTo>
                    <a:lnTo>
                      <a:pt x="159" y="37"/>
                    </a:lnTo>
                    <a:lnTo>
                      <a:pt x="159" y="39"/>
                    </a:lnTo>
                    <a:lnTo>
                      <a:pt x="161" y="44"/>
                    </a:lnTo>
                    <a:lnTo>
                      <a:pt x="161" y="44"/>
                    </a:lnTo>
                    <a:lnTo>
                      <a:pt x="155" y="52"/>
                    </a:lnTo>
                    <a:lnTo>
                      <a:pt x="153" y="54"/>
                    </a:lnTo>
                    <a:lnTo>
                      <a:pt x="153" y="58"/>
                    </a:lnTo>
                    <a:lnTo>
                      <a:pt x="155" y="60"/>
                    </a:lnTo>
                    <a:lnTo>
                      <a:pt x="155" y="66"/>
                    </a:lnTo>
                    <a:lnTo>
                      <a:pt x="151" y="66"/>
                    </a:lnTo>
                    <a:lnTo>
                      <a:pt x="149" y="68"/>
                    </a:lnTo>
                    <a:lnTo>
                      <a:pt x="149" y="68"/>
                    </a:lnTo>
                    <a:lnTo>
                      <a:pt x="143" y="66"/>
                    </a:lnTo>
                    <a:lnTo>
                      <a:pt x="143" y="66"/>
                    </a:lnTo>
                    <a:lnTo>
                      <a:pt x="138" y="66"/>
                    </a:lnTo>
                    <a:lnTo>
                      <a:pt x="138" y="68"/>
                    </a:lnTo>
                    <a:lnTo>
                      <a:pt x="140" y="73"/>
                    </a:lnTo>
                    <a:lnTo>
                      <a:pt x="143" y="75"/>
                    </a:lnTo>
                    <a:lnTo>
                      <a:pt x="143" y="75"/>
                    </a:lnTo>
                    <a:lnTo>
                      <a:pt x="145" y="77"/>
                    </a:lnTo>
                    <a:lnTo>
                      <a:pt x="145" y="79"/>
                    </a:lnTo>
                    <a:lnTo>
                      <a:pt x="149" y="81"/>
                    </a:lnTo>
                    <a:lnTo>
                      <a:pt x="149" y="81"/>
                    </a:lnTo>
                    <a:lnTo>
                      <a:pt x="143" y="85"/>
                    </a:lnTo>
                    <a:lnTo>
                      <a:pt x="138" y="85"/>
                    </a:lnTo>
                    <a:lnTo>
                      <a:pt x="136" y="87"/>
                    </a:lnTo>
                    <a:lnTo>
                      <a:pt x="136" y="97"/>
                    </a:lnTo>
                    <a:lnTo>
                      <a:pt x="134" y="97"/>
                    </a:lnTo>
                    <a:lnTo>
                      <a:pt x="132" y="100"/>
                    </a:lnTo>
                    <a:lnTo>
                      <a:pt x="132" y="104"/>
                    </a:lnTo>
                    <a:lnTo>
                      <a:pt x="134" y="106"/>
                    </a:lnTo>
                    <a:lnTo>
                      <a:pt x="134" y="110"/>
                    </a:lnTo>
                    <a:lnTo>
                      <a:pt x="136" y="112"/>
                    </a:lnTo>
                    <a:lnTo>
                      <a:pt x="136" y="114"/>
                    </a:lnTo>
                    <a:lnTo>
                      <a:pt x="134" y="114"/>
                    </a:lnTo>
                    <a:lnTo>
                      <a:pt x="132" y="118"/>
                    </a:lnTo>
                    <a:lnTo>
                      <a:pt x="130" y="120"/>
                    </a:lnTo>
                    <a:lnTo>
                      <a:pt x="126" y="120"/>
                    </a:lnTo>
                    <a:lnTo>
                      <a:pt x="126" y="118"/>
                    </a:lnTo>
                    <a:lnTo>
                      <a:pt x="126" y="114"/>
                    </a:lnTo>
                    <a:lnTo>
                      <a:pt x="118" y="114"/>
                    </a:lnTo>
                    <a:lnTo>
                      <a:pt x="116" y="116"/>
                    </a:lnTo>
                    <a:lnTo>
                      <a:pt x="114" y="118"/>
                    </a:lnTo>
                    <a:lnTo>
                      <a:pt x="111" y="120"/>
                    </a:lnTo>
                    <a:lnTo>
                      <a:pt x="109" y="120"/>
                    </a:lnTo>
                    <a:lnTo>
                      <a:pt x="107" y="122"/>
                    </a:lnTo>
                    <a:lnTo>
                      <a:pt x="107" y="122"/>
                    </a:lnTo>
                    <a:lnTo>
                      <a:pt x="109" y="122"/>
                    </a:lnTo>
                    <a:lnTo>
                      <a:pt x="111" y="124"/>
                    </a:lnTo>
                    <a:lnTo>
                      <a:pt x="111" y="126"/>
                    </a:lnTo>
                    <a:lnTo>
                      <a:pt x="109" y="129"/>
                    </a:lnTo>
                    <a:lnTo>
                      <a:pt x="99" y="129"/>
                    </a:lnTo>
                    <a:lnTo>
                      <a:pt x="99" y="124"/>
                    </a:lnTo>
                    <a:lnTo>
                      <a:pt x="95" y="124"/>
                    </a:lnTo>
                    <a:lnTo>
                      <a:pt x="93" y="129"/>
                    </a:lnTo>
                    <a:lnTo>
                      <a:pt x="89" y="131"/>
                    </a:lnTo>
                    <a:lnTo>
                      <a:pt x="89" y="133"/>
                    </a:lnTo>
                    <a:lnTo>
                      <a:pt x="89" y="137"/>
                    </a:lnTo>
                    <a:lnTo>
                      <a:pt x="89" y="141"/>
                    </a:lnTo>
                    <a:lnTo>
                      <a:pt x="89" y="145"/>
                    </a:lnTo>
                    <a:lnTo>
                      <a:pt x="91" y="147"/>
                    </a:lnTo>
                    <a:lnTo>
                      <a:pt x="91" y="155"/>
                    </a:lnTo>
                    <a:lnTo>
                      <a:pt x="89" y="158"/>
                    </a:lnTo>
                    <a:lnTo>
                      <a:pt x="89" y="158"/>
                    </a:lnTo>
                    <a:lnTo>
                      <a:pt x="76" y="164"/>
                    </a:lnTo>
                    <a:lnTo>
                      <a:pt x="68" y="164"/>
                    </a:lnTo>
                    <a:lnTo>
                      <a:pt x="64" y="166"/>
                    </a:lnTo>
                    <a:lnTo>
                      <a:pt x="58" y="166"/>
                    </a:lnTo>
                    <a:lnTo>
                      <a:pt x="58" y="168"/>
                    </a:lnTo>
                    <a:lnTo>
                      <a:pt x="51" y="168"/>
                    </a:lnTo>
                    <a:lnTo>
                      <a:pt x="51" y="166"/>
                    </a:lnTo>
                    <a:lnTo>
                      <a:pt x="37" y="166"/>
                    </a:lnTo>
                    <a:lnTo>
                      <a:pt x="35" y="168"/>
                    </a:lnTo>
                    <a:lnTo>
                      <a:pt x="35" y="168"/>
                    </a:lnTo>
                    <a:lnTo>
                      <a:pt x="31" y="170"/>
                    </a:lnTo>
                    <a:lnTo>
                      <a:pt x="24" y="170"/>
                    </a:lnTo>
                    <a:lnTo>
                      <a:pt x="20" y="166"/>
                    </a:lnTo>
                    <a:lnTo>
                      <a:pt x="14" y="164"/>
                    </a:lnTo>
                    <a:lnTo>
                      <a:pt x="10" y="162"/>
                    </a:lnTo>
                    <a:lnTo>
                      <a:pt x="8" y="160"/>
                    </a:lnTo>
                    <a:lnTo>
                      <a:pt x="0" y="160"/>
                    </a:lnTo>
                    <a:lnTo>
                      <a:pt x="6" y="166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2" y="176"/>
                    </a:lnTo>
                    <a:lnTo>
                      <a:pt x="14" y="178"/>
                    </a:lnTo>
                    <a:lnTo>
                      <a:pt x="16" y="184"/>
                    </a:lnTo>
                    <a:lnTo>
                      <a:pt x="20" y="189"/>
                    </a:lnTo>
                    <a:lnTo>
                      <a:pt x="20" y="191"/>
                    </a:lnTo>
                    <a:lnTo>
                      <a:pt x="24" y="191"/>
                    </a:lnTo>
                    <a:lnTo>
                      <a:pt x="29" y="189"/>
                    </a:lnTo>
                    <a:lnTo>
                      <a:pt x="31" y="193"/>
                    </a:lnTo>
                    <a:lnTo>
                      <a:pt x="37" y="193"/>
                    </a:lnTo>
                    <a:lnTo>
                      <a:pt x="35" y="201"/>
                    </a:lnTo>
                    <a:lnTo>
                      <a:pt x="37" y="201"/>
                    </a:lnTo>
                    <a:lnTo>
                      <a:pt x="37" y="209"/>
                    </a:lnTo>
                    <a:lnTo>
                      <a:pt x="39" y="211"/>
                    </a:lnTo>
                    <a:lnTo>
                      <a:pt x="39" y="216"/>
                    </a:lnTo>
                    <a:lnTo>
                      <a:pt x="43" y="216"/>
                    </a:lnTo>
                    <a:lnTo>
                      <a:pt x="45" y="216"/>
                    </a:lnTo>
                    <a:lnTo>
                      <a:pt x="47" y="220"/>
                    </a:lnTo>
                    <a:lnTo>
                      <a:pt x="47" y="224"/>
                    </a:lnTo>
                    <a:lnTo>
                      <a:pt x="47" y="228"/>
                    </a:lnTo>
                    <a:lnTo>
                      <a:pt x="47" y="230"/>
                    </a:lnTo>
                    <a:lnTo>
                      <a:pt x="45" y="230"/>
                    </a:lnTo>
                    <a:lnTo>
                      <a:pt x="45" y="228"/>
                    </a:lnTo>
                    <a:lnTo>
                      <a:pt x="37" y="228"/>
                    </a:lnTo>
                    <a:lnTo>
                      <a:pt x="35" y="230"/>
                    </a:lnTo>
                    <a:lnTo>
                      <a:pt x="33" y="232"/>
                    </a:lnTo>
                    <a:lnTo>
                      <a:pt x="33" y="232"/>
                    </a:lnTo>
                    <a:lnTo>
                      <a:pt x="31" y="232"/>
                    </a:lnTo>
                    <a:lnTo>
                      <a:pt x="31" y="234"/>
                    </a:lnTo>
                    <a:lnTo>
                      <a:pt x="31" y="236"/>
                    </a:lnTo>
                    <a:lnTo>
                      <a:pt x="27" y="236"/>
                    </a:lnTo>
                    <a:lnTo>
                      <a:pt x="24" y="240"/>
                    </a:lnTo>
                    <a:lnTo>
                      <a:pt x="24" y="242"/>
                    </a:lnTo>
                    <a:lnTo>
                      <a:pt x="24" y="245"/>
                    </a:lnTo>
                    <a:lnTo>
                      <a:pt x="20" y="247"/>
                    </a:lnTo>
                    <a:lnTo>
                      <a:pt x="20" y="255"/>
                    </a:lnTo>
                    <a:lnTo>
                      <a:pt x="22" y="259"/>
                    </a:lnTo>
                    <a:lnTo>
                      <a:pt x="22" y="261"/>
                    </a:lnTo>
                    <a:lnTo>
                      <a:pt x="24" y="259"/>
                    </a:lnTo>
                    <a:lnTo>
                      <a:pt x="27" y="259"/>
                    </a:lnTo>
                    <a:lnTo>
                      <a:pt x="29" y="257"/>
                    </a:lnTo>
                    <a:lnTo>
                      <a:pt x="31" y="257"/>
                    </a:lnTo>
                    <a:lnTo>
                      <a:pt x="31" y="259"/>
                    </a:lnTo>
                    <a:lnTo>
                      <a:pt x="35" y="259"/>
                    </a:lnTo>
                    <a:lnTo>
                      <a:pt x="37" y="261"/>
                    </a:lnTo>
                    <a:lnTo>
                      <a:pt x="43" y="261"/>
                    </a:lnTo>
                    <a:lnTo>
                      <a:pt x="51" y="255"/>
                    </a:lnTo>
                    <a:lnTo>
                      <a:pt x="53" y="255"/>
                    </a:lnTo>
                    <a:lnTo>
                      <a:pt x="56" y="255"/>
                    </a:lnTo>
                    <a:lnTo>
                      <a:pt x="58" y="255"/>
                    </a:lnTo>
                    <a:lnTo>
                      <a:pt x="68" y="255"/>
                    </a:lnTo>
                    <a:lnTo>
                      <a:pt x="72" y="255"/>
                    </a:lnTo>
                    <a:lnTo>
                      <a:pt x="74" y="255"/>
                    </a:lnTo>
                    <a:lnTo>
                      <a:pt x="76" y="253"/>
                    </a:lnTo>
                    <a:lnTo>
                      <a:pt x="78" y="253"/>
                    </a:lnTo>
                    <a:lnTo>
                      <a:pt x="87" y="255"/>
                    </a:lnTo>
                    <a:lnTo>
                      <a:pt x="89" y="253"/>
                    </a:lnTo>
                    <a:lnTo>
                      <a:pt x="91" y="251"/>
                    </a:lnTo>
                    <a:lnTo>
                      <a:pt x="93" y="249"/>
                    </a:lnTo>
                    <a:lnTo>
                      <a:pt x="95" y="249"/>
                    </a:lnTo>
                    <a:lnTo>
                      <a:pt x="99" y="251"/>
                    </a:lnTo>
                    <a:lnTo>
                      <a:pt x="101" y="255"/>
                    </a:lnTo>
                    <a:lnTo>
                      <a:pt x="107" y="267"/>
                    </a:lnTo>
                    <a:lnTo>
                      <a:pt x="111" y="269"/>
                    </a:lnTo>
                    <a:lnTo>
                      <a:pt x="111" y="271"/>
                    </a:lnTo>
                    <a:lnTo>
                      <a:pt x="116" y="271"/>
                    </a:lnTo>
                    <a:lnTo>
                      <a:pt x="122" y="271"/>
                    </a:lnTo>
                    <a:lnTo>
                      <a:pt x="130" y="276"/>
                    </a:lnTo>
                    <a:lnTo>
                      <a:pt x="134" y="286"/>
                    </a:lnTo>
                    <a:lnTo>
                      <a:pt x="138" y="288"/>
                    </a:lnTo>
                    <a:lnTo>
                      <a:pt x="143" y="288"/>
                    </a:lnTo>
                    <a:lnTo>
                      <a:pt x="147" y="286"/>
                    </a:lnTo>
                    <a:lnTo>
                      <a:pt x="145" y="286"/>
                    </a:lnTo>
                    <a:lnTo>
                      <a:pt x="145" y="282"/>
                    </a:lnTo>
                    <a:lnTo>
                      <a:pt x="149" y="280"/>
                    </a:lnTo>
                    <a:lnTo>
                      <a:pt x="151" y="280"/>
                    </a:lnTo>
                    <a:lnTo>
                      <a:pt x="153" y="280"/>
                    </a:lnTo>
                    <a:lnTo>
                      <a:pt x="155" y="282"/>
                    </a:lnTo>
                    <a:lnTo>
                      <a:pt x="161" y="280"/>
                    </a:lnTo>
                    <a:lnTo>
                      <a:pt x="161" y="280"/>
                    </a:lnTo>
                    <a:lnTo>
                      <a:pt x="163" y="282"/>
                    </a:lnTo>
                    <a:lnTo>
                      <a:pt x="169" y="282"/>
                    </a:lnTo>
                    <a:lnTo>
                      <a:pt x="172" y="280"/>
                    </a:lnTo>
                    <a:lnTo>
                      <a:pt x="176" y="278"/>
                    </a:lnTo>
                    <a:lnTo>
                      <a:pt x="176" y="278"/>
                    </a:lnTo>
                    <a:lnTo>
                      <a:pt x="176" y="280"/>
                    </a:lnTo>
                    <a:lnTo>
                      <a:pt x="178" y="282"/>
                    </a:lnTo>
                    <a:lnTo>
                      <a:pt x="182" y="282"/>
                    </a:lnTo>
                    <a:lnTo>
                      <a:pt x="184" y="280"/>
                    </a:lnTo>
                    <a:lnTo>
                      <a:pt x="186" y="280"/>
                    </a:lnTo>
                    <a:lnTo>
                      <a:pt x="186" y="271"/>
                    </a:lnTo>
                    <a:lnTo>
                      <a:pt x="186" y="271"/>
                    </a:lnTo>
                    <a:lnTo>
                      <a:pt x="184" y="267"/>
                    </a:lnTo>
                    <a:lnTo>
                      <a:pt x="178" y="255"/>
                    </a:lnTo>
                    <a:lnTo>
                      <a:pt x="178" y="249"/>
                    </a:lnTo>
                    <a:lnTo>
                      <a:pt x="172" y="249"/>
                    </a:lnTo>
                    <a:lnTo>
                      <a:pt x="169" y="247"/>
                    </a:lnTo>
                    <a:lnTo>
                      <a:pt x="167" y="242"/>
                    </a:lnTo>
                    <a:lnTo>
                      <a:pt x="165" y="240"/>
                    </a:lnTo>
                    <a:lnTo>
                      <a:pt x="167" y="232"/>
                    </a:lnTo>
                    <a:lnTo>
                      <a:pt x="167" y="228"/>
                    </a:lnTo>
                    <a:lnTo>
                      <a:pt x="159" y="230"/>
                    </a:lnTo>
                    <a:lnTo>
                      <a:pt x="159" y="230"/>
                    </a:lnTo>
                    <a:lnTo>
                      <a:pt x="155" y="228"/>
                    </a:lnTo>
                    <a:lnTo>
                      <a:pt x="153" y="226"/>
                    </a:lnTo>
                    <a:lnTo>
                      <a:pt x="153" y="220"/>
                    </a:lnTo>
                    <a:lnTo>
                      <a:pt x="155" y="216"/>
                    </a:lnTo>
                    <a:lnTo>
                      <a:pt x="159" y="213"/>
                    </a:lnTo>
                    <a:lnTo>
                      <a:pt x="159" y="209"/>
                    </a:lnTo>
                    <a:lnTo>
                      <a:pt x="161" y="209"/>
                    </a:lnTo>
                    <a:lnTo>
                      <a:pt x="163" y="205"/>
                    </a:lnTo>
                    <a:lnTo>
                      <a:pt x="163" y="203"/>
                    </a:lnTo>
                    <a:lnTo>
                      <a:pt x="165" y="201"/>
                    </a:lnTo>
                    <a:lnTo>
                      <a:pt x="169" y="199"/>
                    </a:lnTo>
                    <a:lnTo>
                      <a:pt x="169" y="199"/>
                    </a:lnTo>
                    <a:lnTo>
                      <a:pt x="172" y="201"/>
                    </a:lnTo>
                    <a:lnTo>
                      <a:pt x="172" y="203"/>
                    </a:lnTo>
                    <a:lnTo>
                      <a:pt x="174" y="205"/>
                    </a:lnTo>
                    <a:lnTo>
                      <a:pt x="176" y="205"/>
                    </a:lnTo>
                    <a:lnTo>
                      <a:pt x="180" y="201"/>
                    </a:lnTo>
                    <a:lnTo>
                      <a:pt x="182" y="201"/>
                    </a:lnTo>
                    <a:lnTo>
                      <a:pt x="184" y="201"/>
                    </a:lnTo>
                    <a:lnTo>
                      <a:pt x="188" y="201"/>
                    </a:lnTo>
                    <a:lnTo>
                      <a:pt x="190" y="201"/>
                    </a:lnTo>
                    <a:lnTo>
                      <a:pt x="190" y="197"/>
                    </a:lnTo>
                    <a:lnTo>
                      <a:pt x="192" y="195"/>
                    </a:lnTo>
                    <a:lnTo>
                      <a:pt x="192" y="193"/>
                    </a:lnTo>
                    <a:lnTo>
                      <a:pt x="196" y="191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198" y="182"/>
                    </a:lnTo>
                    <a:lnTo>
                      <a:pt x="201" y="180"/>
                    </a:lnTo>
                    <a:lnTo>
                      <a:pt x="207" y="176"/>
                    </a:lnTo>
                    <a:lnTo>
                      <a:pt x="209" y="174"/>
                    </a:lnTo>
                    <a:lnTo>
                      <a:pt x="211" y="170"/>
                    </a:lnTo>
                    <a:lnTo>
                      <a:pt x="211" y="166"/>
                    </a:lnTo>
                    <a:lnTo>
                      <a:pt x="213" y="162"/>
                    </a:lnTo>
                    <a:lnTo>
                      <a:pt x="213" y="158"/>
                    </a:lnTo>
                    <a:lnTo>
                      <a:pt x="213" y="155"/>
                    </a:lnTo>
                    <a:lnTo>
                      <a:pt x="217" y="153"/>
                    </a:lnTo>
                    <a:lnTo>
                      <a:pt x="217" y="153"/>
                    </a:lnTo>
                    <a:lnTo>
                      <a:pt x="221" y="153"/>
                    </a:lnTo>
                    <a:lnTo>
                      <a:pt x="217" y="145"/>
                    </a:lnTo>
                    <a:lnTo>
                      <a:pt x="223" y="137"/>
                    </a:lnTo>
                    <a:lnTo>
                      <a:pt x="230" y="131"/>
                    </a:lnTo>
                    <a:lnTo>
                      <a:pt x="230" y="131"/>
                    </a:lnTo>
                    <a:lnTo>
                      <a:pt x="227" y="126"/>
                    </a:lnTo>
                    <a:lnTo>
                      <a:pt x="225" y="122"/>
                    </a:lnTo>
                    <a:lnTo>
                      <a:pt x="225" y="114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6" y="108"/>
                    </a:lnTo>
                    <a:lnTo>
                      <a:pt x="238" y="106"/>
                    </a:lnTo>
                    <a:lnTo>
                      <a:pt x="238" y="106"/>
                    </a:lnTo>
                    <a:lnTo>
                      <a:pt x="236" y="104"/>
                    </a:lnTo>
                    <a:lnTo>
                      <a:pt x="234" y="102"/>
                    </a:lnTo>
                    <a:lnTo>
                      <a:pt x="223" y="102"/>
                    </a:lnTo>
                    <a:lnTo>
                      <a:pt x="223" y="91"/>
                    </a:lnTo>
                    <a:lnTo>
                      <a:pt x="217" y="91"/>
                    </a:lnTo>
                    <a:lnTo>
                      <a:pt x="215" y="87"/>
                    </a:lnTo>
                    <a:lnTo>
                      <a:pt x="211" y="87"/>
                    </a:lnTo>
                    <a:lnTo>
                      <a:pt x="211" y="83"/>
                    </a:lnTo>
                    <a:lnTo>
                      <a:pt x="213" y="81"/>
                    </a:lnTo>
                    <a:lnTo>
                      <a:pt x="213" y="79"/>
                    </a:lnTo>
                    <a:lnTo>
                      <a:pt x="211" y="79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9" y="73"/>
                    </a:lnTo>
                    <a:lnTo>
                      <a:pt x="211" y="68"/>
                    </a:lnTo>
                    <a:lnTo>
                      <a:pt x="213" y="66"/>
                    </a:lnTo>
                    <a:lnTo>
                      <a:pt x="205" y="66"/>
                    </a:lnTo>
                    <a:lnTo>
                      <a:pt x="207" y="62"/>
                    </a:lnTo>
                    <a:lnTo>
                      <a:pt x="201" y="58"/>
                    </a:lnTo>
                    <a:lnTo>
                      <a:pt x="201" y="56"/>
                    </a:lnTo>
                    <a:lnTo>
                      <a:pt x="203" y="52"/>
                    </a:lnTo>
                    <a:lnTo>
                      <a:pt x="207" y="50"/>
                    </a:lnTo>
                    <a:lnTo>
                      <a:pt x="217" y="50"/>
                    </a:lnTo>
                    <a:lnTo>
                      <a:pt x="223" y="52"/>
                    </a:lnTo>
                    <a:lnTo>
                      <a:pt x="227" y="52"/>
                    </a:lnTo>
                    <a:lnTo>
                      <a:pt x="230" y="52"/>
                    </a:lnTo>
                    <a:lnTo>
                      <a:pt x="230" y="56"/>
                    </a:lnTo>
                    <a:lnTo>
                      <a:pt x="232" y="56"/>
                    </a:lnTo>
                    <a:lnTo>
                      <a:pt x="234" y="54"/>
                    </a:lnTo>
                    <a:lnTo>
                      <a:pt x="236" y="52"/>
                    </a:lnTo>
                    <a:lnTo>
                      <a:pt x="240" y="52"/>
                    </a:lnTo>
                    <a:lnTo>
                      <a:pt x="240" y="50"/>
                    </a:lnTo>
                    <a:lnTo>
                      <a:pt x="242" y="52"/>
                    </a:lnTo>
                    <a:lnTo>
                      <a:pt x="244" y="50"/>
                    </a:lnTo>
                    <a:lnTo>
                      <a:pt x="250" y="50"/>
                    </a:lnTo>
                    <a:lnTo>
                      <a:pt x="250" y="44"/>
                    </a:lnTo>
                    <a:lnTo>
                      <a:pt x="256" y="44"/>
                    </a:lnTo>
                    <a:lnTo>
                      <a:pt x="261" y="33"/>
                    </a:lnTo>
                    <a:lnTo>
                      <a:pt x="250" y="33"/>
                    </a:lnTo>
                    <a:lnTo>
                      <a:pt x="250" y="33"/>
                    </a:lnTo>
                    <a:lnTo>
                      <a:pt x="250" y="3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" name="Freeform 110"/>
              <p:cNvSpPr>
                <a:spLocks noEditPoints="1"/>
              </p:cNvSpPr>
              <p:nvPr/>
            </p:nvSpPr>
            <p:spPr bwMode="auto">
              <a:xfrm>
                <a:off x="2768" y="691"/>
                <a:ext cx="344" cy="411"/>
              </a:xfrm>
              <a:custGeom>
                <a:avLst/>
                <a:gdLst>
                  <a:gd name="T0" fmla="*/ 83 w 344"/>
                  <a:gd name="T1" fmla="*/ 34 h 411"/>
                  <a:gd name="T2" fmla="*/ 214 w 344"/>
                  <a:gd name="T3" fmla="*/ 17 h 411"/>
                  <a:gd name="T4" fmla="*/ 263 w 344"/>
                  <a:gd name="T5" fmla="*/ 7 h 411"/>
                  <a:gd name="T6" fmla="*/ 220 w 344"/>
                  <a:gd name="T7" fmla="*/ 5 h 411"/>
                  <a:gd name="T8" fmla="*/ 168 w 344"/>
                  <a:gd name="T9" fmla="*/ 5 h 411"/>
                  <a:gd name="T10" fmla="*/ 91 w 344"/>
                  <a:gd name="T11" fmla="*/ 21 h 411"/>
                  <a:gd name="T12" fmla="*/ 129 w 344"/>
                  <a:gd name="T13" fmla="*/ 27 h 411"/>
                  <a:gd name="T14" fmla="*/ 131 w 344"/>
                  <a:gd name="T15" fmla="*/ 46 h 411"/>
                  <a:gd name="T16" fmla="*/ 147 w 344"/>
                  <a:gd name="T17" fmla="*/ 61 h 411"/>
                  <a:gd name="T18" fmla="*/ 160 w 344"/>
                  <a:gd name="T19" fmla="*/ 46 h 411"/>
                  <a:gd name="T20" fmla="*/ 201 w 344"/>
                  <a:gd name="T21" fmla="*/ 40 h 411"/>
                  <a:gd name="T22" fmla="*/ 226 w 344"/>
                  <a:gd name="T23" fmla="*/ 48 h 411"/>
                  <a:gd name="T24" fmla="*/ 209 w 344"/>
                  <a:gd name="T25" fmla="*/ 27 h 411"/>
                  <a:gd name="T26" fmla="*/ 155 w 344"/>
                  <a:gd name="T27" fmla="*/ 7 h 411"/>
                  <a:gd name="T28" fmla="*/ 122 w 344"/>
                  <a:gd name="T29" fmla="*/ 9 h 411"/>
                  <a:gd name="T30" fmla="*/ 95 w 344"/>
                  <a:gd name="T31" fmla="*/ 13 h 411"/>
                  <a:gd name="T32" fmla="*/ 172 w 344"/>
                  <a:gd name="T33" fmla="*/ 189 h 411"/>
                  <a:gd name="T34" fmla="*/ 201 w 344"/>
                  <a:gd name="T35" fmla="*/ 172 h 411"/>
                  <a:gd name="T36" fmla="*/ 139 w 344"/>
                  <a:gd name="T37" fmla="*/ 195 h 411"/>
                  <a:gd name="T38" fmla="*/ 240 w 344"/>
                  <a:gd name="T39" fmla="*/ 164 h 411"/>
                  <a:gd name="T40" fmla="*/ 112 w 344"/>
                  <a:gd name="T41" fmla="*/ 216 h 411"/>
                  <a:gd name="T42" fmla="*/ 342 w 344"/>
                  <a:gd name="T43" fmla="*/ 181 h 411"/>
                  <a:gd name="T44" fmla="*/ 334 w 344"/>
                  <a:gd name="T45" fmla="*/ 166 h 411"/>
                  <a:gd name="T46" fmla="*/ 303 w 344"/>
                  <a:gd name="T47" fmla="*/ 168 h 411"/>
                  <a:gd name="T48" fmla="*/ 282 w 344"/>
                  <a:gd name="T49" fmla="*/ 162 h 411"/>
                  <a:gd name="T50" fmla="*/ 265 w 344"/>
                  <a:gd name="T51" fmla="*/ 160 h 411"/>
                  <a:gd name="T52" fmla="*/ 201 w 344"/>
                  <a:gd name="T53" fmla="*/ 189 h 411"/>
                  <a:gd name="T54" fmla="*/ 180 w 344"/>
                  <a:gd name="T55" fmla="*/ 187 h 411"/>
                  <a:gd name="T56" fmla="*/ 158 w 344"/>
                  <a:gd name="T57" fmla="*/ 210 h 411"/>
                  <a:gd name="T58" fmla="*/ 141 w 344"/>
                  <a:gd name="T59" fmla="*/ 228 h 411"/>
                  <a:gd name="T60" fmla="*/ 114 w 344"/>
                  <a:gd name="T61" fmla="*/ 241 h 411"/>
                  <a:gd name="T62" fmla="*/ 104 w 344"/>
                  <a:gd name="T63" fmla="*/ 261 h 411"/>
                  <a:gd name="T64" fmla="*/ 85 w 344"/>
                  <a:gd name="T65" fmla="*/ 280 h 411"/>
                  <a:gd name="T66" fmla="*/ 60 w 344"/>
                  <a:gd name="T67" fmla="*/ 295 h 411"/>
                  <a:gd name="T68" fmla="*/ 46 w 344"/>
                  <a:gd name="T69" fmla="*/ 305 h 411"/>
                  <a:gd name="T70" fmla="*/ 33 w 344"/>
                  <a:gd name="T71" fmla="*/ 317 h 411"/>
                  <a:gd name="T72" fmla="*/ 29 w 344"/>
                  <a:gd name="T73" fmla="*/ 326 h 411"/>
                  <a:gd name="T74" fmla="*/ 2 w 344"/>
                  <a:gd name="T75" fmla="*/ 334 h 411"/>
                  <a:gd name="T76" fmla="*/ 35 w 344"/>
                  <a:gd name="T77" fmla="*/ 344 h 411"/>
                  <a:gd name="T78" fmla="*/ 6 w 344"/>
                  <a:gd name="T79" fmla="*/ 357 h 411"/>
                  <a:gd name="T80" fmla="*/ 8 w 344"/>
                  <a:gd name="T81" fmla="*/ 369 h 411"/>
                  <a:gd name="T82" fmla="*/ 8 w 344"/>
                  <a:gd name="T83" fmla="*/ 390 h 411"/>
                  <a:gd name="T84" fmla="*/ 50 w 344"/>
                  <a:gd name="T85" fmla="*/ 402 h 411"/>
                  <a:gd name="T86" fmla="*/ 79 w 344"/>
                  <a:gd name="T87" fmla="*/ 373 h 411"/>
                  <a:gd name="T88" fmla="*/ 95 w 344"/>
                  <a:gd name="T89" fmla="*/ 388 h 411"/>
                  <a:gd name="T90" fmla="*/ 108 w 344"/>
                  <a:gd name="T91" fmla="*/ 363 h 411"/>
                  <a:gd name="T92" fmla="*/ 108 w 344"/>
                  <a:gd name="T93" fmla="*/ 336 h 411"/>
                  <a:gd name="T94" fmla="*/ 102 w 344"/>
                  <a:gd name="T95" fmla="*/ 307 h 411"/>
                  <a:gd name="T96" fmla="*/ 124 w 344"/>
                  <a:gd name="T97" fmla="*/ 278 h 411"/>
                  <a:gd name="T98" fmla="*/ 147 w 344"/>
                  <a:gd name="T99" fmla="*/ 247 h 411"/>
                  <a:gd name="T100" fmla="*/ 158 w 344"/>
                  <a:gd name="T101" fmla="*/ 228 h 411"/>
                  <a:gd name="T102" fmla="*/ 180 w 344"/>
                  <a:gd name="T103" fmla="*/ 201 h 411"/>
                  <a:gd name="T104" fmla="*/ 201 w 344"/>
                  <a:gd name="T105" fmla="*/ 201 h 411"/>
                  <a:gd name="T106" fmla="*/ 226 w 344"/>
                  <a:gd name="T107" fmla="*/ 193 h 411"/>
                  <a:gd name="T108" fmla="*/ 263 w 344"/>
                  <a:gd name="T109" fmla="*/ 201 h 411"/>
                  <a:gd name="T110" fmla="*/ 282 w 344"/>
                  <a:gd name="T111" fmla="*/ 179 h 411"/>
                  <a:gd name="T112" fmla="*/ 319 w 344"/>
                  <a:gd name="T113" fmla="*/ 193 h 411"/>
                  <a:gd name="T114" fmla="*/ 342 w 344"/>
                  <a:gd name="T115" fmla="*/ 181 h 411"/>
                  <a:gd name="T116" fmla="*/ 133 w 344"/>
                  <a:gd name="T117" fmla="*/ 195 h 411"/>
                  <a:gd name="T118" fmla="*/ 133 w 344"/>
                  <a:gd name="T119" fmla="*/ 195 h 411"/>
                  <a:gd name="T120" fmla="*/ 153 w 344"/>
                  <a:gd name="T121" fmla="*/ 20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4" h="411">
                    <a:moveTo>
                      <a:pt x="83" y="34"/>
                    </a:moveTo>
                    <a:lnTo>
                      <a:pt x="85" y="36"/>
                    </a:lnTo>
                    <a:lnTo>
                      <a:pt x="91" y="38"/>
                    </a:lnTo>
                    <a:lnTo>
                      <a:pt x="95" y="38"/>
                    </a:lnTo>
                    <a:lnTo>
                      <a:pt x="75" y="25"/>
                    </a:lnTo>
                    <a:lnTo>
                      <a:pt x="75" y="29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34"/>
                    </a:lnTo>
                    <a:close/>
                    <a:moveTo>
                      <a:pt x="174" y="15"/>
                    </a:moveTo>
                    <a:lnTo>
                      <a:pt x="185" y="15"/>
                    </a:lnTo>
                    <a:lnTo>
                      <a:pt x="187" y="15"/>
                    </a:lnTo>
                    <a:lnTo>
                      <a:pt x="191" y="15"/>
                    </a:lnTo>
                    <a:lnTo>
                      <a:pt x="197" y="19"/>
                    </a:lnTo>
                    <a:lnTo>
                      <a:pt x="199" y="19"/>
                    </a:lnTo>
                    <a:lnTo>
                      <a:pt x="201" y="17"/>
                    </a:lnTo>
                    <a:lnTo>
                      <a:pt x="203" y="17"/>
                    </a:lnTo>
                    <a:lnTo>
                      <a:pt x="207" y="15"/>
                    </a:lnTo>
                    <a:lnTo>
                      <a:pt x="209" y="15"/>
                    </a:lnTo>
                    <a:lnTo>
                      <a:pt x="214" y="17"/>
                    </a:lnTo>
                    <a:lnTo>
                      <a:pt x="222" y="21"/>
                    </a:lnTo>
                    <a:lnTo>
                      <a:pt x="224" y="23"/>
                    </a:lnTo>
                    <a:lnTo>
                      <a:pt x="226" y="23"/>
                    </a:lnTo>
                    <a:lnTo>
                      <a:pt x="228" y="23"/>
                    </a:lnTo>
                    <a:lnTo>
                      <a:pt x="234" y="17"/>
                    </a:lnTo>
                    <a:lnTo>
                      <a:pt x="249" y="19"/>
                    </a:lnTo>
                    <a:lnTo>
                      <a:pt x="249" y="13"/>
                    </a:lnTo>
                    <a:lnTo>
                      <a:pt x="257" y="13"/>
                    </a:lnTo>
                    <a:lnTo>
                      <a:pt x="259" y="11"/>
                    </a:lnTo>
                    <a:lnTo>
                      <a:pt x="261" y="7"/>
                    </a:lnTo>
                    <a:lnTo>
                      <a:pt x="263" y="7"/>
                    </a:lnTo>
                    <a:lnTo>
                      <a:pt x="261" y="5"/>
                    </a:lnTo>
                    <a:lnTo>
                      <a:pt x="253" y="5"/>
                    </a:lnTo>
                    <a:lnTo>
                      <a:pt x="251" y="7"/>
                    </a:lnTo>
                    <a:lnTo>
                      <a:pt x="249" y="7"/>
                    </a:lnTo>
                    <a:lnTo>
                      <a:pt x="247" y="3"/>
                    </a:lnTo>
                    <a:lnTo>
                      <a:pt x="243" y="0"/>
                    </a:lnTo>
                    <a:lnTo>
                      <a:pt x="232" y="0"/>
                    </a:lnTo>
                    <a:lnTo>
                      <a:pt x="228" y="3"/>
                    </a:lnTo>
                    <a:lnTo>
                      <a:pt x="224" y="7"/>
                    </a:lnTo>
                    <a:lnTo>
                      <a:pt x="220" y="7"/>
                    </a:lnTo>
                    <a:lnTo>
                      <a:pt x="220" y="5"/>
                    </a:lnTo>
                    <a:lnTo>
                      <a:pt x="220" y="3"/>
                    </a:lnTo>
                    <a:lnTo>
                      <a:pt x="218" y="3"/>
                    </a:lnTo>
                    <a:lnTo>
                      <a:pt x="216" y="0"/>
                    </a:lnTo>
                    <a:lnTo>
                      <a:pt x="207" y="0"/>
                    </a:lnTo>
                    <a:lnTo>
                      <a:pt x="203" y="7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0" y="3"/>
                    </a:lnTo>
                    <a:lnTo>
                      <a:pt x="174" y="3"/>
                    </a:lnTo>
                    <a:lnTo>
                      <a:pt x="170" y="5"/>
                    </a:lnTo>
                    <a:lnTo>
                      <a:pt x="168" y="5"/>
                    </a:lnTo>
                    <a:lnTo>
                      <a:pt x="168" y="3"/>
                    </a:lnTo>
                    <a:lnTo>
                      <a:pt x="168" y="0"/>
                    </a:lnTo>
                    <a:lnTo>
                      <a:pt x="160" y="5"/>
                    </a:lnTo>
                    <a:lnTo>
                      <a:pt x="164" y="11"/>
                    </a:lnTo>
                    <a:lnTo>
                      <a:pt x="174" y="15"/>
                    </a:lnTo>
                    <a:lnTo>
                      <a:pt x="174" y="15"/>
                    </a:lnTo>
                    <a:lnTo>
                      <a:pt x="174" y="15"/>
                    </a:lnTo>
                    <a:close/>
                    <a:moveTo>
                      <a:pt x="83" y="19"/>
                    </a:moveTo>
                    <a:lnTo>
                      <a:pt x="87" y="19"/>
                    </a:lnTo>
                    <a:lnTo>
                      <a:pt x="89" y="21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87" y="27"/>
                    </a:lnTo>
                    <a:lnTo>
                      <a:pt x="85" y="27"/>
                    </a:lnTo>
                    <a:lnTo>
                      <a:pt x="95" y="32"/>
                    </a:lnTo>
                    <a:lnTo>
                      <a:pt x="100" y="34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08" y="38"/>
                    </a:lnTo>
                    <a:lnTo>
                      <a:pt x="112" y="38"/>
                    </a:lnTo>
                    <a:lnTo>
                      <a:pt x="118" y="32"/>
                    </a:lnTo>
                    <a:lnTo>
                      <a:pt x="129" y="27"/>
                    </a:lnTo>
                    <a:lnTo>
                      <a:pt x="135" y="34"/>
                    </a:lnTo>
                    <a:lnTo>
                      <a:pt x="135" y="34"/>
                    </a:lnTo>
                    <a:lnTo>
                      <a:pt x="131" y="36"/>
                    </a:lnTo>
                    <a:lnTo>
                      <a:pt x="129" y="36"/>
                    </a:lnTo>
                    <a:lnTo>
                      <a:pt x="122" y="38"/>
                    </a:lnTo>
                    <a:lnTo>
                      <a:pt x="118" y="38"/>
                    </a:lnTo>
                    <a:lnTo>
                      <a:pt x="116" y="42"/>
                    </a:lnTo>
                    <a:lnTo>
                      <a:pt x="124" y="42"/>
                    </a:lnTo>
                    <a:lnTo>
                      <a:pt x="126" y="44"/>
                    </a:lnTo>
                    <a:lnTo>
                      <a:pt x="133" y="44"/>
                    </a:lnTo>
                    <a:lnTo>
                      <a:pt x="131" y="46"/>
                    </a:lnTo>
                    <a:lnTo>
                      <a:pt x="129" y="46"/>
                    </a:lnTo>
                    <a:lnTo>
                      <a:pt x="124" y="46"/>
                    </a:lnTo>
                    <a:lnTo>
                      <a:pt x="120" y="48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31" y="54"/>
                    </a:lnTo>
                    <a:lnTo>
                      <a:pt x="133" y="54"/>
                    </a:lnTo>
                    <a:lnTo>
                      <a:pt x="135" y="56"/>
                    </a:lnTo>
                    <a:lnTo>
                      <a:pt x="137" y="58"/>
                    </a:lnTo>
                    <a:lnTo>
                      <a:pt x="141" y="58"/>
                    </a:lnTo>
                    <a:lnTo>
                      <a:pt x="147" y="61"/>
                    </a:lnTo>
                    <a:lnTo>
                      <a:pt x="151" y="58"/>
                    </a:lnTo>
                    <a:lnTo>
                      <a:pt x="153" y="56"/>
                    </a:lnTo>
                    <a:lnTo>
                      <a:pt x="155" y="56"/>
                    </a:lnTo>
                    <a:lnTo>
                      <a:pt x="158" y="54"/>
                    </a:lnTo>
                    <a:lnTo>
                      <a:pt x="155" y="54"/>
                    </a:lnTo>
                    <a:lnTo>
                      <a:pt x="155" y="52"/>
                    </a:lnTo>
                    <a:lnTo>
                      <a:pt x="153" y="50"/>
                    </a:lnTo>
                    <a:lnTo>
                      <a:pt x="153" y="48"/>
                    </a:lnTo>
                    <a:lnTo>
                      <a:pt x="155" y="46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164" y="46"/>
                    </a:lnTo>
                    <a:lnTo>
                      <a:pt x="164" y="40"/>
                    </a:lnTo>
                    <a:lnTo>
                      <a:pt x="172" y="38"/>
                    </a:lnTo>
                    <a:lnTo>
                      <a:pt x="174" y="29"/>
                    </a:lnTo>
                    <a:lnTo>
                      <a:pt x="180" y="32"/>
                    </a:lnTo>
                    <a:lnTo>
                      <a:pt x="187" y="29"/>
                    </a:lnTo>
                    <a:lnTo>
                      <a:pt x="191" y="32"/>
                    </a:lnTo>
                    <a:lnTo>
                      <a:pt x="193" y="34"/>
                    </a:lnTo>
                    <a:lnTo>
                      <a:pt x="197" y="36"/>
                    </a:lnTo>
                    <a:lnTo>
                      <a:pt x="201" y="38"/>
                    </a:lnTo>
                    <a:lnTo>
                      <a:pt x="201" y="40"/>
                    </a:lnTo>
                    <a:lnTo>
                      <a:pt x="199" y="42"/>
                    </a:lnTo>
                    <a:lnTo>
                      <a:pt x="199" y="46"/>
                    </a:lnTo>
                    <a:lnTo>
                      <a:pt x="197" y="48"/>
                    </a:lnTo>
                    <a:lnTo>
                      <a:pt x="209" y="48"/>
                    </a:lnTo>
                    <a:lnTo>
                      <a:pt x="211" y="50"/>
                    </a:lnTo>
                    <a:lnTo>
                      <a:pt x="214" y="52"/>
                    </a:lnTo>
                    <a:lnTo>
                      <a:pt x="216" y="54"/>
                    </a:lnTo>
                    <a:lnTo>
                      <a:pt x="218" y="54"/>
                    </a:lnTo>
                    <a:lnTo>
                      <a:pt x="220" y="52"/>
                    </a:lnTo>
                    <a:lnTo>
                      <a:pt x="222" y="52"/>
                    </a:lnTo>
                    <a:lnTo>
                      <a:pt x="226" y="48"/>
                    </a:lnTo>
                    <a:lnTo>
                      <a:pt x="230" y="46"/>
                    </a:lnTo>
                    <a:lnTo>
                      <a:pt x="234" y="46"/>
                    </a:lnTo>
                    <a:lnTo>
                      <a:pt x="236" y="44"/>
                    </a:lnTo>
                    <a:lnTo>
                      <a:pt x="238" y="42"/>
                    </a:lnTo>
                    <a:lnTo>
                      <a:pt x="238" y="40"/>
                    </a:lnTo>
                    <a:lnTo>
                      <a:pt x="236" y="40"/>
                    </a:lnTo>
                    <a:lnTo>
                      <a:pt x="234" y="38"/>
                    </a:lnTo>
                    <a:lnTo>
                      <a:pt x="224" y="38"/>
                    </a:lnTo>
                    <a:lnTo>
                      <a:pt x="224" y="34"/>
                    </a:lnTo>
                    <a:lnTo>
                      <a:pt x="209" y="32"/>
                    </a:lnTo>
                    <a:lnTo>
                      <a:pt x="209" y="27"/>
                    </a:lnTo>
                    <a:lnTo>
                      <a:pt x="201" y="29"/>
                    </a:lnTo>
                    <a:lnTo>
                      <a:pt x="201" y="23"/>
                    </a:lnTo>
                    <a:lnTo>
                      <a:pt x="185" y="23"/>
                    </a:lnTo>
                    <a:lnTo>
                      <a:pt x="182" y="21"/>
                    </a:lnTo>
                    <a:lnTo>
                      <a:pt x="174" y="21"/>
                    </a:lnTo>
                    <a:lnTo>
                      <a:pt x="172" y="17"/>
                    </a:lnTo>
                    <a:lnTo>
                      <a:pt x="166" y="15"/>
                    </a:lnTo>
                    <a:lnTo>
                      <a:pt x="158" y="15"/>
                    </a:lnTo>
                    <a:lnTo>
                      <a:pt x="158" y="9"/>
                    </a:lnTo>
                    <a:lnTo>
                      <a:pt x="158" y="9"/>
                    </a:lnTo>
                    <a:lnTo>
                      <a:pt x="155" y="7"/>
                    </a:lnTo>
                    <a:lnTo>
                      <a:pt x="137" y="7"/>
                    </a:lnTo>
                    <a:lnTo>
                      <a:pt x="135" y="9"/>
                    </a:lnTo>
                    <a:lnTo>
                      <a:pt x="135" y="11"/>
                    </a:lnTo>
                    <a:lnTo>
                      <a:pt x="137" y="13"/>
                    </a:lnTo>
                    <a:lnTo>
                      <a:pt x="139" y="15"/>
                    </a:lnTo>
                    <a:lnTo>
                      <a:pt x="143" y="21"/>
                    </a:lnTo>
                    <a:lnTo>
                      <a:pt x="141" y="19"/>
                    </a:lnTo>
                    <a:lnTo>
                      <a:pt x="139" y="17"/>
                    </a:lnTo>
                    <a:lnTo>
                      <a:pt x="135" y="15"/>
                    </a:lnTo>
                    <a:lnTo>
                      <a:pt x="124" y="9"/>
                    </a:lnTo>
                    <a:lnTo>
                      <a:pt x="122" y="9"/>
                    </a:lnTo>
                    <a:lnTo>
                      <a:pt x="120" y="11"/>
                    </a:lnTo>
                    <a:lnTo>
                      <a:pt x="118" y="15"/>
                    </a:lnTo>
                    <a:lnTo>
                      <a:pt x="118" y="15"/>
                    </a:lnTo>
                    <a:lnTo>
                      <a:pt x="114" y="15"/>
                    </a:lnTo>
                    <a:lnTo>
                      <a:pt x="112" y="15"/>
                    </a:lnTo>
                    <a:lnTo>
                      <a:pt x="108" y="15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12" y="9"/>
                    </a:lnTo>
                    <a:lnTo>
                      <a:pt x="97" y="9"/>
                    </a:lnTo>
                    <a:lnTo>
                      <a:pt x="95" y="13"/>
                    </a:lnTo>
                    <a:lnTo>
                      <a:pt x="93" y="9"/>
                    </a:lnTo>
                    <a:lnTo>
                      <a:pt x="91" y="9"/>
                    </a:lnTo>
                    <a:lnTo>
                      <a:pt x="81" y="15"/>
                    </a:lnTo>
                    <a:lnTo>
                      <a:pt x="81" y="17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9"/>
                    </a:lnTo>
                    <a:close/>
                    <a:moveTo>
                      <a:pt x="164" y="193"/>
                    </a:moveTo>
                    <a:lnTo>
                      <a:pt x="168" y="191"/>
                    </a:lnTo>
                    <a:lnTo>
                      <a:pt x="168" y="189"/>
                    </a:lnTo>
                    <a:lnTo>
                      <a:pt x="172" y="189"/>
                    </a:lnTo>
                    <a:lnTo>
                      <a:pt x="172" y="187"/>
                    </a:lnTo>
                    <a:lnTo>
                      <a:pt x="170" y="185"/>
                    </a:lnTo>
                    <a:lnTo>
                      <a:pt x="160" y="189"/>
                    </a:lnTo>
                    <a:lnTo>
                      <a:pt x="164" y="193"/>
                    </a:lnTo>
                    <a:lnTo>
                      <a:pt x="164" y="193"/>
                    </a:lnTo>
                    <a:lnTo>
                      <a:pt x="164" y="193"/>
                    </a:lnTo>
                    <a:close/>
                    <a:moveTo>
                      <a:pt x="197" y="179"/>
                    </a:moveTo>
                    <a:lnTo>
                      <a:pt x="197" y="177"/>
                    </a:lnTo>
                    <a:lnTo>
                      <a:pt x="199" y="177"/>
                    </a:lnTo>
                    <a:lnTo>
                      <a:pt x="201" y="174"/>
                    </a:lnTo>
                    <a:lnTo>
                      <a:pt x="201" y="172"/>
                    </a:lnTo>
                    <a:lnTo>
                      <a:pt x="199" y="170"/>
                    </a:lnTo>
                    <a:lnTo>
                      <a:pt x="197" y="170"/>
                    </a:lnTo>
                    <a:lnTo>
                      <a:pt x="195" y="172"/>
                    </a:lnTo>
                    <a:lnTo>
                      <a:pt x="195" y="177"/>
                    </a:lnTo>
                    <a:lnTo>
                      <a:pt x="197" y="179"/>
                    </a:lnTo>
                    <a:lnTo>
                      <a:pt x="197" y="179"/>
                    </a:lnTo>
                    <a:lnTo>
                      <a:pt x="197" y="179"/>
                    </a:lnTo>
                    <a:close/>
                    <a:moveTo>
                      <a:pt x="151" y="191"/>
                    </a:moveTo>
                    <a:lnTo>
                      <a:pt x="147" y="191"/>
                    </a:lnTo>
                    <a:lnTo>
                      <a:pt x="141" y="193"/>
                    </a:lnTo>
                    <a:lnTo>
                      <a:pt x="139" y="195"/>
                    </a:lnTo>
                    <a:lnTo>
                      <a:pt x="145" y="197"/>
                    </a:lnTo>
                    <a:lnTo>
                      <a:pt x="147" y="195"/>
                    </a:lnTo>
                    <a:lnTo>
                      <a:pt x="149" y="195"/>
                    </a:lnTo>
                    <a:lnTo>
                      <a:pt x="151" y="193"/>
                    </a:lnTo>
                    <a:lnTo>
                      <a:pt x="151" y="191"/>
                    </a:lnTo>
                    <a:lnTo>
                      <a:pt x="151" y="191"/>
                    </a:lnTo>
                    <a:lnTo>
                      <a:pt x="151" y="191"/>
                    </a:lnTo>
                    <a:close/>
                    <a:moveTo>
                      <a:pt x="232" y="168"/>
                    </a:moveTo>
                    <a:lnTo>
                      <a:pt x="236" y="170"/>
                    </a:lnTo>
                    <a:lnTo>
                      <a:pt x="238" y="166"/>
                    </a:lnTo>
                    <a:lnTo>
                      <a:pt x="240" y="164"/>
                    </a:lnTo>
                    <a:lnTo>
                      <a:pt x="240" y="162"/>
                    </a:lnTo>
                    <a:lnTo>
                      <a:pt x="232" y="162"/>
                    </a:lnTo>
                    <a:lnTo>
                      <a:pt x="232" y="168"/>
                    </a:lnTo>
                    <a:lnTo>
                      <a:pt x="232" y="168"/>
                    </a:lnTo>
                    <a:lnTo>
                      <a:pt x="232" y="168"/>
                    </a:lnTo>
                    <a:close/>
                    <a:moveTo>
                      <a:pt x="124" y="208"/>
                    </a:moveTo>
                    <a:lnTo>
                      <a:pt x="120" y="208"/>
                    </a:lnTo>
                    <a:lnTo>
                      <a:pt x="112" y="212"/>
                    </a:lnTo>
                    <a:lnTo>
                      <a:pt x="110" y="214"/>
                    </a:lnTo>
                    <a:lnTo>
                      <a:pt x="110" y="216"/>
                    </a:lnTo>
                    <a:lnTo>
                      <a:pt x="112" y="216"/>
                    </a:lnTo>
                    <a:lnTo>
                      <a:pt x="116" y="214"/>
                    </a:lnTo>
                    <a:lnTo>
                      <a:pt x="118" y="212"/>
                    </a:lnTo>
                    <a:lnTo>
                      <a:pt x="120" y="210"/>
                    </a:lnTo>
                    <a:lnTo>
                      <a:pt x="129" y="210"/>
                    </a:lnTo>
                    <a:lnTo>
                      <a:pt x="129" y="210"/>
                    </a:lnTo>
                    <a:lnTo>
                      <a:pt x="129" y="210"/>
                    </a:lnTo>
                    <a:lnTo>
                      <a:pt x="129" y="208"/>
                    </a:lnTo>
                    <a:lnTo>
                      <a:pt x="124" y="208"/>
                    </a:lnTo>
                    <a:lnTo>
                      <a:pt x="124" y="208"/>
                    </a:lnTo>
                    <a:lnTo>
                      <a:pt x="124" y="208"/>
                    </a:lnTo>
                    <a:close/>
                    <a:moveTo>
                      <a:pt x="342" y="181"/>
                    </a:moveTo>
                    <a:lnTo>
                      <a:pt x="336" y="183"/>
                    </a:lnTo>
                    <a:lnTo>
                      <a:pt x="325" y="179"/>
                    </a:lnTo>
                    <a:lnTo>
                      <a:pt x="319" y="177"/>
                    </a:lnTo>
                    <a:lnTo>
                      <a:pt x="330" y="177"/>
                    </a:lnTo>
                    <a:lnTo>
                      <a:pt x="336" y="172"/>
                    </a:lnTo>
                    <a:lnTo>
                      <a:pt x="340" y="172"/>
                    </a:lnTo>
                    <a:lnTo>
                      <a:pt x="342" y="170"/>
                    </a:lnTo>
                    <a:lnTo>
                      <a:pt x="342" y="170"/>
                    </a:lnTo>
                    <a:lnTo>
                      <a:pt x="340" y="170"/>
                    </a:lnTo>
                    <a:lnTo>
                      <a:pt x="338" y="168"/>
                    </a:lnTo>
                    <a:lnTo>
                      <a:pt x="334" y="166"/>
                    </a:lnTo>
                    <a:lnTo>
                      <a:pt x="332" y="164"/>
                    </a:lnTo>
                    <a:lnTo>
                      <a:pt x="325" y="164"/>
                    </a:lnTo>
                    <a:lnTo>
                      <a:pt x="319" y="162"/>
                    </a:lnTo>
                    <a:lnTo>
                      <a:pt x="317" y="162"/>
                    </a:lnTo>
                    <a:lnTo>
                      <a:pt x="313" y="160"/>
                    </a:lnTo>
                    <a:lnTo>
                      <a:pt x="313" y="162"/>
                    </a:lnTo>
                    <a:lnTo>
                      <a:pt x="313" y="162"/>
                    </a:lnTo>
                    <a:lnTo>
                      <a:pt x="313" y="164"/>
                    </a:lnTo>
                    <a:lnTo>
                      <a:pt x="309" y="170"/>
                    </a:lnTo>
                    <a:lnTo>
                      <a:pt x="305" y="170"/>
                    </a:lnTo>
                    <a:lnTo>
                      <a:pt x="303" y="168"/>
                    </a:lnTo>
                    <a:lnTo>
                      <a:pt x="309" y="162"/>
                    </a:lnTo>
                    <a:lnTo>
                      <a:pt x="292" y="156"/>
                    </a:lnTo>
                    <a:lnTo>
                      <a:pt x="292" y="158"/>
                    </a:lnTo>
                    <a:lnTo>
                      <a:pt x="292" y="162"/>
                    </a:lnTo>
                    <a:lnTo>
                      <a:pt x="286" y="172"/>
                    </a:lnTo>
                    <a:lnTo>
                      <a:pt x="286" y="172"/>
                    </a:lnTo>
                    <a:lnTo>
                      <a:pt x="284" y="170"/>
                    </a:lnTo>
                    <a:lnTo>
                      <a:pt x="282" y="168"/>
                    </a:lnTo>
                    <a:lnTo>
                      <a:pt x="282" y="162"/>
                    </a:lnTo>
                    <a:lnTo>
                      <a:pt x="284" y="160"/>
                    </a:lnTo>
                    <a:lnTo>
                      <a:pt x="282" y="162"/>
                    </a:lnTo>
                    <a:lnTo>
                      <a:pt x="280" y="164"/>
                    </a:lnTo>
                    <a:lnTo>
                      <a:pt x="274" y="170"/>
                    </a:lnTo>
                    <a:lnTo>
                      <a:pt x="267" y="174"/>
                    </a:lnTo>
                    <a:lnTo>
                      <a:pt x="265" y="174"/>
                    </a:lnTo>
                    <a:lnTo>
                      <a:pt x="265" y="172"/>
                    </a:lnTo>
                    <a:lnTo>
                      <a:pt x="267" y="170"/>
                    </a:lnTo>
                    <a:lnTo>
                      <a:pt x="276" y="162"/>
                    </a:lnTo>
                    <a:lnTo>
                      <a:pt x="276" y="158"/>
                    </a:lnTo>
                    <a:lnTo>
                      <a:pt x="280" y="156"/>
                    </a:lnTo>
                    <a:lnTo>
                      <a:pt x="269" y="156"/>
                    </a:lnTo>
                    <a:lnTo>
                      <a:pt x="265" y="160"/>
                    </a:lnTo>
                    <a:lnTo>
                      <a:pt x="259" y="160"/>
                    </a:lnTo>
                    <a:lnTo>
                      <a:pt x="249" y="166"/>
                    </a:lnTo>
                    <a:lnTo>
                      <a:pt x="243" y="166"/>
                    </a:lnTo>
                    <a:lnTo>
                      <a:pt x="240" y="174"/>
                    </a:lnTo>
                    <a:lnTo>
                      <a:pt x="232" y="170"/>
                    </a:lnTo>
                    <a:lnTo>
                      <a:pt x="224" y="172"/>
                    </a:lnTo>
                    <a:lnTo>
                      <a:pt x="226" y="181"/>
                    </a:lnTo>
                    <a:lnTo>
                      <a:pt x="214" y="179"/>
                    </a:lnTo>
                    <a:lnTo>
                      <a:pt x="209" y="179"/>
                    </a:lnTo>
                    <a:lnTo>
                      <a:pt x="211" y="187"/>
                    </a:lnTo>
                    <a:lnTo>
                      <a:pt x="201" y="189"/>
                    </a:lnTo>
                    <a:lnTo>
                      <a:pt x="201" y="179"/>
                    </a:lnTo>
                    <a:lnTo>
                      <a:pt x="193" y="179"/>
                    </a:lnTo>
                    <a:lnTo>
                      <a:pt x="197" y="187"/>
                    </a:lnTo>
                    <a:lnTo>
                      <a:pt x="191" y="181"/>
                    </a:lnTo>
                    <a:lnTo>
                      <a:pt x="191" y="189"/>
                    </a:lnTo>
                    <a:lnTo>
                      <a:pt x="185" y="189"/>
                    </a:lnTo>
                    <a:lnTo>
                      <a:pt x="185" y="181"/>
                    </a:lnTo>
                    <a:lnTo>
                      <a:pt x="187" y="179"/>
                    </a:lnTo>
                    <a:lnTo>
                      <a:pt x="189" y="179"/>
                    </a:lnTo>
                    <a:lnTo>
                      <a:pt x="180" y="177"/>
                    </a:lnTo>
                    <a:lnTo>
                      <a:pt x="180" y="187"/>
                    </a:lnTo>
                    <a:lnTo>
                      <a:pt x="172" y="191"/>
                    </a:lnTo>
                    <a:lnTo>
                      <a:pt x="176" y="193"/>
                    </a:lnTo>
                    <a:lnTo>
                      <a:pt x="168" y="195"/>
                    </a:lnTo>
                    <a:lnTo>
                      <a:pt x="170" y="199"/>
                    </a:lnTo>
                    <a:lnTo>
                      <a:pt x="160" y="199"/>
                    </a:lnTo>
                    <a:lnTo>
                      <a:pt x="160" y="201"/>
                    </a:lnTo>
                    <a:lnTo>
                      <a:pt x="168" y="206"/>
                    </a:lnTo>
                    <a:lnTo>
                      <a:pt x="166" y="210"/>
                    </a:lnTo>
                    <a:lnTo>
                      <a:pt x="158" y="203"/>
                    </a:lnTo>
                    <a:lnTo>
                      <a:pt x="151" y="206"/>
                    </a:lnTo>
                    <a:lnTo>
                      <a:pt x="158" y="210"/>
                    </a:lnTo>
                    <a:lnTo>
                      <a:pt x="153" y="214"/>
                    </a:lnTo>
                    <a:lnTo>
                      <a:pt x="151" y="210"/>
                    </a:lnTo>
                    <a:lnTo>
                      <a:pt x="147" y="210"/>
                    </a:lnTo>
                    <a:lnTo>
                      <a:pt x="147" y="214"/>
                    </a:lnTo>
                    <a:lnTo>
                      <a:pt x="139" y="214"/>
                    </a:lnTo>
                    <a:lnTo>
                      <a:pt x="137" y="218"/>
                    </a:lnTo>
                    <a:lnTo>
                      <a:pt x="143" y="220"/>
                    </a:lnTo>
                    <a:lnTo>
                      <a:pt x="143" y="224"/>
                    </a:lnTo>
                    <a:lnTo>
                      <a:pt x="135" y="222"/>
                    </a:lnTo>
                    <a:lnTo>
                      <a:pt x="133" y="224"/>
                    </a:lnTo>
                    <a:lnTo>
                      <a:pt x="141" y="228"/>
                    </a:lnTo>
                    <a:lnTo>
                      <a:pt x="129" y="228"/>
                    </a:lnTo>
                    <a:lnTo>
                      <a:pt x="129" y="232"/>
                    </a:lnTo>
                    <a:lnTo>
                      <a:pt x="124" y="232"/>
                    </a:lnTo>
                    <a:lnTo>
                      <a:pt x="124" y="232"/>
                    </a:lnTo>
                    <a:lnTo>
                      <a:pt x="120" y="232"/>
                    </a:lnTo>
                    <a:lnTo>
                      <a:pt x="118" y="235"/>
                    </a:lnTo>
                    <a:lnTo>
                      <a:pt x="116" y="235"/>
                    </a:lnTo>
                    <a:lnTo>
                      <a:pt x="116" y="239"/>
                    </a:lnTo>
                    <a:lnTo>
                      <a:pt x="118" y="241"/>
                    </a:lnTo>
                    <a:lnTo>
                      <a:pt x="116" y="241"/>
                    </a:lnTo>
                    <a:lnTo>
                      <a:pt x="114" y="241"/>
                    </a:lnTo>
                    <a:lnTo>
                      <a:pt x="112" y="241"/>
                    </a:lnTo>
                    <a:lnTo>
                      <a:pt x="112" y="247"/>
                    </a:lnTo>
                    <a:lnTo>
                      <a:pt x="122" y="247"/>
                    </a:lnTo>
                    <a:lnTo>
                      <a:pt x="118" y="249"/>
                    </a:lnTo>
                    <a:lnTo>
                      <a:pt x="110" y="247"/>
                    </a:lnTo>
                    <a:lnTo>
                      <a:pt x="108" y="249"/>
                    </a:lnTo>
                    <a:lnTo>
                      <a:pt x="106" y="251"/>
                    </a:lnTo>
                    <a:lnTo>
                      <a:pt x="106" y="255"/>
                    </a:lnTo>
                    <a:lnTo>
                      <a:pt x="108" y="255"/>
                    </a:lnTo>
                    <a:lnTo>
                      <a:pt x="108" y="259"/>
                    </a:lnTo>
                    <a:lnTo>
                      <a:pt x="104" y="261"/>
                    </a:lnTo>
                    <a:lnTo>
                      <a:pt x="100" y="261"/>
                    </a:lnTo>
                    <a:lnTo>
                      <a:pt x="100" y="266"/>
                    </a:lnTo>
                    <a:lnTo>
                      <a:pt x="104" y="272"/>
                    </a:lnTo>
                    <a:lnTo>
                      <a:pt x="104" y="272"/>
                    </a:lnTo>
                    <a:lnTo>
                      <a:pt x="102" y="274"/>
                    </a:lnTo>
                    <a:lnTo>
                      <a:pt x="93" y="274"/>
                    </a:lnTo>
                    <a:lnTo>
                      <a:pt x="91" y="276"/>
                    </a:lnTo>
                    <a:lnTo>
                      <a:pt x="91" y="280"/>
                    </a:lnTo>
                    <a:lnTo>
                      <a:pt x="91" y="282"/>
                    </a:lnTo>
                    <a:lnTo>
                      <a:pt x="87" y="282"/>
                    </a:lnTo>
                    <a:lnTo>
                      <a:pt x="85" y="280"/>
                    </a:lnTo>
                    <a:lnTo>
                      <a:pt x="81" y="280"/>
                    </a:lnTo>
                    <a:lnTo>
                      <a:pt x="75" y="286"/>
                    </a:lnTo>
                    <a:lnTo>
                      <a:pt x="73" y="286"/>
                    </a:lnTo>
                    <a:lnTo>
                      <a:pt x="68" y="290"/>
                    </a:lnTo>
                    <a:lnTo>
                      <a:pt x="68" y="293"/>
                    </a:lnTo>
                    <a:lnTo>
                      <a:pt x="71" y="295"/>
                    </a:lnTo>
                    <a:lnTo>
                      <a:pt x="71" y="295"/>
                    </a:lnTo>
                    <a:lnTo>
                      <a:pt x="68" y="299"/>
                    </a:lnTo>
                    <a:lnTo>
                      <a:pt x="64" y="299"/>
                    </a:lnTo>
                    <a:lnTo>
                      <a:pt x="62" y="297"/>
                    </a:lnTo>
                    <a:lnTo>
                      <a:pt x="60" y="295"/>
                    </a:lnTo>
                    <a:lnTo>
                      <a:pt x="60" y="295"/>
                    </a:lnTo>
                    <a:lnTo>
                      <a:pt x="58" y="295"/>
                    </a:lnTo>
                    <a:lnTo>
                      <a:pt x="52" y="297"/>
                    </a:lnTo>
                    <a:lnTo>
                      <a:pt x="52" y="299"/>
                    </a:lnTo>
                    <a:lnTo>
                      <a:pt x="46" y="299"/>
                    </a:lnTo>
                    <a:lnTo>
                      <a:pt x="46" y="303"/>
                    </a:lnTo>
                    <a:lnTo>
                      <a:pt x="48" y="305"/>
                    </a:lnTo>
                    <a:lnTo>
                      <a:pt x="50" y="305"/>
                    </a:lnTo>
                    <a:lnTo>
                      <a:pt x="50" y="309"/>
                    </a:lnTo>
                    <a:lnTo>
                      <a:pt x="48" y="309"/>
                    </a:lnTo>
                    <a:lnTo>
                      <a:pt x="46" y="305"/>
                    </a:lnTo>
                    <a:lnTo>
                      <a:pt x="42" y="305"/>
                    </a:lnTo>
                    <a:lnTo>
                      <a:pt x="39" y="307"/>
                    </a:lnTo>
                    <a:lnTo>
                      <a:pt x="39" y="309"/>
                    </a:lnTo>
                    <a:lnTo>
                      <a:pt x="44" y="309"/>
                    </a:lnTo>
                    <a:lnTo>
                      <a:pt x="46" y="311"/>
                    </a:lnTo>
                    <a:lnTo>
                      <a:pt x="46" y="311"/>
                    </a:lnTo>
                    <a:lnTo>
                      <a:pt x="46" y="315"/>
                    </a:lnTo>
                    <a:lnTo>
                      <a:pt x="35" y="315"/>
                    </a:lnTo>
                    <a:lnTo>
                      <a:pt x="35" y="313"/>
                    </a:lnTo>
                    <a:lnTo>
                      <a:pt x="35" y="313"/>
                    </a:lnTo>
                    <a:lnTo>
                      <a:pt x="33" y="317"/>
                    </a:lnTo>
                    <a:lnTo>
                      <a:pt x="33" y="319"/>
                    </a:lnTo>
                    <a:lnTo>
                      <a:pt x="31" y="317"/>
                    </a:lnTo>
                    <a:lnTo>
                      <a:pt x="27" y="317"/>
                    </a:lnTo>
                    <a:lnTo>
                      <a:pt x="25" y="317"/>
                    </a:lnTo>
                    <a:lnTo>
                      <a:pt x="23" y="317"/>
                    </a:lnTo>
                    <a:lnTo>
                      <a:pt x="23" y="317"/>
                    </a:lnTo>
                    <a:lnTo>
                      <a:pt x="25" y="319"/>
                    </a:lnTo>
                    <a:lnTo>
                      <a:pt x="31" y="324"/>
                    </a:lnTo>
                    <a:lnTo>
                      <a:pt x="35" y="324"/>
                    </a:lnTo>
                    <a:lnTo>
                      <a:pt x="29" y="328"/>
                    </a:lnTo>
                    <a:lnTo>
                      <a:pt x="29" y="326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17" y="324"/>
                    </a:lnTo>
                    <a:lnTo>
                      <a:pt x="15" y="326"/>
                    </a:lnTo>
                    <a:lnTo>
                      <a:pt x="17" y="328"/>
                    </a:lnTo>
                    <a:lnTo>
                      <a:pt x="8" y="326"/>
                    </a:lnTo>
                    <a:lnTo>
                      <a:pt x="8" y="332"/>
                    </a:lnTo>
                    <a:lnTo>
                      <a:pt x="21" y="332"/>
                    </a:lnTo>
                    <a:lnTo>
                      <a:pt x="15" y="334"/>
                    </a:lnTo>
                    <a:lnTo>
                      <a:pt x="6" y="332"/>
                    </a:lnTo>
                    <a:lnTo>
                      <a:pt x="2" y="334"/>
                    </a:lnTo>
                    <a:lnTo>
                      <a:pt x="2" y="336"/>
                    </a:lnTo>
                    <a:lnTo>
                      <a:pt x="6" y="340"/>
                    </a:lnTo>
                    <a:lnTo>
                      <a:pt x="10" y="340"/>
                    </a:lnTo>
                    <a:lnTo>
                      <a:pt x="6" y="340"/>
                    </a:lnTo>
                    <a:lnTo>
                      <a:pt x="4" y="342"/>
                    </a:lnTo>
                    <a:lnTo>
                      <a:pt x="4" y="344"/>
                    </a:lnTo>
                    <a:lnTo>
                      <a:pt x="17" y="344"/>
                    </a:lnTo>
                    <a:lnTo>
                      <a:pt x="21" y="348"/>
                    </a:lnTo>
                    <a:lnTo>
                      <a:pt x="25" y="344"/>
                    </a:lnTo>
                    <a:lnTo>
                      <a:pt x="29" y="348"/>
                    </a:lnTo>
                    <a:lnTo>
                      <a:pt x="35" y="344"/>
                    </a:lnTo>
                    <a:lnTo>
                      <a:pt x="35" y="346"/>
                    </a:lnTo>
                    <a:lnTo>
                      <a:pt x="33" y="348"/>
                    </a:lnTo>
                    <a:lnTo>
                      <a:pt x="17" y="348"/>
                    </a:lnTo>
                    <a:lnTo>
                      <a:pt x="15" y="348"/>
                    </a:lnTo>
                    <a:lnTo>
                      <a:pt x="6" y="348"/>
                    </a:lnTo>
                    <a:lnTo>
                      <a:pt x="4" y="348"/>
                    </a:lnTo>
                    <a:lnTo>
                      <a:pt x="0" y="348"/>
                    </a:lnTo>
                    <a:lnTo>
                      <a:pt x="2" y="351"/>
                    </a:lnTo>
                    <a:lnTo>
                      <a:pt x="2" y="355"/>
                    </a:lnTo>
                    <a:lnTo>
                      <a:pt x="4" y="355"/>
                    </a:lnTo>
                    <a:lnTo>
                      <a:pt x="6" y="357"/>
                    </a:lnTo>
                    <a:lnTo>
                      <a:pt x="8" y="357"/>
                    </a:lnTo>
                    <a:lnTo>
                      <a:pt x="6" y="357"/>
                    </a:lnTo>
                    <a:lnTo>
                      <a:pt x="6" y="361"/>
                    </a:lnTo>
                    <a:lnTo>
                      <a:pt x="10" y="365"/>
                    </a:lnTo>
                    <a:lnTo>
                      <a:pt x="13" y="365"/>
                    </a:lnTo>
                    <a:lnTo>
                      <a:pt x="19" y="361"/>
                    </a:lnTo>
                    <a:lnTo>
                      <a:pt x="27" y="359"/>
                    </a:lnTo>
                    <a:lnTo>
                      <a:pt x="23" y="365"/>
                    </a:lnTo>
                    <a:lnTo>
                      <a:pt x="21" y="365"/>
                    </a:lnTo>
                    <a:lnTo>
                      <a:pt x="17" y="369"/>
                    </a:lnTo>
                    <a:lnTo>
                      <a:pt x="8" y="369"/>
                    </a:lnTo>
                    <a:lnTo>
                      <a:pt x="13" y="373"/>
                    </a:lnTo>
                    <a:lnTo>
                      <a:pt x="6" y="377"/>
                    </a:lnTo>
                    <a:lnTo>
                      <a:pt x="2" y="377"/>
                    </a:lnTo>
                    <a:lnTo>
                      <a:pt x="2" y="382"/>
                    </a:lnTo>
                    <a:lnTo>
                      <a:pt x="17" y="382"/>
                    </a:lnTo>
                    <a:lnTo>
                      <a:pt x="15" y="388"/>
                    </a:lnTo>
                    <a:lnTo>
                      <a:pt x="17" y="388"/>
                    </a:lnTo>
                    <a:lnTo>
                      <a:pt x="15" y="394"/>
                    </a:lnTo>
                    <a:lnTo>
                      <a:pt x="13" y="392"/>
                    </a:lnTo>
                    <a:lnTo>
                      <a:pt x="10" y="392"/>
                    </a:lnTo>
                    <a:lnTo>
                      <a:pt x="8" y="390"/>
                    </a:lnTo>
                    <a:lnTo>
                      <a:pt x="6" y="390"/>
                    </a:lnTo>
                    <a:lnTo>
                      <a:pt x="6" y="394"/>
                    </a:lnTo>
                    <a:lnTo>
                      <a:pt x="6" y="396"/>
                    </a:lnTo>
                    <a:lnTo>
                      <a:pt x="10" y="400"/>
                    </a:lnTo>
                    <a:lnTo>
                      <a:pt x="23" y="404"/>
                    </a:lnTo>
                    <a:lnTo>
                      <a:pt x="21" y="406"/>
                    </a:lnTo>
                    <a:lnTo>
                      <a:pt x="23" y="409"/>
                    </a:lnTo>
                    <a:lnTo>
                      <a:pt x="33" y="409"/>
                    </a:lnTo>
                    <a:lnTo>
                      <a:pt x="35" y="411"/>
                    </a:lnTo>
                    <a:lnTo>
                      <a:pt x="37" y="411"/>
                    </a:lnTo>
                    <a:lnTo>
                      <a:pt x="50" y="402"/>
                    </a:lnTo>
                    <a:lnTo>
                      <a:pt x="52" y="400"/>
                    </a:lnTo>
                    <a:lnTo>
                      <a:pt x="56" y="398"/>
                    </a:lnTo>
                    <a:lnTo>
                      <a:pt x="56" y="396"/>
                    </a:lnTo>
                    <a:lnTo>
                      <a:pt x="66" y="388"/>
                    </a:lnTo>
                    <a:lnTo>
                      <a:pt x="73" y="388"/>
                    </a:lnTo>
                    <a:lnTo>
                      <a:pt x="75" y="388"/>
                    </a:lnTo>
                    <a:lnTo>
                      <a:pt x="77" y="386"/>
                    </a:lnTo>
                    <a:lnTo>
                      <a:pt x="77" y="380"/>
                    </a:lnTo>
                    <a:lnTo>
                      <a:pt x="75" y="377"/>
                    </a:lnTo>
                    <a:lnTo>
                      <a:pt x="75" y="375"/>
                    </a:lnTo>
                    <a:lnTo>
                      <a:pt x="79" y="373"/>
                    </a:lnTo>
                    <a:lnTo>
                      <a:pt x="79" y="375"/>
                    </a:lnTo>
                    <a:lnTo>
                      <a:pt x="79" y="377"/>
                    </a:lnTo>
                    <a:lnTo>
                      <a:pt x="77" y="380"/>
                    </a:lnTo>
                    <a:lnTo>
                      <a:pt x="77" y="380"/>
                    </a:lnTo>
                    <a:lnTo>
                      <a:pt x="79" y="384"/>
                    </a:lnTo>
                    <a:lnTo>
                      <a:pt x="85" y="386"/>
                    </a:lnTo>
                    <a:lnTo>
                      <a:pt x="87" y="386"/>
                    </a:lnTo>
                    <a:lnTo>
                      <a:pt x="89" y="388"/>
                    </a:lnTo>
                    <a:lnTo>
                      <a:pt x="91" y="388"/>
                    </a:lnTo>
                    <a:lnTo>
                      <a:pt x="95" y="392"/>
                    </a:lnTo>
                    <a:lnTo>
                      <a:pt x="95" y="388"/>
                    </a:lnTo>
                    <a:lnTo>
                      <a:pt x="97" y="388"/>
                    </a:lnTo>
                    <a:lnTo>
                      <a:pt x="97" y="382"/>
                    </a:lnTo>
                    <a:lnTo>
                      <a:pt x="95" y="380"/>
                    </a:lnTo>
                    <a:lnTo>
                      <a:pt x="95" y="377"/>
                    </a:lnTo>
                    <a:lnTo>
                      <a:pt x="95" y="375"/>
                    </a:lnTo>
                    <a:lnTo>
                      <a:pt x="97" y="375"/>
                    </a:lnTo>
                    <a:lnTo>
                      <a:pt x="97" y="373"/>
                    </a:lnTo>
                    <a:lnTo>
                      <a:pt x="95" y="371"/>
                    </a:lnTo>
                    <a:lnTo>
                      <a:pt x="106" y="371"/>
                    </a:lnTo>
                    <a:lnTo>
                      <a:pt x="108" y="369"/>
                    </a:lnTo>
                    <a:lnTo>
                      <a:pt x="108" y="363"/>
                    </a:lnTo>
                    <a:lnTo>
                      <a:pt x="108" y="363"/>
                    </a:lnTo>
                    <a:lnTo>
                      <a:pt x="108" y="359"/>
                    </a:lnTo>
                    <a:lnTo>
                      <a:pt x="108" y="357"/>
                    </a:lnTo>
                    <a:lnTo>
                      <a:pt x="106" y="357"/>
                    </a:lnTo>
                    <a:lnTo>
                      <a:pt x="106" y="355"/>
                    </a:lnTo>
                    <a:lnTo>
                      <a:pt x="104" y="351"/>
                    </a:lnTo>
                    <a:lnTo>
                      <a:pt x="102" y="348"/>
                    </a:lnTo>
                    <a:lnTo>
                      <a:pt x="108" y="348"/>
                    </a:lnTo>
                    <a:lnTo>
                      <a:pt x="112" y="344"/>
                    </a:lnTo>
                    <a:lnTo>
                      <a:pt x="112" y="340"/>
                    </a:lnTo>
                    <a:lnTo>
                      <a:pt x="108" y="336"/>
                    </a:lnTo>
                    <a:lnTo>
                      <a:pt x="106" y="336"/>
                    </a:lnTo>
                    <a:lnTo>
                      <a:pt x="102" y="334"/>
                    </a:lnTo>
                    <a:lnTo>
                      <a:pt x="102" y="328"/>
                    </a:lnTo>
                    <a:lnTo>
                      <a:pt x="104" y="326"/>
                    </a:lnTo>
                    <a:lnTo>
                      <a:pt x="104" y="322"/>
                    </a:lnTo>
                    <a:lnTo>
                      <a:pt x="97" y="315"/>
                    </a:lnTo>
                    <a:lnTo>
                      <a:pt x="97" y="311"/>
                    </a:lnTo>
                    <a:lnTo>
                      <a:pt x="100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2" y="307"/>
                    </a:lnTo>
                    <a:lnTo>
                      <a:pt x="102" y="305"/>
                    </a:lnTo>
                    <a:lnTo>
                      <a:pt x="100" y="305"/>
                    </a:lnTo>
                    <a:lnTo>
                      <a:pt x="97" y="303"/>
                    </a:lnTo>
                    <a:lnTo>
                      <a:pt x="108" y="293"/>
                    </a:lnTo>
                    <a:lnTo>
                      <a:pt x="112" y="290"/>
                    </a:lnTo>
                    <a:lnTo>
                      <a:pt x="112" y="288"/>
                    </a:lnTo>
                    <a:lnTo>
                      <a:pt x="116" y="286"/>
                    </a:lnTo>
                    <a:lnTo>
                      <a:pt x="126" y="286"/>
                    </a:lnTo>
                    <a:lnTo>
                      <a:pt x="129" y="286"/>
                    </a:lnTo>
                    <a:lnTo>
                      <a:pt x="129" y="284"/>
                    </a:lnTo>
                    <a:lnTo>
                      <a:pt x="124" y="278"/>
                    </a:lnTo>
                    <a:lnTo>
                      <a:pt x="120" y="278"/>
                    </a:lnTo>
                    <a:lnTo>
                      <a:pt x="124" y="276"/>
                    </a:lnTo>
                    <a:lnTo>
                      <a:pt x="124" y="276"/>
                    </a:lnTo>
                    <a:lnTo>
                      <a:pt x="133" y="268"/>
                    </a:lnTo>
                    <a:lnTo>
                      <a:pt x="135" y="255"/>
                    </a:lnTo>
                    <a:lnTo>
                      <a:pt x="135" y="247"/>
                    </a:lnTo>
                    <a:lnTo>
                      <a:pt x="139" y="249"/>
                    </a:lnTo>
                    <a:lnTo>
                      <a:pt x="141" y="247"/>
                    </a:lnTo>
                    <a:lnTo>
                      <a:pt x="143" y="247"/>
                    </a:lnTo>
                    <a:lnTo>
                      <a:pt x="145" y="247"/>
                    </a:lnTo>
                    <a:lnTo>
                      <a:pt x="147" y="247"/>
                    </a:lnTo>
                    <a:lnTo>
                      <a:pt x="147" y="245"/>
                    </a:lnTo>
                    <a:lnTo>
                      <a:pt x="145" y="243"/>
                    </a:lnTo>
                    <a:lnTo>
                      <a:pt x="145" y="241"/>
                    </a:lnTo>
                    <a:lnTo>
                      <a:pt x="143" y="241"/>
                    </a:lnTo>
                    <a:lnTo>
                      <a:pt x="147" y="241"/>
                    </a:lnTo>
                    <a:lnTo>
                      <a:pt x="149" y="239"/>
                    </a:lnTo>
                    <a:lnTo>
                      <a:pt x="149" y="237"/>
                    </a:lnTo>
                    <a:lnTo>
                      <a:pt x="151" y="235"/>
                    </a:lnTo>
                    <a:lnTo>
                      <a:pt x="153" y="232"/>
                    </a:lnTo>
                    <a:lnTo>
                      <a:pt x="155" y="232"/>
                    </a:lnTo>
                    <a:lnTo>
                      <a:pt x="158" y="228"/>
                    </a:lnTo>
                    <a:lnTo>
                      <a:pt x="155" y="226"/>
                    </a:lnTo>
                    <a:lnTo>
                      <a:pt x="151" y="224"/>
                    </a:lnTo>
                    <a:lnTo>
                      <a:pt x="151" y="222"/>
                    </a:lnTo>
                    <a:lnTo>
                      <a:pt x="153" y="222"/>
                    </a:lnTo>
                    <a:lnTo>
                      <a:pt x="158" y="220"/>
                    </a:lnTo>
                    <a:lnTo>
                      <a:pt x="162" y="216"/>
                    </a:lnTo>
                    <a:lnTo>
                      <a:pt x="172" y="214"/>
                    </a:lnTo>
                    <a:lnTo>
                      <a:pt x="176" y="214"/>
                    </a:lnTo>
                    <a:lnTo>
                      <a:pt x="178" y="212"/>
                    </a:lnTo>
                    <a:lnTo>
                      <a:pt x="178" y="203"/>
                    </a:lnTo>
                    <a:lnTo>
                      <a:pt x="180" y="201"/>
                    </a:lnTo>
                    <a:lnTo>
                      <a:pt x="182" y="201"/>
                    </a:lnTo>
                    <a:lnTo>
                      <a:pt x="182" y="206"/>
                    </a:lnTo>
                    <a:lnTo>
                      <a:pt x="189" y="203"/>
                    </a:lnTo>
                    <a:lnTo>
                      <a:pt x="195" y="206"/>
                    </a:lnTo>
                    <a:lnTo>
                      <a:pt x="201" y="206"/>
                    </a:lnTo>
                    <a:lnTo>
                      <a:pt x="201" y="208"/>
                    </a:lnTo>
                    <a:lnTo>
                      <a:pt x="205" y="208"/>
                    </a:lnTo>
                    <a:lnTo>
                      <a:pt x="207" y="206"/>
                    </a:lnTo>
                    <a:lnTo>
                      <a:pt x="205" y="206"/>
                    </a:lnTo>
                    <a:lnTo>
                      <a:pt x="201" y="201"/>
                    </a:lnTo>
                    <a:lnTo>
                      <a:pt x="201" y="201"/>
                    </a:lnTo>
                    <a:lnTo>
                      <a:pt x="205" y="201"/>
                    </a:lnTo>
                    <a:lnTo>
                      <a:pt x="205" y="193"/>
                    </a:lnTo>
                    <a:lnTo>
                      <a:pt x="214" y="195"/>
                    </a:lnTo>
                    <a:lnTo>
                      <a:pt x="211" y="193"/>
                    </a:lnTo>
                    <a:lnTo>
                      <a:pt x="214" y="193"/>
                    </a:lnTo>
                    <a:lnTo>
                      <a:pt x="218" y="193"/>
                    </a:lnTo>
                    <a:lnTo>
                      <a:pt x="218" y="191"/>
                    </a:lnTo>
                    <a:lnTo>
                      <a:pt x="220" y="189"/>
                    </a:lnTo>
                    <a:lnTo>
                      <a:pt x="224" y="189"/>
                    </a:lnTo>
                    <a:lnTo>
                      <a:pt x="224" y="191"/>
                    </a:lnTo>
                    <a:lnTo>
                      <a:pt x="226" y="193"/>
                    </a:lnTo>
                    <a:lnTo>
                      <a:pt x="230" y="195"/>
                    </a:lnTo>
                    <a:lnTo>
                      <a:pt x="232" y="199"/>
                    </a:lnTo>
                    <a:lnTo>
                      <a:pt x="236" y="199"/>
                    </a:lnTo>
                    <a:lnTo>
                      <a:pt x="238" y="201"/>
                    </a:lnTo>
                    <a:lnTo>
                      <a:pt x="243" y="201"/>
                    </a:lnTo>
                    <a:lnTo>
                      <a:pt x="245" y="201"/>
                    </a:lnTo>
                    <a:lnTo>
                      <a:pt x="247" y="201"/>
                    </a:lnTo>
                    <a:lnTo>
                      <a:pt x="251" y="201"/>
                    </a:lnTo>
                    <a:lnTo>
                      <a:pt x="253" y="199"/>
                    </a:lnTo>
                    <a:lnTo>
                      <a:pt x="259" y="199"/>
                    </a:lnTo>
                    <a:lnTo>
                      <a:pt x="263" y="201"/>
                    </a:lnTo>
                    <a:lnTo>
                      <a:pt x="263" y="201"/>
                    </a:lnTo>
                    <a:lnTo>
                      <a:pt x="269" y="201"/>
                    </a:lnTo>
                    <a:lnTo>
                      <a:pt x="269" y="199"/>
                    </a:lnTo>
                    <a:lnTo>
                      <a:pt x="269" y="197"/>
                    </a:lnTo>
                    <a:lnTo>
                      <a:pt x="269" y="195"/>
                    </a:lnTo>
                    <a:lnTo>
                      <a:pt x="276" y="195"/>
                    </a:lnTo>
                    <a:lnTo>
                      <a:pt x="276" y="187"/>
                    </a:lnTo>
                    <a:lnTo>
                      <a:pt x="278" y="185"/>
                    </a:lnTo>
                    <a:lnTo>
                      <a:pt x="278" y="181"/>
                    </a:lnTo>
                    <a:lnTo>
                      <a:pt x="280" y="179"/>
                    </a:lnTo>
                    <a:lnTo>
                      <a:pt x="282" y="179"/>
                    </a:lnTo>
                    <a:lnTo>
                      <a:pt x="286" y="179"/>
                    </a:lnTo>
                    <a:lnTo>
                      <a:pt x="292" y="179"/>
                    </a:lnTo>
                    <a:lnTo>
                      <a:pt x="296" y="177"/>
                    </a:lnTo>
                    <a:lnTo>
                      <a:pt x="305" y="177"/>
                    </a:lnTo>
                    <a:lnTo>
                      <a:pt x="305" y="179"/>
                    </a:lnTo>
                    <a:lnTo>
                      <a:pt x="313" y="181"/>
                    </a:lnTo>
                    <a:lnTo>
                      <a:pt x="315" y="181"/>
                    </a:lnTo>
                    <a:lnTo>
                      <a:pt x="319" y="185"/>
                    </a:lnTo>
                    <a:lnTo>
                      <a:pt x="319" y="187"/>
                    </a:lnTo>
                    <a:lnTo>
                      <a:pt x="319" y="193"/>
                    </a:lnTo>
                    <a:lnTo>
                      <a:pt x="319" y="193"/>
                    </a:lnTo>
                    <a:lnTo>
                      <a:pt x="319" y="191"/>
                    </a:lnTo>
                    <a:lnTo>
                      <a:pt x="317" y="191"/>
                    </a:lnTo>
                    <a:lnTo>
                      <a:pt x="317" y="193"/>
                    </a:lnTo>
                    <a:lnTo>
                      <a:pt x="323" y="193"/>
                    </a:lnTo>
                    <a:lnTo>
                      <a:pt x="325" y="191"/>
                    </a:lnTo>
                    <a:lnTo>
                      <a:pt x="325" y="189"/>
                    </a:lnTo>
                    <a:lnTo>
                      <a:pt x="332" y="187"/>
                    </a:lnTo>
                    <a:lnTo>
                      <a:pt x="332" y="185"/>
                    </a:lnTo>
                    <a:lnTo>
                      <a:pt x="342" y="185"/>
                    </a:lnTo>
                    <a:lnTo>
                      <a:pt x="344" y="181"/>
                    </a:lnTo>
                    <a:lnTo>
                      <a:pt x="342" y="181"/>
                    </a:lnTo>
                    <a:lnTo>
                      <a:pt x="342" y="181"/>
                    </a:lnTo>
                    <a:lnTo>
                      <a:pt x="342" y="181"/>
                    </a:lnTo>
                    <a:close/>
                    <a:moveTo>
                      <a:pt x="143" y="199"/>
                    </a:moveTo>
                    <a:lnTo>
                      <a:pt x="137" y="201"/>
                    </a:lnTo>
                    <a:lnTo>
                      <a:pt x="139" y="208"/>
                    </a:lnTo>
                    <a:lnTo>
                      <a:pt x="147" y="208"/>
                    </a:lnTo>
                    <a:lnTo>
                      <a:pt x="145" y="201"/>
                    </a:lnTo>
                    <a:lnTo>
                      <a:pt x="143" y="199"/>
                    </a:lnTo>
                    <a:lnTo>
                      <a:pt x="143" y="199"/>
                    </a:lnTo>
                    <a:lnTo>
                      <a:pt x="143" y="199"/>
                    </a:lnTo>
                    <a:close/>
                    <a:moveTo>
                      <a:pt x="133" y="195"/>
                    </a:moveTo>
                    <a:lnTo>
                      <a:pt x="131" y="197"/>
                    </a:lnTo>
                    <a:lnTo>
                      <a:pt x="129" y="201"/>
                    </a:lnTo>
                    <a:lnTo>
                      <a:pt x="129" y="206"/>
                    </a:lnTo>
                    <a:lnTo>
                      <a:pt x="135" y="210"/>
                    </a:lnTo>
                    <a:lnTo>
                      <a:pt x="135" y="208"/>
                    </a:lnTo>
                    <a:lnTo>
                      <a:pt x="135" y="203"/>
                    </a:lnTo>
                    <a:lnTo>
                      <a:pt x="135" y="197"/>
                    </a:lnTo>
                    <a:lnTo>
                      <a:pt x="135" y="195"/>
                    </a:lnTo>
                    <a:lnTo>
                      <a:pt x="133" y="195"/>
                    </a:lnTo>
                    <a:lnTo>
                      <a:pt x="133" y="195"/>
                    </a:lnTo>
                    <a:lnTo>
                      <a:pt x="133" y="195"/>
                    </a:lnTo>
                    <a:close/>
                    <a:moveTo>
                      <a:pt x="153" y="201"/>
                    </a:moveTo>
                    <a:lnTo>
                      <a:pt x="158" y="201"/>
                    </a:lnTo>
                    <a:lnTo>
                      <a:pt x="158" y="201"/>
                    </a:lnTo>
                    <a:lnTo>
                      <a:pt x="160" y="199"/>
                    </a:lnTo>
                    <a:lnTo>
                      <a:pt x="158" y="197"/>
                    </a:lnTo>
                    <a:lnTo>
                      <a:pt x="149" y="197"/>
                    </a:lnTo>
                    <a:lnTo>
                      <a:pt x="147" y="201"/>
                    </a:lnTo>
                    <a:lnTo>
                      <a:pt x="147" y="203"/>
                    </a:lnTo>
                    <a:lnTo>
                      <a:pt x="153" y="201"/>
                    </a:lnTo>
                    <a:lnTo>
                      <a:pt x="153" y="201"/>
                    </a:lnTo>
                    <a:lnTo>
                      <a:pt x="153" y="20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 111"/>
              <p:cNvSpPr>
                <a:spLocks noEditPoints="1"/>
              </p:cNvSpPr>
              <p:nvPr/>
            </p:nvSpPr>
            <p:spPr bwMode="auto">
              <a:xfrm>
                <a:off x="2768" y="691"/>
                <a:ext cx="344" cy="411"/>
              </a:xfrm>
              <a:custGeom>
                <a:avLst/>
                <a:gdLst>
                  <a:gd name="T0" fmla="*/ 83 w 344"/>
                  <a:gd name="T1" fmla="*/ 34 h 411"/>
                  <a:gd name="T2" fmla="*/ 214 w 344"/>
                  <a:gd name="T3" fmla="*/ 17 h 411"/>
                  <a:gd name="T4" fmla="*/ 263 w 344"/>
                  <a:gd name="T5" fmla="*/ 7 h 411"/>
                  <a:gd name="T6" fmla="*/ 220 w 344"/>
                  <a:gd name="T7" fmla="*/ 5 h 411"/>
                  <a:gd name="T8" fmla="*/ 168 w 344"/>
                  <a:gd name="T9" fmla="*/ 5 h 411"/>
                  <a:gd name="T10" fmla="*/ 91 w 344"/>
                  <a:gd name="T11" fmla="*/ 21 h 411"/>
                  <a:gd name="T12" fmla="*/ 129 w 344"/>
                  <a:gd name="T13" fmla="*/ 27 h 411"/>
                  <a:gd name="T14" fmla="*/ 131 w 344"/>
                  <a:gd name="T15" fmla="*/ 46 h 411"/>
                  <a:gd name="T16" fmla="*/ 147 w 344"/>
                  <a:gd name="T17" fmla="*/ 61 h 411"/>
                  <a:gd name="T18" fmla="*/ 160 w 344"/>
                  <a:gd name="T19" fmla="*/ 46 h 411"/>
                  <a:gd name="T20" fmla="*/ 201 w 344"/>
                  <a:gd name="T21" fmla="*/ 40 h 411"/>
                  <a:gd name="T22" fmla="*/ 226 w 344"/>
                  <a:gd name="T23" fmla="*/ 48 h 411"/>
                  <a:gd name="T24" fmla="*/ 209 w 344"/>
                  <a:gd name="T25" fmla="*/ 27 h 411"/>
                  <a:gd name="T26" fmla="*/ 155 w 344"/>
                  <a:gd name="T27" fmla="*/ 7 h 411"/>
                  <a:gd name="T28" fmla="*/ 122 w 344"/>
                  <a:gd name="T29" fmla="*/ 9 h 411"/>
                  <a:gd name="T30" fmla="*/ 95 w 344"/>
                  <a:gd name="T31" fmla="*/ 13 h 411"/>
                  <a:gd name="T32" fmla="*/ 172 w 344"/>
                  <a:gd name="T33" fmla="*/ 189 h 411"/>
                  <a:gd name="T34" fmla="*/ 201 w 344"/>
                  <a:gd name="T35" fmla="*/ 172 h 411"/>
                  <a:gd name="T36" fmla="*/ 139 w 344"/>
                  <a:gd name="T37" fmla="*/ 195 h 411"/>
                  <a:gd name="T38" fmla="*/ 240 w 344"/>
                  <a:gd name="T39" fmla="*/ 164 h 411"/>
                  <a:gd name="T40" fmla="*/ 112 w 344"/>
                  <a:gd name="T41" fmla="*/ 216 h 411"/>
                  <a:gd name="T42" fmla="*/ 342 w 344"/>
                  <a:gd name="T43" fmla="*/ 181 h 411"/>
                  <a:gd name="T44" fmla="*/ 334 w 344"/>
                  <a:gd name="T45" fmla="*/ 166 h 411"/>
                  <a:gd name="T46" fmla="*/ 303 w 344"/>
                  <a:gd name="T47" fmla="*/ 168 h 411"/>
                  <a:gd name="T48" fmla="*/ 282 w 344"/>
                  <a:gd name="T49" fmla="*/ 162 h 411"/>
                  <a:gd name="T50" fmla="*/ 265 w 344"/>
                  <a:gd name="T51" fmla="*/ 160 h 411"/>
                  <a:gd name="T52" fmla="*/ 201 w 344"/>
                  <a:gd name="T53" fmla="*/ 189 h 411"/>
                  <a:gd name="T54" fmla="*/ 180 w 344"/>
                  <a:gd name="T55" fmla="*/ 187 h 411"/>
                  <a:gd name="T56" fmla="*/ 158 w 344"/>
                  <a:gd name="T57" fmla="*/ 210 h 411"/>
                  <a:gd name="T58" fmla="*/ 141 w 344"/>
                  <a:gd name="T59" fmla="*/ 228 h 411"/>
                  <a:gd name="T60" fmla="*/ 114 w 344"/>
                  <a:gd name="T61" fmla="*/ 241 h 411"/>
                  <a:gd name="T62" fmla="*/ 104 w 344"/>
                  <a:gd name="T63" fmla="*/ 261 h 411"/>
                  <a:gd name="T64" fmla="*/ 85 w 344"/>
                  <a:gd name="T65" fmla="*/ 280 h 411"/>
                  <a:gd name="T66" fmla="*/ 60 w 344"/>
                  <a:gd name="T67" fmla="*/ 295 h 411"/>
                  <a:gd name="T68" fmla="*/ 46 w 344"/>
                  <a:gd name="T69" fmla="*/ 305 h 411"/>
                  <a:gd name="T70" fmla="*/ 33 w 344"/>
                  <a:gd name="T71" fmla="*/ 317 h 411"/>
                  <a:gd name="T72" fmla="*/ 29 w 344"/>
                  <a:gd name="T73" fmla="*/ 326 h 411"/>
                  <a:gd name="T74" fmla="*/ 2 w 344"/>
                  <a:gd name="T75" fmla="*/ 334 h 411"/>
                  <a:gd name="T76" fmla="*/ 35 w 344"/>
                  <a:gd name="T77" fmla="*/ 344 h 411"/>
                  <a:gd name="T78" fmla="*/ 6 w 344"/>
                  <a:gd name="T79" fmla="*/ 357 h 411"/>
                  <a:gd name="T80" fmla="*/ 8 w 344"/>
                  <a:gd name="T81" fmla="*/ 369 h 411"/>
                  <a:gd name="T82" fmla="*/ 8 w 344"/>
                  <a:gd name="T83" fmla="*/ 390 h 411"/>
                  <a:gd name="T84" fmla="*/ 50 w 344"/>
                  <a:gd name="T85" fmla="*/ 402 h 411"/>
                  <a:gd name="T86" fmla="*/ 79 w 344"/>
                  <a:gd name="T87" fmla="*/ 373 h 411"/>
                  <a:gd name="T88" fmla="*/ 95 w 344"/>
                  <a:gd name="T89" fmla="*/ 388 h 411"/>
                  <a:gd name="T90" fmla="*/ 108 w 344"/>
                  <a:gd name="T91" fmla="*/ 363 h 411"/>
                  <a:gd name="T92" fmla="*/ 108 w 344"/>
                  <a:gd name="T93" fmla="*/ 336 h 411"/>
                  <a:gd name="T94" fmla="*/ 102 w 344"/>
                  <a:gd name="T95" fmla="*/ 307 h 411"/>
                  <a:gd name="T96" fmla="*/ 124 w 344"/>
                  <a:gd name="T97" fmla="*/ 278 h 411"/>
                  <a:gd name="T98" fmla="*/ 147 w 344"/>
                  <a:gd name="T99" fmla="*/ 247 h 411"/>
                  <a:gd name="T100" fmla="*/ 158 w 344"/>
                  <a:gd name="T101" fmla="*/ 228 h 411"/>
                  <a:gd name="T102" fmla="*/ 180 w 344"/>
                  <a:gd name="T103" fmla="*/ 201 h 411"/>
                  <a:gd name="T104" fmla="*/ 201 w 344"/>
                  <a:gd name="T105" fmla="*/ 201 h 411"/>
                  <a:gd name="T106" fmla="*/ 226 w 344"/>
                  <a:gd name="T107" fmla="*/ 193 h 411"/>
                  <a:gd name="T108" fmla="*/ 263 w 344"/>
                  <a:gd name="T109" fmla="*/ 201 h 411"/>
                  <a:gd name="T110" fmla="*/ 282 w 344"/>
                  <a:gd name="T111" fmla="*/ 179 h 411"/>
                  <a:gd name="T112" fmla="*/ 319 w 344"/>
                  <a:gd name="T113" fmla="*/ 193 h 411"/>
                  <a:gd name="T114" fmla="*/ 342 w 344"/>
                  <a:gd name="T115" fmla="*/ 181 h 411"/>
                  <a:gd name="T116" fmla="*/ 133 w 344"/>
                  <a:gd name="T117" fmla="*/ 195 h 411"/>
                  <a:gd name="T118" fmla="*/ 133 w 344"/>
                  <a:gd name="T119" fmla="*/ 195 h 411"/>
                  <a:gd name="T120" fmla="*/ 153 w 344"/>
                  <a:gd name="T121" fmla="*/ 20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4" h="411">
                    <a:moveTo>
                      <a:pt x="83" y="34"/>
                    </a:moveTo>
                    <a:lnTo>
                      <a:pt x="85" y="36"/>
                    </a:lnTo>
                    <a:lnTo>
                      <a:pt x="91" y="38"/>
                    </a:lnTo>
                    <a:lnTo>
                      <a:pt x="95" y="38"/>
                    </a:lnTo>
                    <a:lnTo>
                      <a:pt x="75" y="25"/>
                    </a:lnTo>
                    <a:lnTo>
                      <a:pt x="75" y="29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34"/>
                    </a:lnTo>
                    <a:close/>
                    <a:moveTo>
                      <a:pt x="174" y="15"/>
                    </a:moveTo>
                    <a:lnTo>
                      <a:pt x="185" y="15"/>
                    </a:lnTo>
                    <a:lnTo>
                      <a:pt x="187" y="15"/>
                    </a:lnTo>
                    <a:lnTo>
                      <a:pt x="191" y="15"/>
                    </a:lnTo>
                    <a:lnTo>
                      <a:pt x="197" y="19"/>
                    </a:lnTo>
                    <a:lnTo>
                      <a:pt x="199" y="19"/>
                    </a:lnTo>
                    <a:lnTo>
                      <a:pt x="201" y="17"/>
                    </a:lnTo>
                    <a:lnTo>
                      <a:pt x="203" y="17"/>
                    </a:lnTo>
                    <a:lnTo>
                      <a:pt x="207" y="15"/>
                    </a:lnTo>
                    <a:lnTo>
                      <a:pt x="209" y="15"/>
                    </a:lnTo>
                    <a:lnTo>
                      <a:pt x="214" y="17"/>
                    </a:lnTo>
                    <a:lnTo>
                      <a:pt x="222" y="21"/>
                    </a:lnTo>
                    <a:lnTo>
                      <a:pt x="224" y="23"/>
                    </a:lnTo>
                    <a:lnTo>
                      <a:pt x="226" y="23"/>
                    </a:lnTo>
                    <a:lnTo>
                      <a:pt x="228" y="23"/>
                    </a:lnTo>
                    <a:lnTo>
                      <a:pt x="234" y="17"/>
                    </a:lnTo>
                    <a:lnTo>
                      <a:pt x="249" y="19"/>
                    </a:lnTo>
                    <a:lnTo>
                      <a:pt x="249" y="13"/>
                    </a:lnTo>
                    <a:lnTo>
                      <a:pt x="257" y="13"/>
                    </a:lnTo>
                    <a:lnTo>
                      <a:pt x="259" y="11"/>
                    </a:lnTo>
                    <a:lnTo>
                      <a:pt x="261" y="7"/>
                    </a:lnTo>
                    <a:lnTo>
                      <a:pt x="263" y="7"/>
                    </a:lnTo>
                    <a:lnTo>
                      <a:pt x="261" y="5"/>
                    </a:lnTo>
                    <a:lnTo>
                      <a:pt x="253" y="5"/>
                    </a:lnTo>
                    <a:lnTo>
                      <a:pt x="251" y="7"/>
                    </a:lnTo>
                    <a:lnTo>
                      <a:pt x="249" y="7"/>
                    </a:lnTo>
                    <a:lnTo>
                      <a:pt x="247" y="3"/>
                    </a:lnTo>
                    <a:lnTo>
                      <a:pt x="243" y="0"/>
                    </a:lnTo>
                    <a:lnTo>
                      <a:pt x="232" y="0"/>
                    </a:lnTo>
                    <a:lnTo>
                      <a:pt x="228" y="3"/>
                    </a:lnTo>
                    <a:lnTo>
                      <a:pt x="224" y="7"/>
                    </a:lnTo>
                    <a:lnTo>
                      <a:pt x="220" y="7"/>
                    </a:lnTo>
                    <a:lnTo>
                      <a:pt x="220" y="5"/>
                    </a:lnTo>
                    <a:lnTo>
                      <a:pt x="220" y="3"/>
                    </a:lnTo>
                    <a:lnTo>
                      <a:pt x="218" y="3"/>
                    </a:lnTo>
                    <a:lnTo>
                      <a:pt x="216" y="0"/>
                    </a:lnTo>
                    <a:lnTo>
                      <a:pt x="207" y="0"/>
                    </a:lnTo>
                    <a:lnTo>
                      <a:pt x="203" y="7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0" y="3"/>
                    </a:lnTo>
                    <a:lnTo>
                      <a:pt x="174" y="3"/>
                    </a:lnTo>
                    <a:lnTo>
                      <a:pt x="170" y="5"/>
                    </a:lnTo>
                    <a:lnTo>
                      <a:pt x="168" y="5"/>
                    </a:lnTo>
                    <a:lnTo>
                      <a:pt x="168" y="3"/>
                    </a:lnTo>
                    <a:lnTo>
                      <a:pt x="168" y="0"/>
                    </a:lnTo>
                    <a:lnTo>
                      <a:pt x="160" y="5"/>
                    </a:lnTo>
                    <a:lnTo>
                      <a:pt x="164" y="11"/>
                    </a:lnTo>
                    <a:lnTo>
                      <a:pt x="174" y="15"/>
                    </a:lnTo>
                    <a:lnTo>
                      <a:pt x="174" y="15"/>
                    </a:lnTo>
                    <a:lnTo>
                      <a:pt x="174" y="15"/>
                    </a:lnTo>
                    <a:close/>
                    <a:moveTo>
                      <a:pt x="83" y="19"/>
                    </a:moveTo>
                    <a:lnTo>
                      <a:pt x="87" y="19"/>
                    </a:lnTo>
                    <a:lnTo>
                      <a:pt x="89" y="21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87" y="27"/>
                    </a:lnTo>
                    <a:lnTo>
                      <a:pt x="85" y="27"/>
                    </a:lnTo>
                    <a:lnTo>
                      <a:pt x="95" y="32"/>
                    </a:lnTo>
                    <a:lnTo>
                      <a:pt x="100" y="34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08" y="38"/>
                    </a:lnTo>
                    <a:lnTo>
                      <a:pt x="112" y="38"/>
                    </a:lnTo>
                    <a:lnTo>
                      <a:pt x="118" y="32"/>
                    </a:lnTo>
                    <a:lnTo>
                      <a:pt x="129" y="27"/>
                    </a:lnTo>
                    <a:lnTo>
                      <a:pt x="135" y="34"/>
                    </a:lnTo>
                    <a:lnTo>
                      <a:pt x="135" y="34"/>
                    </a:lnTo>
                    <a:lnTo>
                      <a:pt x="131" y="36"/>
                    </a:lnTo>
                    <a:lnTo>
                      <a:pt x="129" y="36"/>
                    </a:lnTo>
                    <a:lnTo>
                      <a:pt x="122" y="38"/>
                    </a:lnTo>
                    <a:lnTo>
                      <a:pt x="118" y="38"/>
                    </a:lnTo>
                    <a:lnTo>
                      <a:pt x="116" y="42"/>
                    </a:lnTo>
                    <a:lnTo>
                      <a:pt x="124" y="42"/>
                    </a:lnTo>
                    <a:lnTo>
                      <a:pt x="126" y="44"/>
                    </a:lnTo>
                    <a:lnTo>
                      <a:pt x="133" y="44"/>
                    </a:lnTo>
                    <a:lnTo>
                      <a:pt x="131" y="46"/>
                    </a:lnTo>
                    <a:lnTo>
                      <a:pt x="129" y="46"/>
                    </a:lnTo>
                    <a:lnTo>
                      <a:pt x="124" y="46"/>
                    </a:lnTo>
                    <a:lnTo>
                      <a:pt x="120" y="48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31" y="54"/>
                    </a:lnTo>
                    <a:lnTo>
                      <a:pt x="133" y="54"/>
                    </a:lnTo>
                    <a:lnTo>
                      <a:pt x="135" y="56"/>
                    </a:lnTo>
                    <a:lnTo>
                      <a:pt x="137" y="58"/>
                    </a:lnTo>
                    <a:lnTo>
                      <a:pt x="141" y="58"/>
                    </a:lnTo>
                    <a:lnTo>
                      <a:pt x="147" y="61"/>
                    </a:lnTo>
                    <a:lnTo>
                      <a:pt x="151" y="58"/>
                    </a:lnTo>
                    <a:lnTo>
                      <a:pt x="153" y="56"/>
                    </a:lnTo>
                    <a:lnTo>
                      <a:pt x="155" y="56"/>
                    </a:lnTo>
                    <a:lnTo>
                      <a:pt x="158" y="54"/>
                    </a:lnTo>
                    <a:lnTo>
                      <a:pt x="155" y="54"/>
                    </a:lnTo>
                    <a:lnTo>
                      <a:pt x="155" y="52"/>
                    </a:lnTo>
                    <a:lnTo>
                      <a:pt x="153" y="50"/>
                    </a:lnTo>
                    <a:lnTo>
                      <a:pt x="153" y="48"/>
                    </a:lnTo>
                    <a:lnTo>
                      <a:pt x="155" y="46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164" y="46"/>
                    </a:lnTo>
                    <a:lnTo>
                      <a:pt x="164" y="40"/>
                    </a:lnTo>
                    <a:lnTo>
                      <a:pt x="172" y="38"/>
                    </a:lnTo>
                    <a:lnTo>
                      <a:pt x="174" y="29"/>
                    </a:lnTo>
                    <a:lnTo>
                      <a:pt x="180" y="32"/>
                    </a:lnTo>
                    <a:lnTo>
                      <a:pt x="187" y="29"/>
                    </a:lnTo>
                    <a:lnTo>
                      <a:pt x="191" y="32"/>
                    </a:lnTo>
                    <a:lnTo>
                      <a:pt x="193" y="34"/>
                    </a:lnTo>
                    <a:lnTo>
                      <a:pt x="197" y="36"/>
                    </a:lnTo>
                    <a:lnTo>
                      <a:pt x="201" y="38"/>
                    </a:lnTo>
                    <a:lnTo>
                      <a:pt x="201" y="40"/>
                    </a:lnTo>
                    <a:lnTo>
                      <a:pt x="199" y="42"/>
                    </a:lnTo>
                    <a:lnTo>
                      <a:pt x="199" y="46"/>
                    </a:lnTo>
                    <a:lnTo>
                      <a:pt x="197" y="48"/>
                    </a:lnTo>
                    <a:lnTo>
                      <a:pt x="209" y="48"/>
                    </a:lnTo>
                    <a:lnTo>
                      <a:pt x="211" y="50"/>
                    </a:lnTo>
                    <a:lnTo>
                      <a:pt x="214" y="52"/>
                    </a:lnTo>
                    <a:lnTo>
                      <a:pt x="216" y="54"/>
                    </a:lnTo>
                    <a:lnTo>
                      <a:pt x="218" y="54"/>
                    </a:lnTo>
                    <a:lnTo>
                      <a:pt x="220" y="52"/>
                    </a:lnTo>
                    <a:lnTo>
                      <a:pt x="222" y="52"/>
                    </a:lnTo>
                    <a:lnTo>
                      <a:pt x="226" y="48"/>
                    </a:lnTo>
                    <a:lnTo>
                      <a:pt x="230" y="46"/>
                    </a:lnTo>
                    <a:lnTo>
                      <a:pt x="234" y="46"/>
                    </a:lnTo>
                    <a:lnTo>
                      <a:pt x="236" y="44"/>
                    </a:lnTo>
                    <a:lnTo>
                      <a:pt x="238" y="42"/>
                    </a:lnTo>
                    <a:lnTo>
                      <a:pt x="238" y="40"/>
                    </a:lnTo>
                    <a:lnTo>
                      <a:pt x="236" y="40"/>
                    </a:lnTo>
                    <a:lnTo>
                      <a:pt x="234" y="38"/>
                    </a:lnTo>
                    <a:lnTo>
                      <a:pt x="224" y="38"/>
                    </a:lnTo>
                    <a:lnTo>
                      <a:pt x="224" y="34"/>
                    </a:lnTo>
                    <a:lnTo>
                      <a:pt x="209" y="32"/>
                    </a:lnTo>
                    <a:lnTo>
                      <a:pt x="209" y="27"/>
                    </a:lnTo>
                    <a:lnTo>
                      <a:pt x="201" y="29"/>
                    </a:lnTo>
                    <a:lnTo>
                      <a:pt x="201" y="23"/>
                    </a:lnTo>
                    <a:lnTo>
                      <a:pt x="185" y="23"/>
                    </a:lnTo>
                    <a:lnTo>
                      <a:pt x="182" y="21"/>
                    </a:lnTo>
                    <a:lnTo>
                      <a:pt x="174" y="21"/>
                    </a:lnTo>
                    <a:lnTo>
                      <a:pt x="172" y="17"/>
                    </a:lnTo>
                    <a:lnTo>
                      <a:pt x="166" y="15"/>
                    </a:lnTo>
                    <a:lnTo>
                      <a:pt x="158" y="15"/>
                    </a:lnTo>
                    <a:lnTo>
                      <a:pt x="158" y="9"/>
                    </a:lnTo>
                    <a:lnTo>
                      <a:pt x="158" y="9"/>
                    </a:lnTo>
                    <a:lnTo>
                      <a:pt x="155" y="7"/>
                    </a:lnTo>
                    <a:lnTo>
                      <a:pt x="137" y="7"/>
                    </a:lnTo>
                    <a:lnTo>
                      <a:pt x="135" y="9"/>
                    </a:lnTo>
                    <a:lnTo>
                      <a:pt x="135" y="11"/>
                    </a:lnTo>
                    <a:lnTo>
                      <a:pt x="137" y="13"/>
                    </a:lnTo>
                    <a:lnTo>
                      <a:pt x="139" y="15"/>
                    </a:lnTo>
                    <a:lnTo>
                      <a:pt x="143" y="21"/>
                    </a:lnTo>
                    <a:lnTo>
                      <a:pt x="141" y="19"/>
                    </a:lnTo>
                    <a:lnTo>
                      <a:pt x="139" y="17"/>
                    </a:lnTo>
                    <a:lnTo>
                      <a:pt x="135" y="15"/>
                    </a:lnTo>
                    <a:lnTo>
                      <a:pt x="124" y="9"/>
                    </a:lnTo>
                    <a:lnTo>
                      <a:pt x="122" y="9"/>
                    </a:lnTo>
                    <a:lnTo>
                      <a:pt x="120" y="11"/>
                    </a:lnTo>
                    <a:lnTo>
                      <a:pt x="118" y="15"/>
                    </a:lnTo>
                    <a:lnTo>
                      <a:pt x="118" y="15"/>
                    </a:lnTo>
                    <a:lnTo>
                      <a:pt x="114" y="15"/>
                    </a:lnTo>
                    <a:lnTo>
                      <a:pt x="112" y="15"/>
                    </a:lnTo>
                    <a:lnTo>
                      <a:pt x="108" y="15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12" y="9"/>
                    </a:lnTo>
                    <a:lnTo>
                      <a:pt x="97" y="9"/>
                    </a:lnTo>
                    <a:lnTo>
                      <a:pt x="95" y="13"/>
                    </a:lnTo>
                    <a:lnTo>
                      <a:pt x="93" y="9"/>
                    </a:lnTo>
                    <a:lnTo>
                      <a:pt x="91" y="9"/>
                    </a:lnTo>
                    <a:lnTo>
                      <a:pt x="81" y="15"/>
                    </a:lnTo>
                    <a:lnTo>
                      <a:pt x="81" y="17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9"/>
                    </a:lnTo>
                    <a:close/>
                    <a:moveTo>
                      <a:pt x="164" y="193"/>
                    </a:moveTo>
                    <a:lnTo>
                      <a:pt x="168" y="191"/>
                    </a:lnTo>
                    <a:lnTo>
                      <a:pt x="168" y="189"/>
                    </a:lnTo>
                    <a:lnTo>
                      <a:pt x="172" y="189"/>
                    </a:lnTo>
                    <a:lnTo>
                      <a:pt x="172" y="187"/>
                    </a:lnTo>
                    <a:lnTo>
                      <a:pt x="170" y="185"/>
                    </a:lnTo>
                    <a:lnTo>
                      <a:pt x="160" y="189"/>
                    </a:lnTo>
                    <a:lnTo>
                      <a:pt x="164" y="193"/>
                    </a:lnTo>
                    <a:lnTo>
                      <a:pt x="164" y="193"/>
                    </a:lnTo>
                    <a:lnTo>
                      <a:pt x="164" y="193"/>
                    </a:lnTo>
                    <a:close/>
                    <a:moveTo>
                      <a:pt x="197" y="179"/>
                    </a:moveTo>
                    <a:lnTo>
                      <a:pt x="197" y="177"/>
                    </a:lnTo>
                    <a:lnTo>
                      <a:pt x="199" y="177"/>
                    </a:lnTo>
                    <a:lnTo>
                      <a:pt x="201" y="174"/>
                    </a:lnTo>
                    <a:lnTo>
                      <a:pt x="201" y="172"/>
                    </a:lnTo>
                    <a:lnTo>
                      <a:pt x="199" y="170"/>
                    </a:lnTo>
                    <a:lnTo>
                      <a:pt x="197" y="170"/>
                    </a:lnTo>
                    <a:lnTo>
                      <a:pt x="195" y="172"/>
                    </a:lnTo>
                    <a:lnTo>
                      <a:pt x="195" y="177"/>
                    </a:lnTo>
                    <a:lnTo>
                      <a:pt x="197" y="179"/>
                    </a:lnTo>
                    <a:lnTo>
                      <a:pt x="197" y="179"/>
                    </a:lnTo>
                    <a:lnTo>
                      <a:pt x="197" y="179"/>
                    </a:lnTo>
                    <a:close/>
                    <a:moveTo>
                      <a:pt x="151" y="191"/>
                    </a:moveTo>
                    <a:lnTo>
                      <a:pt x="147" y="191"/>
                    </a:lnTo>
                    <a:lnTo>
                      <a:pt x="141" y="193"/>
                    </a:lnTo>
                    <a:lnTo>
                      <a:pt x="139" y="195"/>
                    </a:lnTo>
                    <a:lnTo>
                      <a:pt x="145" y="197"/>
                    </a:lnTo>
                    <a:lnTo>
                      <a:pt x="147" y="195"/>
                    </a:lnTo>
                    <a:lnTo>
                      <a:pt x="149" y="195"/>
                    </a:lnTo>
                    <a:lnTo>
                      <a:pt x="151" y="193"/>
                    </a:lnTo>
                    <a:lnTo>
                      <a:pt x="151" y="191"/>
                    </a:lnTo>
                    <a:lnTo>
                      <a:pt x="151" y="191"/>
                    </a:lnTo>
                    <a:lnTo>
                      <a:pt x="151" y="191"/>
                    </a:lnTo>
                    <a:close/>
                    <a:moveTo>
                      <a:pt x="232" y="168"/>
                    </a:moveTo>
                    <a:lnTo>
                      <a:pt x="236" y="170"/>
                    </a:lnTo>
                    <a:lnTo>
                      <a:pt x="238" y="166"/>
                    </a:lnTo>
                    <a:lnTo>
                      <a:pt x="240" y="164"/>
                    </a:lnTo>
                    <a:lnTo>
                      <a:pt x="240" y="162"/>
                    </a:lnTo>
                    <a:lnTo>
                      <a:pt x="232" y="162"/>
                    </a:lnTo>
                    <a:lnTo>
                      <a:pt x="232" y="168"/>
                    </a:lnTo>
                    <a:lnTo>
                      <a:pt x="232" y="168"/>
                    </a:lnTo>
                    <a:lnTo>
                      <a:pt x="232" y="168"/>
                    </a:lnTo>
                    <a:close/>
                    <a:moveTo>
                      <a:pt x="124" y="208"/>
                    </a:moveTo>
                    <a:lnTo>
                      <a:pt x="120" y="208"/>
                    </a:lnTo>
                    <a:lnTo>
                      <a:pt x="112" y="212"/>
                    </a:lnTo>
                    <a:lnTo>
                      <a:pt x="110" y="214"/>
                    </a:lnTo>
                    <a:lnTo>
                      <a:pt x="110" y="216"/>
                    </a:lnTo>
                    <a:lnTo>
                      <a:pt x="112" y="216"/>
                    </a:lnTo>
                    <a:lnTo>
                      <a:pt x="116" y="214"/>
                    </a:lnTo>
                    <a:lnTo>
                      <a:pt x="118" y="212"/>
                    </a:lnTo>
                    <a:lnTo>
                      <a:pt x="120" y="210"/>
                    </a:lnTo>
                    <a:lnTo>
                      <a:pt x="129" y="210"/>
                    </a:lnTo>
                    <a:lnTo>
                      <a:pt x="129" y="210"/>
                    </a:lnTo>
                    <a:lnTo>
                      <a:pt x="129" y="210"/>
                    </a:lnTo>
                    <a:lnTo>
                      <a:pt x="129" y="208"/>
                    </a:lnTo>
                    <a:lnTo>
                      <a:pt x="124" y="208"/>
                    </a:lnTo>
                    <a:lnTo>
                      <a:pt x="124" y="208"/>
                    </a:lnTo>
                    <a:lnTo>
                      <a:pt x="124" y="208"/>
                    </a:lnTo>
                    <a:close/>
                    <a:moveTo>
                      <a:pt x="342" y="181"/>
                    </a:moveTo>
                    <a:lnTo>
                      <a:pt x="336" y="183"/>
                    </a:lnTo>
                    <a:lnTo>
                      <a:pt x="325" y="179"/>
                    </a:lnTo>
                    <a:lnTo>
                      <a:pt x="319" y="177"/>
                    </a:lnTo>
                    <a:lnTo>
                      <a:pt x="330" y="177"/>
                    </a:lnTo>
                    <a:lnTo>
                      <a:pt x="336" y="172"/>
                    </a:lnTo>
                    <a:lnTo>
                      <a:pt x="340" y="172"/>
                    </a:lnTo>
                    <a:lnTo>
                      <a:pt x="342" y="170"/>
                    </a:lnTo>
                    <a:lnTo>
                      <a:pt x="342" y="170"/>
                    </a:lnTo>
                    <a:lnTo>
                      <a:pt x="340" y="170"/>
                    </a:lnTo>
                    <a:lnTo>
                      <a:pt x="338" y="168"/>
                    </a:lnTo>
                    <a:lnTo>
                      <a:pt x="334" y="166"/>
                    </a:lnTo>
                    <a:lnTo>
                      <a:pt x="332" y="164"/>
                    </a:lnTo>
                    <a:lnTo>
                      <a:pt x="325" y="164"/>
                    </a:lnTo>
                    <a:lnTo>
                      <a:pt x="319" y="162"/>
                    </a:lnTo>
                    <a:lnTo>
                      <a:pt x="317" y="162"/>
                    </a:lnTo>
                    <a:lnTo>
                      <a:pt x="313" y="160"/>
                    </a:lnTo>
                    <a:lnTo>
                      <a:pt x="313" y="162"/>
                    </a:lnTo>
                    <a:lnTo>
                      <a:pt x="313" y="162"/>
                    </a:lnTo>
                    <a:lnTo>
                      <a:pt x="313" y="164"/>
                    </a:lnTo>
                    <a:lnTo>
                      <a:pt x="309" y="170"/>
                    </a:lnTo>
                    <a:lnTo>
                      <a:pt x="305" y="170"/>
                    </a:lnTo>
                    <a:lnTo>
                      <a:pt x="303" y="168"/>
                    </a:lnTo>
                    <a:lnTo>
                      <a:pt x="309" y="162"/>
                    </a:lnTo>
                    <a:lnTo>
                      <a:pt x="292" y="156"/>
                    </a:lnTo>
                    <a:lnTo>
                      <a:pt x="292" y="158"/>
                    </a:lnTo>
                    <a:lnTo>
                      <a:pt x="292" y="162"/>
                    </a:lnTo>
                    <a:lnTo>
                      <a:pt x="286" y="172"/>
                    </a:lnTo>
                    <a:lnTo>
                      <a:pt x="286" y="172"/>
                    </a:lnTo>
                    <a:lnTo>
                      <a:pt x="284" y="170"/>
                    </a:lnTo>
                    <a:lnTo>
                      <a:pt x="282" y="168"/>
                    </a:lnTo>
                    <a:lnTo>
                      <a:pt x="282" y="162"/>
                    </a:lnTo>
                    <a:lnTo>
                      <a:pt x="284" y="160"/>
                    </a:lnTo>
                    <a:lnTo>
                      <a:pt x="282" y="162"/>
                    </a:lnTo>
                    <a:lnTo>
                      <a:pt x="280" y="164"/>
                    </a:lnTo>
                    <a:lnTo>
                      <a:pt x="274" y="170"/>
                    </a:lnTo>
                    <a:lnTo>
                      <a:pt x="267" y="174"/>
                    </a:lnTo>
                    <a:lnTo>
                      <a:pt x="265" y="174"/>
                    </a:lnTo>
                    <a:lnTo>
                      <a:pt x="265" y="172"/>
                    </a:lnTo>
                    <a:lnTo>
                      <a:pt x="267" y="170"/>
                    </a:lnTo>
                    <a:lnTo>
                      <a:pt x="276" y="162"/>
                    </a:lnTo>
                    <a:lnTo>
                      <a:pt x="276" y="158"/>
                    </a:lnTo>
                    <a:lnTo>
                      <a:pt x="280" y="156"/>
                    </a:lnTo>
                    <a:lnTo>
                      <a:pt x="269" y="156"/>
                    </a:lnTo>
                    <a:lnTo>
                      <a:pt x="265" y="160"/>
                    </a:lnTo>
                    <a:lnTo>
                      <a:pt x="259" y="160"/>
                    </a:lnTo>
                    <a:lnTo>
                      <a:pt x="249" y="166"/>
                    </a:lnTo>
                    <a:lnTo>
                      <a:pt x="243" y="166"/>
                    </a:lnTo>
                    <a:lnTo>
                      <a:pt x="240" y="174"/>
                    </a:lnTo>
                    <a:lnTo>
                      <a:pt x="232" y="170"/>
                    </a:lnTo>
                    <a:lnTo>
                      <a:pt x="224" y="172"/>
                    </a:lnTo>
                    <a:lnTo>
                      <a:pt x="226" y="181"/>
                    </a:lnTo>
                    <a:lnTo>
                      <a:pt x="214" y="179"/>
                    </a:lnTo>
                    <a:lnTo>
                      <a:pt x="209" y="179"/>
                    </a:lnTo>
                    <a:lnTo>
                      <a:pt x="211" y="187"/>
                    </a:lnTo>
                    <a:lnTo>
                      <a:pt x="201" y="189"/>
                    </a:lnTo>
                    <a:lnTo>
                      <a:pt x="201" y="179"/>
                    </a:lnTo>
                    <a:lnTo>
                      <a:pt x="193" y="179"/>
                    </a:lnTo>
                    <a:lnTo>
                      <a:pt x="197" y="187"/>
                    </a:lnTo>
                    <a:lnTo>
                      <a:pt x="191" y="181"/>
                    </a:lnTo>
                    <a:lnTo>
                      <a:pt x="191" y="189"/>
                    </a:lnTo>
                    <a:lnTo>
                      <a:pt x="185" y="189"/>
                    </a:lnTo>
                    <a:lnTo>
                      <a:pt x="185" y="181"/>
                    </a:lnTo>
                    <a:lnTo>
                      <a:pt x="187" y="179"/>
                    </a:lnTo>
                    <a:lnTo>
                      <a:pt x="189" y="179"/>
                    </a:lnTo>
                    <a:lnTo>
                      <a:pt x="180" y="177"/>
                    </a:lnTo>
                    <a:lnTo>
                      <a:pt x="180" y="187"/>
                    </a:lnTo>
                    <a:lnTo>
                      <a:pt x="172" y="191"/>
                    </a:lnTo>
                    <a:lnTo>
                      <a:pt x="176" y="193"/>
                    </a:lnTo>
                    <a:lnTo>
                      <a:pt x="168" y="195"/>
                    </a:lnTo>
                    <a:lnTo>
                      <a:pt x="170" y="199"/>
                    </a:lnTo>
                    <a:lnTo>
                      <a:pt x="160" y="199"/>
                    </a:lnTo>
                    <a:lnTo>
                      <a:pt x="160" y="201"/>
                    </a:lnTo>
                    <a:lnTo>
                      <a:pt x="168" y="206"/>
                    </a:lnTo>
                    <a:lnTo>
                      <a:pt x="166" y="210"/>
                    </a:lnTo>
                    <a:lnTo>
                      <a:pt x="158" y="203"/>
                    </a:lnTo>
                    <a:lnTo>
                      <a:pt x="151" y="206"/>
                    </a:lnTo>
                    <a:lnTo>
                      <a:pt x="158" y="210"/>
                    </a:lnTo>
                    <a:lnTo>
                      <a:pt x="153" y="214"/>
                    </a:lnTo>
                    <a:lnTo>
                      <a:pt x="151" y="210"/>
                    </a:lnTo>
                    <a:lnTo>
                      <a:pt x="147" y="210"/>
                    </a:lnTo>
                    <a:lnTo>
                      <a:pt x="147" y="214"/>
                    </a:lnTo>
                    <a:lnTo>
                      <a:pt x="139" y="214"/>
                    </a:lnTo>
                    <a:lnTo>
                      <a:pt x="137" y="218"/>
                    </a:lnTo>
                    <a:lnTo>
                      <a:pt x="143" y="220"/>
                    </a:lnTo>
                    <a:lnTo>
                      <a:pt x="143" y="224"/>
                    </a:lnTo>
                    <a:lnTo>
                      <a:pt x="135" y="222"/>
                    </a:lnTo>
                    <a:lnTo>
                      <a:pt x="133" y="224"/>
                    </a:lnTo>
                    <a:lnTo>
                      <a:pt x="141" y="228"/>
                    </a:lnTo>
                    <a:lnTo>
                      <a:pt x="129" y="228"/>
                    </a:lnTo>
                    <a:lnTo>
                      <a:pt x="129" y="232"/>
                    </a:lnTo>
                    <a:lnTo>
                      <a:pt x="124" y="232"/>
                    </a:lnTo>
                    <a:lnTo>
                      <a:pt x="124" y="232"/>
                    </a:lnTo>
                    <a:lnTo>
                      <a:pt x="120" y="232"/>
                    </a:lnTo>
                    <a:lnTo>
                      <a:pt x="118" y="235"/>
                    </a:lnTo>
                    <a:lnTo>
                      <a:pt x="116" y="235"/>
                    </a:lnTo>
                    <a:lnTo>
                      <a:pt x="116" y="239"/>
                    </a:lnTo>
                    <a:lnTo>
                      <a:pt x="118" y="241"/>
                    </a:lnTo>
                    <a:lnTo>
                      <a:pt x="116" y="241"/>
                    </a:lnTo>
                    <a:lnTo>
                      <a:pt x="114" y="241"/>
                    </a:lnTo>
                    <a:lnTo>
                      <a:pt x="112" y="241"/>
                    </a:lnTo>
                    <a:lnTo>
                      <a:pt x="112" y="247"/>
                    </a:lnTo>
                    <a:lnTo>
                      <a:pt x="122" y="247"/>
                    </a:lnTo>
                    <a:lnTo>
                      <a:pt x="118" y="249"/>
                    </a:lnTo>
                    <a:lnTo>
                      <a:pt x="110" y="247"/>
                    </a:lnTo>
                    <a:lnTo>
                      <a:pt x="108" y="249"/>
                    </a:lnTo>
                    <a:lnTo>
                      <a:pt x="106" y="251"/>
                    </a:lnTo>
                    <a:lnTo>
                      <a:pt x="106" y="255"/>
                    </a:lnTo>
                    <a:lnTo>
                      <a:pt x="108" y="255"/>
                    </a:lnTo>
                    <a:lnTo>
                      <a:pt x="108" y="259"/>
                    </a:lnTo>
                    <a:lnTo>
                      <a:pt x="104" y="261"/>
                    </a:lnTo>
                    <a:lnTo>
                      <a:pt x="100" y="261"/>
                    </a:lnTo>
                    <a:lnTo>
                      <a:pt x="100" y="266"/>
                    </a:lnTo>
                    <a:lnTo>
                      <a:pt x="104" y="272"/>
                    </a:lnTo>
                    <a:lnTo>
                      <a:pt x="104" y="272"/>
                    </a:lnTo>
                    <a:lnTo>
                      <a:pt x="102" y="274"/>
                    </a:lnTo>
                    <a:lnTo>
                      <a:pt x="93" y="274"/>
                    </a:lnTo>
                    <a:lnTo>
                      <a:pt x="91" y="276"/>
                    </a:lnTo>
                    <a:lnTo>
                      <a:pt x="91" y="280"/>
                    </a:lnTo>
                    <a:lnTo>
                      <a:pt x="91" y="282"/>
                    </a:lnTo>
                    <a:lnTo>
                      <a:pt x="87" y="282"/>
                    </a:lnTo>
                    <a:lnTo>
                      <a:pt x="85" y="280"/>
                    </a:lnTo>
                    <a:lnTo>
                      <a:pt x="81" y="280"/>
                    </a:lnTo>
                    <a:lnTo>
                      <a:pt x="75" y="286"/>
                    </a:lnTo>
                    <a:lnTo>
                      <a:pt x="73" y="286"/>
                    </a:lnTo>
                    <a:lnTo>
                      <a:pt x="68" y="290"/>
                    </a:lnTo>
                    <a:lnTo>
                      <a:pt x="68" y="293"/>
                    </a:lnTo>
                    <a:lnTo>
                      <a:pt x="71" y="295"/>
                    </a:lnTo>
                    <a:lnTo>
                      <a:pt x="71" y="295"/>
                    </a:lnTo>
                    <a:lnTo>
                      <a:pt x="68" y="299"/>
                    </a:lnTo>
                    <a:lnTo>
                      <a:pt x="64" y="299"/>
                    </a:lnTo>
                    <a:lnTo>
                      <a:pt x="62" y="297"/>
                    </a:lnTo>
                    <a:lnTo>
                      <a:pt x="60" y="295"/>
                    </a:lnTo>
                    <a:lnTo>
                      <a:pt x="60" y="295"/>
                    </a:lnTo>
                    <a:lnTo>
                      <a:pt x="58" y="295"/>
                    </a:lnTo>
                    <a:lnTo>
                      <a:pt x="52" y="297"/>
                    </a:lnTo>
                    <a:lnTo>
                      <a:pt x="52" y="299"/>
                    </a:lnTo>
                    <a:lnTo>
                      <a:pt x="46" y="299"/>
                    </a:lnTo>
                    <a:lnTo>
                      <a:pt x="46" y="303"/>
                    </a:lnTo>
                    <a:lnTo>
                      <a:pt x="48" y="305"/>
                    </a:lnTo>
                    <a:lnTo>
                      <a:pt x="50" y="305"/>
                    </a:lnTo>
                    <a:lnTo>
                      <a:pt x="50" y="309"/>
                    </a:lnTo>
                    <a:lnTo>
                      <a:pt x="48" y="309"/>
                    </a:lnTo>
                    <a:lnTo>
                      <a:pt x="46" y="305"/>
                    </a:lnTo>
                    <a:lnTo>
                      <a:pt x="42" y="305"/>
                    </a:lnTo>
                    <a:lnTo>
                      <a:pt x="39" y="307"/>
                    </a:lnTo>
                    <a:lnTo>
                      <a:pt x="39" y="309"/>
                    </a:lnTo>
                    <a:lnTo>
                      <a:pt x="44" y="309"/>
                    </a:lnTo>
                    <a:lnTo>
                      <a:pt x="46" y="311"/>
                    </a:lnTo>
                    <a:lnTo>
                      <a:pt x="46" y="311"/>
                    </a:lnTo>
                    <a:lnTo>
                      <a:pt x="46" y="315"/>
                    </a:lnTo>
                    <a:lnTo>
                      <a:pt x="35" y="315"/>
                    </a:lnTo>
                    <a:lnTo>
                      <a:pt x="35" y="313"/>
                    </a:lnTo>
                    <a:lnTo>
                      <a:pt x="35" y="313"/>
                    </a:lnTo>
                    <a:lnTo>
                      <a:pt x="33" y="317"/>
                    </a:lnTo>
                    <a:lnTo>
                      <a:pt x="33" y="319"/>
                    </a:lnTo>
                    <a:lnTo>
                      <a:pt x="31" y="317"/>
                    </a:lnTo>
                    <a:lnTo>
                      <a:pt x="27" y="317"/>
                    </a:lnTo>
                    <a:lnTo>
                      <a:pt x="25" y="317"/>
                    </a:lnTo>
                    <a:lnTo>
                      <a:pt x="23" y="317"/>
                    </a:lnTo>
                    <a:lnTo>
                      <a:pt x="23" y="317"/>
                    </a:lnTo>
                    <a:lnTo>
                      <a:pt x="25" y="319"/>
                    </a:lnTo>
                    <a:lnTo>
                      <a:pt x="31" y="324"/>
                    </a:lnTo>
                    <a:lnTo>
                      <a:pt x="35" y="324"/>
                    </a:lnTo>
                    <a:lnTo>
                      <a:pt x="29" y="328"/>
                    </a:lnTo>
                    <a:lnTo>
                      <a:pt x="29" y="326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17" y="324"/>
                    </a:lnTo>
                    <a:lnTo>
                      <a:pt x="15" y="326"/>
                    </a:lnTo>
                    <a:lnTo>
                      <a:pt x="17" y="328"/>
                    </a:lnTo>
                    <a:lnTo>
                      <a:pt x="8" y="326"/>
                    </a:lnTo>
                    <a:lnTo>
                      <a:pt x="8" y="332"/>
                    </a:lnTo>
                    <a:lnTo>
                      <a:pt x="21" y="332"/>
                    </a:lnTo>
                    <a:lnTo>
                      <a:pt x="15" y="334"/>
                    </a:lnTo>
                    <a:lnTo>
                      <a:pt x="6" y="332"/>
                    </a:lnTo>
                    <a:lnTo>
                      <a:pt x="2" y="334"/>
                    </a:lnTo>
                    <a:lnTo>
                      <a:pt x="2" y="336"/>
                    </a:lnTo>
                    <a:lnTo>
                      <a:pt x="6" y="340"/>
                    </a:lnTo>
                    <a:lnTo>
                      <a:pt x="10" y="340"/>
                    </a:lnTo>
                    <a:lnTo>
                      <a:pt x="6" y="340"/>
                    </a:lnTo>
                    <a:lnTo>
                      <a:pt x="4" y="342"/>
                    </a:lnTo>
                    <a:lnTo>
                      <a:pt x="4" y="344"/>
                    </a:lnTo>
                    <a:lnTo>
                      <a:pt x="17" y="344"/>
                    </a:lnTo>
                    <a:lnTo>
                      <a:pt x="21" y="348"/>
                    </a:lnTo>
                    <a:lnTo>
                      <a:pt x="25" y="344"/>
                    </a:lnTo>
                    <a:lnTo>
                      <a:pt x="29" y="348"/>
                    </a:lnTo>
                    <a:lnTo>
                      <a:pt x="35" y="344"/>
                    </a:lnTo>
                    <a:lnTo>
                      <a:pt x="35" y="346"/>
                    </a:lnTo>
                    <a:lnTo>
                      <a:pt x="33" y="348"/>
                    </a:lnTo>
                    <a:lnTo>
                      <a:pt x="17" y="348"/>
                    </a:lnTo>
                    <a:lnTo>
                      <a:pt x="15" y="348"/>
                    </a:lnTo>
                    <a:lnTo>
                      <a:pt x="6" y="348"/>
                    </a:lnTo>
                    <a:lnTo>
                      <a:pt x="4" y="348"/>
                    </a:lnTo>
                    <a:lnTo>
                      <a:pt x="0" y="348"/>
                    </a:lnTo>
                    <a:lnTo>
                      <a:pt x="2" y="351"/>
                    </a:lnTo>
                    <a:lnTo>
                      <a:pt x="2" y="355"/>
                    </a:lnTo>
                    <a:lnTo>
                      <a:pt x="4" y="355"/>
                    </a:lnTo>
                    <a:lnTo>
                      <a:pt x="6" y="357"/>
                    </a:lnTo>
                    <a:lnTo>
                      <a:pt x="8" y="357"/>
                    </a:lnTo>
                    <a:lnTo>
                      <a:pt x="6" y="357"/>
                    </a:lnTo>
                    <a:lnTo>
                      <a:pt x="6" y="361"/>
                    </a:lnTo>
                    <a:lnTo>
                      <a:pt x="10" y="365"/>
                    </a:lnTo>
                    <a:lnTo>
                      <a:pt x="13" y="365"/>
                    </a:lnTo>
                    <a:lnTo>
                      <a:pt x="19" y="361"/>
                    </a:lnTo>
                    <a:lnTo>
                      <a:pt x="27" y="359"/>
                    </a:lnTo>
                    <a:lnTo>
                      <a:pt x="23" y="365"/>
                    </a:lnTo>
                    <a:lnTo>
                      <a:pt x="21" y="365"/>
                    </a:lnTo>
                    <a:lnTo>
                      <a:pt x="17" y="369"/>
                    </a:lnTo>
                    <a:lnTo>
                      <a:pt x="8" y="369"/>
                    </a:lnTo>
                    <a:lnTo>
                      <a:pt x="13" y="373"/>
                    </a:lnTo>
                    <a:lnTo>
                      <a:pt x="6" y="377"/>
                    </a:lnTo>
                    <a:lnTo>
                      <a:pt x="2" y="377"/>
                    </a:lnTo>
                    <a:lnTo>
                      <a:pt x="2" y="382"/>
                    </a:lnTo>
                    <a:lnTo>
                      <a:pt x="17" y="382"/>
                    </a:lnTo>
                    <a:lnTo>
                      <a:pt x="15" y="388"/>
                    </a:lnTo>
                    <a:lnTo>
                      <a:pt x="17" y="388"/>
                    </a:lnTo>
                    <a:lnTo>
                      <a:pt x="15" y="394"/>
                    </a:lnTo>
                    <a:lnTo>
                      <a:pt x="13" y="392"/>
                    </a:lnTo>
                    <a:lnTo>
                      <a:pt x="10" y="392"/>
                    </a:lnTo>
                    <a:lnTo>
                      <a:pt x="8" y="390"/>
                    </a:lnTo>
                    <a:lnTo>
                      <a:pt x="6" y="390"/>
                    </a:lnTo>
                    <a:lnTo>
                      <a:pt x="6" y="394"/>
                    </a:lnTo>
                    <a:lnTo>
                      <a:pt x="6" y="396"/>
                    </a:lnTo>
                    <a:lnTo>
                      <a:pt x="10" y="400"/>
                    </a:lnTo>
                    <a:lnTo>
                      <a:pt x="23" y="404"/>
                    </a:lnTo>
                    <a:lnTo>
                      <a:pt x="21" y="406"/>
                    </a:lnTo>
                    <a:lnTo>
                      <a:pt x="23" y="409"/>
                    </a:lnTo>
                    <a:lnTo>
                      <a:pt x="33" y="409"/>
                    </a:lnTo>
                    <a:lnTo>
                      <a:pt x="35" y="411"/>
                    </a:lnTo>
                    <a:lnTo>
                      <a:pt x="37" y="411"/>
                    </a:lnTo>
                    <a:lnTo>
                      <a:pt x="50" y="402"/>
                    </a:lnTo>
                    <a:lnTo>
                      <a:pt x="52" y="400"/>
                    </a:lnTo>
                    <a:lnTo>
                      <a:pt x="56" y="398"/>
                    </a:lnTo>
                    <a:lnTo>
                      <a:pt x="56" y="396"/>
                    </a:lnTo>
                    <a:lnTo>
                      <a:pt x="66" y="388"/>
                    </a:lnTo>
                    <a:lnTo>
                      <a:pt x="73" y="388"/>
                    </a:lnTo>
                    <a:lnTo>
                      <a:pt x="75" y="388"/>
                    </a:lnTo>
                    <a:lnTo>
                      <a:pt x="77" y="386"/>
                    </a:lnTo>
                    <a:lnTo>
                      <a:pt x="77" y="380"/>
                    </a:lnTo>
                    <a:lnTo>
                      <a:pt x="75" y="377"/>
                    </a:lnTo>
                    <a:lnTo>
                      <a:pt x="75" y="375"/>
                    </a:lnTo>
                    <a:lnTo>
                      <a:pt x="79" y="373"/>
                    </a:lnTo>
                    <a:lnTo>
                      <a:pt x="79" y="375"/>
                    </a:lnTo>
                    <a:lnTo>
                      <a:pt x="79" y="377"/>
                    </a:lnTo>
                    <a:lnTo>
                      <a:pt x="77" y="380"/>
                    </a:lnTo>
                    <a:lnTo>
                      <a:pt x="77" y="380"/>
                    </a:lnTo>
                    <a:lnTo>
                      <a:pt x="79" y="384"/>
                    </a:lnTo>
                    <a:lnTo>
                      <a:pt x="85" y="386"/>
                    </a:lnTo>
                    <a:lnTo>
                      <a:pt x="87" y="386"/>
                    </a:lnTo>
                    <a:lnTo>
                      <a:pt x="89" y="388"/>
                    </a:lnTo>
                    <a:lnTo>
                      <a:pt x="91" y="388"/>
                    </a:lnTo>
                    <a:lnTo>
                      <a:pt x="95" y="392"/>
                    </a:lnTo>
                    <a:lnTo>
                      <a:pt x="95" y="388"/>
                    </a:lnTo>
                    <a:lnTo>
                      <a:pt x="97" y="388"/>
                    </a:lnTo>
                    <a:lnTo>
                      <a:pt x="97" y="382"/>
                    </a:lnTo>
                    <a:lnTo>
                      <a:pt x="95" y="380"/>
                    </a:lnTo>
                    <a:lnTo>
                      <a:pt x="95" y="377"/>
                    </a:lnTo>
                    <a:lnTo>
                      <a:pt x="95" y="375"/>
                    </a:lnTo>
                    <a:lnTo>
                      <a:pt x="97" y="375"/>
                    </a:lnTo>
                    <a:lnTo>
                      <a:pt x="97" y="373"/>
                    </a:lnTo>
                    <a:lnTo>
                      <a:pt x="95" y="371"/>
                    </a:lnTo>
                    <a:lnTo>
                      <a:pt x="106" y="371"/>
                    </a:lnTo>
                    <a:lnTo>
                      <a:pt x="108" y="369"/>
                    </a:lnTo>
                    <a:lnTo>
                      <a:pt x="108" y="363"/>
                    </a:lnTo>
                    <a:lnTo>
                      <a:pt x="108" y="363"/>
                    </a:lnTo>
                    <a:lnTo>
                      <a:pt x="108" y="359"/>
                    </a:lnTo>
                    <a:lnTo>
                      <a:pt x="108" y="357"/>
                    </a:lnTo>
                    <a:lnTo>
                      <a:pt x="106" y="357"/>
                    </a:lnTo>
                    <a:lnTo>
                      <a:pt x="106" y="355"/>
                    </a:lnTo>
                    <a:lnTo>
                      <a:pt x="104" y="351"/>
                    </a:lnTo>
                    <a:lnTo>
                      <a:pt x="102" y="348"/>
                    </a:lnTo>
                    <a:lnTo>
                      <a:pt x="108" y="348"/>
                    </a:lnTo>
                    <a:lnTo>
                      <a:pt x="112" y="344"/>
                    </a:lnTo>
                    <a:lnTo>
                      <a:pt x="112" y="340"/>
                    </a:lnTo>
                    <a:lnTo>
                      <a:pt x="108" y="336"/>
                    </a:lnTo>
                    <a:lnTo>
                      <a:pt x="106" y="336"/>
                    </a:lnTo>
                    <a:lnTo>
                      <a:pt x="102" y="334"/>
                    </a:lnTo>
                    <a:lnTo>
                      <a:pt x="102" y="328"/>
                    </a:lnTo>
                    <a:lnTo>
                      <a:pt x="104" y="326"/>
                    </a:lnTo>
                    <a:lnTo>
                      <a:pt x="104" y="322"/>
                    </a:lnTo>
                    <a:lnTo>
                      <a:pt x="97" y="315"/>
                    </a:lnTo>
                    <a:lnTo>
                      <a:pt x="97" y="311"/>
                    </a:lnTo>
                    <a:lnTo>
                      <a:pt x="100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2" y="307"/>
                    </a:lnTo>
                    <a:lnTo>
                      <a:pt x="102" y="305"/>
                    </a:lnTo>
                    <a:lnTo>
                      <a:pt x="100" y="305"/>
                    </a:lnTo>
                    <a:lnTo>
                      <a:pt x="97" y="303"/>
                    </a:lnTo>
                    <a:lnTo>
                      <a:pt x="108" y="293"/>
                    </a:lnTo>
                    <a:lnTo>
                      <a:pt x="112" y="290"/>
                    </a:lnTo>
                    <a:lnTo>
                      <a:pt x="112" y="288"/>
                    </a:lnTo>
                    <a:lnTo>
                      <a:pt x="116" y="286"/>
                    </a:lnTo>
                    <a:lnTo>
                      <a:pt x="126" y="286"/>
                    </a:lnTo>
                    <a:lnTo>
                      <a:pt x="129" y="286"/>
                    </a:lnTo>
                    <a:lnTo>
                      <a:pt x="129" y="284"/>
                    </a:lnTo>
                    <a:lnTo>
                      <a:pt x="124" y="278"/>
                    </a:lnTo>
                    <a:lnTo>
                      <a:pt x="120" y="278"/>
                    </a:lnTo>
                    <a:lnTo>
                      <a:pt x="124" y="276"/>
                    </a:lnTo>
                    <a:lnTo>
                      <a:pt x="124" y="276"/>
                    </a:lnTo>
                    <a:lnTo>
                      <a:pt x="133" y="268"/>
                    </a:lnTo>
                    <a:lnTo>
                      <a:pt x="135" y="255"/>
                    </a:lnTo>
                    <a:lnTo>
                      <a:pt x="135" y="247"/>
                    </a:lnTo>
                    <a:lnTo>
                      <a:pt x="139" y="249"/>
                    </a:lnTo>
                    <a:lnTo>
                      <a:pt x="141" y="247"/>
                    </a:lnTo>
                    <a:lnTo>
                      <a:pt x="143" y="247"/>
                    </a:lnTo>
                    <a:lnTo>
                      <a:pt x="145" y="247"/>
                    </a:lnTo>
                    <a:lnTo>
                      <a:pt x="147" y="247"/>
                    </a:lnTo>
                    <a:lnTo>
                      <a:pt x="147" y="245"/>
                    </a:lnTo>
                    <a:lnTo>
                      <a:pt x="145" y="243"/>
                    </a:lnTo>
                    <a:lnTo>
                      <a:pt x="145" y="241"/>
                    </a:lnTo>
                    <a:lnTo>
                      <a:pt x="143" y="241"/>
                    </a:lnTo>
                    <a:lnTo>
                      <a:pt x="147" y="241"/>
                    </a:lnTo>
                    <a:lnTo>
                      <a:pt x="149" y="239"/>
                    </a:lnTo>
                    <a:lnTo>
                      <a:pt x="149" y="237"/>
                    </a:lnTo>
                    <a:lnTo>
                      <a:pt x="151" y="235"/>
                    </a:lnTo>
                    <a:lnTo>
                      <a:pt x="153" y="232"/>
                    </a:lnTo>
                    <a:lnTo>
                      <a:pt x="155" y="232"/>
                    </a:lnTo>
                    <a:lnTo>
                      <a:pt x="158" y="228"/>
                    </a:lnTo>
                    <a:lnTo>
                      <a:pt x="155" y="226"/>
                    </a:lnTo>
                    <a:lnTo>
                      <a:pt x="151" y="224"/>
                    </a:lnTo>
                    <a:lnTo>
                      <a:pt x="151" y="222"/>
                    </a:lnTo>
                    <a:lnTo>
                      <a:pt x="153" y="222"/>
                    </a:lnTo>
                    <a:lnTo>
                      <a:pt x="158" y="220"/>
                    </a:lnTo>
                    <a:lnTo>
                      <a:pt x="162" y="216"/>
                    </a:lnTo>
                    <a:lnTo>
                      <a:pt x="172" y="214"/>
                    </a:lnTo>
                    <a:lnTo>
                      <a:pt x="176" y="214"/>
                    </a:lnTo>
                    <a:lnTo>
                      <a:pt x="178" y="212"/>
                    </a:lnTo>
                    <a:lnTo>
                      <a:pt x="178" y="203"/>
                    </a:lnTo>
                    <a:lnTo>
                      <a:pt x="180" y="201"/>
                    </a:lnTo>
                    <a:lnTo>
                      <a:pt x="182" y="201"/>
                    </a:lnTo>
                    <a:lnTo>
                      <a:pt x="182" y="206"/>
                    </a:lnTo>
                    <a:lnTo>
                      <a:pt x="189" y="203"/>
                    </a:lnTo>
                    <a:lnTo>
                      <a:pt x="195" y="206"/>
                    </a:lnTo>
                    <a:lnTo>
                      <a:pt x="201" y="206"/>
                    </a:lnTo>
                    <a:lnTo>
                      <a:pt x="201" y="208"/>
                    </a:lnTo>
                    <a:lnTo>
                      <a:pt x="205" y="208"/>
                    </a:lnTo>
                    <a:lnTo>
                      <a:pt x="207" y="206"/>
                    </a:lnTo>
                    <a:lnTo>
                      <a:pt x="205" y="206"/>
                    </a:lnTo>
                    <a:lnTo>
                      <a:pt x="201" y="201"/>
                    </a:lnTo>
                    <a:lnTo>
                      <a:pt x="201" y="201"/>
                    </a:lnTo>
                    <a:lnTo>
                      <a:pt x="205" y="201"/>
                    </a:lnTo>
                    <a:lnTo>
                      <a:pt x="205" y="193"/>
                    </a:lnTo>
                    <a:lnTo>
                      <a:pt x="214" y="195"/>
                    </a:lnTo>
                    <a:lnTo>
                      <a:pt x="211" y="193"/>
                    </a:lnTo>
                    <a:lnTo>
                      <a:pt x="214" y="193"/>
                    </a:lnTo>
                    <a:lnTo>
                      <a:pt x="218" y="193"/>
                    </a:lnTo>
                    <a:lnTo>
                      <a:pt x="218" y="191"/>
                    </a:lnTo>
                    <a:lnTo>
                      <a:pt x="220" y="189"/>
                    </a:lnTo>
                    <a:lnTo>
                      <a:pt x="224" y="189"/>
                    </a:lnTo>
                    <a:lnTo>
                      <a:pt x="224" y="191"/>
                    </a:lnTo>
                    <a:lnTo>
                      <a:pt x="226" y="193"/>
                    </a:lnTo>
                    <a:lnTo>
                      <a:pt x="230" y="195"/>
                    </a:lnTo>
                    <a:lnTo>
                      <a:pt x="232" y="199"/>
                    </a:lnTo>
                    <a:lnTo>
                      <a:pt x="236" y="199"/>
                    </a:lnTo>
                    <a:lnTo>
                      <a:pt x="238" y="201"/>
                    </a:lnTo>
                    <a:lnTo>
                      <a:pt x="243" y="201"/>
                    </a:lnTo>
                    <a:lnTo>
                      <a:pt x="245" y="201"/>
                    </a:lnTo>
                    <a:lnTo>
                      <a:pt x="247" y="201"/>
                    </a:lnTo>
                    <a:lnTo>
                      <a:pt x="251" y="201"/>
                    </a:lnTo>
                    <a:lnTo>
                      <a:pt x="253" y="199"/>
                    </a:lnTo>
                    <a:lnTo>
                      <a:pt x="259" y="199"/>
                    </a:lnTo>
                    <a:lnTo>
                      <a:pt x="263" y="201"/>
                    </a:lnTo>
                    <a:lnTo>
                      <a:pt x="263" y="201"/>
                    </a:lnTo>
                    <a:lnTo>
                      <a:pt x="269" y="201"/>
                    </a:lnTo>
                    <a:lnTo>
                      <a:pt x="269" y="199"/>
                    </a:lnTo>
                    <a:lnTo>
                      <a:pt x="269" y="197"/>
                    </a:lnTo>
                    <a:lnTo>
                      <a:pt x="269" y="195"/>
                    </a:lnTo>
                    <a:lnTo>
                      <a:pt x="276" y="195"/>
                    </a:lnTo>
                    <a:lnTo>
                      <a:pt x="276" y="187"/>
                    </a:lnTo>
                    <a:lnTo>
                      <a:pt x="278" y="185"/>
                    </a:lnTo>
                    <a:lnTo>
                      <a:pt x="278" y="181"/>
                    </a:lnTo>
                    <a:lnTo>
                      <a:pt x="280" y="179"/>
                    </a:lnTo>
                    <a:lnTo>
                      <a:pt x="282" y="179"/>
                    </a:lnTo>
                    <a:lnTo>
                      <a:pt x="286" y="179"/>
                    </a:lnTo>
                    <a:lnTo>
                      <a:pt x="292" y="179"/>
                    </a:lnTo>
                    <a:lnTo>
                      <a:pt x="296" y="177"/>
                    </a:lnTo>
                    <a:lnTo>
                      <a:pt x="305" y="177"/>
                    </a:lnTo>
                    <a:lnTo>
                      <a:pt x="305" y="179"/>
                    </a:lnTo>
                    <a:lnTo>
                      <a:pt x="313" y="181"/>
                    </a:lnTo>
                    <a:lnTo>
                      <a:pt x="315" y="181"/>
                    </a:lnTo>
                    <a:lnTo>
                      <a:pt x="319" y="185"/>
                    </a:lnTo>
                    <a:lnTo>
                      <a:pt x="319" y="187"/>
                    </a:lnTo>
                    <a:lnTo>
                      <a:pt x="319" y="193"/>
                    </a:lnTo>
                    <a:lnTo>
                      <a:pt x="319" y="193"/>
                    </a:lnTo>
                    <a:lnTo>
                      <a:pt x="319" y="191"/>
                    </a:lnTo>
                    <a:lnTo>
                      <a:pt x="317" y="191"/>
                    </a:lnTo>
                    <a:lnTo>
                      <a:pt x="317" y="193"/>
                    </a:lnTo>
                    <a:lnTo>
                      <a:pt x="323" y="193"/>
                    </a:lnTo>
                    <a:lnTo>
                      <a:pt x="325" y="191"/>
                    </a:lnTo>
                    <a:lnTo>
                      <a:pt x="325" y="189"/>
                    </a:lnTo>
                    <a:lnTo>
                      <a:pt x="332" y="187"/>
                    </a:lnTo>
                    <a:lnTo>
                      <a:pt x="332" y="185"/>
                    </a:lnTo>
                    <a:lnTo>
                      <a:pt x="342" y="185"/>
                    </a:lnTo>
                    <a:lnTo>
                      <a:pt x="344" y="181"/>
                    </a:lnTo>
                    <a:lnTo>
                      <a:pt x="342" y="181"/>
                    </a:lnTo>
                    <a:lnTo>
                      <a:pt x="342" y="181"/>
                    </a:lnTo>
                    <a:lnTo>
                      <a:pt x="342" y="181"/>
                    </a:lnTo>
                    <a:close/>
                    <a:moveTo>
                      <a:pt x="143" y="199"/>
                    </a:moveTo>
                    <a:lnTo>
                      <a:pt x="137" y="201"/>
                    </a:lnTo>
                    <a:lnTo>
                      <a:pt x="139" y="208"/>
                    </a:lnTo>
                    <a:lnTo>
                      <a:pt x="147" y="208"/>
                    </a:lnTo>
                    <a:lnTo>
                      <a:pt x="145" y="201"/>
                    </a:lnTo>
                    <a:lnTo>
                      <a:pt x="143" y="199"/>
                    </a:lnTo>
                    <a:lnTo>
                      <a:pt x="143" y="199"/>
                    </a:lnTo>
                    <a:lnTo>
                      <a:pt x="143" y="199"/>
                    </a:lnTo>
                    <a:close/>
                    <a:moveTo>
                      <a:pt x="133" y="195"/>
                    </a:moveTo>
                    <a:lnTo>
                      <a:pt x="131" y="197"/>
                    </a:lnTo>
                    <a:lnTo>
                      <a:pt x="129" y="201"/>
                    </a:lnTo>
                    <a:lnTo>
                      <a:pt x="129" y="206"/>
                    </a:lnTo>
                    <a:lnTo>
                      <a:pt x="135" y="210"/>
                    </a:lnTo>
                    <a:lnTo>
                      <a:pt x="135" y="208"/>
                    </a:lnTo>
                    <a:lnTo>
                      <a:pt x="135" y="203"/>
                    </a:lnTo>
                    <a:lnTo>
                      <a:pt x="135" y="197"/>
                    </a:lnTo>
                    <a:lnTo>
                      <a:pt x="135" y="195"/>
                    </a:lnTo>
                    <a:lnTo>
                      <a:pt x="133" y="195"/>
                    </a:lnTo>
                    <a:lnTo>
                      <a:pt x="133" y="195"/>
                    </a:lnTo>
                    <a:lnTo>
                      <a:pt x="133" y="195"/>
                    </a:lnTo>
                    <a:close/>
                    <a:moveTo>
                      <a:pt x="153" y="201"/>
                    </a:moveTo>
                    <a:lnTo>
                      <a:pt x="158" y="201"/>
                    </a:lnTo>
                    <a:lnTo>
                      <a:pt x="158" y="201"/>
                    </a:lnTo>
                    <a:lnTo>
                      <a:pt x="160" y="199"/>
                    </a:lnTo>
                    <a:lnTo>
                      <a:pt x="158" y="197"/>
                    </a:lnTo>
                    <a:lnTo>
                      <a:pt x="149" y="197"/>
                    </a:lnTo>
                    <a:lnTo>
                      <a:pt x="147" y="201"/>
                    </a:lnTo>
                    <a:lnTo>
                      <a:pt x="147" y="203"/>
                    </a:lnTo>
                    <a:lnTo>
                      <a:pt x="153" y="201"/>
                    </a:lnTo>
                    <a:lnTo>
                      <a:pt x="153" y="201"/>
                    </a:lnTo>
                    <a:lnTo>
                      <a:pt x="153" y="20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" name="Freeform 112"/>
              <p:cNvSpPr>
                <a:spLocks/>
              </p:cNvSpPr>
              <p:nvPr/>
            </p:nvSpPr>
            <p:spPr bwMode="auto">
              <a:xfrm>
                <a:off x="2710" y="2061"/>
                <a:ext cx="207" cy="215"/>
              </a:xfrm>
              <a:custGeom>
                <a:avLst/>
                <a:gdLst>
                  <a:gd name="T0" fmla="*/ 106 w 207"/>
                  <a:gd name="T1" fmla="*/ 203 h 215"/>
                  <a:gd name="T2" fmla="*/ 106 w 207"/>
                  <a:gd name="T3" fmla="*/ 180 h 215"/>
                  <a:gd name="T4" fmla="*/ 124 w 207"/>
                  <a:gd name="T5" fmla="*/ 161 h 215"/>
                  <a:gd name="T6" fmla="*/ 131 w 207"/>
                  <a:gd name="T7" fmla="*/ 153 h 215"/>
                  <a:gd name="T8" fmla="*/ 137 w 207"/>
                  <a:gd name="T9" fmla="*/ 157 h 215"/>
                  <a:gd name="T10" fmla="*/ 137 w 207"/>
                  <a:gd name="T11" fmla="*/ 151 h 215"/>
                  <a:gd name="T12" fmla="*/ 143 w 207"/>
                  <a:gd name="T13" fmla="*/ 157 h 215"/>
                  <a:gd name="T14" fmla="*/ 147 w 207"/>
                  <a:gd name="T15" fmla="*/ 165 h 215"/>
                  <a:gd name="T16" fmla="*/ 153 w 207"/>
                  <a:gd name="T17" fmla="*/ 161 h 215"/>
                  <a:gd name="T18" fmla="*/ 158 w 207"/>
                  <a:gd name="T19" fmla="*/ 153 h 215"/>
                  <a:gd name="T20" fmla="*/ 166 w 207"/>
                  <a:gd name="T21" fmla="*/ 134 h 215"/>
                  <a:gd name="T22" fmla="*/ 174 w 207"/>
                  <a:gd name="T23" fmla="*/ 118 h 215"/>
                  <a:gd name="T24" fmla="*/ 178 w 207"/>
                  <a:gd name="T25" fmla="*/ 111 h 215"/>
                  <a:gd name="T26" fmla="*/ 184 w 207"/>
                  <a:gd name="T27" fmla="*/ 99 h 215"/>
                  <a:gd name="T28" fmla="*/ 187 w 207"/>
                  <a:gd name="T29" fmla="*/ 82 h 215"/>
                  <a:gd name="T30" fmla="*/ 191 w 207"/>
                  <a:gd name="T31" fmla="*/ 70 h 215"/>
                  <a:gd name="T32" fmla="*/ 195 w 207"/>
                  <a:gd name="T33" fmla="*/ 64 h 215"/>
                  <a:gd name="T34" fmla="*/ 197 w 207"/>
                  <a:gd name="T35" fmla="*/ 58 h 215"/>
                  <a:gd name="T36" fmla="*/ 207 w 207"/>
                  <a:gd name="T37" fmla="*/ 51 h 215"/>
                  <a:gd name="T38" fmla="*/ 205 w 207"/>
                  <a:gd name="T39" fmla="*/ 45 h 215"/>
                  <a:gd name="T40" fmla="*/ 199 w 207"/>
                  <a:gd name="T41" fmla="*/ 35 h 215"/>
                  <a:gd name="T42" fmla="*/ 199 w 207"/>
                  <a:gd name="T43" fmla="*/ 16 h 215"/>
                  <a:gd name="T44" fmla="*/ 184 w 207"/>
                  <a:gd name="T45" fmla="*/ 4 h 215"/>
                  <a:gd name="T46" fmla="*/ 184 w 207"/>
                  <a:gd name="T47" fmla="*/ 10 h 215"/>
                  <a:gd name="T48" fmla="*/ 174 w 207"/>
                  <a:gd name="T49" fmla="*/ 12 h 215"/>
                  <a:gd name="T50" fmla="*/ 162 w 207"/>
                  <a:gd name="T51" fmla="*/ 16 h 215"/>
                  <a:gd name="T52" fmla="*/ 147 w 207"/>
                  <a:gd name="T53" fmla="*/ 10 h 215"/>
                  <a:gd name="T54" fmla="*/ 126 w 207"/>
                  <a:gd name="T55" fmla="*/ 14 h 215"/>
                  <a:gd name="T56" fmla="*/ 120 w 207"/>
                  <a:gd name="T57" fmla="*/ 24 h 215"/>
                  <a:gd name="T58" fmla="*/ 108 w 207"/>
                  <a:gd name="T59" fmla="*/ 22 h 215"/>
                  <a:gd name="T60" fmla="*/ 95 w 207"/>
                  <a:gd name="T61" fmla="*/ 14 h 215"/>
                  <a:gd name="T62" fmla="*/ 89 w 207"/>
                  <a:gd name="T63" fmla="*/ 10 h 215"/>
                  <a:gd name="T64" fmla="*/ 77 w 207"/>
                  <a:gd name="T65" fmla="*/ 20 h 215"/>
                  <a:gd name="T66" fmla="*/ 71 w 207"/>
                  <a:gd name="T67" fmla="*/ 16 h 215"/>
                  <a:gd name="T68" fmla="*/ 68 w 207"/>
                  <a:gd name="T69" fmla="*/ 10 h 215"/>
                  <a:gd name="T70" fmla="*/ 54 w 207"/>
                  <a:gd name="T71" fmla="*/ 2 h 215"/>
                  <a:gd name="T72" fmla="*/ 46 w 207"/>
                  <a:gd name="T73" fmla="*/ 2 h 215"/>
                  <a:gd name="T74" fmla="*/ 31 w 207"/>
                  <a:gd name="T75" fmla="*/ 2 h 215"/>
                  <a:gd name="T76" fmla="*/ 23 w 207"/>
                  <a:gd name="T77" fmla="*/ 20 h 215"/>
                  <a:gd name="T78" fmla="*/ 19 w 207"/>
                  <a:gd name="T79" fmla="*/ 29 h 215"/>
                  <a:gd name="T80" fmla="*/ 17 w 207"/>
                  <a:gd name="T81" fmla="*/ 47 h 215"/>
                  <a:gd name="T82" fmla="*/ 13 w 207"/>
                  <a:gd name="T83" fmla="*/ 53 h 215"/>
                  <a:gd name="T84" fmla="*/ 19 w 207"/>
                  <a:gd name="T85" fmla="*/ 64 h 215"/>
                  <a:gd name="T86" fmla="*/ 21 w 207"/>
                  <a:gd name="T87" fmla="*/ 72 h 215"/>
                  <a:gd name="T88" fmla="*/ 15 w 207"/>
                  <a:gd name="T89" fmla="*/ 76 h 215"/>
                  <a:gd name="T90" fmla="*/ 10 w 207"/>
                  <a:gd name="T91" fmla="*/ 93 h 215"/>
                  <a:gd name="T92" fmla="*/ 6 w 207"/>
                  <a:gd name="T93" fmla="*/ 109 h 215"/>
                  <a:gd name="T94" fmla="*/ 0 w 207"/>
                  <a:gd name="T95" fmla="*/ 128 h 215"/>
                  <a:gd name="T96" fmla="*/ 0 w 207"/>
                  <a:gd name="T97" fmla="*/ 169 h 215"/>
                  <a:gd name="T98" fmla="*/ 15 w 207"/>
                  <a:gd name="T99" fmla="*/ 165 h 215"/>
                  <a:gd name="T100" fmla="*/ 31 w 207"/>
                  <a:gd name="T101" fmla="*/ 169 h 215"/>
                  <a:gd name="T102" fmla="*/ 37 w 207"/>
                  <a:gd name="T103" fmla="*/ 180 h 215"/>
                  <a:gd name="T104" fmla="*/ 44 w 207"/>
                  <a:gd name="T105" fmla="*/ 186 h 215"/>
                  <a:gd name="T106" fmla="*/ 46 w 207"/>
                  <a:gd name="T107" fmla="*/ 190 h 215"/>
                  <a:gd name="T108" fmla="*/ 48 w 207"/>
                  <a:gd name="T109" fmla="*/ 192 h 215"/>
                  <a:gd name="T110" fmla="*/ 50 w 207"/>
                  <a:gd name="T111" fmla="*/ 209 h 215"/>
                  <a:gd name="T112" fmla="*/ 66 w 207"/>
                  <a:gd name="T113" fmla="*/ 215 h 215"/>
                  <a:gd name="T114" fmla="*/ 71 w 207"/>
                  <a:gd name="T115" fmla="*/ 205 h 215"/>
                  <a:gd name="T116" fmla="*/ 87 w 207"/>
                  <a:gd name="T117" fmla="*/ 211 h 215"/>
                  <a:gd name="T118" fmla="*/ 104 w 207"/>
                  <a:gd name="T119" fmla="*/ 205 h 215"/>
                  <a:gd name="T120" fmla="*/ 104 w 207"/>
                  <a:gd name="T121" fmla="*/ 20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7" h="215">
                    <a:moveTo>
                      <a:pt x="104" y="205"/>
                    </a:moveTo>
                    <a:lnTo>
                      <a:pt x="104" y="205"/>
                    </a:lnTo>
                    <a:lnTo>
                      <a:pt x="106" y="203"/>
                    </a:lnTo>
                    <a:lnTo>
                      <a:pt x="106" y="198"/>
                    </a:lnTo>
                    <a:lnTo>
                      <a:pt x="106" y="196"/>
                    </a:lnTo>
                    <a:lnTo>
                      <a:pt x="106" y="180"/>
                    </a:lnTo>
                    <a:lnTo>
                      <a:pt x="122" y="165"/>
                    </a:lnTo>
                    <a:lnTo>
                      <a:pt x="122" y="163"/>
                    </a:lnTo>
                    <a:lnTo>
                      <a:pt x="124" y="161"/>
                    </a:lnTo>
                    <a:lnTo>
                      <a:pt x="126" y="155"/>
                    </a:lnTo>
                    <a:lnTo>
                      <a:pt x="129" y="153"/>
                    </a:lnTo>
                    <a:lnTo>
                      <a:pt x="131" y="153"/>
                    </a:lnTo>
                    <a:lnTo>
                      <a:pt x="131" y="155"/>
                    </a:lnTo>
                    <a:lnTo>
                      <a:pt x="135" y="157"/>
                    </a:lnTo>
                    <a:lnTo>
                      <a:pt x="137" y="157"/>
                    </a:lnTo>
                    <a:lnTo>
                      <a:pt x="137" y="155"/>
                    </a:lnTo>
                    <a:lnTo>
                      <a:pt x="137" y="153"/>
                    </a:lnTo>
                    <a:lnTo>
                      <a:pt x="137" y="151"/>
                    </a:lnTo>
                    <a:lnTo>
                      <a:pt x="139" y="151"/>
                    </a:lnTo>
                    <a:lnTo>
                      <a:pt x="141" y="153"/>
                    </a:lnTo>
                    <a:lnTo>
                      <a:pt x="143" y="157"/>
                    </a:lnTo>
                    <a:lnTo>
                      <a:pt x="145" y="161"/>
                    </a:lnTo>
                    <a:lnTo>
                      <a:pt x="145" y="161"/>
                    </a:lnTo>
                    <a:lnTo>
                      <a:pt x="147" y="165"/>
                    </a:lnTo>
                    <a:lnTo>
                      <a:pt x="147" y="167"/>
                    </a:lnTo>
                    <a:lnTo>
                      <a:pt x="149" y="167"/>
                    </a:lnTo>
                    <a:lnTo>
                      <a:pt x="153" y="161"/>
                    </a:lnTo>
                    <a:lnTo>
                      <a:pt x="153" y="159"/>
                    </a:lnTo>
                    <a:lnTo>
                      <a:pt x="155" y="155"/>
                    </a:lnTo>
                    <a:lnTo>
                      <a:pt x="158" y="153"/>
                    </a:lnTo>
                    <a:lnTo>
                      <a:pt x="160" y="153"/>
                    </a:lnTo>
                    <a:lnTo>
                      <a:pt x="160" y="143"/>
                    </a:lnTo>
                    <a:lnTo>
                      <a:pt x="166" y="134"/>
                    </a:lnTo>
                    <a:lnTo>
                      <a:pt x="168" y="122"/>
                    </a:lnTo>
                    <a:lnTo>
                      <a:pt x="172" y="120"/>
                    </a:lnTo>
                    <a:lnTo>
                      <a:pt x="174" y="118"/>
                    </a:lnTo>
                    <a:lnTo>
                      <a:pt x="176" y="118"/>
                    </a:lnTo>
                    <a:lnTo>
                      <a:pt x="178" y="116"/>
                    </a:lnTo>
                    <a:lnTo>
                      <a:pt x="178" y="111"/>
                    </a:lnTo>
                    <a:lnTo>
                      <a:pt x="178" y="107"/>
                    </a:lnTo>
                    <a:lnTo>
                      <a:pt x="178" y="99"/>
                    </a:lnTo>
                    <a:lnTo>
                      <a:pt x="184" y="99"/>
                    </a:lnTo>
                    <a:lnTo>
                      <a:pt x="184" y="97"/>
                    </a:lnTo>
                    <a:lnTo>
                      <a:pt x="187" y="91"/>
                    </a:lnTo>
                    <a:lnTo>
                      <a:pt x="187" y="82"/>
                    </a:lnTo>
                    <a:lnTo>
                      <a:pt x="189" y="82"/>
                    </a:lnTo>
                    <a:lnTo>
                      <a:pt x="189" y="72"/>
                    </a:lnTo>
                    <a:lnTo>
                      <a:pt x="191" y="70"/>
                    </a:lnTo>
                    <a:lnTo>
                      <a:pt x="195" y="66"/>
                    </a:lnTo>
                    <a:lnTo>
                      <a:pt x="195" y="64"/>
                    </a:lnTo>
                    <a:lnTo>
                      <a:pt x="195" y="64"/>
                    </a:lnTo>
                    <a:lnTo>
                      <a:pt x="195" y="62"/>
                    </a:lnTo>
                    <a:lnTo>
                      <a:pt x="197" y="60"/>
                    </a:lnTo>
                    <a:lnTo>
                      <a:pt x="197" y="58"/>
                    </a:lnTo>
                    <a:lnTo>
                      <a:pt x="199" y="58"/>
                    </a:lnTo>
                    <a:lnTo>
                      <a:pt x="203" y="56"/>
                    </a:lnTo>
                    <a:lnTo>
                      <a:pt x="207" y="51"/>
                    </a:lnTo>
                    <a:lnTo>
                      <a:pt x="207" y="47"/>
                    </a:lnTo>
                    <a:lnTo>
                      <a:pt x="205" y="47"/>
                    </a:lnTo>
                    <a:lnTo>
                      <a:pt x="205" y="45"/>
                    </a:lnTo>
                    <a:lnTo>
                      <a:pt x="207" y="43"/>
                    </a:lnTo>
                    <a:lnTo>
                      <a:pt x="207" y="35"/>
                    </a:lnTo>
                    <a:lnTo>
                      <a:pt x="199" y="35"/>
                    </a:lnTo>
                    <a:lnTo>
                      <a:pt x="199" y="33"/>
                    </a:lnTo>
                    <a:lnTo>
                      <a:pt x="199" y="29"/>
                    </a:lnTo>
                    <a:lnTo>
                      <a:pt x="199" y="16"/>
                    </a:lnTo>
                    <a:lnTo>
                      <a:pt x="191" y="2"/>
                    </a:lnTo>
                    <a:lnTo>
                      <a:pt x="187" y="2"/>
                    </a:lnTo>
                    <a:lnTo>
                      <a:pt x="184" y="4"/>
                    </a:lnTo>
                    <a:lnTo>
                      <a:pt x="184" y="6"/>
                    </a:lnTo>
                    <a:lnTo>
                      <a:pt x="184" y="8"/>
                    </a:lnTo>
                    <a:lnTo>
                      <a:pt x="184" y="10"/>
                    </a:lnTo>
                    <a:lnTo>
                      <a:pt x="178" y="10"/>
                    </a:lnTo>
                    <a:lnTo>
                      <a:pt x="176" y="10"/>
                    </a:lnTo>
                    <a:lnTo>
                      <a:pt x="174" y="12"/>
                    </a:lnTo>
                    <a:lnTo>
                      <a:pt x="172" y="14"/>
                    </a:lnTo>
                    <a:lnTo>
                      <a:pt x="168" y="16"/>
                    </a:lnTo>
                    <a:lnTo>
                      <a:pt x="162" y="16"/>
                    </a:lnTo>
                    <a:lnTo>
                      <a:pt x="160" y="14"/>
                    </a:lnTo>
                    <a:lnTo>
                      <a:pt x="158" y="12"/>
                    </a:lnTo>
                    <a:lnTo>
                      <a:pt x="147" y="10"/>
                    </a:lnTo>
                    <a:lnTo>
                      <a:pt x="135" y="10"/>
                    </a:lnTo>
                    <a:lnTo>
                      <a:pt x="131" y="10"/>
                    </a:lnTo>
                    <a:lnTo>
                      <a:pt x="126" y="14"/>
                    </a:lnTo>
                    <a:lnTo>
                      <a:pt x="124" y="16"/>
                    </a:lnTo>
                    <a:lnTo>
                      <a:pt x="120" y="22"/>
                    </a:lnTo>
                    <a:lnTo>
                      <a:pt x="120" y="24"/>
                    </a:lnTo>
                    <a:lnTo>
                      <a:pt x="118" y="24"/>
                    </a:lnTo>
                    <a:lnTo>
                      <a:pt x="116" y="22"/>
                    </a:lnTo>
                    <a:lnTo>
                      <a:pt x="108" y="22"/>
                    </a:lnTo>
                    <a:lnTo>
                      <a:pt x="102" y="20"/>
                    </a:lnTo>
                    <a:lnTo>
                      <a:pt x="100" y="16"/>
                    </a:lnTo>
                    <a:lnTo>
                      <a:pt x="95" y="14"/>
                    </a:lnTo>
                    <a:lnTo>
                      <a:pt x="95" y="12"/>
                    </a:lnTo>
                    <a:lnTo>
                      <a:pt x="91" y="10"/>
                    </a:lnTo>
                    <a:lnTo>
                      <a:pt x="89" y="10"/>
                    </a:lnTo>
                    <a:lnTo>
                      <a:pt x="83" y="14"/>
                    </a:lnTo>
                    <a:lnTo>
                      <a:pt x="79" y="18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3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62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31" y="2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3" y="20"/>
                    </a:lnTo>
                    <a:lnTo>
                      <a:pt x="21" y="24"/>
                    </a:lnTo>
                    <a:lnTo>
                      <a:pt x="21" y="27"/>
                    </a:lnTo>
                    <a:lnTo>
                      <a:pt x="19" y="29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47"/>
                    </a:lnTo>
                    <a:lnTo>
                      <a:pt x="15" y="49"/>
                    </a:lnTo>
                    <a:lnTo>
                      <a:pt x="15" y="51"/>
                    </a:lnTo>
                    <a:lnTo>
                      <a:pt x="13" y="53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9" y="64"/>
                    </a:lnTo>
                    <a:lnTo>
                      <a:pt x="19" y="68"/>
                    </a:lnTo>
                    <a:lnTo>
                      <a:pt x="21" y="70"/>
                    </a:lnTo>
                    <a:lnTo>
                      <a:pt x="21" y="72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5" y="76"/>
                    </a:lnTo>
                    <a:lnTo>
                      <a:pt x="15" y="89"/>
                    </a:lnTo>
                    <a:lnTo>
                      <a:pt x="10" y="91"/>
                    </a:lnTo>
                    <a:lnTo>
                      <a:pt x="10" y="93"/>
                    </a:lnTo>
                    <a:lnTo>
                      <a:pt x="8" y="95"/>
                    </a:lnTo>
                    <a:lnTo>
                      <a:pt x="8" y="103"/>
                    </a:lnTo>
                    <a:lnTo>
                      <a:pt x="6" y="109"/>
                    </a:lnTo>
                    <a:lnTo>
                      <a:pt x="0" y="109"/>
                    </a:lnTo>
                    <a:lnTo>
                      <a:pt x="0" y="118"/>
                    </a:lnTo>
                    <a:lnTo>
                      <a:pt x="0" y="128"/>
                    </a:lnTo>
                    <a:lnTo>
                      <a:pt x="0" y="136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6" y="169"/>
                    </a:lnTo>
                    <a:lnTo>
                      <a:pt x="13" y="167"/>
                    </a:lnTo>
                    <a:lnTo>
                      <a:pt x="15" y="165"/>
                    </a:lnTo>
                    <a:lnTo>
                      <a:pt x="17" y="167"/>
                    </a:lnTo>
                    <a:lnTo>
                      <a:pt x="27" y="167"/>
                    </a:lnTo>
                    <a:lnTo>
                      <a:pt x="31" y="169"/>
                    </a:lnTo>
                    <a:lnTo>
                      <a:pt x="33" y="172"/>
                    </a:lnTo>
                    <a:lnTo>
                      <a:pt x="37" y="178"/>
                    </a:lnTo>
                    <a:lnTo>
                      <a:pt x="37" y="180"/>
                    </a:lnTo>
                    <a:lnTo>
                      <a:pt x="42" y="184"/>
                    </a:lnTo>
                    <a:lnTo>
                      <a:pt x="46" y="184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2" y="190"/>
                    </a:lnTo>
                    <a:lnTo>
                      <a:pt x="46" y="190"/>
                    </a:lnTo>
                    <a:lnTo>
                      <a:pt x="48" y="188"/>
                    </a:lnTo>
                    <a:lnTo>
                      <a:pt x="48" y="190"/>
                    </a:lnTo>
                    <a:lnTo>
                      <a:pt x="48" y="192"/>
                    </a:lnTo>
                    <a:lnTo>
                      <a:pt x="46" y="196"/>
                    </a:lnTo>
                    <a:lnTo>
                      <a:pt x="46" y="198"/>
                    </a:lnTo>
                    <a:lnTo>
                      <a:pt x="50" y="209"/>
                    </a:lnTo>
                    <a:lnTo>
                      <a:pt x="52" y="213"/>
                    </a:lnTo>
                    <a:lnTo>
                      <a:pt x="58" y="215"/>
                    </a:lnTo>
                    <a:lnTo>
                      <a:pt x="66" y="215"/>
                    </a:lnTo>
                    <a:lnTo>
                      <a:pt x="68" y="213"/>
                    </a:lnTo>
                    <a:lnTo>
                      <a:pt x="68" y="213"/>
                    </a:lnTo>
                    <a:lnTo>
                      <a:pt x="71" y="205"/>
                    </a:lnTo>
                    <a:lnTo>
                      <a:pt x="77" y="209"/>
                    </a:lnTo>
                    <a:lnTo>
                      <a:pt x="83" y="207"/>
                    </a:lnTo>
                    <a:lnTo>
                      <a:pt x="87" y="211"/>
                    </a:lnTo>
                    <a:lnTo>
                      <a:pt x="97" y="211"/>
                    </a:lnTo>
                    <a:lnTo>
                      <a:pt x="97" y="205"/>
                    </a:lnTo>
                    <a:lnTo>
                      <a:pt x="104" y="205"/>
                    </a:lnTo>
                    <a:lnTo>
                      <a:pt x="104" y="205"/>
                    </a:lnTo>
                    <a:lnTo>
                      <a:pt x="104" y="205"/>
                    </a:lnTo>
                    <a:lnTo>
                      <a:pt x="104" y="20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 113"/>
              <p:cNvSpPr>
                <a:spLocks/>
              </p:cNvSpPr>
              <p:nvPr/>
            </p:nvSpPr>
            <p:spPr bwMode="auto">
              <a:xfrm>
                <a:off x="2710" y="2061"/>
                <a:ext cx="207" cy="215"/>
              </a:xfrm>
              <a:custGeom>
                <a:avLst/>
                <a:gdLst>
                  <a:gd name="T0" fmla="*/ 106 w 207"/>
                  <a:gd name="T1" fmla="*/ 203 h 215"/>
                  <a:gd name="T2" fmla="*/ 106 w 207"/>
                  <a:gd name="T3" fmla="*/ 180 h 215"/>
                  <a:gd name="T4" fmla="*/ 124 w 207"/>
                  <a:gd name="T5" fmla="*/ 161 h 215"/>
                  <a:gd name="T6" fmla="*/ 131 w 207"/>
                  <a:gd name="T7" fmla="*/ 153 h 215"/>
                  <a:gd name="T8" fmla="*/ 137 w 207"/>
                  <a:gd name="T9" fmla="*/ 157 h 215"/>
                  <a:gd name="T10" fmla="*/ 137 w 207"/>
                  <a:gd name="T11" fmla="*/ 151 h 215"/>
                  <a:gd name="T12" fmla="*/ 143 w 207"/>
                  <a:gd name="T13" fmla="*/ 157 h 215"/>
                  <a:gd name="T14" fmla="*/ 147 w 207"/>
                  <a:gd name="T15" fmla="*/ 165 h 215"/>
                  <a:gd name="T16" fmla="*/ 153 w 207"/>
                  <a:gd name="T17" fmla="*/ 161 h 215"/>
                  <a:gd name="T18" fmla="*/ 158 w 207"/>
                  <a:gd name="T19" fmla="*/ 153 h 215"/>
                  <a:gd name="T20" fmla="*/ 166 w 207"/>
                  <a:gd name="T21" fmla="*/ 134 h 215"/>
                  <a:gd name="T22" fmla="*/ 174 w 207"/>
                  <a:gd name="T23" fmla="*/ 118 h 215"/>
                  <a:gd name="T24" fmla="*/ 178 w 207"/>
                  <a:gd name="T25" fmla="*/ 111 h 215"/>
                  <a:gd name="T26" fmla="*/ 184 w 207"/>
                  <a:gd name="T27" fmla="*/ 99 h 215"/>
                  <a:gd name="T28" fmla="*/ 187 w 207"/>
                  <a:gd name="T29" fmla="*/ 82 h 215"/>
                  <a:gd name="T30" fmla="*/ 191 w 207"/>
                  <a:gd name="T31" fmla="*/ 70 h 215"/>
                  <a:gd name="T32" fmla="*/ 195 w 207"/>
                  <a:gd name="T33" fmla="*/ 64 h 215"/>
                  <a:gd name="T34" fmla="*/ 197 w 207"/>
                  <a:gd name="T35" fmla="*/ 58 h 215"/>
                  <a:gd name="T36" fmla="*/ 207 w 207"/>
                  <a:gd name="T37" fmla="*/ 51 h 215"/>
                  <a:gd name="T38" fmla="*/ 205 w 207"/>
                  <a:gd name="T39" fmla="*/ 45 h 215"/>
                  <a:gd name="T40" fmla="*/ 199 w 207"/>
                  <a:gd name="T41" fmla="*/ 35 h 215"/>
                  <a:gd name="T42" fmla="*/ 199 w 207"/>
                  <a:gd name="T43" fmla="*/ 16 h 215"/>
                  <a:gd name="T44" fmla="*/ 184 w 207"/>
                  <a:gd name="T45" fmla="*/ 4 h 215"/>
                  <a:gd name="T46" fmla="*/ 184 w 207"/>
                  <a:gd name="T47" fmla="*/ 10 h 215"/>
                  <a:gd name="T48" fmla="*/ 174 w 207"/>
                  <a:gd name="T49" fmla="*/ 12 h 215"/>
                  <a:gd name="T50" fmla="*/ 162 w 207"/>
                  <a:gd name="T51" fmla="*/ 16 h 215"/>
                  <a:gd name="T52" fmla="*/ 147 w 207"/>
                  <a:gd name="T53" fmla="*/ 10 h 215"/>
                  <a:gd name="T54" fmla="*/ 126 w 207"/>
                  <a:gd name="T55" fmla="*/ 14 h 215"/>
                  <a:gd name="T56" fmla="*/ 120 w 207"/>
                  <a:gd name="T57" fmla="*/ 24 h 215"/>
                  <a:gd name="T58" fmla="*/ 108 w 207"/>
                  <a:gd name="T59" fmla="*/ 22 h 215"/>
                  <a:gd name="T60" fmla="*/ 95 w 207"/>
                  <a:gd name="T61" fmla="*/ 14 h 215"/>
                  <a:gd name="T62" fmla="*/ 89 w 207"/>
                  <a:gd name="T63" fmla="*/ 10 h 215"/>
                  <a:gd name="T64" fmla="*/ 77 w 207"/>
                  <a:gd name="T65" fmla="*/ 20 h 215"/>
                  <a:gd name="T66" fmla="*/ 71 w 207"/>
                  <a:gd name="T67" fmla="*/ 16 h 215"/>
                  <a:gd name="T68" fmla="*/ 68 w 207"/>
                  <a:gd name="T69" fmla="*/ 10 h 215"/>
                  <a:gd name="T70" fmla="*/ 54 w 207"/>
                  <a:gd name="T71" fmla="*/ 2 h 215"/>
                  <a:gd name="T72" fmla="*/ 46 w 207"/>
                  <a:gd name="T73" fmla="*/ 2 h 215"/>
                  <a:gd name="T74" fmla="*/ 31 w 207"/>
                  <a:gd name="T75" fmla="*/ 2 h 215"/>
                  <a:gd name="T76" fmla="*/ 23 w 207"/>
                  <a:gd name="T77" fmla="*/ 20 h 215"/>
                  <a:gd name="T78" fmla="*/ 19 w 207"/>
                  <a:gd name="T79" fmla="*/ 29 h 215"/>
                  <a:gd name="T80" fmla="*/ 17 w 207"/>
                  <a:gd name="T81" fmla="*/ 47 h 215"/>
                  <a:gd name="T82" fmla="*/ 13 w 207"/>
                  <a:gd name="T83" fmla="*/ 53 h 215"/>
                  <a:gd name="T84" fmla="*/ 19 w 207"/>
                  <a:gd name="T85" fmla="*/ 64 h 215"/>
                  <a:gd name="T86" fmla="*/ 21 w 207"/>
                  <a:gd name="T87" fmla="*/ 72 h 215"/>
                  <a:gd name="T88" fmla="*/ 15 w 207"/>
                  <a:gd name="T89" fmla="*/ 76 h 215"/>
                  <a:gd name="T90" fmla="*/ 10 w 207"/>
                  <a:gd name="T91" fmla="*/ 93 h 215"/>
                  <a:gd name="T92" fmla="*/ 6 w 207"/>
                  <a:gd name="T93" fmla="*/ 109 h 215"/>
                  <a:gd name="T94" fmla="*/ 0 w 207"/>
                  <a:gd name="T95" fmla="*/ 128 h 215"/>
                  <a:gd name="T96" fmla="*/ 0 w 207"/>
                  <a:gd name="T97" fmla="*/ 169 h 215"/>
                  <a:gd name="T98" fmla="*/ 15 w 207"/>
                  <a:gd name="T99" fmla="*/ 165 h 215"/>
                  <a:gd name="T100" fmla="*/ 31 w 207"/>
                  <a:gd name="T101" fmla="*/ 169 h 215"/>
                  <a:gd name="T102" fmla="*/ 37 w 207"/>
                  <a:gd name="T103" fmla="*/ 180 h 215"/>
                  <a:gd name="T104" fmla="*/ 44 w 207"/>
                  <a:gd name="T105" fmla="*/ 186 h 215"/>
                  <a:gd name="T106" fmla="*/ 46 w 207"/>
                  <a:gd name="T107" fmla="*/ 190 h 215"/>
                  <a:gd name="T108" fmla="*/ 48 w 207"/>
                  <a:gd name="T109" fmla="*/ 192 h 215"/>
                  <a:gd name="T110" fmla="*/ 50 w 207"/>
                  <a:gd name="T111" fmla="*/ 209 h 215"/>
                  <a:gd name="T112" fmla="*/ 66 w 207"/>
                  <a:gd name="T113" fmla="*/ 215 h 215"/>
                  <a:gd name="T114" fmla="*/ 71 w 207"/>
                  <a:gd name="T115" fmla="*/ 205 h 215"/>
                  <a:gd name="T116" fmla="*/ 87 w 207"/>
                  <a:gd name="T117" fmla="*/ 211 h 215"/>
                  <a:gd name="T118" fmla="*/ 104 w 207"/>
                  <a:gd name="T119" fmla="*/ 205 h 215"/>
                  <a:gd name="T120" fmla="*/ 104 w 207"/>
                  <a:gd name="T121" fmla="*/ 20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7" h="215">
                    <a:moveTo>
                      <a:pt x="104" y="205"/>
                    </a:moveTo>
                    <a:lnTo>
                      <a:pt x="104" y="205"/>
                    </a:lnTo>
                    <a:lnTo>
                      <a:pt x="106" y="203"/>
                    </a:lnTo>
                    <a:lnTo>
                      <a:pt x="106" y="198"/>
                    </a:lnTo>
                    <a:lnTo>
                      <a:pt x="106" y="196"/>
                    </a:lnTo>
                    <a:lnTo>
                      <a:pt x="106" y="180"/>
                    </a:lnTo>
                    <a:lnTo>
                      <a:pt x="122" y="165"/>
                    </a:lnTo>
                    <a:lnTo>
                      <a:pt x="122" y="163"/>
                    </a:lnTo>
                    <a:lnTo>
                      <a:pt x="124" y="161"/>
                    </a:lnTo>
                    <a:lnTo>
                      <a:pt x="126" y="155"/>
                    </a:lnTo>
                    <a:lnTo>
                      <a:pt x="129" y="153"/>
                    </a:lnTo>
                    <a:lnTo>
                      <a:pt x="131" y="153"/>
                    </a:lnTo>
                    <a:lnTo>
                      <a:pt x="131" y="155"/>
                    </a:lnTo>
                    <a:lnTo>
                      <a:pt x="135" y="157"/>
                    </a:lnTo>
                    <a:lnTo>
                      <a:pt x="137" y="157"/>
                    </a:lnTo>
                    <a:lnTo>
                      <a:pt x="137" y="155"/>
                    </a:lnTo>
                    <a:lnTo>
                      <a:pt x="137" y="153"/>
                    </a:lnTo>
                    <a:lnTo>
                      <a:pt x="137" y="151"/>
                    </a:lnTo>
                    <a:lnTo>
                      <a:pt x="139" y="151"/>
                    </a:lnTo>
                    <a:lnTo>
                      <a:pt x="141" y="153"/>
                    </a:lnTo>
                    <a:lnTo>
                      <a:pt x="143" y="157"/>
                    </a:lnTo>
                    <a:lnTo>
                      <a:pt x="145" y="161"/>
                    </a:lnTo>
                    <a:lnTo>
                      <a:pt x="145" y="161"/>
                    </a:lnTo>
                    <a:lnTo>
                      <a:pt x="147" y="165"/>
                    </a:lnTo>
                    <a:lnTo>
                      <a:pt x="147" y="167"/>
                    </a:lnTo>
                    <a:lnTo>
                      <a:pt x="149" y="167"/>
                    </a:lnTo>
                    <a:lnTo>
                      <a:pt x="153" y="161"/>
                    </a:lnTo>
                    <a:lnTo>
                      <a:pt x="153" y="159"/>
                    </a:lnTo>
                    <a:lnTo>
                      <a:pt x="155" y="155"/>
                    </a:lnTo>
                    <a:lnTo>
                      <a:pt x="158" y="153"/>
                    </a:lnTo>
                    <a:lnTo>
                      <a:pt x="160" y="153"/>
                    </a:lnTo>
                    <a:lnTo>
                      <a:pt x="160" y="143"/>
                    </a:lnTo>
                    <a:lnTo>
                      <a:pt x="166" y="134"/>
                    </a:lnTo>
                    <a:lnTo>
                      <a:pt x="168" y="122"/>
                    </a:lnTo>
                    <a:lnTo>
                      <a:pt x="172" y="120"/>
                    </a:lnTo>
                    <a:lnTo>
                      <a:pt x="174" y="118"/>
                    </a:lnTo>
                    <a:lnTo>
                      <a:pt x="176" y="118"/>
                    </a:lnTo>
                    <a:lnTo>
                      <a:pt x="178" y="116"/>
                    </a:lnTo>
                    <a:lnTo>
                      <a:pt x="178" y="111"/>
                    </a:lnTo>
                    <a:lnTo>
                      <a:pt x="178" y="107"/>
                    </a:lnTo>
                    <a:lnTo>
                      <a:pt x="178" y="99"/>
                    </a:lnTo>
                    <a:lnTo>
                      <a:pt x="184" y="99"/>
                    </a:lnTo>
                    <a:lnTo>
                      <a:pt x="184" y="97"/>
                    </a:lnTo>
                    <a:lnTo>
                      <a:pt x="187" y="91"/>
                    </a:lnTo>
                    <a:lnTo>
                      <a:pt x="187" y="82"/>
                    </a:lnTo>
                    <a:lnTo>
                      <a:pt x="189" y="82"/>
                    </a:lnTo>
                    <a:lnTo>
                      <a:pt x="189" y="72"/>
                    </a:lnTo>
                    <a:lnTo>
                      <a:pt x="191" y="70"/>
                    </a:lnTo>
                    <a:lnTo>
                      <a:pt x="195" y="66"/>
                    </a:lnTo>
                    <a:lnTo>
                      <a:pt x="195" y="64"/>
                    </a:lnTo>
                    <a:lnTo>
                      <a:pt x="195" y="64"/>
                    </a:lnTo>
                    <a:lnTo>
                      <a:pt x="195" y="62"/>
                    </a:lnTo>
                    <a:lnTo>
                      <a:pt x="197" y="60"/>
                    </a:lnTo>
                    <a:lnTo>
                      <a:pt x="197" y="58"/>
                    </a:lnTo>
                    <a:lnTo>
                      <a:pt x="199" y="58"/>
                    </a:lnTo>
                    <a:lnTo>
                      <a:pt x="203" y="56"/>
                    </a:lnTo>
                    <a:lnTo>
                      <a:pt x="207" y="51"/>
                    </a:lnTo>
                    <a:lnTo>
                      <a:pt x="207" y="47"/>
                    </a:lnTo>
                    <a:lnTo>
                      <a:pt x="205" y="47"/>
                    </a:lnTo>
                    <a:lnTo>
                      <a:pt x="205" y="45"/>
                    </a:lnTo>
                    <a:lnTo>
                      <a:pt x="207" y="43"/>
                    </a:lnTo>
                    <a:lnTo>
                      <a:pt x="207" y="35"/>
                    </a:lnTo>
                    <a:lnTo>
                      <a:pt x="199" y="35"/>
                    </a:lnTo>
                    <a:lnTo>
                      <a:pt x="199" y="33"/>
                    </a:lnTo>
                    <a:lnTo>
                      <a:pt x="199" y="29"/>
                    </a:lnTo>
                    <a:lnTo>
                      <a:pt x="199" y="16"/>
                    </a:lnTo>
                    <a:lnTo>
                      <a:pt x="191" y="2"/>
                    </a:lnTo>
                    <a:lnTo>
                      <a:pt x="187" y="2"/>
                    </a:lnTo>
                    <a:lnTo>
                      <a:pt x="184" y="4"/>
                    </a:lnTo>
                    <a:lnTo>
                      <a:pt x="184" y="6"/>
                    </a:lnTo>
                    <a:lnTo>
                      <a:pt x="184" y="8"/>
                    </a:lnTo>
                    <a:lnTo>
                      <a:pt x="184" y="10"/>
                    </a:lnTo>
                    <a:lnTo>
                      <a:pt x="178" y="10"/>
                    </a:lnTo>
                    <a:lnTo>
                      <a:pt x="176" y="10"/>
                    </a:lnTo>
                    <a:lnTo>
                      <a:pt x="174" y="12"/>
                    </a:lnTo>
                    <a:lnTo>
                      <a:pt x="172" y="14"/>
                    </a:lnTo>
                    <a:lnTo>
                      <a:pt x="168" y="16"/>
                    </a:lnTo>
                    <a:lnTo>
                      <a:pt x="162" y="16"/>
                    </a:lnTo>
                    <a:lnTo>
                      <a:pt x="160" y="14"/>
                    </a:lnTo>
                    <a:lnTo>
                      <a:pt x="158" y="12"/>
                    </a:lnTo>
                    <a:lnTo>
                      <a:pt x="147" y="10"/>
                    </a:lnTo>
                    <a:lnTo>
                      <a:pt x="135" y="10"/>
                    </a:lnTo>
                    <a:lnTo>
                      <a:pt x="131" y="10"/>
                    </a:lnTo>
                    <a:lnTo>
                      <a:pt x="126" y="14"/>
                    </a:lnTo>
                    <a:lnTo>
                      <a:pt x="124" y="16"/>
                    </a:lnTo>
                    <a:lnTo>
                      <a:pt x="120" y="22"/>
                    </a:lnTo>
                    <a:lnTo>
                      <a:pt x="120" y="24"/>
                    </a:lnTo>
                    <a:lnTo>
                      <a:pt x="118" y="24"/>
                    </a:lnTo>
                    <a:lnTo>
                      <a:pt x="116" y="22"/>
                    </a:lnTo>
                    <a:lnTo>
                      <a:pt x="108" y="22"/>
                    </a:lnTo>
                    <a:lnTo>
                      <a:pt x="102" y="20"/>
                    </a:lnTo>
                    <a:lnTo>
                      <a:pt x="100" y="16"/>
                    </a:lnTo>
                    <a:lnTo>
                      <a:pt x="95" y="14"/>
                    </a:lnTo>
                    <a:lnTo>
                      <a:pt x="95" y="12"/>
                    </a:lnTo>
                    <a:lnTo>
                      <a:pt x="91" y="10"/>
                    </a:lnTo>
                    <a:lnTo>
                      <a:pt x="89" y="10"/>
                    </a:lnTo>
                    <a:lnTo>
                      <a:pt x="83" y="14"/>
                    </a:lnTo>
                    <a:lnTo>
                      <a:pt x="79" y="18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3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62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31" y="2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3" y="20"/>
                    </a:lnTo>
                    <a:lnTo>
                      <a:pt x="21" y="24"/>
                    </a:lnTo>
                    <a:lnTo>
                      <a:pt x="21" y="27"/>
                    </a:lnTo>
                    <a:lnTo>
                      <a:pt x="19" y="29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47"/>
                    </a:lnTo>
                    <a:lnTo>
                      <a:pt x="15" y="49"/>
                    </a:lnTo>
                    <a:lnTo>
                      <a:pt x="15" y="51"/>
                    </a:lnTo>
                    <a:lnTo>
                      <a:pt x="13" y="53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9" y="64"/>
                    </a:lnTo>
                    <a:lnTo>
                      <a:pt x="19" y="68"/>
                    </a:lnTo>
                    <a:lnTo>
                      <a:pt x="21" y="70"/>
                    </a:lnTo>
                    <a:lnTo>
                      <a:pt x="21" y="72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5" y="76"/>
                    </a:lnTo>
                    <a:lnTo>
                      <a:pt x="15" y="89"/>
                    </a:lnTo>
                    <a:lnTo>
                      <a:pt x="10" y="91"/>
                    </a:lnTo>
                    <a:lnTo>
                      <a:pt x="10" y="93"/>
                    </a:lnTo>
                    <a:lnTo>
                      <a:pt x="8" y="95"/>
                    </a:lnTo>
                    <a:lnTo>
                      <a:pt x="8" y="103"/>
                    </a:lnTo>
                    <a:lnTo>
                      <a:pt x="6" y="109"/>
                    </a:lnTo>
                    <a:lnTo>
                      <a:pt x="0" y="109"/>
                    </a:lnTo>
                    <a:lnTo>
                      <a:pt x="0" y="118"/>
                    </a:lnTo>
                    <a:lnTo>
                      <a:pt x="0" y="128"/>
                    </a:lnTo>
                    <a:lnTo>
                      <a:pt x="0" y="136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6" y="169"/>
                    </a:lnTo>
                    <a:lnTo>
                      <a:pt x="13" y="167"/>
                    </a:lnTo>
                    <a:lnTo>
                      <a:pt x="15" y="165"/>
                    </a:lnTo>
                    <a:lnTo>
                      <a:pt x="17" y="167"/>
                    </a:lnTo>
                    <a:lnTo>
                      <a:pt x="27" y="167"/>
                    </a:lnTo>
                    <a:lnTo>
                      <a:pt x="31" y="169"/>
                    </a:lnTo>
                    <a:lnTo>
                      <a:pt x="33" y="172"/>
                    </a:lnTo>
                    <a:lnTo>
                      <a:pt x="37" y="178"/>
                    </a:lnTo>
                    <a:lnTo>
                      <a:pt x="37" y="180"/>
                    </a:lnTo>
                    <a:lnTo>
                      <a:pt x="42" y="184"/>
                    </a:lnTo>
                    <a:lnTo>
                      <a:pt x="46" y="184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2" y="190"/>
                    </a:lnTo>
                    <a:lnTo>
                      <a:pt x="46" y="190"/>
                    </a:lnTo>
                    <a:lnTo>
                      <a:pt x="48" y="188"/>
                    </a:lnTo>
                    <a:lnTo>
                      <a:pt x="48" y="190"/>
                    </a:lnTo>
                    <a:lnTo>
                      <a:pt x="48" y="192"/>
                    </a:lnTo>
                    <a:lnTo>
                      <a:pt x="46" y="196"/>
                    </a:lnTo>
                    <a:lnTo>
                      <a:pt x="46" y="198"/>
                    </a:lnTo>
                    <a:lnTo>
                      <a:pt x="50" y="209"/>
                    </a:lnTo>
                    <a:lnTo>
                      <a:pt x="52" y="213"/>
                    </a:lnTo>
                    <a:lnTo>
                      <a:pt x="58" y="215"/>
                    </a:lnTo>
                    <a:lnTo>
                      <a:pt x="66" y="215"/>
                    </a:lnTo>
                    <a:lnTo>
                      <a:pt x="68" y="213"/>
                    </a:lnTo>
                    <a:lnTo>
                      <a:pt x="68" y="213"/>
                    </a:lnTo>
                    <a:lnTo>
                      <a:pt x="71" y="205"/>
                    </a:lnTo>
                    <a:lnTo>
                      <a:pt x="77" y="209"/>
                    </a:lnTo>
                    <a:lnTo>
                      <a:pt x="83" y="207"/>
                    </a:lnTo>
                    <a:lnTo>
                      <a:pt x="87" y="211"/>
                    </a:lnTo>
                    <a:lnTo>
                      <a:pt x="97" y="211"/>
                    </a:lnTo>
                    <a:lnTo>
                      <a:pt x="97" y="205"/>
                    </a:lnTo>
                    <a:lnTo>
                      <a:pt x="104" y="205"/>
                    </a:lnTo>
                    <a:lnTo>
                      <a:pt x="104" y="205"/>
                    </a:lnTo>
                    <a:lnTo>
                      <a:pt x="104" y="205"/>
                    </a:lnTo>
                    <a:lnTo>
                      <a:pt x="104" y="20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" name="Freeform 114"/>
              <p:cNvSpPr>
                <a:spLocks/>
              </p:cNvSpPr>
              <p:nvPr/>
            </p:nvSpPr>
            <p:spPr bwMode="auto">
              <a:xfrm>
                <a:off x="2667" y="1849"/>
                <a:ext cx="271" cy="253"/>
              </a:xfrm>
              <a:custGeom>
                <a:avLst/>
                <a:gdLst>
                  <a:gd name="T0" fmla="*/ 14 w 271"/>
                  <a:gd name="T1" fmla="*/ 218 h 253"/>
                  <a:gd name="T2" fmla="*/ 16 w 271"/>
                  <a:gd name="T3" fmla="*/ 230 h 253"/>
                  <a:gd name="T4" fmla="*/ 24 w 271"/>
                  <a:gd name="T5" fmla="*/ 234 h 253"/>
                  <a:gd name="T6" fmla="*/ 35 w 271"/>
                  <a:gd name="T7" fmla="*/ 234 h 253"/>
                  <a:gd name="T8" fmla="*/ 35 w 271"/>
                  <a:gd name="T9" fmla="*/ 249 h 253"/>
                  <a:gd name="T10" fmla="*/ 45 w 271"/>
                  <a:gd name="T11" fmla="*/ 243 h 253"/>
                  <a:gd name="T12" fmla="*/ 49 w 271"/>
                  <a:gd name="T13" fmla="*/ 249 h 253"/>
                  <a:gd name="T14" fmla="*/ 56 w 271"/>
                  <a:gd name="T15" fmla="*/ 251 h 253"/>
                  <a:gd name="T16" fmla="*/ 60 w 271"/>
                  <a:gd name="T17" fmla="*/ 239 h 253"/>
                  <a:gd name="T18" fmla="*/ 64 w 271"/>
                  <a:gd name="T19" fmla="*/ 232 h 253"/>
                  <a:gd name="T20" fmla="*/ 66 w 271"/>
                  <a:gd name="T21" fmla="*/ 218 h 253"/>
                  <a:gd name="T22" fmla="*/ 85 w 271"/>
                  <a:gd name="T23" fmla="*/ 210 h 253"/>
                  <a:gd name="T24" fmla="*/ 93 w 271"/>
                  <a:gd name="T25" fmla="*/ 207 h 253"/>
                  <a:gd name="T26" fmla="*/ 105 w 271"/>
                  <a:gd name="T27" fmla="*/ 212 h 253"/>
                  <a:gd name="T28" fmla="*/ 111 w 271"/>
                  <a:gd name="T29" fmla="*/ 222 h 253"/>
                  <a:gd name="T30" fmla="*/ 116 w 271"/>
                  <a:gd name="T31" fmla="*/ 228 h 253"/>
                  <a:gd name="T32" fmla="*/ 124 w 271"/>
                  <a:gd name="T33" fmla="*/ 222 h 253"/>
                  <a:gd name="T34" fmla="*/ 136 w 271"/>
                  <a:gd name="T35" fmla="*/ 220 h 253"/>
                  <a:gd name="T36" fmla="*/ 143 w 271"/>
                  <a:gd name="T37" fmla="*/ 228 h 253"/>
                  <a:gd name="T38" fmla="*/ 159 w 271"/>
                  <a:gd name="T39" fmla="*/ 232 h 253"/>
                  <a:gd name="T40" fmla="*/ 165 w 271"/>
                  <a:gd name="T41" fmla="*/ 224 h 253"/>
                  <a:gd name="T42" fmla="*/ 176 w 271"/>
                  <a:gd name="T43" fmla="*/ 218 h 253"/>
                  <a:gd name="T44" fmla="*/ 201 w 271"/>
                  <a:gd name="T45" fmla="*/ 222 h 253"/>
                  <a:gd name="T46" fmla="*/ 213 w 271"/>
                  <a:gd name="T47" fmla="*/ 222 h 253"/>
                  <a:gd name="T48" fmla="*/ 217 w 271"/>
                  <a:gd name="T49" fmla="*/ 218 h 253"/>
                  <a:gd name="T50" fmla="*/ 225 w 271"/>
                  <a:gd name="T51" fmla="*/ 214 h 253"/>
                  <a:gd name="T52" fmla="*/ 227 w 271"/>
                  <a:gd name="T53" fmla="*/ 212 h 253"/>
                  <a:gd name="T54" fmla="*/ 232 w 271"/>
                  <a:gd name="T55" fmla="*/ 191 h 253"/>
                  <a:gd name="T56" fmla="*/ 234 w 271"/>
                  <a:gd name="T57" fmla="*/ 183 h 253"/>
                  <a:gd name="T58" fmla="*/ 240 w 271"/>
                  <a:gd name="T59" fmla="*/ 170 h 253"/>
                  <a:gd name="T60" fmla="*/ 256 w 271"/>
                  <a:gd name="T61" fmla="*/ 152 h 253"/>
                  <a:gd name="T62" fmla="*/ 267 w 271"/>
                  <a:gd name="T63" fmla="*/ 77 h 253"/>
                  <a:gd name="T64" fmla="*/ 263 w 271"/>
                  <a:gd name="T65" fmla="*/ 52 h 253"/>
                  <a:gd name="T66" fmla="*/ 254 w 271"/>
                  <a:gd name="T67" fmla="*/ 11 h 253"/>
                  <a:gd name="T68" fmla="*/ 242 w 271"/>
                  <a:gd name="T69" fmla="*/ 17 h 253"/>
                  <a:gd name="T70" fmla="*/ 236 w 271"/>
                  <a:gd name="T71" fmla="*/ 15 h 253"/>
                  <a:gd name="T72" fmla="*/ 230 w 271"/>
                  <a:gd name="T73" fmla="*/ 7 h 253"/>
                  <a:gd name="T74" fmla="*/ 223 w 271"/>
                  <a:gd name="T75" fmla="*/ 5 h 253"/>
                  <a:gd name="T76" fmla="*/ 213 w 271"/>
                  <a:gd name="T77" fmla="*/ 0 h 253"/>
                  <a:gd name="T78" fmla="*/ 198 w 271"/>
                  <a:gd name="T79" fmla="*/ 0 h 253"/>
                  <a:gd name="T80" fmla="*/ 167 w 271"/>
                  <a:gd name="T81" fmla="*/ 27 h 253"/>
                  <a:gd name="T82" fmla="*/ 130 w 271"/>
                  <a:gd name="T83" fmla="*/ 56 h 253"/>
                  <a:gd name="T84" fmla="*/ 109 w 271"/>
                  <a:gd name="T85" fmla="*/ 75 h 253"/>
                  <a:gd name="T86" fmla="*/ 89 w 271"/>
                  <a:gd name="T87" fmla="*/ 89 h 253"/>
                  <a:gd name="T88" fmla="*/ 68 w 271"/>
                  <a:gd name="T89" fmla="*/ 149 h 253"/>
                  <a:gd name="T90" fmla="*/ 62 w 271"/>
                  <a:gd name="T91" fmla="*/ 162 h 253"/>
                  <a:gd name="T92" fmla="*/ 58 w 271"/>
                  <a:gd name="T93" fmla="*/ 172 h 253"/>
                  <a:gd name="T94" fmla="*/ 45 w 271"/>
                  <a:gd name="T95" fmla="*/ 176 h 253"/>
                  <a:gd name="T96" fmla="*/ 16 w 271"/>
                  <a:gd name="T97" fmla="*/ 176 h 253"/>
                  <a:gd name="T98" fmla="*/ 0 w 271"/>
                  <a:gd name="T99" fmla="*/ 195 h 253"/>
                  <a:gd name="T100" fmla="*/ 4 w 271"/>
                  <a:gd name="T101" fmla="*/ 212 h 253"/>
                  <a:gd name="T102" fmla="*/ 12 w 271"/>
                  <a:gd name="T103" fmla="*/ 21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1" h="253">
                    <a:moveTo>
                      <a:pt x="12" y="212"/>
                    </a:moveTo>
                    <a:lnTo>
                      <a:pt x="12" y="218"/>
                    </a:lnTo>
                    <a:lnTo>
                      <a:pt x="14" y="218"/>
                    </a:lnTo>
                    <a:lnTo>
                      <a:pt x="10" y="222"/>
                    </a:lnTo>
                    <a:lnTo>
                      <a:pt x="10" y="224"/>
                    </a:lnTo>
                    <a:lnTo>
                      <a:pt x="16" y="230"/>
                    </a:lnTo>
                    <a:lnTo>
                      <a:pt x="20" y="232"/>
                    </a:lnTo>
                    <a:lnTo>
                      <a:pt x="20" y="234"/>
                    </a:lnTo>
                    <a:lnTo>
                      <a:pt x="24" y="234"/>
                    </a:lnTo>
                    <a:lnTo>
                      <a:pt x="29" y="232"/>
                    </a:lnTo>
                    <a:lnTo>
                      <a:pt x="31" y="232"/>
                    </a:lnTo>
                    <a:lnTo>
                      <a:pt x="35" y="234"/>
                    </a:lnTo>
                    <a:lnTo>
                      <a:pt x="35" y="239"/>
                    </a:lnTo>
                    <a:lnTo>
                      <a:pt x="29" y="241"/>
                    </a:lnTo>
                    <a:lnTo>
                      <a:pt x="35" y="249"/>
                    </a:lnTo>
                    <a:lnTo>
                      <a:pt x="35" y="243"/>
                    </a:lnTo>
                    <a:lnTo>
                      <a:pt x="43" y="241"/>
                    </a:lnTo>
                    <a:lnTo>
                      <a:pt x="45" y="243"/>
                    </a:lnTo>
                    <a:lnTo>
                      <a:pt x="47" y="247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51" y="249"/>
                    </a:lnTo>
                    <a:lnTo>
                      <a:pt x="53" y="249"/>
                    </a:lnTo>
                    <a:lnTo>
                      <a:pt x="56" y="251"/>
                    </a:lnTo>
                    <a:lnTo>
                      <a:pt x="58" y="253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0" y="236"/>
                    </a:lnTo>
                    <a:lnTo>
                      <a:pt x="62" y="234"/>
                    </a:lnTo>
                    <a:lnTo>
                      <a:pt x="64" y="232"/>
                    </a:lnTo>
                    <a:lnTo>
                      <a:pt x="66" y="228"/>
                    </a:lnTo>
                    <a:lnTo>
                      <a:pt x="66" y="224"/>
                    </a:lnTo>
                    <a:lnTo>
                      <a:pt x="66" y="218"/>
                    </a:lnTo>
                    <a:lnTo>
                      <a:pt x="72" y="212"/>
                    </a:lnTo>
                    <a:lnTo>
                      <a:pt x="85" y="212"/>
                    </a:lnTo>
                    <a:lnTo>
                      <a:pt x="85" y="210"/>
                    </a:lnTo>
                    <a:lnTo>
                      <a:pt x="87" y="210"/>
                    </a:lnTo>
                    <a:lnTo>
                      <a:pt x="91" y="207"/>
                    </a:lnTo>
                    <a:lnTo>
                      <a:pt x="93" y="207"/>
                    </a:lnTo>
                    <a:lnTo>
                      <a:pt x="95" y="212"/>
                    </a:lnTo>
                    <a:lnTo>
                      <a:pt x="95" y="212"/>
                    </a:lnTo>
                    <a:lnTo>
                      <a:pt x="105" y="212"/>
                    </a:lnTo>
                    <a:lnTo>
                      <a:pt x="111" y="220"/>
                    </a:lnTo>
                    <a:lnTo>
                      <a:pt x="111" y="220"/>
                    </a:lnTo>
                    <a:lnTo>
                      <a:pt x="111" y="222"/>
                    </a:lnTo>
                    <a:lnTo>
                      <a:pt x="111" y="224"/>
                    </a:lnTo>
                    <a:lnTo>
                      <a:pt x="114" y="226"/>
                    </a:lnTo>
                    <a:lnTo>
                      <a:pt x="116" y="228"/>
                    </a:lnTo>
                    <a:lnTo>
                      <a:pt x="118" y="228"/>
                    </a:lnTo>
                    <a:lnTo>
                      <a:pt x="122" y="226"/>
                    </a:lnTo>
                    <a:lnTo>
                      <a:pt x="124" y="222"/>
                    </a:lnTo>
                    <a:lnTo>
                      <a:pt x="130" y="220"/>
                    </a:lnTo>
                    <a:lnTo>
                      <a:pt x="132" y="220"/>
                    </a:lnTo>
                    <a:lnTo>
                      <a:pt x="136" y="220"/>
                    </a:lnTo>
                    <a:lnTo>
                      <a:pt x="136" y="222"/>
                    </a:lnTo>
                    <a:lnTo>
                      <a:pt x="140" y="224"/>
                    </a:lnTo>
                    <a:lnTo>
                      <a:pt x="143" y="228"/>
                    </a:lnTo>
                    <a:lnTo>
                      <a:pt x="149" y="230"/>
                    </a:lnTo>
                    <a:lnTo>
                      <a:pt x="157" y="230"/>
                    </a:lnTo>
                    <a:lnTo>
                      <a:pt x="159" y="232"/>
                    </a:lnTo>
                    <a:lnTo>
                      <a:pt x="161" y="232"/>
                    </a:lnTo>
                    <a:lnTo>
                      <a:pt x="161" y="230"/>
                    </a:lnTo>
                    <a:lnTo>
                      <a:pt x="165" y="224"/>
                    </a:lnTo>
                    <a:lnTo>
                      <a:pt x="167" y="222"/>
                    </a:lnTo>
                    <a:lnTo>
                      <a:pt x="172" y="220"/>
                    </a:lnTo>
                    <a:lnTo>
                      <a:pt x="176" y="218"/>
                    </a:lnTo>
                    <a:lnTo>
                      <a:pt x="188" y="218"/>
                    </a:lnTo>
                    <a:lnTo>
                      <a:pt x="198" y="220"/>
                    </a:lnTo>
                    <a:lnTo>
                      <a:pt x="201" y="222"/>
                    </a:lnTo>
                    <a:lnTo>
                      <a:pt x="203" y="224"/>
                    </a:lnTo>
                    <a:lnTo>
                      <a:pt x="209" y="224"/>
                    </a:lnTo>
                    <a:lnTo>
                      <a:pt x="213" y="222"/>
                    </a:lnTo>
                    <a:lnTo>
                      <a:pt x="213" y="220"/>
                    </a:lnTo>
                    <a:lnTo>
                      <a:pt x="217" y="220"/>
                    </a:lnTo>
                    <a:lnTo>
                      <a:pt x="217" y="218"/>
                    </a:lnTo>
                    <a:lnTo>
                      <a:pt x="223" y="218"/>
                    </a:lnTo>
                    <a:lnTo>
                      <a:pt x="223" y="216"/>
                    </a:lnTo>
                    <a:lnTo>
                      <a:pt x="225" y="214"/>
                    </a:lnTo>
                    <a:lnTo>
                      <a:pt x="225" y="212"/>
                    </a:lnTo>
                    <a:lnTo>
                      <a:pt x="227" y="212"/>
                    </a:lnTo>
                    <a:lnTo>
                      <a:pt x="227" y="212"/>
                    </a:lnTo>
                    <a:lnTo>
                      <a:pt x="227" y="195"/>
                    </a:lnTo>
                    <a:lnTo>
                      <a:pt x="232" y="193"/>
                    </a:lnTo>
                    <a:lnTo>
                      <a:pt x="232" y="191"/>
                    </a:lnTo>
                    <a:lnTo>
                      <a:pt x="234" y="191"/>
                    </a:lnTo>
                    <a:lnTo>
                      <a:pt x="234" y="187"/>
                    </a:lnTo>
                    <a:lnTo>
                      <a:pt x="234" y="183"/>
                    </a:lnTo>
                    <a:lnTo>
                      <a:pt x="236" y="178"/>
                    </a:lnTo>
                    <a:lnTo>
                      <a:pt x="238" y="174"/>
                    </a:lnTo>
                    <a:lnTo>
                      <a:pt x="240" y="170"/>
                    </a:lnTo>
                    <a:lnTo>
                      <a:pt x="244" y="166"/>
                    </a:lnTo>
                    <a:lnTo>
                      <a:pt x="250" y="158"/>
                    </a:lnTo>
                    <a:lnTo>
                      <a:pt x="256" y="152"/>
                    </a:lnTo>
                    <a:lnTo>
                      <a:pt x="261" y="145"/>
                    </a:lnTo>
                    <a:lnTo>
                      <a:pt x="263" y="143"/>
                    </a:lnTo>
                    <a:lnTo>
                      <a:pt x="267" y="77"/>
                    </a:lnTo>
                    <a:lnTo>
                      <a:pt x="271" y="67"/>
                    </a:lnTo>
                    <a:lnTo>
                      <a:pt x="265" y="58"/>
                    </a:lnTo>
                    <a:lnTo>
                      <a:pt x="263" y="52"/>
                    </a:lnTo>
                    <a:lnTo>
                      <a:pt x="254" y="42"/>
                    </a:lnTo>
                    <a:lnTo>
                      <a:pt x="259" y="29"/>
                    </a:lnTo>
                    <a:lnTo>
                      <a:pt x="254" y="11"/>
                    </a:lnTo>
                    <a:lnTo>
                      <a:pt x="248" y="13"/>
                    </a:lnTo>
                    <a:lnTo>
                      <a:pt x="244" y="15"/>
                    </a:lnTo>
                    <a:lnTo>
                      <a:pt x="242" y="17"/>
                    </a:lnTo>
                    <a:lnTo>
                      <a:pt x="240" y="17"/>
                    </a:lnTo>
                    <a:lnTo>
                      <a:pt x="238" y="15"/>
                    </a:lnTo>
                    <a:lnTo>
                      <a:pt x="236" y="15"/>
                    </a:lnTo>
                    <a:lnTo>
                      <a:pt x="234" y="11"/>
                    </a:lnTo>
                    <a:lnTo>
                      <a:pt x="234" y="9"/>
                    </a:lnTo>
                    <a:lnTo>
                      <a:pt x="230" y="7"/>
                    </a:lnTo>
                    <a:lnTo>
                      <a:pt x="227" y="7"/>
                    </a:lnTo>
                    <a:lnTo>
                      <a:pt x="227" y="7"/>
                    </a:lnTo>
                    <a:lnTo>
                      <a:pt x="223" y="5"/>
                    </a:lnTo>
                    <a:lnTo>
                      <a:pt x="219" y="2"/>
                    </a:lnTo>
                    <a:lnTo>
                      <a:pt x="217" y="2"/>
                    </a:lnTo>
                    <a:lnTo>
                      <a:pt x="213" y="0"/>
                    </a:lnTo>
                    <a:lnTo>
                      <a:pt x="211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2" y="7"/>
                    </a:lnTo>
                    <a:lnTo>
                      <a:pt x="180" y="17"/>
                    </a:lnTo>
                    <a:lnTo>
                      <a:pt x="167" y="27"/>
                    </a:lnTo>
                    <a:lnTo>
                      <a:pt x="151" y="38"/>
                    </a:lnTo>
                    <a:lnTo>
                      <a:pt x="140" y="48"/>
                    </a:lnTo>
                    <a:lnTo>
                      <a:pt x="130" y="56"/>
                    </a:lnTo>
                    <a:lnTo>
                      <a:pt x="124" y="58"/>
                    </a:lnTo>
                    <a:lnTo>
                      <a:pt x="116" y="67"/>
                    </a:lnTo>
                    <a:lnTo>
                      <a:pt x="109" y="75"/>
                    </a:lnTo>
                    <a:lnTo>
                      <a:pt x="101" y="83"/>
                    </a:lnTo>
                    <a:lnTo>
                      <a:pt x="95" y="87"/>
                    </a:lnTo>
                    <a:lnTo>
                      <a:pt x="89" y="89"/>
                    </a:lnTo>
                    <a:lnTo>
                      <a:pt x="78" y="92"/>
                    </a:lnTo>
                    <a:lnTo>
                      <a:pt x="68" y="96"/>
                    </a:lnTo>
                    <a:lnTo>
                      <a:pt x="68" y="149"/>
                    </a:lnTo>
                    <a:lnTo>
                      <a:pt x="64" y="156"/>
                    </a:lnTo>
                    <a:lnTo>
                      <a:pt x="64" y="160"/>
                    </a:lnTo>
                    <a:lnTo>
                      <a:pt x="62" y="162"/>
                    </a:lnTo>
                    <a:lnTo>
                      <a:pt x="62" y="168"/>
                    </a:lnTo>
                    <a:lnTo>
                      <a:pt x="60" y="170"/>
                    </a:lnTo>
                    <a:lnTo>
                      <a:pt x="58" y="172"/>
                    </a:lnTo>
                    <a:lnTo>
                      <a:pt x="53" y="174"/>
                    </a:lnTo>
                    <a:lnTo>
                      <a:pt x="47" y="174"/>
                    </a:lnTo>
                    <a:lnTo>
                      <a:pt x="45" y="176"/>
                    </a:lnTo>
                    <a:lnTo>
                      <a:pt x="33" y="174"/>
                    </a:lnTo>
                    <a:lnTo>
                      <a:pt x="33" y="178"/>
                    </a:lnTo>
                    <a:lnTo>
                      <a:pt x="16" y="176"/>
                    </a:lnTo>
                    <a:lnTo>
                      <a:pt x="10" y="183"/>
                    </a:lnTo>
                    <a:lnTo>
                      <a:pt x="0" y="18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205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" name="Freeform 115"/>
              <p:cNvSpPr>
                <a:spLocks/>
              </p:cNvSpPr>
              <p:nvPr/>
            </p:nvSpPr>
            <p:spPr bwMode="auto">
              <a:xfrm>
                <a:off x="2667" y="1849"/>
                <a:ext cx="271" cy="253"/>
              </a:xfrm>
              <a:custGeom>
                <a:avLst/>
                <a:gdLst>
                  <a:gd name="T0" fmla="*/ 14 w 271"/>
                  <a:gd name="T1" fmla="*/ 218 h 253"/>
                  <a:gd name="T2" fmla="*/ 16 w 271"/>
                  <a:gd name="T3" fmla="*/ 230 h 253"/>
                  <a:gd name="T4" fmla="*/ 24 w 271"/>
                  <a:gd name="T5" fmla="*/ 234 h 253"/>
                  <a:gd name="T6" fmla="*/ 35 w 271"/>
                  <a:gd name="T7" fmla="*/ 234 h 253"/>
                  <a:gd name="T8" fmla="*/ 35 w 271"/>
                  <a:gd name="T9" fmla="*/ 249 h 253"/>
                  <a:gd name="T10" fmla="*/ 45 w 271"/>
                  <a:gd name="T11" fmla="*/ 243 h 253"/>
                  <a:gd name="T12" fmla="*/ 49 w 271"/>
                  <a:gd name="T13" fmla="*/ 249 h 253"/>
                  <a:gd name="T14" fmla="*/ 56 w 271"/>
                  <a:gd name="T15" fmla="*/ 251 h 253"/>
                  <a:gd name="T16" fmla="*/ 60 w 271"/>
                  <a:gd name="T17" fmla="*/ 239 h 253"/>
                  <a:gd name="T18" fmla="*/ 64 w 271"/>
                  <a:gd name="T19" fmla="*/ 232 h 253"/>
                  <a:gd name="T20" fmla="*/ 66 w 271"/>
                  <a:gd name="T21" fmla="*/ 218 h 253"/>
                  <a:gd name="T22" fmla="*/ 85 w 271"/>
                  <a:gd name="T23" fmla="*/ 210 h 253"/>
                  <a:gd name="T24" fmla="*/ 93 w 271"/>
                  <a:gd name="T25" fmla="*/ 207 h 253"/>
                  <a:gd name="T26" fmla="*/ 105 w 271"/>
                  <a:gd name="T27" fmla="*/ 212 h 253"/>
                  <a:gd name="T28" fmla="*/ 111 w 271"/>
                  <a:gd name="T29" fmla="*/ 222 h 253"/>
                  <a:gd name="T30" fmla="*/ 116 w 271"/>
                  <a:gd name="T31" fmla="*/ 228 h 253"/>
                  <a:gd name="T32" fmla="*/ 124 w 271"/>
                  <a:gd name="T33" fmla="*/ 222 h 253"/>
                  <a:gd name="T34" fmla="*/ 136 w 271"/>
                  <a:gd name="T35" fmla="*/ 220 h 253"/>
                  <a:gd name="T36" fmla="*/ 143 w 271"/>
                  <a:gd name="T37" fmla="*/ 228 h 253"/>
                  <a:gd name="T38" fmla="*/ 159 w 271"/>
                  <a:gd name="T39" fmla="*/ 232 h 253"/>
                  <a:gd name="T40" fmla="*/ 165 w 271"/>
                  <a:gd name="T41" fmla="*/ 224 h 253"/>
                  <a:gd name="T42" fmla="*/ 176 w 271"/>
                  <a:gd name="T43" fmla="*/ 218 h 253"/>
                  <a:gd name="T44" fmla="*/ 201 w 271"/>
                  <a:gd name="T45" fmla="*/ 222 h 253"/>
                  <a:gd name="T46" fmla="*/ 213 w 271"/>
                  <a:gd name="T47" fmla="*/ 222 h 253"/>
                  <a:gd name="T48" fmla="*/ 217 w 271"/>
                  <a:gd name="T49" fmla="*/ 218 h 253"/>
                  <a:gd name="T50" fmla="*/ 225 w 271"/>
                  <a:gd name="T51" fmla="*/ 214 h 253"/>
                  <a:gd name="T52" fmla="*/ 227 w 271"/>
                  <a:gd name="T53" fmla="*/ 212 h 253"/>
                  <a:gd name="T54" fmla="*/ 232 w 271"/>
                  <a:gd name="T55" fmla="*/ 191 h 253"/>
                  <a:gd name="T56" fmla="*/ 234 w 271"/>
                  <a:gd name="T57" fmla="*/ 183 h 253"/>
                  <a:gd name="T58" fmla="*/ 240 w 271"/>
                  <a:gd name="T59" fmla="*/ 170 h 253"/>
                  <a:gd name="T60" fmla="*/ 256 w 271"/>
                  <a:gd name="T61" fmla="*/ 152 h 253"/>
                  <a:gd name="T62" fmla="*/ 267 w 271"/>
                  <a:gd name="T63" fmla="*/ 77 h 253"/>
                  <a:gd name="T64" fmla="*/ 263 w 271"/>
                  <a:gd name="T65" fmla="*/ 52 h 253"/>
                  <a:gd name="T66" fmla="*/ 254 w 271"/>
                  <a:gd name="T67" fmla="*/ 11 h 253"/>
                  <a:gd name="T68" fmla="*/ 242 w 271"/>
                  <a:gd name="T69" fmla="*/ 17 h 253"/>
                  <a:gd name="T70" fmla="*/ 236 w 271"/>
                  <a:gd name="T71" fmla="*/ 15 h 253"/>
                  <a:gd name="T72" fmla="*/ 230 w 271"/>
                  <a:gd name="T73" fmla="*/ 7 h 253"/>
                  <a:gd name="T74" fmla="*/ 223 w 271"/>
                  <a:gd name="T75" fmla="*/ 5 h 253"/>
                  <a:gd name="T76" fmla="*/ 213 w 271"/>
                  <a:gd name="T77" fmla="*/ 0 h 253"/>
                  <a:gd name="T78" fmla="*/ 198 w 271"/>
                  <a:gd name="T79" fmla="*/ 0 h 253"/>
                  <a:gd name="T80" fmla="*/ 167 w 271"/>
                  <a:gd name="T81" fmla="*/ 27 h 253"/>
                  <a:gd name="T82" fmla="*/ 130 w 271"/>
                  <a:gd name="T83" fmla="*/ 56 h 253"/>
                  <a:gd name="T84" fmla="*/ 109 w 271"/>
                  <a:gd name="T85" fmla="*/ 75 h 253"/>
                  <a:gd name="T86" fmla="*/ 89 w 271"/>
                  <a:gd name="T87" fmla="*/ 89 h 253"/>
                  <a:gd name="T88" fmla="*/ 68 w 271"/>
                  <a:gd name="T89" fmla="*/ 149 h 253"/>
                  <a:gd name="T90" fmla="*/ 62 w 271"/>
                  <a:gd name="T91" fmla="*/ 162 h 253"/>
                  <a:gd name="T92" fmla="*/ 58 w 271"/>
                  <a:gd name="T93" fmla="*/ 172 h 253"/>
                  <a:gd name="T94" fmla="*/ 45 w 271"/>
                  <a:gd name="T95" fmla="*/ 176 h 253"/>
                  <a:gd name="T96" fmla="*/ 16 w 271"/>
                  <a:gd name="T97" fmla="*/ 176 h 253"/>
                  <a:gd name="T98" fmla="*/ 0 w 271"/>
                  <a:gd name="T99" fmla="*/ 195 h 253"/>
                  <a:gd name="T100" fmla="*/ 4 w 271"/>
                  <a:gd name="T101" fmla="*/ 212 h 253"/>
                  <a:gd name="T102" fmla="*/ 12 w 271"/>
                  <a:gd name="T103" fmla="*/ 21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1" h="253">
                    <a:moveTo>
                      <a:pt x="12" y="212"/>
                    </a:moveTo>
                    <a:lnTo>
                      <a:pt x="12" y="218"/>
                    </a:lnTo>
                    <a:lnTo>
                      <a:pt x="14" y="218"/>
                    </a:lnTo>
                    <a:lnTo>
                      <a:pt x="10" y="222"/>
                    </a:lnTo>
                    <a:lnTo>
                      <a:pt x="10" y="224"/>
                    </a:lnTo>
                    <a:lnTo>
                      <a:pt x="16" y="230"/>
                    </a:lnTo>
                    <a:lnTo>
                      <a:pt x="20" y="232"/>
                    </a:lnTo>
                    <a:lnTo>
                      <a:pt x="20" y="234"/>
                    </a:lnTo>
                    <a:lnTo>
                      <a:pt x="24" y="234"/>
                    </a:lnTo>
                    <a:lnTo>
                      <a:pt x="29" y="232"/>
                    </a:lnTo>
                    <a:lnTo>
                      <a:pt x="31" y="232"/>
                    </a:lnTo>
                    <a:lnTo>
                      <a:pt x="35" y="234"/>
                    </a:lnTo>
                    <a:lnTo>
                      <a:pt x="35" y="239"/>
                    </a:lnTo>
                    <a:lnTo>
                      <a:pt x="29" y="241"/>
                    </a:lnTo>
                    <a:lnTo>
                      <a:pt x="35" y="249"/>
                    </a:lnTo>
                    <a:lnTo>
                      <a:pt x="35" y="243"/>
                    </a:lnTo>
                    <a:lnTo>
                      <a:pt x="43" y="241"/>
                    </a:lnTo>
                    <a:lnTo>
                      <a:pt x="45" y="243"/>
                    </a:lnTo>
                    <a:lnTo>
                      <a:pt x="47" y="247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51" y="249"/>
                    </a:lnTo>
                    <a:lnTo>
                      <a:pt x="53" y="249"/>
                    </a:lnTo>
                    <a:lnTo>
                      <a:pt x="56" y="251"/>
                    </a:lnTo>
                    <a:lnTo>
                      <a:pt x="58" y="253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0" y="236"/>
                    </a:lnTo>
                    <a:lnTo>
                      <a:pt x="62" y="234"/>
                    </a:lnTo>
                    <a:lnTo>
                      <a:pt x="64" y="232"/>
                    </a:lnTo>
                    <a:lnTo>
                      <a:pt x="66" y="228"/>
                    </a:lnTo>
                    <a:lnTo>
                      <a:pt x="66" y="224"/>
                    </a:lnTo>
                    <a:lnTo>
                      <a:pt x="66" y="218"/>
                    </a:lnTo>
                    <a:lnTo>
                      <a:pt x="72" y="212"/>
                    </a:lnTo>
                    <a:lnTo>
                      <a:pt x="85" y="212"/>
                    </a:lnTo>
                    <a:lnTo>
                      <a:pt x="85" y="210"/>
                    </a:lnTo>
                    <a:lnTo>
                      <a:pt x="87" y="210"/>
                    </a:lnTo>
                    <a:lnTo>
                      <a:pt x="91" y="207"/>
                    </a:lnTo>
                    <a:lnTo>
                      <a:pt x="93" y="207"/>
                    </a:lnTo>
                    <a:lnTo>
                      <a:pt x="95" y="212"/>
                    </a:lnTo>
                    <a:lnTo>
                      <a:pt x="95" y="212"/>
                    </a:lnTo>
                    <a:lnTo>
                      <a:pt x="105" y="212"/>
                    </a:lnTo>
                    <a:lnTo>
                      <a:pt x="111" y="220"/>
                    </a:lnTo>
                    <a:lnTo>
                      <a:pt x="111" y="220"/>
                    </a:lnTo>
                    <a:lnTo>
                      <a:pt x="111" y="222"/>
                    </a:lnTo>
                    <a:lnTo>
                      <a:pt x="111" y="224"/>
                    </a:lnTo>
                    <a:lnTo>
                      <a:pt x="114" y="226"/>
                    </a:lnTo>
                    <a:lnTo>
                      <a:pt x="116" y="228"/>
                    </a:lnTo>
                    <a:lnTo>
                      <a:pt x="118" y="228"/>
                    </a:lnTo>
                    <a:lnTo>
                      <a:pt x="122" y="226"/>
                    </a:lnTo>
                    <a:lnTo>
                      <a:pt x="124" y="222"/>
                    </a:lnTo>
                    <a:lnTo>
                      <a:pt x="130" y="220"/>
                    </a:lnTo>
                    <a:lnTo>
                      <a:pt x="132" y="220"/>
                    </a:lnTo>
                    <a:lnTo>
                      <a:pt x="136" y="220"/>
                    </a:lnTo>
                    <a:lnTo>
                      <a:pt x="136" y="222"/>
                    </a:lnTo>
                    <a:lnTo>
                      <a:pt x="140" y="224"/>
                    </a:lnTo>
                    <a:lnTo>
                      <a:pt x="143" y="228"/>
                    </a:lnTo>
                    <a:lnTo>
                      <a:pt x="149" y="230"/>
                    </a:lnTo>
                    <a:lnTo>
                      <a:pt x="157" y="230"/>
                    </a:lnTo>
                    <a:lnTo>
                      <a:pt x="159" y="232"/>
                    </a:lnTo>
                    <a:lnTo>
                      <a:pt x="161" y="232"/>
                    </a:lnTo>
                    <a:lnTo>
                      <a:pt x="161" y="230"/>
                    </a:lnTo>
                    <a:lnTo>
                      <a:pt x="165" y="224"/>
                    </a:lnTo>
                    <a:lnTo>
                      <a:pt x="167" y="222"/>
                    </a:lnTo>
                    <a:lnTo>
                      <a:pt x="172" y="220"/>
                    </a:lnTo>
                    <a:lnTo>
                      <a:pt x="176" y="218"/>
                    </a:lnTo>
                    <a:lnTo>
                      <a:pt x="188" y="218"/>
                    </a:lnTo>
                    <a:lnTo>
                      <a:pt x="198" y="220"/>
                    </a:lnTo>
                    <a:lnTo>
                      <a:pt x="201" y="222"/>
                    </a:lnTo>
                    <a:lnTo>
                      <a:pt x="203" y="224"/>
                    </a:lnTo>
                    <a:lnTo>
                      <a:pt x="209" y="224"/>
                    </a:lnTo>
                    <a:lnTo>
                      <a:pt x="213" y="222"/>
                    </a:lnTo>
                    <a:lnTo>
                      <a:pt x="213" y="220"/>
                    </a:lnTo>
                    <a:lnTo>
                      <a:pt x="217" y="220"/>
                    </a:lnTo>
                    <a:lnTo>
                      <a:pt x="217" y="218"/>
                    </a:lnTo>
                    <a:lnTo>
                      <a:pt x="223" y="218"/>
                    </a:lnTo>
                    <a:lnTo>
                      <a:pt x="223" y="216"/>
                    </a:lnTo>
                    <a:lnTo>
                      <a:pt x="225" y="214"/>
                    </a:lnTo>
                    <a:lnTo>
                      <a:pt x="225" y="212"/>
                    </a:lnTo>
                    <a:lnTo>
                      <a:pt x="227" y="212"/>
                    </a:lnTo>
                    <a:lnTo>
                      <a:pt x="227" y="212"/>
                    </a:lnTo>
                    <a:lnTo>
                      <a:pt x="227" y="195"/>
                    </a:lnTo>
                    <a:lnTo>
                      <a:pt x="232" y="193"/>
                    </a:lnTo>
                    <a:lnTo>
                      <a:pt x="232" y="191"/>
                    </a:lnTo>
                    <a:lnTo>
                      <a:pt x="234" y="191"/>
                    </a:lnTo>
                    <a:lnTo>
                      <a:pt x="234" y="187"/>
                    </a:lnTo>
                    <a:lnTo>
                      <a:pt x="234" y="183"/>
                    </a:lnTo>
                    <a:lnTo>
                      <a:pt x="236" y="178"/>
                    </a:lnTo>
                    <a:lnTo>
                      <a:pt x="238" y="174"/>
                    </a:lnTo>
                    <a:lnTo>
                      <a:pt x="240" y="170"/>
                    </a:lnTo>
                    <a:lnTo>
                      <a:pt x="244" y="166"/>
                    </a:lnTo>
                    <a:lnTo>
                      <a:pt x="250" y="158"/>
                    </a:lnTo>
                    <a:lnTo>
                      <a:pt x="256" y="152"/>
                    </a:lnTo>
                    <a:lnTo>
                      <a:pt x="261" y="145"/>
                    </a:lnTo>
                    <a:lnTo>
                      <a:pt x="263" y="143"/>
                    </a:lnTo>
                    <a:lnTo>
                      <a:pt x="267" y="77"/>
                    </a:lnTo>
                    <a:lnTo>
                      <a:pt x="271" y="67"/>
                    </a:lnTo>
                    <a:lnTo>
                      <a:pt x="265" y="58"/>
                    </a:lnTo>
                    <a:lnTo>
                      <a:pt x="263" y="52"/>
                    </a:lnTo>
                    <a:lnTo>
                      <a:pt x="254" y="42"/>
                    </a:lnTo>
                    <a:lnTo>
                      <a:pt x="259" y="29"/>
                    </a:lnTo>
                    <a:lnTo>
                      <a:pt x="254" y="11"/>
                    </a:lnTo>
                    <a:lnTo>
                      <a:pt x="248" y="13"/>
                    </a:lnTo>
                    <a:lnTo>
                      <a:pt x="244" y="15"/>
                    </a:lnTo>
                    <a:lnTo>
                      <a:pt x="242" y="17"/>
                    </a:lnTo>
                    <a:lnTo>
                      <a:pt x="240" y="17"/>
                    </a:lnTo>
                    <a:lnTo>
                      <a:pt x="238" y="15"/>
                    </a:lnTo>
                    <a:lnTo>
                      <a:pt x="236" y="15"/>
                    </a:lnTo>
                    <a:lnTo>
                      <a:pt x="234" y="11"/>
                    </a:lnTo>
                    <a:lnTo>
                      <a:pt x="234" y="9"/>
                    </a:lnTo>
                    <a:lnTo>
                      <a:pt x="230" y="7"/>
                    </a:lnTo>
                    <a:lnTo>
                      <a:pt x="227" y="7"/>
                    </a:lnTo>
                    <a:lnTo>
                      <a:pt x="227" y="7"/>
                    </a:lnTo>
                    <a:lnTo>
                      <a:pt x="223" y="5"/>
                    </a:lnTo>
                    <a:lnTo>
                      <a:pt x="219" y="2"/>
                    </a:lnTo>
                    <a:lnTo>
                      <a:pt x="217" y="2"/>
                    </a:lnTo>
                    <a:lnTo>
                      <a:pt x="213" y="0"/>
                    </a:lnTo>
                    <a:lnTo>
                      <a:pt x="211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2" y="7"/>
                    </a:lnTo>
                    <a:lnTo>
                      <a:pt x="180" y="17"/>
                    </a:lnTo>
                    <a:lnTo>
                      <a:pt x="167" y="27"/>
                    </a:lnTo>
                    <a:lnTo>
                      <a:pt x="151" y="38"/>
                    </a:lnTo>
                    <a:lnTo>
                      <a:pt x="140" y="48"/>
                    </a:lnTo>
                    <a:lnTo>
                      <a:pt x="130" y="56"/>
                    </a:lnTo>
                    <a:lnTo>
                      <a:pt x="124" y="58"/>
                    </a:lnTo>
                    <a:lnTo>
                      <a:pt x="116" y="67"/>
                    </a:lnTo>
                    <a:lnTo>
                      <a:pt x="109" y="75"/>
                    </a:lnTo>
                    <a:lnTo>
                      <a:pt x="101" y="83"/>
                    </a:lnTo>
                    <a:lnTo>
                      <a:pt x="95" y="87"/>
                    </a:lnTo>
                    <a:lnTo>
                      <a:pt x="89" y="89"/>
                    </a:lnTo>
                    <a:lnTo>
                      <a:pt x="78" y="92"/>
                    </a:lnTo>
                    <a:lnTo>
                      <a:pt x="68" y="96"/>
                    </a:lnTo>
                    <a:lnTo>
                      <a:pt x="68" y="149"/>
                    </a:lnTo>
                    <a:lnTo>
                      <a:pt x="64" y="156"/>
                    </a:lnTo>
                    <a:lnTo>
                      <a:pt x="64" y="160"/>
                    </a:lnTo>
                    <a:lnTo>
                      <a:pt x="62" y="162"/>
                    </a:lnTo>
                    <a:lnTo>
                      <a:pt x="62" y="168"/>
                    </a:lnTo>
                    <a:lnTo>
                      <a:pt x="60" y="170"/>
                    </a:lnTo>
                    <a:lnTo>
                      <a:pt x="58" y="172"/>
                    </a:lnTo>
                    <a:lnTo>
                      <a:pt x="53" y="174"/>
                    </a:lnTo>
                    <a:lnTo>
                      <a:pt x="47" y="174"/>
                    </a:lnTo>
                    <a:lnTo>
                      <a:pt x="45" y="176"/>
                    </a:lnTo>
                    <a:lnTo>
                      <a:pt x="33" y="174"/>
                    </a:lnTo>
                    <a:lnTo>
                      <a:pt x="33" y="178"/>
                    </a:lnTo>
                    <a:lnTo>
                      <a:pt x="16" y="176"/>
                    </a:lnTo>
                    <a:lnTo>
                      <a:pt x="10" y="183"/>
                    </a:lnTo>
                    <a:lnTo>
                      <a:pt x="0" y="18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205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" name="Freeform 116"/>
              <p:cNvSpPr>
                <a:spLocks/>
              </p:cNvSpPr>
              <p:nvPr/>
            </p:nvSpPr>
            <p:spPr bwMode="auto">
              <a:xfrm>
                <a:off x="1121" y="2040"/>
                <a:ext cx="77" cy="89"/>
              </a:xfrm>
              <a:custGeom>
                <a:avLst/>
                <a:gdLst>
                  <a:gd name="T0" fmla="*/ 75 w 77"/>
                  <a:gd name="T1" fmla="*/ 2 h 89"/>
                  <a:gd name="T2" fmla="*/ 75 w 77"/>
                  <a:gd name="T3" fmla="*/ 0 h 89"/>
                  <a:gd name="T4" fmla="*/ 62 w 77"/>
                  <a:gd name="T5" fmla="*/ 2 h 89"/>
                  <a:gd name="T6" fmla="*/ 56 w 77"/>
                  <a:gd name="T7" fmla="*/ 4 h 89"/>
                  <a:gd name="T8" fmla="*/ 50 w 77"/>
                  <a:gd name="T9" fmla="*/ 0 h 89"/>
                  <a:gd name="T10" fmla="*/ 48 w 77"/>
                  <a:gd name="T11" fmla="*/ 8 h 89"/>
                  <a:gd name="T12" fmla="*/ 39 w 77"/>
                  <a:gd name="T13" fmla="*/ 14 h 89"/>
                  <a:gd name="T14" fmla="*/ 29 w 77"/>
                  <a:gd name="T15" fmla="*/ 21 h 89"/>
                  <a:gd name="T16" fmla="*/ 27 w 77"/>
                  <a:gd name="T17" fmla="*/ 16 h 89"/>
                  <a:gd name="T18" fmla="*/ 23 w 77"/>
                  <a:gd name="T19" fmla="*/ 19 h 89"/>
                  <a:gd name="T20" fmla="*/ 14 w 77"/>
                  <a:gd name="T21" fmla="*/ 23 h 89"/>
                  <a:gd name="T22" fmla="*/ 12 w 77"/>
                  <a:gd name="T23" fmla="*/ 27 h 89"/>
                  <a:gd name="T24" fmla="*/ 14 w 77"/>
                  <a:gd name="T25" fmla="*/ 31 h 89"/>
                  <a:gd name="T26" fmla="*/ 10 w 77"/>
                  <a:gd name="T27" fmla="*/ 33 h 89"/>
                  <a:gd name="T28" fmla="*/ 8 w 77"/>
                  <a:gd name="T29" fmla="*/ 39 h 89"/>
                  <a:gd name="T30" fmla="*/ 10 w 77"/>
                  <a:gd name="T31" fmla="*/ 54 h 89"/>
                  <a:gd name="T32" fmla="*/ 12 w 77"/>
                  <a:gd name="T33" fmla="*/ 58 h 89"/>
                  <a:gd name="T34" fmla="*/ 14 w 77"/>
                  <a:gd name="T35" fmla="*/ 68 h 89"/>
                  <a:gd name="T36" fmla="*/ 23 w 77"/>
                  <a:gd name="T37" fmla="*/ 72 h 89"/>
                  <a:gd name="T38" fmla="*/ 27 w 77"/>
                  <a:gd name="T39" fmla="*/ 79 h 89"/>
                  <a:gd name="T40" fmla="*/ 31 w 77"/>
                  <a:gd name="T41" fmla="*/ 79 h 89"/>
                  <a:gd name="T42" fmla="*/ 27 w 77"/>
                  <a:gd name="T43" fmla="*/ 74 h 89"/>
                  <a:gd name="T44" fmla="*/ 33 w 77"/>
                  <a:gd name="T45" fmla="*/ 72 h 89"/>
                  <a:gd name="T46" fmla="*/ 31 w 77"/>
                  <a:gd name="T47" fmla="*/ 70 h 89"/>
                  <a:gd name="T48" fmla="*/ 27 w 77"/>
                  <a:gd name="T49" fmla="*/ 70 h 89"/>
                  <a:gd name="T50" fmla="*/ 27 w 77"/>
                  <a:gd name="T51" fmla="*/ 60 h 89"/>
                  <a:gd name="T52" fmla="*/ 31 w 77"/>
                  <a:gd name="T53" fmla="*/ 62 h 89"/>
                  <a:gd name="T54" fmla="*/ 37 w 77"/>
                  <a:gd name="T55" fmla="*/ 66 h 89"/>
                  <a:gd name="T56" fmla="*/ 46 w 77"/>
                  <a:gd name="T57" fmla="*/ 83 h 89"/>
                  <a:gd name="T58" fmla="*/ 52 w 77"/>
                  <a:gd name="T59" fmla="*/ 85 h 89"/>
                  <a:gd name="T60" fmla="*/ 52 w 77"/>
                  <a:gd name="T61" fmla="*/ 85 h 89"/>
                  <a:gd name="T62" fmla="*/ 64 w 77"/>
                  <a:gd name="T63" fmla="*/ 89 h 89"/>
                  <a:gd name="T64" fmla="*/ 60 w 77"/>
                  <a:gd name="T65" fmla="*/ 85 h 89"/>
                  <a:gd name="T66" fmla="*/ 60 w 77"/>
                  <a:gd name="T67" fmla="*/ 74 h 89"/>
                  <a:gd name="T68" fmla="*/ 64 w 77"/>
                  <a:gd name="T69" fmla="*/ 70 h 89"/>
                  <a:gd name="T70" fmla="*/ 62 w 77"/>
                  <a:gd name="T71" fmla="*/ 62 h 89"/>
                  <a:gd name="T72" fmla="*/ 64 w 77"/>
                  <a:gd name="T73" fmla="*/ 48 h 89"/>
                  <a:gd name="T74" fmla="*/ 68 w 77"/>
                  <a:gd name="T75" fmla="*/ 29 h 89"/>
                  <a:gd name="T76" fmla="*/ 70 w 77"/>
                  <a:gd name="T77" fmla="*/ 25 h 89"/>
                  <a:gd name="T78" fmla="*/ 75 w 77"/>
                  <a:gd name="T79" fmla="*/ 16 h 89"/>
                  <a:gd name="T80" fmla="*/ 77 w 77"/>
                  <a:gd name="T81" fmla="*/ 4 h 89"/>
                  <a:gd name="T82" fmla="*/ 77 w 77"/>
                  <a:gd name="T83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" h="89">
                    <a:moveTo>
                      <a:pt x="77" y="4"/>
                    </a:move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0" y="4"/>
                    </a:lnTo>
                    <a:lnTo>
                      <a:pt x="56" y="4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1" y="8"/>
                    </a:lnTo>
                    <a:lnTo>
                      <a:pt x="39" y="14"/>
                    </a:lnTo>
                    <a:lnTo>
                      <a:pt x="33" y="21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9"/>
                    </a:lnTo>
                    <a:lnTo>
                      <a:pt x="23" y="23"/>
                    </a:lnTo>
                    <a:lnTo>
                      <a:pt x="14" y="23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0" y="33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0" y="39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2" y="62"/>
                    </a:lnTo>
                    <a:lnTo>
                      <a:pt x="14" y="68"/>
                    </a:lnTo>
                    <a:lnTo>
                      <a:pt x="17" y="70"/>
                    </a:lnTo>
                    <a:lnTo>
                      <a:pt x="23" y="72"/>
                    </a:lnTo>
                    <a:lnTo>
                      <a:pt x="25" y="77"/>
                    </a:lnTo>
                    <a:lnTo>
                      <a:pt x="27" y="79"/>
                    </a:lnTo>
                    <a:lnTo>
                      <a:pt x="33" y="79"/>
                    </a:lnTo>
                    <a:lnTo>
                      <a:pt x="31" y="79"/>
                    </a:lnTo>
                    <a:lnTo>
                      <a:pt x="27" y="77"/>
                    </a:lnTo>
                    <a:lnTo>
                      <a:pt x="27" y="74"/>
                    </a:lnTo>
                    <a:lnTo>
                      <a:pt x="29" y="72"/>
                    </a:lnTo>
                    <a:lnTo>
                      <a:pt x="33" y="72"/>
                    </a:lnTo>
                    <a:lnTo>
                      <a:pt x="33" y="70"/>
                    </a:lnTo>
                    <a:lnTo>
                      <a:pt x="31" y="70"/>
                    </a:lnTo>
                    <a:lnTo>
                      <a:pt x="29" y="70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31" y="62"/>
                    </a:lnTo>
                    <a:lnTo>
                      <a:pt x="33" y="64"/>
                    </a:lnTo>
                    <a:lnTo>
                      <a:pt x="37" y="66"/>
                    </a:lnTo>
                    <a:lnTo>
                      <a:pt x="41" y="72"/>
                    </a:lnTo>
                    <a:lnTo>
                      <a:pt x="46" y="83"/>
                    </a:lnTo>
                    <a:lnTo>
                      <a:pt x="50" y="83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89"/>
                    </a:lnTo>
                    <a:lnTo>
                      <a:pt x="64" y="89"/>
                    </a:lnTo>
                    <a:lnTo>
                      <a:pt x="64" y="87"/>
                    </a:lnTo>
                    <a:lnTo>
                      <a:pt x="60" y="85"/>
                    </a:lnTo>
                    <a:lnTo>
                      <a:pt x="60" y="81"/>
                    </a:lnTo>
                    <a:lnTo>
                      <a:pt x="60" y="74"/>
                    </a:lnTo>
                    <a:lnTo>
                      <a:pt x="62" y="70"/>
                    </a:lnTo>
                    <a:lnTo>
                      <a:pt x="64" y="70"/>
                    </a:lnTo>
                    <a:lnTo>
                      <a:pt x="64" y="66"/>
                    </a:lnTo>
                    <a:lnTo>
                      <a:pt x="62" y="62"/>
                    </a:lnTo>
                    <a:lnTo>
                      <a:pt x="62" y="60"/>
                    </a:lnTo>
                    <a:lnTo>
                      <a:pt x="64" y="48"/>
                    </a:lnTo>
                    <a:lnTo>
                      <a:pt x="66" y="52"/>
                    </a:lnTo>
                    <a:lnTo>
                      <a:pt x="68" y="29"/>
                    </a:lnTo>
                    <a:lnTo>
                      <a:pt x="68" y="27"/>
                    </a:lnTo>
                    <a:lnTo>
                      <a:pt x="70" y="25"/>
                    </a:lnTo>
                    <a:lnTo>
                      <a:pt x="73" y="19"/>
                    </a:lnTo>
                    <a:lnTo>
                      <a:pt x="75" y="16"/>
                    </a:lnTo>
                    <a:lnTo>
                      <a:pt x="77" y="10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" name="Freeform 117"/>
              <p:cNvSpPr>
                <a:spLocks/>
              </p:cNvSpPr>
              <p:nvPr/>
            </p:nvSpPr>
            <p:spPr bwMode="auto">
              <a:xfrm>
                <a:off x="1121" y="2040"/>
                <a:ext cx="77" cy="89"/>
              </a:xfrm>
              <a:custGeom>
                <a:avLst/>
                <a:gdLst>
                  <a:gd name="T0" fmla="*/ 75 w 77"/>
                  <a:gd name="T1" fmla="*/ 2 h 89"/>
                  <a:gd name="T2" fmla="*/ 75 w 77"/>
                  <a:gd name="T3" fmla="*/ 0 h 89"/>
                  <a:gd name="T4" fmla="*/ 62 w 77"/>
                  <a:gd name="T5" fmla="*/ 2 h 89"/>
                  <a:gd name="T6" fmla="*/ 56 w 77"/>
                  <a:gd name="T7" fmla="*/ 4 h 89"/>
                  <a:gd name="T8" fmla="*/ 50 w 77"/>
                  <a:gd name="T9" fmla="*/ 0 h 89"/>
                  <a:gd name="T10" fmla="*/ 48 w 77"/>
                  <a:gd name="T11" fmla="*/ 8 h 89"/>
                  <a:gd name="T12" fmla="*/ 39 w 77"/>
                  <a:gd name="T13" fmla="*/ 14 h 89"/>
                  <a:gd name="T14" fmla="*/ 29 w 77"/>
                  <a:gd name="T15" fmla="*/ 21 h 89"/>
                  <a:gd name="T16" fmla="*/ 27 w 77"/>
                  <a:gd name="T17" fmla="*/ 16 h 89"/>
                  <a:gd name="T18" fmla="*/ 23 w 77"/>
                  <a:gd name="T19" fmla="*/ 19 h 89"/>
                  <a:gd name="T20" fmla="*/ 14 w 77"/>
                  <a:gd name="T21" fmla="*/ 23 h 89"/>
                  <a:gd name="T22" fmla="*/ 12 w 77"/>
                  <a:gd name="T23" fmla="*/ 27 h 89"/>
                  <a:gd name="T24" fmla="*/ 14 w 77"/>
                  <a:gd name="T25" fmla="*/ 31 h 89"/>
                  <a:gd name="T26" fmla="*/ 10 w 77"/>
                  <a:gd name="T27" fmla="*/ 33 h 89"/>
                  <a:gd name="T28" fmla="*/ 8 w 77"/>
                  <a:gd name="T29" fmla="*/ 39 h 89"/>
                  <a:gd name="T30" fmla="*/ 10 w 77"/>
                  <a:gd name="T31" fmla="*/ 54 h 89"/>
                  <a:gd name="T32" fmla="*/ 12 w 77"/>
                  <a:gd name="T33" fmla="*/ 58 h 89"/>
                  <a:gd name="T34" fmla="*/ 14 w 77"/>
                  <a:gd name="T35" fmla="*/ 68 h 89"/>
                  <a:gd name="T36" fmla="*/ 23 w 77"/>
                  <a:gd name="T37" fmla="*/ 72 h 89"/>
                  <a:gd name="T38" fmla="*/ 27 w 77"/>
                  <a:gd name="T39" fmla="*/ 79 h 89"/>
                  <a:gd name="T40" fmla="*/ 31 w 77"/>
                  <a:gd name="T41" fmla="*/ 79 h 89"/>
                  <a:gd name="T42" fmla="*/ 27 w 77"/>
                  <a:gd name="T43" fmla="*/ 74 h 89"/>
                  <a:gd name="T44" fmla="*/ 33 w 77"/>
                  <a:gd name="T45" fmla="*/ 72 h 89"/>
                  <a:gd name="T46" fmla="*/ 31 w 77"/>
                  <a:gd name="T47" fmla="*/ 70 h 89"/>
                  <a:gd name="T48" fmla="*/ 27 w 77"/>
                  <a:gd name="T49" fmla="*/ 70 h 89"/>
                  <a:gd name="T50" fmla="*/ 27 w 77"/>
                  <a:gd name="T51" fmla="*/ 60 h 89"/>
                  <a:gd name="T52" fmla="*/ 31 w 77"/>
                  <a:gd name="T53" fmla="*/ 62 h 89"/>
                  <a:gd name="T54" fmla="*/ 37 w 77"/>
                  <a:gd name="T55" fmla="*/ 66 h 89"/>
                  <a:gd name="T56" fmla="*/ 46 w 77"/>
                  <a:gd name="T57" fmla="*/ 83 h 89"/>
                  <a:gd name="T58" fmla="*/ 52 w 77"/>
                  <a:gd name="T59" fmla="*/ 85 h 89"/>
                  <a:gd name="T60" fmla="*/ 52 w 77"/>
                  <a:gd name="T61" fmla="*/ 85 h 89"/>
                  <a:gd name="T62" fmla="*/ 64 w 77"/>
                  <a:gd name="T63" fmla="*/ 89 h 89"/>
                  <a:gd name="T64" fmla="*/ 60 w 77"/>
                  <a:gd name="T65" fmla="*/ 85 h 89"/>
                  <a:gd name="T66" fmla="*/ 60 w 77"/>
                  <a:gd name="T67" fmla="*/ 74 h 89"/>
                  <a:gd name="T68" fmla="*/ 64 w 77"/>
                  <a:gd name="T69" fmla="*/ 70 h 89"/>
                  <a:gd name="T70" fmla="*/ 62 w 77"/>
                  <a:gd name="T71" fmla="*/ 62 h 89"/>
                  <a:gd name="T72" fmla="*/ 64 w 77"/>
                  <a:gd name="T73" fmla="*/ 48 h 89"/>
                  <a:gd name="T74" fmla="*/ 68 w 77"/>
                  <a:gd name="T75" fmla="*/ 29 h 89"/>
                  <a:gd name="T76" fmla="*/ 70 w 77"/>
                  <a:gd name="T77" fmla="*/ 25 h 89"/>
                  <a:gd name="T78" fmla="*/ 75 w 77"/>
                  <a:gd name="T79" fmla="*/ 16 h 89"/>
                  <a:gd name="T80" fmla="*/ 77 w 77"/>
                  <a:gd name="T81" fmla="*/ 4 h 89"/>
                  <a:gd name="T82" fmla="*/ 77 w 77"/>
                  <a:gd name="T83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" h="89">
                    <a:moveTo>
                      <a:pt x="77" y="4"/>
                    </a:move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0" y="4"/>
                    </a:lnTo>
                    <a:lnTo>
                      <a:pt x="56" y="4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1" y="8"/>
                    </a:lnTo>
                    <a:lnTo>
                      <a:pt x="39" y="14"/>
                    </a:lnTo>
                    <a:lnTo>
                      <a:pt x="33" y="21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9"/>
                    </a:lnTo>
                    <a:lnTo>
                      <a:pt x="23" y="23"/>
                    </a:lnTo>
                    <a:lnTo>
                      <a:pt x="14" y="23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0" y="33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0" y="39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2" y="62"/>
                    </a:lnTo>
                    <a:lnTo>
                      <a:pt x="14" y="68"/>
                    </a:lnTo>
                    <a:lnTo>
                      <a:pt x="17" y="70"/>
                    </a:lnTo>
                    <a:lnTo>
                      <a:pt x="23" y="72"/>
                    </a:lnTo>
                    <a:lnTo>
                      <a:pt x="25" y="77"/>
                    </a:lnTo>
                    <a:lnTo>
                      <a:pt x="27" y="79"/>
                    </a:lnTo>
                    <a:lnTo>
                      <a:pt x="33" y="79"/>
                    </a:lnTo>
                    <a:lnTo>
                      <a:pt x="31" y="79"/>
                    </a:lnTo>
                    <a:lnTo>
                      <a:pt x="27" y="77"/>
                    </a:lnTo>
                    <a:lnTo>
                      <a:pt x="27" y="74"/>
                    </a:lnTo>
                    <a:lnTo>
                      <a:pt x="29" y="72"/>
                    </a:lnTo>
                    <a:lnTo>
                      <a:pt x="33" y="72"/>
                    </a:lnTo>
                    <a:lnTo>
                      <a:pt x="33" y="70"/>
                    </a:lnTo>
                    <a:lnTo>
                      <a:pt x="31" y="70"/>
                    </a:lnTo>
                    <a:lnTo>
                      <a:pt x="29" y="70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31" y="62"/>
                    </a:lnTo>
                    <a:lnTo>
                      <a:pt x="33" y="64"/>
                    </a:lnTo>
                    <a:lnTo>
                      <a:pt x="37" y="66"/>
                    </a:lnTo>
                    <a:lnTo>
                      <a:pt x="41" y="72"/>
                    </a:lnTo>
                    <a:lnTo>
                      <a:pt x="46" y="83"/>
                    </a:lnTo>
                    <a:lnTo>
                      <a:pt x="50" y="83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89"/>
                    </a:lnTo>
                    <a:lnTo>
                      <a:pt x="64" y="89"/>
                    </a:lnTo>
                    <a:lnTo>
                      <a:pt x="64" y="87"/>
                    </a:lnTo>
                    <a:lnTo>
                      <a:pt x="60" y="85"/>
                    </a:lnTo>
                    <a:lnTo>
                      <a:pt x="60" y="81"/>
                    </a:lnTo>
                    <a:lnTo>
                      <a:pt x="60" y="74"/>
                    </a:lnTo>
                    <a:lnTo>
                      <a:pt x="62" y="70"/>
                    </a:lnTo>
                    <a:lnTo>
                      <a:pt x="64" y="70"/>
                    </a:lnTo>
                    <a:lnTo>
                      <a:pt x="64" y="66"/>
                    </a:lnTo>
                    <a:lnTo>
                      <a:pt x="62" y="62"/>
                    </a:lnTo>
                    <a:lnTo>
                      <a:pt x="62" y="60"/>
                    </a:lnTo>
                    <a:lnTo>
                      <a:pt x="64" y="48"/>
                    </a:lnTo>
                    <a:lnTo>
                      <a:pt x="66" y="52"/>
                    </a:lnTo>
                    <a:lnTo>
                      <a:pt x="68" y="29"/>
                    </a:lnTo>
                    <a:lnTo>
                      <a:pt x="68" y="27"/>
                    </a:lnTo>
                    <a:lnTo>
                      <a:pt x="70" y="25"/>
                    </a:lnTo>
                    <a:lnTo>
                      <a:pt x="73" y="19"/>
                    </a:lnTo>
                    <a:lnTo>
                      <a:pt x="75" y="16"/>
                    </a:lnTo>
                    <a:lnTo>
                      <a:pt x="77" y="10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" name="Freeform 118"/>
              <p:cNvSpPr>
                <a:spLocks noEditPoints="1"/>
              </p:cNvSpPr>
              <p:nvPr/>
            </p:nvSpPr>
            <p:spPr bwMode="auto">
              <a:xfrm>
                <a:off x="5302" y="3121"/>
                <a:ext cx="317" cy="269"/>
              </a:xfrm>
              <a:custGeom>
                <a:avLst/>
                <a:gdLst>
                  <a:gd name="T0" fmla="*/ 178 w 317"/>
                  <a:gd name="T1" fmla="*/ 149 h 269"/>
                  <a:gd name="T2" fmla="*/ 174 w 317"/>
                  <a:gd name="T3" fmla="*/ 139 h 269"/>
                  <a:gd name="T4" fmla="*/ 164 w 317"/>
                  <a:gd name="T5" fmla="*/ 149 h 269"/>
                  <a:gd name="T6" fmla="*/ 153 w 317"/>
                  <a:gd name="T7" fmla="*/ 160 h 269"/>
                  <a:gd name="T8" fmla="*/ 137 w 317"/>
                  <a:gd name="T9" fmla="*/ 174 h 269"/>
                  <a:gd name="T10" fmla="*/ 126 w 317"/>
                  <a:gd name="T11" fmla="*/ 180 h 269"/>
                  <a:gd name="T12" fmla="*/ 106 w 317"/>
                  <a:gd name="T13" fmla="*/ 191 h 269"/>
                  <a:gd name="T14" fmla="*/ 93 w 317"/>
                  <a:gd name="T15" fmla="*/ 199 h 269"/>
                  <a:gd name="T16" fmla="*/ 66 w 317"/>
                  <a:gd name="T17" fmla="*/ 211 h 269"/>
                  <a:gd name="T18" fmla="*/ 46 w 317"/>
                  <a:gd name="T19" fmla="*/ 222 h 269"/>
                  <a:gd name="T20" fmla="*/ 39 w 317"/>
                  <a:gd name="T21" fmla="*/ 228 h 269"/>
                  <a:gd name="T22" fmla="*/ 27 w 317"/>
                  <a:gd name="T23" fmla="*/ 236 h 269"/>
                  <a:gd name="T24" fmla="*/ 8 w 317"/>
                  <a:gd name="T25" fmla="*/ 243 h 269"/>
                  <a:gd name="T26" fmla="*/ 4 w 317"/>
                  <a:gd name="T27" fmla="*/ 249 h 269"/>
                  <a:gd name="T28" fmla="*/ 6 w 317"/>
                  <a:gd name="T29" fmla="*/ 257 h 269"/>
                  <a:gd name="T30" fmla="*/ 14 w 317"/>
                  <a:gd name="T31" fmla="*/ 255 h 269"/>
                  <a:gd name="T32" fmla="*/ 33 w 317"/>
                  <a:gd name="T33" fmla="*/ 261 h 269"/>
                  <a:gd name="T34" fmla="*/ 50 w 317"/>
                  <a:gd name="T35" fmla="*/ 267 h 269"/>
                  <a:gd name="T36" fmla="*/ 66 w 317"/>
                  <a:gd name="T37" fmla="*/ 259 h 269"/>
                  <a:gd name="T38" fmla="*/ 85 w 317"/>
                  <a:gd name="T39" fmla="*/ 249 h 269"/>
                  <a:gd name="T40" fmla="*/ 99 w 317"/>
                  <a:gd name="T41" fmla="*/ 238 h 269"/>
                  <a:gd name="T42" fmla="*/ 104 w 317"/>
                  <a:gd name="T43" fmla="*/ 230 h 269"/>
                  <a:gd name="T44" fmla="*/ 126 w 317"/>
                  <a:gd name="T45" fmla="*/ 211 h 269"/>
                  <a:gd name="T46" fmla="*/ 139 w 317"/>
                  <a:gd name="T47" fmla="*/ 214 h 269"/>
                  <a:gd name="T48" fmla="*/ 145 w 317"/>
                  <a:gd name="T49" fmla="*/ 207 h 269"/>
                  <a:gd name="T50" fmla="*/ 153 w 317"/>
                  <a:gd name="T51" fmla="*/ 191 h 269"/>
                  <a:gd name="T52" fmla="*/ 168 w 317"/>
                  <a:gd name="T53" fmla="*/ 180 h 269"/>
                  <a:gd name="T54" fmla="*/ 184 w 317"/>
                  <a:gd name="T55" fmla="*/ 168 h 269"/>
                  <a:gd name="T56" fmla="*/ 191 w 317"/>
                  <a:gd name="T57" fmla="*/ 162 h 269"/>
                  <a:gd name="T58" fmla="*/ 195 w 317"/>
                  <a:gd name="T59" fmla="*/ 147 h 269"/>
                  <a:gd name="T60" fmla="*/ 186 w 317"/>
                  <a:gd name="T61" fmla="*/ 153 h 269"/>
                  <a:gd name="T62" fmla="*/ 315 w 317"/>
                  <a:gd name="T63" fmla="*/ 83 h 269"/>
                  <a:gd name="T64" fmla="*/ 313 w 317"/>
                  <a:gd name="T65" fmla="*/ 73 h 269"/>
                  <a:gd name="T66" fmla="*/ 305 w 317"/>
                  <a:gd name="T67" fmla="*/ 77 h 269"/>
                  <a:gd name="T68" fmla="*/ 292 w 317"/>
                  <a:gd name="T69" fmla="*/ 79 h 269"/>
                  <a:gd name="T70" fmla="*/ 290 w 317"/>
                  <a:gd name="T71" fmla="*/ 50 h 269"/>
                  <a:gd name="T72" fmla="*/ 286 w 317"/>
                  <a:gd name="T73" fmla="*/ 44 h 269"/>
                  <a:gd name="T74" fmla="*/ 280 w 317"/>
                  <a:gd name="T75" fmla="*/ 58 h 269"/>
                  <a:gd name="T76" fmla="*/ 276 w 317"/>
                  <a:gd name="T77" fmla="*/ 42 h 269"/>
                  <a:gd name="T78" fmla="*/ 280 w 317"/>
                  <a:gd name="T79" fmla="*/ 23 h 269"/>
                  <a:gd name="T80" fmla="*/ 271 w 317"/>
                  <a:gd name="T81" fmla="*/ 17 h 269"/>
                  <a:gd name="T82" fmla="*/ 259 w 317"/>
                  <a:gd name="T83" fmla="*/ 4 h 269"/>
                  <a:gd name="T84" fmla="*/ 257 w 317"/>
                  <a:gd name="T85" fmla="*/ 25 h 269"/>
                  <a:gd name="T86" fmla="*/ 265 w 317"/>
                  <a:gd name="T87" fmla="*/ 35 h 269"/>
                  <a:gd name="T88" fmla="*/ 263 w 317"/>
                  <a:gd name="T89" fmla="*/ 48 h 269"/>
                  <a:gd name="T90" fmla="*/ 263 w 317"/>
                  <a:gd name="T91" fmla="*/ 58 h 269"/>
                  <a:gd name="T92" fmla="*/ 257 w 317"/>
                  <a:gd name="T93" fmla="*/ 75 h 269"/>
                  <a:gd name="T94" fmla="*/ 255 w 317"/>
                  <a:gd name="T95" fmla="*/ 81 h 269"/>
                  <a:gd name="T96" fmla="*/ 236 w 317"/>
                  <a:gd name="T97" fmla="*/ 95 h 269"/>
                  <a:gd name="T98" fmla="*/ 213 w 317"/>
                  <a:gd name="T99" fmla="*/ 108 h 269"/>
                  <a:gd name="T100" fmla="*/ 215 w 317"/>
                  <a:gd name="T101" fmla="*/ 124 h 269"/>
                  <a:gd name="T102" fmla="*/ 228 w 317"/>
                  <a:gd name="T103" fmla="*/ 143 h 269"/>
                  <a:gd name="T104" fmla="*/ 211 w 317"/>
                  <a:gd name="T105" fmla="*/ 149 h 269"/>
                  <a:gd name="T106" fmla="*/ 213 w 317"/>
                  <a:gd name="T107" fmla="*/ 160 h 269"/>
                  <a:gd name="T108" fmla="*/ 230 w 317"/>
                  <a:gd name="T109" fmla="*/ 151 h 269"/>
                  <a:gd name="T110" fmla="*/ 255 w 317"/>
                  <a:gd name="T111" fmla="*/ 133 h 269"/>
                  <a:gd name="T112" fmla="*/ 261 w 317"/>
                  <a:gd name="T113" fmla="*/ 127 h 269"/>
                  <a:gd name="T114" fmla="*/ 269 w 317"/>
                  <a:gd name="T115" fmla="*/ 120 h 269"/>
                  <a:gd name="T116" fmla="*/ 269 w 317"/>
                  <a:gd name="T117" fmla="*/ 112 h 269"/>
                  <a:gd name="T118" fmla="*/ 290 w 317"/>
                  <a:gd name="T119" fmla="*/ 110 h 269"/>
                  <a:gd name="T120" fmla="*/ 300 w 317"/>
                  <a:gd name="T121" fmla="*/ 98 h 269"/>
                  <a:gd name="T122" fmla="*/ 305 w 317"/>
                  <a:gd name="T123" fmla="*/ 8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7" h="269">
                    <a:moveTo>
                      <a:pt x="186" y="153"/>
                    </a:moveTo>
                    <a:lnTo>
                      <a:pt x="184" y="153"/>
                    </a:lnTo>
                    <a:lnTo>
                      <a:pt x="184" y="145"/>
                    </a:lnTo>
                    <a:lnTo>
                      <a:pt x="178" y="149"/>
                    </a:lnTo>
                    <a:lnTo>
                      <a:pt x="180" y="147"/>
                    </a:lnTo>
                    <a:lnTo>
                      <a:pt x="180" y="137"/>
                    </a:lnTo>
                    <a:lnTo>
                      <a:pt x="176" y="137"/>
                    </a:lnTo>
                    <a:lnTo>
                      <a:pt x="174" y="139"/>
                    </a:lnTo>
                    <a:lnTo>
                      <a:pt x="174" y="143"/>
                    </a:lnTo>
                    <a:lnTo>
                      <a:pt x="172" y="145"/>
                    </a:lnTo>
                    <a:lnTo>
                      <a:pt x="168" y="147"/>
                    </a:lnTo>
                    <a:lnTo>
                      <a:pt x="164" y="149"/>
                    </a:lnTo>
                    <a:lnTo>
                      <a:pt x="164" y="151"/>
                    </a:lnTo>
                    <a:lnTo>
                      <a:pt x="160" y="156"/>
                    </a:lnTo>
                    <a:lnTo>
                      <a:pt x="157" y="158"/>
                    </a:lnTo>
                    <a:lnTo>
                      <a:pt x="153" y="160"/>
                    </a:lnTo>
                    <a:lnTo>
                      <a:pt x="151" y="160"/>
                    </a:lnTo>
                    <a:lnTo>
                      <a:pt x="147" y="164"/>
                    </a:lnTo>
                    <a:lnTo>
                      <a:pt x="143" y="166"/>
                    </a:lnTo>
                    <a:lnTo>
                      <a:pt x="137" y="174"/>
                    </a:lnTo>
                    <a:lnTo>
                      <a:pt x="135" y="176"/>
                    </a:lnTo>
                    <a:lnTo>
                      <a:pt x="133" y="176"/>
                    </a:lnTo>
                    <a:lnTo>
                      <a:pt x="131" y="178"/>
                    </a:lnTo>
                    <a:lnTo>
                      <a:pt x="126" y="180"/>
                    </a:lnTo>
                    <a:lnTo>
                      <a:pt x="124" y="182"/>
                    </a:lnTo>
                    <a:lnTo>
                      <a:pt x="114" y="185"/>
                    </a:lnTo>
                    <a:lnTo>
                      <a:pt x="110" y="189"/>
                    </a:lnTo>
                    <a:lnTo>
                      <a:pt x="106" y="191"/>
                    </a:lnTo>
                    <a:lnTo>
                      <a:pt x="104" y="193"/>
                    </a:lnTo>
                    <a:lnTo>
                      <a:pt x="101" y="197"/>
                    </a:lnTo>
                    <a:lnTo>
                      <a:pt x="99" y="199"/>
                    </a:lnTo>
                    <a:lnTo>
                      <a:pt x="93" y="199"/>
                    </a:lnTo>
                    <a:lnTo>
                      <a:pt x="91" y="199"/>
                    </a:lnTo>
                    <a:lnTo>
                      <a:pt x="77" y="205"/>
                    </a:lnTo>
                    <a:lnTo>
                      <a:pt x="72" y="207"/>
                    </a:lnTo>
                    <a:lnTo>
                      <a:pt x="66" y="211"/>
                    </a:lnTo>
                    <a:lnTo>
                      <a:pt x="62" y="216"/>
                    </a:lnTo>
                    <a:lnTo>
                      <a:pt x="56" y="216"/>
                    </a:lnTo>
                    <a:lnTo>
                      <a:pt x="50" y="220"/>
                    </a:lnTo>
                    <a:lnTo>
                      <a:pt x="46" y="222"/>
                    </a:lnTo>
                    <a:lnTo>
                      <a:pt x="43" y="222"/>
                    </a:lnTo>
                    <a:lnTo>
                      <a:pt x="41" y="226"/>
                    </a:lnTo>
                    <a:lnTo>
                      <a:pt x="41" y="230"/>
                    </a:lnTo>
                    <a:lnTo>
                      <a:pt x="39" y="228"/>
                    </a:lnTo>
                    <a:lnTo>
                      <a:pt x="37" y="228"/>
                    </a:lnTo>
                    <a:lnTo>
                      <a:pt x="35" y="230"/>
                    </a:lnTo>
                    <a:lnTo>
                      <a:pt x="29" y="232"/>
                    </a:lnTo>
                    <a:lnTo>
                      <a:pt x="27" y="236"/>
                    </a:lnTo>
                    <a:lnTo>
                      <a:pt x="19" y="240"/>
                    </a:lnTo>
                    <a:lnTo>
                      <a:pt x="17" y="240"/>
                    </a:lnTo>
                    <a:lnTo>
                      <a:pt x="14" y="243"/>
                    </a:lnTo>
                    <a:lnTo>
                      <a:pt x="8" y="243"/>
                    </a:lnTo>
                    <a:lnTo>
                      <a:pt x="4" y="245"/>
                    </a:lnTo>
                    <a:lnTo>
                      <a:pt x="2" y="247"/>
                    </a:lnTo>
                    <a:lnTo>
                      <a:pt x="0" y="249"/>
                    </a:lnTo>
                    <a:lnTo>
                      <a:pt x="4" y="249"/>
                    </a:lnTo>
                    <a:lnTo>
                      <a:pt x="6" y="251"/>
                    </a:lnTo>
                    <a:lnTo>
                      <a:pt x="8" y="251"/>
                    </a:lnTo>
                    <a:lnTo>
                      <a:pt x="6" y="253"/>
                    </a:lnTo>
                    <a:lnTo>
                      <a:pt x="6" y="257"/>
                    </a:lnTo>
                    <a:lnTo>
                      <a:pt x="8" y="259"/>
                    </a:lnTo>
                    <a:lnTo>
                      <a:pt x="10" y="259"/>
                    </a:lnTo>
                    <a:lnTo>
                      <a:pt x="14" y="257"/>
                    </a:lnTo>
                    <a:lnTo>
                      <a:pt x="14" y="255"/>
                    </a:lnTo>
                    <a:lnTo>
                      <a:pt x="19" y="259"/>
                    </a:lnTo>
                    <a:lnTo>
                      <a:pt x="25" y="259"/>
                    </a:lnTo>
                    <a:lnTo>
                      <a:pt x="25" y="261"/>
                    </a:lnTo>
                    <a:lnTo>
                      <a:pt x="33" y="261"/>
                    </a:lnTo>
                    <a:lnTo>
                      <a:pt x="37" y="265"/>
                    </a:lnTo>
                    <a:lnTo>
                      <a:pt x="46" y="263"/>
                    </a:lnTo>
                    <a:lnTo>
                      <a:pt x="48" y="265"/>
                    </a:lnTo>
                    <a:lnTo>
                      <a:pt x="50" y="267"/>
                    </a:lnTo>
                    <a:lnTo>
                      <a:pt x="54" y="269"/>
                    </a:lnTo>
                    <a:lnTo>
                      <a:pt x="56" y="269"/>
                    </a:lnTo>
                    <a:lnTo>
                      <a:pt x="62" y="265"/>
                    </a:lnTo>
                    <a:lnTo>
                      <a:pt x="66" y="259"/>
                    </a:lnTo>
                    <a:lnTo>
                      <a:pt x="72" y="255"/>
                    </a:lnTo>
                    <a:lnTo>
                      <a:pt x="77" y="255"/>
                    </a:lnTo>
                    <a:lnTo>
                      <a:pt x="83" y="253"/>
                    </a:lnTo>
                    <a:lnTo>
                      <a:pt x="85" y="249"/>
                    </a:lnTo>
                    <a:lnTo>
                      <a:pt x="85" y="245"/>
                    </a:lnTo>
                    <a:lnTo>
                      <a:pt x="87" y="240"/>
                    </a:lnTo>
                    <a:lnTo>
                      <a:pt x="93" y="238"/>
                    </a:lnTo>
                    <a:lnTo>
                      <a:pt x="99" y="238"/>
                    </a:lnTo>
                    <a:lnTo>
                      <a:pt x="101" y="234"/>
                    </a:lnTo>
                    <a:lnTo>
                      <a:pt x="101" y="230"/>
                    </a:lnTo>
                    <a:lnTo>
                      <a:pt x="99" y="230"/>
                    </a:lnTo>
                    <a:lnTo>
                      <a:pt x="104" y="230"/>
                    </a:lnTo>
                    <a:lnTo>
                      <a:pt x="120" y="216"/>
                    </a:lnTo>
                    <a:lnTo>
                      <a:pt x="114" y="211"/>
                    </a:lnTo>
                    <a:lnTo>
                      <a:pt x="126" y="216"/>
                    </a:lnTo>
                    <a:lnTo>
                      <a:pt x="126" y="211"/>
                    </a:lnTo>
                    <a:lnTo>
                      <a:pt x="126" y="209"/>
                    </a:lnTo>
                    <a:lnTo>
                      <a:pt x="135" y="209"/>
                    </a:lnTo>
                    <a:lnTo>
                      <a:pt x="137" y="211"/>
                    </a:lnTo>
                    <a:lnTo>
                      <a:pt x="139" y="214"/>
                    </a:lnTo>
                    <a:lnTo>
                      <a:pt x="141" y="214"/>
                    </a:lnTo>
                    <a:lnTo>
                      <a:pt x="143" y="211"/>
                    </a:lnTo>
                    <a:lnTo>
                      <a:pt x="143" y="209"/>
                    </a:lnTo>
                    <a:lnTo>
                      <a:pt x="145" y="207"/>
                    </a:lnTo>
                    <a:lnTo>
                      <a:pt x="145" y="207"/>
                    </a:lnTo>
                    <a:lnTo>
                      <a:pt x="141" y="203"/>
                    </a:lnTo>
                    <a:lnTo>
                      <a:pt x="151" y="191"/>
                    </a:lnTo>
                    <a:lnTo>
                      <a:pt x="153" y="191"/>
                    </a:lnTo>
                    <a:lnTo>
                      <a:pt x="155" y="191"/>
                    </a:lnTo>
                    <a:lnTo>
                      <a:pt x="164" y="185"/>
                    </a:lnTo>
                    <a:lnTo>
                      <a:pt x="166" y="182"/>
                    </a:lnTo>
                    <a:lnTo>
                      <a:pt x="168" y="180"/>
                    </a:lnTo>
                    <a:lnTo>
                      <a:pt x="168" y="178"/>
                    </a:lnTo>
                    <a:lnTo>
                      <a:pt x="174" y="178"/>
                    </a:lnTo>
                    <a:lnTo>
                      <a:pt x="176" y="176"/>
                    </a:lnTo>
                    <a:lnTo>
                      <a:pt x="184" y="168"/>
                    </a:lnTo>
                    <a:lnTo>
                      <a:pt x="184" y="168"/>
                    </a:lnTo>
                    <a:lnTo>
                      <a:pt x="184" y="168"/>
                    </a:lnTo>
                    <a:lnTo>
                      <a:pt x="186" y="166"/>
                    </a:lnTo>
                    <a:lnTo>
                      <a:pt x="191" y="162"/>
                    </a:lnTo>
                    <a:lnTo>
                      <a:pt x="195" y="160"/>
                    </a:lnTo>
                    <a:lnTo>
                      <a:pt x="195" y="156"/>
                    </a:lnTo>
                    <a:lnTo>
                      <a:pt x="195" y="149"/>
                    </a:lnTo>
                    <a:lnTo>
                      <a:pt x="195" y="147"/>
                    </a:lnTo>
                    <a:lnTo>
                      <a:pt x="195" y="145"/>
                    </a:lnTo>
                    <a:lnTo>
                      <a:pt x="186" y="153"/>
                    </a:lnTo>
                    <a:lnTo>
                      <a:pt x="186" y="153"/>
                    </a:lnTo>
                    <a:lnTo>
                      <a:pt x="186" y="153"/>
                    </a:lnTo>
                    <a:close/>
                    <a:moveTo>
                      <a:pt x="305" y="89"/>
                    </a:moveTo>
                    <a:lnTo>
                      <a:pt x="307" y="87"/>
                    </a:lnTo>
                    <a:lnTo>
                      <a:pt x="309" y="87"/>
                    </a:lnTo>
                    <a:lnTo>
                      <a:pt x="315" y="83"/>
                    </a:lnTo>
                    <a:lnTo>
                      <a:pt x="317" y="81"/>
                    </a:lnTo>
                    <a:lnTo>
                      <a:pt x="317" y="77"/>
                    </a:lnTo>
                    <a:lnTo>
                      <a:pt x="315" y="75"/>
                    </a:lnTo>
                    <a:lnTo>
                      <a:pt x="313" y="73"/>
                    </a:lnTo>
                    <a:lnTo>
                      <a:pt x="311" y="73"/>
                    </a:lnTo>
                    <a:lnTo>
                      <a:pt x="307" y="75"/>
                    </a:lnTo>
                    <a:lnTo>
                      <a:pt x="307" y="77"/>
                    </a:lnTo>
                    <a:lnTo>
                      <a:pt x="305" y="77"/>
                    </a:lnTo>
                    <a:lnTo>
                      <a:pt x="300" y="75"/>
                    </a:lnTo>
                    <a:lnTo>
                      <a:pt x="298" y="75"/>
                    </a:lnTo>
                    <a:lnTo>
                      <a:pt x="296" y="77"/>
                    </a:lnTo>
                    <a:lnTo>
                      <a:pt x="292" y="79"/>
                    </a:lnTo>
                    <a:lnTo>
                      <a:pt x="288" y="79"/>
                    </a:lnTo>
                    <a:lnTo>
                      <a:pt x="286" y="75"/>
                    </a:lnTo>
                    <a:lnTo>
                      <a:pt x="286" y="60"/>
                    </a:lnTo>
                    <a:lnTo>
                      <a:pt x="290" y="50"/>
                    </a:lnTo>
                    <a:lnTo>
                      <a:pt x="290" y="48"/>
                    </a:lnTo>
                    <a:lnTo>
                      <a:pt x="290" y="44"/>
                    </a:lnTo>
                    <a:lnTo>
                      <a:pt x="288" y="44"/>
                    </a:lnTo>
                    <a:lnTo>
                      <a:pt x="286" y="44"/>
                    </a:lnTo>
                    <a:lnTo>
                      <a:pt x="284" y="46"/>
                    </a:lnTo>
                    <a:lnTo>
                      <a:pt x="282" y="48"/>
                    </a:lnTo>
                    <a:lnTo>
                      <a:pt x="282" y="56"/>
                    </a:lnTo>
                    <a:lnTo>
                      <a:pt x="280" y="58"/>
                    </a:lnTo>
                    <a:lnTo>
                      <a:pt x="278" y="60"/>
                    </a:lnTo>
                    <a:lnTo>
                      <a:pt x="278" y="52"/>
                    </a:lnTo>
                    <a:lnTo>
                      <a:pt x="271" y="48"/>
                    </a:lnTo>
                    <a:lnTo>
                      <a:pt x="276" y="42"/>
                    </a:lnTo>
                    <a:lnTo>
                      <a:pt x="278" y="37"/>
                    </a:lnTo>
                    <a:lnTo>
                      <a:pt x="280" y="35"/>
                    </a:lnTo>
                    <a:lnTo>
                      <a:pt x="280" y="29"/>
                    </a:lnTo>
                    <a:lnTo>
                      <a:pt x="280" y="23"/>
                    </a:lnTo>
                    <a:lnTo>
                      <a:pt x="278" y="21"/>
                    </a:lnTo>
                    <a:lnTo>
                      <a:pt x="276" y="19"/>
                    </a:lnTo>
                    <a:lnTo>
                      <a:pt x="273" y="19"/>
                    </a:lnTo>
                    <a:lnTo>
                      <a:pt x="271" y="17"/>
                    </a:lnTo>
                    <a:lnTo>
                      <a:pt x="269" y="17"/>
                    </a:lnTo>
                    <a:lnTo>
                      <a:pt x="269" y="13"/>
                    </a:lnTo>
                    <a:lnTo>
                      <a:pt x="263" y="13"/>
                    </a:lnTo>
                    <a:lnTo>
                      <a:pt x="259" y="4"/>
                    </a:lnTo>
                    <a:lnTo>
                      <a:pt x="261" y="0"/>
                    </a:lnTo>
                    <a:lnTo>
                      <a:pt x="253" y="4"/>
                    </a:lnTo>
                    <a:lnTo>
                      <a:pt x="259" y="15"/>
                    </a:lnTo>
                    <a:lnTo>
                      <a:pt x="257" y="25"/>
                    </a:lnTo>
                    <a:lnTo>
                      <a:pt x="263" y="27"/>
                    </a:lnTo>
                    <a:lnTo>
                      <a:pt x="259" y="29"/>
                    </a:lnTo>
                    <a:lnTo>
                      <a:pt x="259" y="35"/>
                    </a:lnTo>
                    <a:lnTo>
                      <a:pt x="265" y="35"/>
                    </a:lnTo>
                    <a:lnTo>
                      <a:pt x="259" y="42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3" y="48"/>
                    </a:lnTo>
                    <a:lnTo>
                      <a:pt x="263" y="52"/>
                    </a:lnTo>
                    <a:lnTo>
                      <a:pt x="265" y="54"/>
                    </a:lnTo>
                    <a:lnTo>
                      <a:pt x="267" y="56"/>
                    </a:lnTo>
                    <a:lnTo>
                      <a:pt x="263" y="58"/>
                    </a:lnTo>
                    <a:lnTo>
                      <a:pt x="259" y="60"/>
                    </a:lnTo>
                    <a:lnTo>
                      <a:pt x="263" y="64"/>
                    </a:lnTo>
                    <a:lnTo>
                      <a:pt x="259" y="71"/>
                    </a:lnTo>
                    <a:lnTo>
                      <a:pt x="257" y="75"/>
                    </a:lnTo>
                    <a:lnTo>
                      <a:pt x="255" y="75"/>
                    </a:lnTo>
                    <a:lnTo>
                      <a:pt x="255" y="79"/>
                    </a:lnTo>
                    <a:lnTo>
                      <a:pt x="259" y="81"/>
                    </a:lnTo>
                    <a:lnTo>
                      <a:pt x="255" y="81"/>
                    </a:lnTo>
                    <a:lnTo>
                      <a:pt x="253" y="83"/>
                    </a:lnTo>
                    <a:lnTo>
                      <a:pt x="249" y="83"/>
                    </a:lnTo>
                    <a:lnTo>
                      <a:pt x="242" y="87"/>
                    </a:lnTo>
                    <a:lnTo>
                      <a:pt x="236" y="95"/>
                    </a:lnTo>
                    <a:lnTo>
                      <a:pt x="232" y="98"/>
                    </a:lnTo>
                    <a:lnTo>
                      <a:pt x="222" y="102"/>
                    </a:lnTo>
                    <a:lnTo>
                      <a:pt x="215" y="106"/>
                    </a:lnTo>
                    <a:lnTo>
                      <a:pt x="213" y="108"/>
                    </a:lnTo>
                    <a:lnTo>
                      <a:pt x="213" y="118"/>
                    </a:lnTo>
                    <a:lnTo>
                      <a:pt x="215" y="120"/>
                    </a:lnTo>
                    <a:lnTo>
                      <a:pt x="215" y="122"/>
                    </a:lnTo>
                    <a:lnTo>
                      <a:pt x="215" y="124"/>
                    </a:lnTo>
                    <a:lnTo>
                      <a:pt x="230" y="124"/>
                    </a:lnTo>
                    <a:lnTo>
                      <a:pt x="230" y="129"/>
                    </a:lnTo>
                    <a:lnTo>
                      <a:pt x="228" y="133"/>
                    </a:lnTo>
                    <a:lnTo>
                      <a:pt x="228" y="143"/>
                    </a:lnTo>
                    <a:lnTo>
                      <a:pt x="222" y="145"/>
                    </a:lnTo>
                    <a:lnTo>
                      <a:pt x="220" y="145"/>
                    </a:lnTo>
                    <a:lnTo>
                      <a:pt x="215" y="147"/>
                    </a:lnTo>
                    <a:lnTo>
                      <a:pt x="211" y="149"/>
                    </a:lnTo>
                    <a:lnTo>
                      <a:pt x="211" y="151"/>
                    </a:lnTo>
                    <a:lnTo>
                      <a:pt x="209" y="156"/>
                    </a:lnTo>
                    <a:lnTo>
                      <a:pt x="211" y="158"/>
                    </a:lnTo>
                    <a:lnTo>
                      <a:pt x="213" y="160"/>
                    </a:lnTo>
                    <a:lnTo>
                      <a:pt x="218" y="160"/>
                    </a:lnTo>
                    <a:lnTo>
                      <a:pt x="222" y="160"/>
                    </a:lnTo>
                    <a:lnTo>
                      <a:pt x="226" y="158"/>
                    </a:lnTo>
                    <a:lnTo>
                      <a:pt x="230" y="151"/>
                    </a:lnTo>
                    <a:lnTo>
                      <a:pt x="242" y="139"/>
                    </a:lnTo>
                    <a:lnTo>
                      <a:pt x="249" y="137"/>
                    </a:lnTo>
                    <a:lnTo>
                      <a:pt x="253" y="135"/>
                    </a:lnTo>
                    <a:lnTo>
                      <a:pt x="255" y="133"/>
                    </a:lnTo>
                    <a:lnTo>
                      <a:pt x="257" y="131"/>
                    </a:lnTo>
                    <a:lnTo>
                      <a:pt x="259" y="131"/>
                    </a:lnTo>
                    <a:lnTo>
                      <a:pt x="259" y="129"/>
                    </a:lnTo>
                    <a:lnTo>
                      <a:pt x="261" y="127"/>
                    </a:lnTo>
                    <a:lnTo>
                      <a:pt x="263" y="127"/>
                    </a:lnTo>
                    <a:lnTo>
                      <a:pt x="263" y="124"/>
                    </a:lnTo>
                    <a:lnTo>
                      <a:pt x="267" y="122"/>
                    </a:lnTo>
                    <a:lnTo>
                      <a:pt x="269" y="120"/>
                    </a:lnTo>
                    <a:lnTo>
                      <a:pt x="269" y="114"/>
                    </a:lnTo>
                    <a:lnTo>
                      <a:pt x="267" y="114"/>
                    </a:lnTo>
                    <a:lnTo>
                      <a:pt x="269" y="114"/>
                    </a:lnTo>
                    <a:lnTo>
                      <a:pt x="269" y="112"/>
                    </a:lnTo>
                    <a:lnTo>
                      <a:pt x="276" y="108"/>
                    </a:lnTo>
                    <a:lnTo>
                      <a:pt x="284" y="108"/>
                    </a:lnTo>
                    <a:lnTo>
                      <a:pt x="286" y="110"/>
                    </a:lnTo>
                    <a:lnTo>
                      <a:pt x="290" y="110"/>
                    </a:lnTo>
                    <a:lnTo>
                      <a:pt x="292" y="106"/>
                    </a:lnTo>
                    <a:lnTo>
                      <a:pt x="292" y="98"/>
                    </a:lnTo>
                    <a:lnTo>
                      <a:pt x="298" y="98"/>
                    </a:lnTo>
                    <a:lnTo>
                      <a:pt x="300" y="98"/>
                    </a:lnTo>
                    <a:lnTo>
                      <a:pt x="302" y="98"/>
                    </a:lnTo>
                    <a:lnTo>
                      <a:pt x="305" y="95"/>
                    </a:lnTo>
                    <a:lnTo>
                      <a:pt x="305" y="89"/>
                    </a:lnTo>
                    <a:lnTo>
                      <a:pt x="305" y="89"/>
                    </a:lnTo>
                    <a:lnTo>
                      <a:pt x="305" y="89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" name="Freeform 119"/>
              <p:cNvSpPr>
                <a:spLocks noEditPoints="1"/>
              </p:cNvSpPr>
              <p:nvPr/>
            </p:nvSpPr>
            <p:spPr bwMode="auto">
              <a:xfrm>
                <a:off x="5302" y="3121"/>
                <a:ext cx="317" cy="269"/>
              </a:xfrm>
              <a:custGeom>
                <a:avLst/>
                <a:gdLst>
                  <a:gd name="T0" fmla="*/ 178 w 317"/>
                  <a:gd name="T1" fmla="*/ 149 h 269"/>
                  <a:gd name="T2" fmla="*/ 174 w 317"/>
                  <a:gd name="T3" fmla="*/ 139 h 269"/>
                  <a:gd name="T4" fmla="*/ 164 w 317"/>
                  <a:gd name="T5" fmla="*/ 149 h 269"/>
                  <a:gd name="T6" fmla="*/ 153 w 317"/>
                  <a:gd name="T7" fmla="*/ 160 h 269"/>
                  <a:gd name="T8" fmla="*/ 137 w 317"/>
                  <a:gd name="T9" fmla="*/ 174 h 269"/>
                  <a:gd name="T10" fmla="*/ 126 w 317"/>
                  <a:gd name="T11" fmla="*/ 180 h 269"/>
                  <a:gd name="T12" fmla="*/ 106 w 317"/>
                  <a:gd name="T13" fmla="*/ 191 h 269"/>
                  <a:gd name="T14" fmla="*/ 93 w 317"/>
                  <a:gd name="T15" fmla="*/ 199 h 269"/>
                  <a:gd name="T16" fmla="*/ 66 w 317"/>
                  <a:gd name="T17" fmla="*/ 211 h 269"/>
                  <a:gd name="T18" fmla="*/ 46 w 317"/>
                  <a:gd name="T19" fmla="*/ 222 h 269"/>
                  <a:gd name="T20" fmla="*/ 39 w 317"/>
                  <a:gd name="T21" fmla="*/ 228 h 269"/>
                  <a:gd name="T22" fmla="*/ 27 w 317"/>
                  <a:gd name="T23" fmla="*/ 236 h 269"/>
                  <a:gd name="T24" fmla="*/ 8 w 317"/>
                  <a:gd name="T25" fmla="*/ 243 h 269"/>
                  <a:gd name="T26" fmla="*/ 4 w 317"/>
                  <a:gd name="T27" fmla="*/ 249 h 269"/>
                  <a:gd name="T28" fmla="*/ 6 w 317"/>
                  <a:gd name="T29" fmla="*/ 257 h 269"/>
                  <a:gd name="T30" fmla="*/ 14 w 317"/>
                  <a:gd name="T31" fmla="*/ 255 h 269"/>
                  <a:gd name="T32" fmla="*/ 33 w 317"/>
                  <a:gd name="T33" fmla="*/ 261 h 269"/>
                  <a:gd name="T34" fmla="*/ 50 w 317"/>
                  <a:gd name="T35" fmla="*/ 267 h 269"/>
                  <a:gd name="T36" fmla="*/ 66 w 317"/>
                  <a:gd name="T37" fmla="*/ 259 h 269"/>
                  <a:gd name="T38" fmla="*/ 85 w 317"/>
                  <a:gd name="T39" fmla="*/ 249 h 269"/>
                  <a:gd name="T40" fmla="*/ 99 w 317"/>
                  <a:gd name="T41" fmla="*/ 238 h 269"/>
                  <a:gd name="T42" fmla="*/ 104 w 317"/>
                  <a:gd name="T43" fmla="*/ 230 h 269"/>
                  <a:gd name="T44" fmla="*/ 126 w 317"/>
                  <a:gd name="T45" fmla="*/ 211 h 269"/>
                  <a:gd name="T46" fmla="*/ 139 w 317"/>
                  <a:gd name="T47" fmla="*/ 214 h 269"/>
                  <a:gd name="T48" fmla="*/ 145 w 317"/>
                  <a:gd name="T49" fmla="*/ 207 h 269"/>
                  <a:gd name="T50" fmla="*/ 153 w 317"/>
                  <a:gd name="T51" fmla="*/ 191 h 269"/>
                  <a:gd name="T52" fmla="*/ 168 w 317"/>
                  <a:gd name="T53" fmla="*/ 180 h 269"/>
                  <a:gd name="T54" fmla="*/ 184 w 317"/>
                  <a:gd name="T55" fmla="*/ 168 h 269"/>
                  <a:gd name="T56" fmla="*/ 191 w 317"/>
                  <a:gd name="T57" fmla="*/ 162 h 269"/>
                  <a:gd name="T58" fmla="*/ 195 w 317"/>
                  <a:gd name="T59" fmla="*/ 147 h 269"/>
                  <a:gd name="T60" fmla="*/ 186 w 317"/>
                  <a:gd name="T61" fmla="*/ 153 h 269"/>
                  <a:gd name="T62" fmla="*/ 315 w 317"/>
                  <a:gd name="T63" fmla="*/ 83 h 269"/>
                  <a:gd name="T64" fmla="*/ 313 w 317"/>
                  <a:gd name="T65" fmla="*/ 73 h 269"/>
                  <a:gd name="T66" fmla="*/ 305 w 317"/>
                  <a:gd name="T67" fmla="*/ 77 h 269"/>
                  <a:gd name="T68" fmla="*/ 292 w 317"/>
                  <a:gd name="T69" fmla="*/ 79 h 269"/>
                  <a:gd name="T70" fmla="*/ 290 w 317"/>
                  <a:gd name="T71" fmla="*/ 50 h 269"/>
                  <a:gd name="T72" fmla="*/ 286 w 317"/>
                  <a:gd name="T73" fmla="*/ 44 h 269"/>
                  <a:gd name="T74" fmla="*/ 280 w 317"/>
                  <a:gd name="T75" fmla="*/ 58 h 269"/>
                  <a:gd name="T76" fmla="*/ 276 w 317"/>
                  <a:gd name="T77" fmla="*/ 42 h 269"/>
                  <a:gd name="T78" fmla="*/ 280 w 317"/>
                  <a:gd name="T79" fmla="*/ 23 h 269"/>
                  <a:gd name="T80" fmla="*/ 271 w 317"/>
                  <a:gd name="T81" fmla="*/ 17 h 269"/>
                  <a:gd name="T82" fmla="*/ 259 w 317"/>
                  <a:gd name="T83" fmla="*/ 4 h 269"/>
                  <a:gd name="T84" fmla="*/ 257 w 317"/>
                  <a:gd name="T85" fmla="*/ 25 h 269"/>
                  <a:gd name="T86" fmla="*/ 265 w 317"/>
                  <a:gd name="T87" fmla="*/ 35 h 269"/>
                  <a:gd name="T88" fmla="*/ 263 w 317"/>
                  <a:gd name="T89" fmla="*/ 48 h 269"/>
                  <a:gd name="T90" fmla="*/ 263 w 317"/>
                  <a:gd name="T91" fmla="*/ 58 h 269"/>
                  <a:gd name="T92" fmla="*/ 257 w 317"/>
                  <a:gd name="T93" fmla="*/ 75 h 269"/>
                  <a:gd name="T94" fmla="*/ 255 w 317"/>
                  <a:gd name="T95" fmla="*/ 81 h 269"/>
                  <a:gd name="T96" fmla="*/ 236 w 317"/>
                  <a:gd name="T97" fmla="*/ 95 h 269"/>
                  <a:gd name="T98" fmla="*/ 213 w 317"/>
                  <a:gd name="T99" fmla="*/ 108 h 269"/>
                  <a:gd name="T100" fmla="*/ 215 w 317"/>
                  <a:gd name="T101" fmla="*/ 124 h 269"/>
                  <a:gd name="T102" fmla="*/ 228 w 317"/>
                  <a:gd name="T103" fmla="*/ 143 h 269"/>
                  <a:gd name="T104" fmla="*/ 211 w 317"/>
                  <a:gd name="T105" fmla="*/ 149 h 269"/>
                  <a:gd name="T106" fmla="*/ 213 w 317"/>
                  <a:gd name="T107" fmla="*/ 160 h 269"/>
                  <a:gd name="T108" fmla="*/ 230 w 317"/>
                  <a:gd name="T109" fmla="*/ 151 h 269"/>
                  <a:gd name="T110" fmla="*/ 255 w 317"/>
                  <a:gd name="T111" fmla="*/ 133 h 269"/>
                  <a:gd name="T112" fmla="*/ 261 w 317"/>
                  <a:gd name="T113" fmla="*/ 127 h 269"/>
                  <a:gd name="T114" fmla="*/ 269 w 317"/>
                  <a:gd name="T115" fmla="*/ 120 h 269"/>
                  <a:gd name="T116" fmla="*/ 269 w 317"/>
                  <a:gd name="T117" fmla="*/ 112 h 269"/>
                  <a:gd name="T118" fmla="*/ 290 w 317"/>
                  <a:gd name="T119" fmla="*/ 110 h 269"/>
                  <a:gd name="T120" fmla="*/ 300 w 317"/>
                  <a:gd name="T121" fmla="*/ 98 h 269"/>
                  <a:gd name="T122" fmla="*/ 305 w 317"/>
                  <a:gd name="T123" fmla="*/ 8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7" h="269">
                    <a:moveTo>
                      <a:pt x="186" y="153"/>
                    </a:moveTo>
                    <a:lnTo>
                      <a:pt x="184" y="153"/>
                    </a:lnTo>
                    <a:lnTo>
                      <a:pt x="184" y="145"/>
                    </a:lnTo>
                    <a:lnTo>
                      <a:pt x="178" y="149"/>
                    </a:lnTo>
                    <a:lnTo>
                      <a:pt x="180" y="147"/>
                    </a:lnTo>
                    <a:lnTo>
                      <a:pt x="180" y="137"/>
                    </a:lnTo>
                    <a:lnTo>
                      <a:pt x="176" y="137"/>
                    </a:lnTo>
                    <a:lnTo>
                      <a:pt x="174" y="139"/>
                    </a:lnTo>
                    <a:lnTo>
                      <a:pt x="174" y="143"/>
                    </a:lnTo>
                    <a:lnTo>
                      <a:pt x="172" y="145"/>
                    </a:lnTo>
                    <a:lnTo>
                      <a:pt x="168" y="147"/>
                    </a:lnTo>
                    <a:lnTo>
                      <a:pt x="164" y="149"/>
                    </a:lnTo>
                    <a:lnTo>
                      <a:pt x="164" y="151"/>
                    </a:lnTo>
                    <a:lnTo>
                      <a:pt x="160" y="156"/>
                    </a:lnTo>
                    <a:lnTo>
                      <a:pt x="157" y="158"/>
                    </a:lnTo>
                    <a:lnTo>
                      <a:pt x="153" y="160"/>
                    </a:lnTo>
                    <a:lnTo>
                      <a:pt x="151" y="160"/>
                    </a:lnTo>
                    <a:lnTo>
                      <a:pt x="147" y="164"/>
                    </a:lnTo>
                    <a:lnTo>
                      <a:pt x="143" y="166"/>
                    </a:lnTo>
                    <a:lnTo>
                      <a:pt x="137" y="174"/>
                    </a:lnTo>
                    <a:lnTo>
                      <a:pt x="135" y="176"/>
                    </a:lnTo>
                    <a:lnTo>
                      <a:pt x="133" y="176"/>
                    </a:lnTo>
                    <a:lnTo>
                      <a:pt x="131" y="178"/>
                    </a:lnTo>
                    <a:lnTo>
                      <a:pt x="126" y="180"/>
                    </a:lnTo>
                    <a:lnTo>
                      <a:pt x="124" y="182"/>
                    </a:lnTo>
                    <a:lnTo>
                      <a:pt x="114" y="185"/>
                    </a:lnTo>
                    <a:lnTo>
                      <a:pt x="110" y="189"/>
                    </a:lnTo>
                    <a:lnTo>
                      <a:pt x="106" y="191"/>
                    </a:lnTo>
                    <a:lnTo>
                      <a:pt x="104" y="193"/>
                    </a:lnTo>
                    <a:lnTo>
                      <a:pt x="101" y="197"/>
                    </a:lnTo>
                    <a:lnTo>
                      <a:pt x="99" y="199"/>
                    </a:lnTo>
                    <a:lnTo>
                      <a:pt x="93" y="199"/>
                    </a:lnTo>
                    <a:lnTo>
                      <a:pt x="91" y="199"/>
                    </a:lnTo>
                    <a:lnTo>
                      <a:pt x="77" y="205"/>
                    </a:lnTo>
                    <a:lnTo>
                      <a:pt x="72" y="207"/>
                    </a:lnTo>
                    <a:lnTo>
                      <a:pt x="66" y="211"/>
                    </a:lnTo>
                    <a:lnTo>
                      <a:pt x="62" y="216"/>
                    </a:lnTo>
                    <a:lnTo>
                      <a:pt x="56" y="216"/>
                    </a:lnTo>
                    <a:lnTo>
                      <a:pt x="50" y="220"/>
                    </a:lnTo>
                    <a:lnTo>
                      <a:pt x="46" y="222"/>
                    </a:lnTo>
                    <a:lnTo>
                      <a:pt x="43" y="222"/>
                    </a:lnTo>
                    <a:lnTo>
                      <a:pt x="41" y="226"/>
                    </a:lnTo>
                    <a:lnTo>
                      <a:pt x="41" y="230"/>
                    </a:lnTo>
                    <a:lnTo>
                      <a:pt x="39" y="228"/>
                    </a:lnTo>
                    <a:lnTo>
                      <a:pt x="37" y="228"/>
                    </a:lnTo>
                    <a:lnTo>
                      <a:pt x="35" y="230"/>
                    </a:lnTo>
                    <a:lnTo>
                      <a:pt x="29" y="232"/>
                    </a:lnTo>
                    <a:lnTo>
                      <a:pt x="27" y="236"/>
                    </a:lnTo>
                    <a:lnTo>
                      <a:pt x="19" y="240"/>
                    </a:lnTo>
                    <a:lnTo>
                      <a:pt x="17" y="240"/>
                    </a:lnTo>
                    <a:lnTo>
                      <a:pt x="14" y="243"/>
                    </a:lnTo>
                    <a:lnTo>
                      <a:pt x="8" y="243"/>
                    </a:lnTo>
                    <a:lnTo>
                      <a:pt x="4" y="245"/>
                    </a:lnTo>
                    <a:lnTo>
                      <a:pt x="2" y="247"/>
                    </a:lnTo>
                    <a:lnTo>
                      <a:pt x="0" y="249"/>
                    </a:lnTo>
                    <a:lnTo>
                      <a:pt x="4" y="249"/>
                    </a:lnTo>
                    <a:lnTo>
                      <a:pt x="6" y="251"/>
                    </a:lnTo>
                    <a:lnTo>
                      <a:pt x="8" y="251"/>
                    </a:lnTo>
                    <a:lnTo>
                      <a:pt x="6" y="253"/>
                    </a:lnTo>
                    <a:lnTo>
                      <a:pt x="6" y="257"/>
                    </a:lnTo>
                    <a:lnTo>
                      <a:pt x="8" y="259"/>
                    </a:lnTo>
                    <a:lnTo>
                      <a:pt x="10" y="259"/>
                    </a:lnTo>
                    <a:lnTo>
                      <a:pt x="14" y="257"/>
                    </a:lnTo>
                    <a:lnTo>
                      <a:pt x="14" y="255"/>
                    </a:lnTo>
                    <a:lnTo>
                      <a:pt x="19" y="259"/>
                    </a:lnTo>
                    <a:lnTo>
                      <a:pt x="25" y="259"/>
                    </a:lnTo>
                    <a:lnTo>
                      <a:pt x="25" y="261"/>
                    </a:lnTo>
                    <a:lnTo>
                      <a:pt x="33" y="261"/>
                    </a:lnTo>
                    <a:lnTo>
                      <a:pt x="37" y="265"/>
                    </a:lnTo>
                    <a:lnTo>
                      <a:pt x="46" y="263"/>
                    </a:lnTo>
                    <a:lnTo>
                      <a:pt x="48" y="265"/>
                    </a:lnTo>
                    <a:lnTo>
                      <a:pt x="50" y="267"/>
                    </a:lnTo>
                    <a:lnTo>
                      <a:pt x="54" y="269"/>
                    </a:lnTo>
                    <a:lnTo>
                      <a:pt x="56" y="269"/>
                    </a:lnTo>
                    <a:lnTo>
                      <a:pt x="62" y="265"/>
                    </a:lnTo>
                    <a:lnTo>
                      <a:pt x="66" y="259"/>
                    </a:lnTo>
                    <a:lnTo>
                      <a:pt x="72" y="255"/>
                    </a:lnTo>
                    <a:lnTo>
                      <a:pt x="77" y="255"/>
                    </a:lnTo>
                    <a:lnTo>
                      <a:pt x="83" y="253"/>
                    </a:lnTo>
                    <a:lnTo>
                      <a:pt x="85" y="249"/>
                    </a:lnTo>
                    <a:lnTo>
                      <a:pt x="85" y="245"/>
                    </a:lnTo>
                    <a:lnTo>
                      <a:pt x="87" y="240"/>
                    </a:lnTo>
                    <a:lnTo>
                      <a:pt x="93" y="238"/>
                    </a:lnTo>
                    <a:lnTo>
                      <a:pt x="99" y="238"/>
                    </a:lnTo>
                    <a:lnTo>
                      <a:pt x="101" y="234"/>
                    </a:lnTo>
                    <a:lnTo>
                      <a:pt x="101" y="230"/>
                    </a:lnTo>
                    <a:lnTo>
                      <a:pt x="99" y="230"/>
                    </a:lnTo>
                    <a:lnTo>
                      <a:pt x="104" y="230"/>
                    </a:lnTo>
                    <a:lnTo>
                      <a:pt x="120" y="216"/>
                    </a:lnTo>
                    <a:lnTo>
                      <a:pt x="114" y="211"/>
                    </a:lnTo>
                    <a:lnTo>
                      <a:pt x="126" y="216"/>
                    </a:lnTo>
                    <a:lnTo>
                      <a:pt x="126" y="211"/>
                    </a:lnTo>
                    <a:lnTo>
                      <a:pt x="126" y="209"/>
                    </a:lnTo>
                    <a:lnTo>
                      <a:pt x="135" y="209"/>
                    </a:lnTo>
                    <a:lnTo>
                      <a:pt x="137" y="211"/>
                    </a:lnTo>
                    <a:lnTo>
                      <a:pt x="139" y="214"/>
                    </a:lnTo>
                    <a:lnTo>
                      <a:pt x="141" y="214"/>
                    </a:lnTo>
                    <a:lnTo>
                      <a:pt x="143" y="211"/>
                    </a:lnTo>
                    <a:lnTo>
                      <a:pt x="143" y="209"/>
                    </a:lnTo>
                    <a:lnTo>
                      <a:pt x="145" y="207"/>
                    </a:lnTo>
                    <a:lnTo>
                      <a:pt x="145" y="207"/>
                    </a:lnTo>
                    <a:lnTo>
                      <a:pt x="141" y="203"/>
                    </a:lnTo>
                    <a:lnTo>
                      <a:pt x="151" y="191"/>
                    </a:lnTo>
                    <a:lnTo>
                      <a:pt x="153" y="191"/>
                    </a:lnTo>
                    <a:lnTo>
                      <a:pt x="155" y="191"/>
                    </a:lnTo>
                    <a:lnTo>
                      <a:pt x="164" y="185"/>
                    </a:lnTo>
                    <a:lnTo>
                      <a:pt x="166" y="182"/>
                    </a:lnTo>
                    <a:lnTo>
                      <a:pt x="168" y="180"/>
                    </a:lnTo>
                    <a:lnTo>
                      <a:pt x="168" y="178"/>
                    </a:lnTo>
                    <a:lnTo>
                      <a:pt x="174" y="178"/>
                    </a:lnTo>
                    <a:lnTo>
                      <a:pt x="176" y="176"/>
                    </a:lnTo>
                    <a:lnTo>
                      <a:pt x="184" y="168"/>
                    </a:lnTo>
                    <a:lnTo>
                      <a:pt x="184" y="168"/>
                    </a:lnTo>
                    <a:lnTo>
                      <a:pt x="184" y="168"/>
                    </a:lnTo>
                    <a:lnTo>
                      <a:pt x="186" y="166"/>
                    </a:lnTo>
                    <a:lnTo>
                      <a:pt x="191" y="162"/>
                    </a:lnTo>
                    <a:lnTo>
                      <a:pt x="195" y="160"/>
                    </a:lnTo>
                    <a:lnTo>
                      <a:pt x="195" y="156"/>
                    </a:lnTo>
                    <a:lnTo>
                      <a:pt x="195" y="149"/>
                    </a:lnTo>
                    <a:lnTo>
                      <a:pt x="195" y="147"/>
                    </a:lnTo>
                    <a:lnTo>
                      <a:pt x="195" y="145"/>
                    </a:lnTo>
                    <a:lnTo>
                      <a:pt x="186" y="153"/>
                    </a:lnTo>
                    <a:lnTo>
                      <a:pt x="186" y="153"/>
                    </a:lnTo>
                    <a:lnTo>
                      <a:pt x="186" y="153"/>
                    </a:lnTo>
                    <a:close/>
                    <a:moveTo>
                      <a:pt x="305" y="89"/>
                    </a:moveTo>
                    <a:lnTo>
                      <a:pt x="307" y="87"/>
                    </a:lnTo>
                    <a:lnTo>
                      <a:pt x="309" y="87"/>
                    </a:lnTo>
                    <a:lnTo>
                      <a:pt x="315" y="83"/>
                    </a:lnTo>
                    <a:lnTo>
                      <a:pt x="317" y="81"/>
                    </a:lnTo>
                    <a:lnTo>
                      <a:pt x="317" y="77"/>
                    </a:lnTo>
                    <a:lnTo>
                      <a:pt x="315" y="75"/>
                    </a:lnTo>
                    <a:lnTo>
                      <a:pt x="313" y="73"/>
                    </a:lnTo>
                    <a:lnTo>
                      <a:pt x="311" y="73"/>
                    </a:lnTo>
                    <a:lnTo>
                      <a:pt x="307" y="75"/>
                    </a:lnTo>
                    <a:lnTo>
                      <a:pt x="307" y="77"/>
                    </a:lnTo>
                    <a:lnTo>
                      <a:pt x="305" y="77"/>
                    </a:lnTo>
                    <a:lnTo>
                      <a:pt x="300" y="75"/>
                    </a:lnTo>
                    <a:lnTo>
                      <a:pt x="298" y="75"/>
                    </a:lnTo>
                    <a:lnTo>
                      <a:pt x="296" y="77"/>
                    </a:lnTo>
                    <a:lnTo>
                      <a:pt x="292" y="79"/>
                    </a:lnTo>
                    <a:lnTo>
                      <a:pt x="288" y="79"/>
                    </a:lnTo>
                    <a:lnTo>
                      <a:pt x="286" y="75"/>
                    </a:lnTo>
                    <a:lnTo>
                      <a:pt x="286" y="60"/>
                    </a:lnTo>
                    <a:lnTo>
                      <a:pt x="290" y="50"/>
                    </a:lnTo>
                    <a:lnTo>
                      <a:pt x="290" y="48"/>
                    </a:lnTo>
                    <a:lnTo>
                      <a:pt x="290" y="44"/>
                    </a:lnTo>
                    <a:lnTo>
                      <a:pt x="288" y="44"/>
                    </a:lnTo>
                    <a:lnTo>
                      <a:pt x="286" y="44"/>
                    </a:lnTo>
                    <a:lnTo>
                      <a:pt x="284" y="46"/>
                    </a:lnTo>
                    <a:lnTo>
                      <a:pt x="282" y="48"/>
                    </a:lnTo>
                    <a:lnTo>
                      <a:pt x="282" y="56"/>
                    </a:lnTo>
                    <a:lnTo>
                      <a:pt x="280" y="58"/>
                    </a:lnTo>
                    <a:lnTo>
                      <a:pt x="278" y="60"/>
                    </a:lnTo>
                    <a:lnTo>
                      <a:pt x="278" y="52"/>
                    </a:lnTo>
                    <a:lnTo>
                      <a:pt x="271" y="48"/>
                    </a:lnTo>
                    <a:lnTo>
                      <a:pt x="276" y="42"/>
                    </a:lnTo>
                    <a:lnTo>
                      <a:pt x="278" y="37"/>
                    </a:lnTo>
                    <a:lnTo>
                      <a:pt x="280" y="35"/>
                    </a:lnTo>
                    <a:lnTo>
                      <a:pt x="280" y="29"/>
                    </a:lnTo>
                    <a:lnTo>
                      <a:pt x="280" y="23"/>
                    </a:lnTo>
                    <a:lnTo>
                      <a:pt x="278" y="21"/>
                    </a:lnTo>
                    <a:lnTo>
                      <a:pt x="276" y="19"/>
                    </a:lnTo>
                    <a:lnTo>
                      <a:pt x="273" y="19"/>
                    </a:lnTo>
                    <a:lnTo>
                      <a:pt x="271" y="17"/>
                    </a:lnTo>
                    <a:lnTo>
                      <a:pt x="269" y="17"/>
                    </a:lnTo>
                    <a:lnTo>
                      <a:pt x="269" y="13"/>
                    </a:lnTo>
                    <a:lnTo>
                      <a:pt x="263" y="13"/>
                    </a:lnTo>
                    <a:lnTo>
                      <a:pt x="259" y="4"/>
                    </a:lnTo>
                    <a:lnTo>
                      <a:pt x="261" y="0"/>
                    </a:lnTo>
                    <a:lnTo>
                      <a:pt x="253" y="4"/>
                    </a:lnTo>
                    <a:lnTo>
                      <a:pt x="259" y="15"/>
                    </a:lnTo>
                    <a:lnTo>
                      <a:pt x="257" y="25"/>
                    </a:lnTo>
                    <a:lnTo>
                      <a:pt x="263" y="27"/>
                    </a:lnTo>
                    <a:lnTo>
                      <a:pt x="259" y="29"/>
                    </a:lnTo>
                    <a:lnTo>
                      <a:pt x="259" y="35"/>
                    </a:lnTo>
                    <a:lnTo>
                      <a:pt x="265" y="35"/>
                    </a:lnTo>
                    <a:lnTo>
                      <a:pt x="259" y="42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3" y="48"/>
                    </a:lnTo>
                    <a:lnTo>
                      <a:pt x="263" y="52"/>
                    </a:lnTo>
                    <a:lnTo>
                      <a:pt x="265" y="54"/>
                    </a:lnTo>
                    <a:lnTo>
                      <a:pt x="267" y="56"/>
                    </a:lnTo>
                    <a:lnTo>
                      <a:pt x="263" y="58"/>
                    </a:lnTo>
                    <a:lnTo>
                      <a:pt x="259" y="60"/>
                    </a:lnTo>
                    <a:lnTo>
                      <a:pt x="263" y="64"/>
                    </a:lnTo>
                    <a:lnTo>
                      <a:pt x="259" y="71"/>
                    </a:lnTo>
                    <a:lnTo>
                      <a:pt x="257" y="75"/>
                    </a:lnTo>
                    <a:lnTo>
                      <a:pt x="255" y="75"/>
                    </a:lnTo>
                    <a:lnTo>
                      <a:pt x="255" y="79"/>
                    </a:lnTo>
                    <a:lnTo>
                      <a:pt x="259" y="81"/>
                    </a:lnTo>
                    <a:lnTo>
                      <a:pt x="255" y="81"/>
                    </a:lnTo>
                    <a:lnTo>
                      <a:pt x="253" y="83"/>
                    </a:lnTo>
                    <a:lnTo>
                      <a:pt x="249" y="83"/>
                    </a:lnTo>
                    <a:lnTo>
                      <a:pt x="242" y="87"/>
                    </a:lnTo>
                    <a:lnTo>
                      <a:pt x="236" y="95"/>
                    </a:lnTo>
                    <a:lnTo>
                      <a:pt x="232" y="98"/>
                    </a:lnTo>
                    <a:lnTo>
                      <a:pt x="222" y="102"/>
                    </a:lnTo>
                    <a:lnTo>
                      <a:pt x="215" y="106"/>
                    </a:lnTo>
                    <a:lnTo>
                      <a:pt x="213" y="108"/>
                    </a:lnTo>
                    <a:lnTo>
                      <a:pt x="213" y="118"/>
                    </a:lnTo>
                    <a:lnTo>
                      <a:pt x="215" y="120"/>
                    </a:lnTo>
                    <a:lnTo>
                      <a:pt x="215" y="122"/>
                    </a:lnTo>
                    <a:lnTo>
                      <a:pt x="215" y="124"/>
                    </a:lnTo>
                    <a:lnTo>
                      <a:pt x="230" y="124"/>
                    </a:lnTo>
                    <a:lnTo>
                      <a:pt x="230" y="129"/>
                    </a:lnTo>
                    <a:lnTo>
                      <a:pt x="228" y="133"/>
                    </a:lnTo>
                    <a:lnTo>
                      <a:pt x="228" y="143"/>
                    </a:lnTo>
                    <a:lnTo>
                      <a:pt x="222" y="145"/>
                    </a:lnTo>
                    <a:lnTo>
                      <a:pt x="220" y="145"/>
                    </a:lnTo>
                    <a:lnTo>
                      <a:pt x="215" y="147"/>
                    </a:lnTo>
                    <a:lnTo>
                      <a:pt x="211" y="149"/>
                    </a:lnTo>
                    <a:lnTo>
                      <a:pt x="211" y="151"/>
                    </a:lnTo>
                    <a:lnTo>
                      <a:pt x="209" y="156"/>
                    </a:lnTo>
                    <a:lnTo>
                      <a:pt x="211" y="158"/>
                    </a:lnTo>
                    <a:lnTo>
                      <a:pt x="213" y="160"/>
                    </a:lnTo>
                    <a:lnTo>
                      <a:pt x="218" y="160"/>
                    </a:lnTo>
                    <a:lnTo>
                      <a:pt x="222" y="160"/>
                    </a:lnTo>
                    <a:lnTo>
                      <a:pt x="226" y="158"/>
                    </a:lnTo>
                    <a:lnTo>
                      <a:pt x="230" y="151"/>
                    </a:lnTo>
                    <a:lnTo>
                      <a:pt x="242" y="139"/>
                    </a:lnTo>
                    <a:lnTo>
                      <a:pt x="249" y="137"/>
                    </a:lnTo>
                    <a:lnTo>
                      <a:pt x="253" y="135"/>
                    </a:lnTo>
                    <a:lnTo>
                      <a:pt x="255" y="133"/>
                    </a:lnTo>
                    <a:lnTo>
                      <a:pt x="257" y="131"/>
                    </a:lnTo>
                    <a:lnTo>
                      <a:pt x="259" y="131"/>
                    </a:lnTo>
                    <a:lnTo>
                      <a:pt x="259" y="129"/>
                    </a:lnTo>
                    <a:lnTo>
                      <a:pt x="261" y="127"/>
                    </a:lnTo>
                    <a:lnTo>
                      <a:pt x="263" y="127"/>
                    </a:lnTo>
                    <a:lnTo>
                      <a:pt x="263" y="124"/>
                    </a:lnTo>
                    <a:lnTo>
                      <a:pt x="267" y="122"/>
                    </a:lnTo>
                    <a:lnTo>
                      <a:pt x="269" y="120"/>
                    </a:lnTo>
                    <a:lnTo>
                      <a:pt x="269" y="114"/>
                    </a:lnTo>
                    <a:lnTo>
                      <a:pt x="267" y="114"/>
                    </a:lnTo>
                    <a:lnTo>
                      <a:pt x="269" y="114"/>
                    </a:lnTo>
                    <a:lnTo>
                      <a:pt x="269" y="112"/>
                    </a:lnTo>
                    <a:lnTo>
                      <a:pt x="276" y="108"/>
                    </a:lnTo>
                    <a:lnTo>
                      <a:pt x="284" y="108"/>
                    </a:lnTo>
                    <a:lnTo>
                      <a:pt x="286" y="110"/>
                    </a:lnTo>
                    <a:lnTo>
                      <a:pt x="290" y="110"/>
                    </a:lnTo>
                    <a:lnTo>
                      <a:pt x="292" y="106"/>
                    </a:lnTo>
                    <a:lnTo>
                      <a:pt x="292" y="98"/>
                    </a:lnTo>
                    <a:lnTo>
                      <a:pt x="298" y="98"/>
                    </a:lnTo>
                    <a:lnTo>
                      <a:pt x="300" y="98"/>
                    </a:lnTo>
                    <a:lnTo>
                      <a:pt x="302" y="98"/>
                    </a:lnTo>
                    <a:lnTo>
                      <a:pt x="305" y="95"/>
                    </a:lnTo>
                    <a:lnTo>
                      <a:pt x="305" y="89"/>
                    </a:lnTo>
                    <a:lnTo>
                      <a:pt x="305" y="89"/>
                    </a:lnTo>
                    <a:lnTo>
                      <a:pt x="305" y="8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7" name="Freeform 120"/>
              <p:cNvSpPr>
                <a:spLocks/>
              </p:cNvSpPr>
              <p:nvPr/>
            </p:nvSpPr>
            <p:spPr bwMode="auto">
              <a:xfrm>
                <a:off x="1755" y="1238"/>
                <a:ext cx="106" cy="100"/>
              </a:xfrm>
              <a:custGeom>
                <a:avLst/>
                <a:gdLst>
                  <a:gd name="T0" fmla="*/ 66 w 106"/>
                  <a:gd name="T1" fmla="*/ 2 h 100"/>
                  <a:gd name="T2" fmla="*/ 72 w 106"/>
                  <a:gd name="T3" fmla="*/ 2 h 100"/>
                  <a:gd name="T4" fmla="*/ 83 w 106"/>
                  <a:gd name="T5" fmla="*/ 0 h 100"/>
                  <a:gd name="T6" fmla="*/ 85 w 106"/>
                  <a:gd name="T7" fmla="*/ 4 h 100"/>
                  <a:gd name="T8" fmla="*/ 77 w 106"/>
                  <a:gd name="T9" fmla="*/ 11 h 100"/>
                  <a:gd name="T10" fmla="*/ 77 w 106"/>
                  <a:gd name="T11" fmla="*/ 15 h 100"/>
                  <a:gd name="T12" fmla="*/ 68 w 106"/>
                  <a:gd name="T13" fmla="*/ 25 h 100"/>
                  <a:gd name="T14" fmla="*/ 62 w 106"/>
                  <a:gd name="T15" fmla="*/ 27 h 100"/>
                  <a:gd name="T16" fmla="*/ 52 w 106"/>
                  <a:gd name="T17" fmla="*/ 46 h 100"/>
                  <a:gd name="T18" fmla="*/ 66 w 106"/>
                  <a:gd name="T19" fmla="*/ 27 h 100"/>
                  <a:gd name="T20" fmla="*/ 77 w 106"/>
                  <a:gd name="T21" fmla="*/ 36 h 100"/>
                  <a:gd name="T22" fmla="*/ 81 w 106"/>
                  <a:gd name="T23" fmla="*/ 44 h 100"/>
                  <a:gd name="T24" fmla="*/ 95 w 106"/>
                  <a:gd name="T25" fmla="*/ 42 h 100"/>
                  <a:gd name="T26" fmla="*/ 99 w 106"/>
                  <a:gd name="T27" fmla="*/ 48 h 100"/>
                  <a:gd name="T28" fmla="*/ 93 w 106"/>
                  <a:gd name="T29" fmla="*/ 54 h 100"/>
                  <a:gd name="T30" fmla="*/ 95 w 106"/>
                  <a:gd name="T31" fmla="*/ 54 h 100"/>
                  <a:gd name="T32" fmla="*/ 101 w 106"/>
                  <a:gd name="T33" fmla="*/ 54 h 100"/>
                  <a:gd name="T34" fmla="*/ 99 w 106"/>
                  <a:gd name="T35" fmla="*/ 62 h 100"/>
                  <a:gd name="T36" fmla="*/ 93 w 106"/>
                  <a:gd name="T37" fmla="*/ 69 h 100"/>
                  <a:gd name="T38" fmla="*/ 89 w 106"/>
                  <a:gd name="T39" fmla="*/ 75 h 100"/>
                  <a:gd name="T40" fmla="*/ 97 w 106"/>
                  <a:gd name="T41" fmla="*/ 77 h 100"/>
                  <a:gd name="T42" fmla="*/ 95 w 106"/>
                  <a:gd name="T43" fmla="*/ 81 h 100"/>
                  <a:gd name="T44" fmla="*/ 106 w 106"/>
                  <a:gd name="T45" fmla="*/ 85 h 100"/>
                  <a:gd name="T46" fmla="*/ 79 w 106"/>
                  <a:gd name="T47" fmla="*/ 100 h 100"/>
                  <a:gd name="T48" fmla="*/ 77 w 106"/>
                  <a:gd name="T49" fmla="*/ 94 h 100"/>
                  <a:gd name="T50" fmla="*/ 56 w 106"/>
                  <a:gd name="T51" fmla="*/ 94 h 100"/>
                  <a:gd name="T52" fmla="*/ 46 w 106"/>
                  <a:gd name="T53" fmla="*/ 91 h 100"/>
                  <a:gd name="T54" fmla="*/ 58 w 106"/>
                  <a:gd name="T55" fmla="*/ 87 h 100"/>
                  <a:gd name="T56" fmla="*/ 56 w 106"/>
                  <a:gd name="T57" fmla="*/ 85 h 100"/>
                  <a:gd name="T58" fmla="*/ 50 w 106"/>
                  <a:gd name="T59" fmla="*/ 83 h 100"/>
                  <a:gd name="T60" fmla="*/ 31 w 106"/>
                  <a:gd name="T61" fmla="*/ 79 h 100"/>
                  <a:gd name="T62" fmla="*/ 19 w 106"/>
                  <a:gd name="T63" fmla="*/ 77 h 100"/>
                  <a:gd name="T64" fmla="*/ 12 w 106"/>
                  <a:gd name="T65" fmla="*/ 79 h 100"/>
                  <a:gd name="T66" fmla="*/ 6 w 106"/>
                  <a:gd name="T67" fmla="*/ 79 h 100"/>
                  <a:gd name="T68" fmla="*/ 2 w 106"/>
                  <a:gd name="T69" fmla="*/ 77 h 100"/>
                  <a:gd name="T70" fmla="*/ 6 w 106"/>
                  <a:gd name="T71" fmla="*/ 73 h 100"/>
                  <a:gd name="T72" fmla="*/ 10 w 106"/>
                  <a:gd name="T73" fmla="*/ 73 h 100"/>
                  <a:gd name="T74" fmla="*/ 2 w 106"/>
                  <a:gd name="T75" fmla="*/ 71 h 100"/>
                  <a:gd name="T76" fmla="*/ 2 w 106"/>
                  <a:gd name="T77" fmla="*/ 67 h 100"/>
                  <a:gd name="T78" fmla="*/ 12 w 106"/>
                  <a:gd name="T79" fmla="*/ 60 h 100"/>
                  <a:gd name="T80" fmla="*/ 17 w 106"/>
                  <a:gd name="T81" fmla="*/ 60 h 100"/>
                  <a:gd name="T82" fmla="*/ 64 w 106"/>
                  <a:gd name="T83" fmla="*/ 4 h 100"/>
                  <a:gd name="T84" fmla="*/ 64 w 106"/>
                  <a:gd name="T8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6" h="100">
                    <a:moveTo>
                      <a:pt x="64" y="4"/>
                    </a:moveTo>
                    <a:lnTo>
                      <a:pt x="66" y="2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83" y="7"/>
                    </a:lnTo>
                    <a:lnTo>
                      <a:pt x="77" y="11"/>
                    </a:lnTo>
                    <a:lnTo>
                      <a:pt x="77" y="13"/>
                    </a:lnTo>
                    <a:lnTo>
                      <a:pt x="77" y="15"/>
                    </a:lnTo>
                    <a:lnTo>
                      <a:pt x="75" y="19"/>
                    </a:lnTo>
                    <a:lnTo>
                      <a:pt x="68" y="25"/>
                    </a:lnTo>
                    <a:lnTo>
                      <a:pt x="64" y="27"/>
                    </a:lnTo>
                    <a:lnTo>
                      <a:pt x="62" y="27"/>
                    </a:lnTo>
                    <a:lnTo>
                      <a:pt x="52" y="40"/>
                    </a:lnTo>
                    <a:lnTo>
                      <a:pt x="52" y="46"/>
                    </a:lnTo>
                    <a:lnTo>
                      <a:pt x="58" y="42"/>
                    </a:lnTo>
                    <a:lnTo>
                      <a:pt x="66" y="27"/>
                    </a:lnTo>
                    <a:lnTo>
                      <a:pt x="70" y="33"/>
                    </a:lnTo>
                    <a:lnTo>
                      <a:pt x="77" y="36"/>
                    </a:lnTo>
                    <a:lnTo>
                      <a:pt x="72" y="44"/>
                    </a:lnTo>
                    <a:lnTo>
                      <a:pt x="81" y="44"/>
                    </a:lnTo>
                    <a:lnTo>
                      <a:pt x="83" y="50"/>
                    </a:lnTo>
                    <a:lnTo>
                      <a:pt x="95" y="42"/>
                    </a:lnTo>
                    <a:lnTo>
                      <a:pt x="99" y="46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5" y="54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1" y="56"/>
                    </a:lnTo>
                    <a:lnTo>
                      <a:pt x="99" y="62"/>
                    </a:lnTo>
                    <a:lnTo>
                      <a:pt x="95" y="67"/>
                    </a:lnTo>
                    <a:lnTo>
                      <a:pt x="93" y="69"/>
                    </a:lnTo>
                    <a:lnTo>
                      <a:pt x="91" y="73"/>
                    </a:lnTo>
                    <a:lnTo>
                      <a:pt x="89" y="75"/>
                    </a:lnTo>
                    <a:lnTo>
                      <a:pt x="89" y="77"/>
                    </a:lnTo>
                    <a:lnTo>
                      <a:pt x="97" y="77"/>
                    </a:lnTo>
                    <a:lnTo>
                      <a:pt x="89" y="81"/>
                    </a:lnTo>
                    <a:lnTo>
                      <a:pt x="95" y="81"/>
                    </a:lnTo>
                    <a:lnTo>
                      <a:pt x="106" y="79"/>
                    </a:lnTo>
                    <a:lnTo>
                      <a:pt x="106" y="85"/>
                    </a:lnTo>
                    <a:lnTo>
                      <a:pt x="89" y="100"/>
                    </a:lnTo>
                    <a:lnTo>
                      <a:pt x="79" y="100"/>
                    </a:lnTo>
                    <a:lnTo>
                      <a:pt x="83" y="94"/>
                    </a:lnTo>
                    <a:lnTo>
                      <a:pt x="77" y="94"/>
                    </a:lnTo>
                    <a:lnTo>
                      <a:pt x="75" y="91"/>
                    </a:lnTo>
                    <a:lnTo>
                      <a:pt x="56" y="94"/>
                    </a:lnTo>
                    <a:lnTo>
                      <a:pt x="48" y="94"/>
                    </a:lnTo>
                    <a:lnTo>
                      <a:pt x="46" y="91"/>
                    </a:lnTo>
                    <a:lnTo>
                      <a:pt x="56" y="87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6" y="85"/>
                    </a:lnTo>
                    <a:lnTo>
                      <a:pt x="56" y="83"/>
                    </a:lnTo>
                    <a:lnTo>
                      <a:pt x="50" y="83"/>
                    </a:lnTo>
                    <a:lnTo>
                      <a:pt x="39" y="81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9" y="77"/>
                    </a:lnTo>
                    <a:lnTo>
                      <a:pt x="19" y="79"/>
                    </a:lnTo>
                    <a:lnTo>
                      <a:pt x="12" y="79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4" y="73"/>
                    </a:lnTo>
                    <a:lnTo>
                      <a:pt x="6" y="73"/>
                    </a:lnTo>
                    <a:lnTo>
                      <a:pt x="6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1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50" y="23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8" name="Freeform 121"/>
              <p:cNvSpPr>
                <a:spLocks/>
              </p:cNvSpPr>
              <p:nvPr/>
            </p:nvSpPr>
            <p:spPr bwMode="auto">
              <a:xfrm>
                <a:off x="1755" y="1238"/>
                <a:ext cx="106" cy="100"/>
              </a:xfrm>
              <a:custGeom>
                <a:avLst/>
                <a:gdLst>
                  <a:gd name="T0" fmla="*/ 66 w 106"/>
                  <a:gd name="T1" fmla="*/ 2 h 100"/>
                  <a:gd name="T2" fmla="*/ 72 w 106"/>
                  <a:gd name="T3" fmla="*/ 2 h 100"/>
                  <a:gd name="T4" fmla="*/ 83 w 106"/>
                  <a:gd name="T5" fmla="*/ 0 h 100"/>
                  <a:gd name="T6" fmla="*/ 85 w 106"/>
                  <a:gd name="T7" fmla="*/ 4 h 100"/>
                  <a:gd name="T8" fmla="*/ 77 w 106"/>
                  <a:gd name="T9" fmla="*/ 11 h 100"/>
                  <a:gd name="T10" fmla="*/ 77 w 106"/>
                  <a:gd name="T11" fmla="*/ 15 h 100"/>
                  <a:gd name="T12" fmla="*/ 68 w 106"/>
                  <a:gd name="T13" fmla="*/ 25 h 100"/>
                  <a:gd name="T14" fmla="*/ 62 w 106"/>
                  <a:gd name="T15" fmla="*/ 27 h 100"/>
                  <a:gd name="T16" fmla="*/ 52 w 106"/>
                  <a:gd name="T17" fmla="*/ 46 h 100"/>
                  <a:gd name="T18" fmla="*/ 66 w 106"/>
                  <a:gd name="T19" fmla="*/ 27 h 100"/>
                  <a:gd name="T20" fmla="*/ 77 w 106"/>
                  <a:gd name="T21" fmla="*/ 36 h 100"/>
                  <a:gd name="T22" fmla="*/ 81 w 106"/>
                  <a:gd name="T23" fmla="*/ 44 h 100"/>
                  <a:gd name="T24" fmla="*/ 95 w 106"/>
                  <a:gd name="T25" fmla="*/ 42 h 100"/>
                  <a:gd name="T26" fmla="*/ 99 w 106"/>
                  <a:gd name="T27" fmla="*/ 48 h 100"/>
                  <a:gd name="T28" fmla="*/ 93 w 106"/>
                  <a:gd name="T29" fmla="*/ 54 h 100"/>
                  <a:gd name="T30" fmla="*/ 95 w 106"/>
                  <a:gd name="T31" fmla="*/ 54 h 100"/>
                  <a:gd name="T32" fmla="*/ 101 w 106"/>
                  <a:gd name="T33" fmla="*/ 54 h 100"/>
                  <a:gd name="T34" fmla="*/ 99 w 106"/>
                  <a:gd name="T35" fmla="*/ 62 h 100"/>
                  <a:gd name="T36" fmla="*/ 93 w 106"/>
                  <a:gd name="T37" fmla="*/ 69 h 100"/>
                  <a:gd name="T38" fmla="*/ 89 w 106"/>
                  <a:gd name="T39" fmla="*/ 75 h 100"/>
                  <a:gd name="T40" fmla="*/ 97 w 106"/>
                  <a:gd name="T41" fmla="*/ 77 h 100"/>
                  <a:gd name="T42" fmla="*/ 95 w 106"/>
                  <a:gd name="T43" fmla="*/ 81 h 100"/>
                  <a:gd name="T44" fmla="*/ 106 w 106"/>
                  <a:gd name="T45" fmla="*/ 85 h 100"/>
                  <a:gd name="T46" fmla="*/ 79 w 106"/>
                  <a:gd name="T47" fmla="*/ 100 h 100"/>
                  <a:gd name="T48" fmla="*/ 77 w 106"/>
                  <a:gd name="T49" fmla="*/ 94 h 100"/>
                  <a:gd name="T50" fmla="*/ 56 w 106"/>
                  <a:gd name="T51" fmla="*/ 94 h 100"/>
                  <a:gd name="T52" fmla="*/ 46 w 106"/>
                  <a:gd name="T53" fmla="*/ 91 h 100"/>
                  <a:gd name="T54" fmla="*/ 58 w 106"/>
                  <a:gd name="T55" fmla="*/ 87 h 100"/>
                  <a:gd name="T56" fmla="*/ 56 w 106"/>
                  <a:gd name="T57" fmla="*/ 85 h 100"/>
                  <a:gd name="T58" fmla="*/ 50 w 106"/>
                  <a:gd name="T59" fmla="*/ 83 h 100"/>
                  <a:gd name="T60" fmla="*/ 31 w 106"/>
                  <a:gd name="T61" fmla="*/ 79 h 100"/>
                  <a:gd name="T62" fmla="*/ 19 w 106"/>
                  <a:gd name="T63" fmla="*/ 77 h 100"/>
                  <a:gd name="T64" fmla="*/ 12 w 106"/>
                  <a:gd name="T65" fmla="*/ 79 h 100"/>
                  <a:gd name="T66" fmla="*/ 6 w 106"/>
                  <a:gd name="T67" fmla="*/ 79 h 100"/>
                  <a:gd name="T68" fmla="*/ 2 w 106"/>
                  <a:gd name="T69" fmla="*/ 77 h 100"/>
                  <a:gd name="T70" fmla="*/ 6 w 106"/>
                  <a:gd name="T71" fmla="*/ 73 h 100"/>
                  <a:gd name="T72" fmla="*/ 10 w 106"/>
                  <a:gd name="T73" fmla="*/ 73 h 100"/>
                  <a:gd name="T74" fmla="*/ 2 w 106"/>
                  <a:gd name="T75" fmla="*/ 71 h 100"/>
                  <a:gd name="T76" fmla="*/ 2 w 106"/>
                  <a:gd name="T77" fmla="*/ 67 h 100"/>
                  <a:gd name="T78" fmla="*/ 12 w 106"/>
                  <a:gd name="T79" fmla="*/ 60 h 100"/>
                  <a:gd name="T80" fmla="*/ 17 w 106"/>
                  <a:gd name="T81" fmla="*/ 60 h 100"/>
                  <a:gd name="T82" fmla="*/ 64 w 106"/>
                  <a:gd name="T83" fmla="*/ 4 h 100"/>
                  <a:gd name="T84" fmla="*/ 64 w 106"/>
                  <a:gd name="T8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6" h="100">
                    <a:moveTo>
                      <a:pt x="64" y="4"/>
                    </a:moveTo>
                    <a:lnTo>
                      <a:pt x="66" y="2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83" y="7"/>
                    </a:lnTo>
                    <a:lnTo>
                      <a:pt x="77" y="11"/>
                    </a:lnTo>
                    <a:lnTo>
                      <a:pt x="77" y="13"/>
                    </a:lnTo>
                    <a:lnTo>
                      <a:pt x="77" y="15"/>
                    </a:lnTo>
                    <a:lnTo>
                      <a:pt x="75" y="19"/>
                    </a:lnTo>
                    <a:lnTo>
                      <a:pt x="68" y="25"/>
                    </a:lnTo>
                    <a:lnTo>
                      <a:pt x="64" y="27"/>
                    </a:lnTo>
                    <a:lnTo>
                      <a:pt x="62" y="27"/>
                    </a:lnTo>
                    <a:lnTo>
                      <a:pt x="52" y="40"/>
                    </a:lnTo>
                    <a:lnTo>
                      <a:pt x="52" y="46"/>
                    </a:lnTo>
                    <a:lnTo>
                      <a:pt x="58" y="42"/>
                    </a:lnTo>
                    <a:lnTo>
                      <a:pt x="66" y="27"/>
                    </a:lnTo>
                    <a:lnTo>
                      <a:pt x="70" y="33"/>
                    </a:lnTo>
                    <a:lnTo>
                      <a:pt x="77" y="36"/>
                    </a:lnTo>
                    <a:lnTo>
                      <a:pt x="72" y="44"/>
                    </a:lnTo>
                    <a:lnTo>
                      <a:pt x="81" y="44"/>
                    </a:lnTo>
                    <a:lnTo>
                      <a:pt x="83" y="50"/>
                    </a:lnTo>
                    <a:lnTo>
                      <a:pt x="95" y="42"/>
                    </a:lnTo>
                    <a:lnTo>
                      <a:pt x="99" y="46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5" y="54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1" y="56"/>
                    </a:lnTo>
                    <a:lnTo>
                      <a:pt x="99" y="62"/>
                    </a:lnTo>
                    <a:lnTo>
                      <a:pt x="95" y="67"/>
                    </a:lnTo>
                    <a:lnTo>
                      <a:pt x="93" y="69"/>
                    </a:lnTo>
                    <a:lnTo>
                      <a:pt x="91" y="73"/>
                    </a:lnTo>
                    <a:lnTo>
                      <a:pt x="89" y="75"/>
                    </a:lnTo>
                    <a:lnTo>
                      <a:pt x="89" y="77"/>
                    </a:lnTo>
                    <a:lnTo>
                      <a:pt x="97" y="77"/>
                    </a:lnTo>
                    <a:lnTo>
                      <a:pt x="89" y="81"/>
                    </a:lnTo>
                    <a:lnTo>
                      <a:pt x="95" y="81"/>
                    </a:lnTo>
                    <a:lnTo>
                      <a:pt x="106" y="79"/>
                    </a:lnTo>
                    <a:lnTo>
                      <a:pt x="106" y="85"/>
                    </a:lnTo>
                    <a:lnTo>
                      <a:pt x="89" y="100"/>
                    </a:lnTo>
                    <a:lnTo>
                      <a:pt x="79" y="100"/>
                    </a:lnTo>
                    <a:lnTo>
                      <a:pt x="83" y="94"/>
                    </a:lnTo>
                    <a:lnTo>
                      <a:pt x="77" y="94"/>
                    </a:lnTo>
                    <a:lnTo>
                      <a:pt x="75" y="91"/>
                    </a:lnTo>
                    <a:lnTo>
                      <a:pt x="56" y="94"/>
                    </a:lnTo>
                    <a:lnTo>
                      <a:pt x="48" y="94"/>
                    </a:lnTo>
                    <a:lnTo>
                      <a:pt x="46" y="91"/>
                    </a:lnTo>
                    <a:lnTo>
                      <a:pt x="56" y="87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6" y="85"/>
                    </a:lnTo>
                    <a:lnTo>
                      <a:pt x="56" y="83"/>
                    </a:lnTo>
                    <a:lnTo>
                      <a:pt x="50" y="83"/>
                    </a:lnTo>
                    <a:lnTo>
                      <a:pt x="39" y="81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9" y="77"/>
                    </a:lnTo>
                    <a:lnTo>
                      <a:pt x="19" y="79"/>
                    </a:lnTo>
                    <a:lnTo>
                      <a:pt x="12" y="79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4" y="73"/>
                    </a:lnTo>
                    <a:lnTo>
                      <a:pt x="6" y="73"/>
                    </a:lnTo>
                    <a:lnTo>
                      <a:pt x="6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1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50" y="23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Freeform 122"/>
              <p:cNvSpPr>
                <a:spLocks/>
              </p:cNvSpPr>
              <p:nvPr/>
            </p:nvSpPr>
            <p:spPr bwMode="auto">
              <a:xfrm>
                <a:off x="2729" y="1197"/>
                <a:ext cx="68" cy="58"/>
              </a:xfrm>
              <a:custGeom>
                <a:avLst/>
                <a:gdLst>
                  <a:gd name="T0" fmla="*/ 0 w 68"/>
                  <a:gd name="T1" fmla="*/ 48 h 58"/>
                  <a:gd name="T2" fmla="*/ 6 w 68"/>
                  <a:gd name="T3" fmla="*/ 43 h 58"/>
                  <a:gd name="T4" fmla="*/ 14 w 68"/>
                  <a:gd name="T5" fmla="*/ 45 h 58"/>
                  <a:gd name="T6" fmla="*/ 16 w 68"/>
                  <a:gd name="T7" fmla="*/ 43 h 58"/>
                  <a:gd name="T8" fmla="*/ 20 w 68"/>
                  <a:gd name="T9" fmla="*/ 41 h 58"/>
                  <a:gd name="T10" fmla="*/ 25 w 68"/>
                  <a:gd name="T11" fmla="*/ 41 h 58"/>
                  <a:gd name="T12" fmla="*/ 33 w 68"/>
                  <a:gd name="T13" fmla="*/ 45 h 58"/>
                  <a:gd name="T14" fmla="*/ 37 w 68"/>
                  <a:gd name="T15" fmla="*/ 48 h 58"/>
                  <a:gd name="T16" fmla="*/ 43 w 68"/>
                  <a:gd name="T17" fmla="*/ 45 h 58"/>
                  <a:gd name="T18" fmla="*/ 43 w 68"/>
                  <a:gd name="T19" fmla="*/ 52 h 58"/>
                  <a:gd name="T20" fmla="*/ 43 w 68"/>
                  <a:gd name="T21" fmla="*/ 58 h 58"/>
                  <a:gd name="T22" fmla="*/ 45 w 68"/>
                  <a:gd name="T23" fmla="*/ 54 h 58"/>
                  <a:gd name="T24" fmla="*/ 47 w 68"/>
                  <a:gd name="T25" fmla="*/ 50 h 58"/>
                  <a:gd name="T26" fmla="*/ 47 w 68"/>
                  <a:gd name="T27" fmla="*/ 45 h 58"/>
                  <a:gd name="T28" fmla="*/ 49 w 68"/>
                  <a:gd name="T29" fmla="*/ 41 h 58"/>
                  <a:gd name="T30" fmla="*/ 47 w 68"/>
                  <a:gd name="T31" fmla="*/ 39 h 58"/>
                  <a:gd name="T32" fmla="*/ 47 w 68"/>
                  <a:gd name="T33" fmla="*/ 33 h 58"/>
                  <a:gd name="T34" fmla="*/ 56 w 68"/>
                  <a:gd name="T35" fmla="*/ 33 h 58"/>
                  <a:gd name="T36" fmla="*/ 58 w 68"/>
                  <a:gd name="T37" fmla="*/ 31 h 58"/>
                  <a:gd name="T38" fmla="*/ 60 w 68"/>
                  <a:gd name="T39" fmla="*/ 27 h 58"/>
                  <a:gd name="T40" fmla="*/ 64 w 68"/>
                  <a:gd name="T41" fmla="*/ 25 h 58"/>
                  <a:gd name="T42" fmla="*/ 60 w 68"/>
                  <a:gd name="T43" fmla="*/ 21 h 58"/>
                  <a:gd name="T44" fmla="*/ 58 w 68"/>
                  <a:gd name="T45" fmla="*/ 19 h 58"/>
                  <a:gd name="T46" fmla="*/ 60 w 68"/>
                  <a:gd name="T47" fmla="*/ 16 h 58"/>
                  <a:gd name="T48" fmla="*/ 64 w 68"/>
                  <a:gd name="T49" fmla="*/ 16 h 58"/>
                  <a:gd name="T50" fmla="*/ 64 w 68"/>
                  <a:gd name="T51" fmla="*/ 8 h 58"/>
                  <a:gd name="T52" fmla="*/ 68 w 68"/>
                  <a:gd name="T53" fmla="*/ 8 h 58"/>
                  <a:gd name="T54" fmla="*/ 68 w 68"/>
                  <a:gd name="T55" fmla="*/ 2 h 58"/>
                  <a:gd name="T56" fmla="*/ 64 w 68"/>
                  <a:gd name="T57" fmla="*/ 0 h 58"/>
                  <a:gd name="T58" fmla="*/ 60 w 68"/>
                  <a:gd name="T59" fmla="*/ 0 h 58"/>
                  <a:gd name="T60" fmla="*/ 43 w 68"/>
                  <a:gd name="T61" fmla="*/ 2 h 58"/>
                  <a:gd name="T62" fmla="*/ 39 w 68"/>
                  <a:gd name="T63" fmla="*/ 8 h 58"/>
                  <a:gd name="T64" fmla="*/ 41 w 68"/>
                  <a:gd name="T65" fmla="*/ 14 h 58"/>
                  <a:gd name="T66" fmla="*/ 43 w 68"/>
                  <a:gd name="T67" fmla="*/ 16 h 58"/>
                  <a:gd name="T68" fmla="*/ 45 w 68"/>
                  <a:gd name="T69" fmla="*/ 21 h 58"/>
                  <a:gd name="T70" fmla="*/ 41 w 68"/>
                  <a:gd name="T71" fmla="*/ 25 h 58"/>
                  <a:gd name="T72" fmla="*/ 35 w 68"/>
                  <a:gd name="T73" fmla="*/ 23 h 58"/>
                  <a:gd name="T74" fmla="*/ 37 w 68"/>
                  <a:gd name="T75" fmla="*/ 14 h 58"/>
                  <a:gd name="T76" fmla="*/ 37 w 68"/>
                  <a:gd name="T77" fmla="*/ 8 h 58"/>
                  <a:gd name="T78" fmla="*/ 33 w 68"/>
                  <a:gd name="T79" fmla="*/ 8 h 58"/>
                  <a:gd name="T80" fmla="*/ 29 w 68"/>
                  <a:gd name="T81" fmla="*/ 12 h 58"/>
                  <a:gd name="T82" fmla="*/ 25 w 68"/>
                  <a:gd name="T83" fmla="*/ 16 h 58"/>
                  <a:gd name="T84" fmla="*/ 23 w 68"/>
                  <a:gd name="T85" fmla="*/ 25 h 58"/>
                  <a:gd name="T86" fmla="*/ 16 w 68"/>
                  <a:gd name="T87" fmla="*/ 35 h 58"/>
                  <a:gd name="T88" fmla="*/ 10 w 68"/>
                  <a:gd name="T89" fmla="*/ 39 h 58"/>
                  <a:gd name="T90" fmla="*/ 4 w 68"/>
                  <a:gd name="T91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8" h="58">
                    <a:moveTo>
                      <a:pt x="4" y="41"/>
                    </a:moveTo>
                    <a:lnTo>
                      <a:pt x="0" y="48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8" y="45"/>
                    </a:lnTo>
                    <a:lnTo>
                      <a:pt x="14" y="45"/>
                    </a:lnTo>
                    <a:lnTo>
                      <a:pt x="16" y="48"/>
                    </a:lnTo>
                    <a:lnTo>
                      <a:pt x="16" y="43"/>
                    </a:lnTo>
                    <a:lnTo>
                      <a:pt x="20" y="45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35" y="48"/>
                    </a:lnTo>
                    <a:lnTo>
                      <a:pt x="37" y="48"/>
                    </a:lnTo>
                    <a:lnTo>
                      <a:pt x="41" y="45"/>
                    </a:lnTo>
                    <a:lnTo>
                      <a:pt x="43" y="45"/>
                    </a:lnTo>
                    <a:lnTo>
                      <a:pt x="43" y="48"/>
                    </a:lnTo>
                    <a:lnTo>
                      <a:pt x="43" y="52"/>
                    </a:lnTo>
                    <a:lnTo>
                      <a:pt x="43" y="54"/>
                    </a:lnTo>
                    <a:lnTo>
                      <a:pt x="43" y="58"/>
                    </a:lnTo>
                    <a:lnTo>
                      <a:pt x="45" y="58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5" y="48"/>
                    </a:lnTo>
                    <a:lnTo>
                      <a:pt x="47" y="45"/>
                    </a:lnTo>
                    <a:lnTo>
                      <a:pt x="49" y="43"/>
                    </a:lnTo>
                    <a:lnTo>
                      <a:pt x="49" y="41"/>
                    </a:lnTo>
                    <a:lnTo>
                      <a:pt x="47" y="41"/>
                    </a:lnTo>
                    <a:lnTo>
                      <a:pt x="47" y="39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9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8" y="31"/>
                    </a:lnTo>
                    <a:lnTo>
                      <a:pt x="60" y="31"/>
                    </a:lnTo>
                    <a:lnTo>
                      <a:pt x="60" y="27"/>
                    </a:lnTo>
                    <a:lnTo>
                      <a:pt x="62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58" y="19"/>
                    </a:lnTo>
                    <a:lnTo>
                      <a:pt x="58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4" y="14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8"/>
                    </a:lnTo>
                    <a:lnTo>
                      <a:pt x="66" y="4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45" y="0"/>
                    </a:lnTo>
                    <a:lnTo>
                      <a:pt x="43" y="2"/>
                    </a:lnTo>
                    <a:lnTo>
                      <a:pt x="39" y="4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4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5" y="21"/>
                    </a:lnTo>
                    <a:lnTo>
                      <a:pt x="43" y="23"/>
                    </a:lnTo>
                    <a:lnTo>
                      <a:pt x="41" y="25"/>
                    </a:lnTo>
                    <a:lnTo>
                      <a:pt x="37" y="25"/>
                    </a:lnTo>
                    <a:lnTo>
                      <a:pt x="35" y="23"/>
                    </a:lnTo>
                    <a:lnTo>
                      <a:pt x="35" y="16"/>
                    </a:lnTo>
                    <a:lnTo>
                      <a:pt x="37" y="14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3" y="8"/>
                    </a:lnTo>
                    <a:lnTo>
                      <a:pt x="31" y="10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5" y="16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16" y="35"/>
                    </a:lnTo>
                    <a:lnTo>
                      <a:pt x="18" y="39"/>
                    </a:lnTo>
                    <a:lnTo>
                      <a:pt x="10" y="39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123"/>
              <p:cNvSpPr>
                <a:spLocks/>
              </p:cNvSpPr>
              <p:nvPr/>
            </p:nvSpPr>
            <p:spPr bwMode="auto">
              <a:xfrm>
                <a:off x="2729" y="1197"/>
                <a:ext cx="68" cy="58"/>
              </a:xfrm>
              <a:custGeom>
                <a:avLst/>
                <a:gdLst>
                  <a:gd name="T0" fmla="*/ 0 w 68"/>
                  <a:gd name="T1" fmla="*/ 48 h 58"/>
                  <a:gd name="T2" fmla="*/ 6 w 68"/>
                  <a:gd name="T3" fmla="*/ 43 h 58"/>
                  <a:gd name="T4" fmla="*/ 14 w 68"/>
                  <a:gd name="T5" fmla="*/ 45 h 58"/>
                  <a:gd name="T6" fmla="*/ 16 w 68"/>
                  <a:gd name="T7" fmla="*/ 43 h 58"/>
                  <a:gd name="T8" fmla="*/ 20 w 68"/>
                  <a:gd name="T9" fmla="*/ 41 h 58"/>
                  <a:gd name="T10" fmla="*/ 25 w 68"/>
                  <a:gd name="T11" fmla="*/ 41 h 58"/>
                  <a:gd name="T12" fmla="*/ 33 w 68"/>
                  <a:gd name="T13" fmla="*/ 45 h 58"/>
                  <a:gd name="T14" fmla="*/ 37 w 68"/>
                  <a:gd name="T15" fmla="*/ 48 h 58"/>
                  <a:gd name="T16" fmla="*/ 43 w 68"/>
                  <a:gd name="T17" fmla="*/ 45 h 58"/>
                  <a:gd name="T18" fmla="*/ 43 w 68"/>
                  <a:gd name="T19" fmla="*/ 52 h 58"/>
                  <a:gd name="T20" fmla="*/ 43 w 68"/>
                  <a:gd name="T21" fmla="*/ 58 h 58"/>
                  <a:gd name="T22" fmla="*/ 45 w 68"/>
                  <a:gd name="T23" fmla="*/ 54 h 58"/>
                  <a:gd name="T24" fmla="*/ 47 w 68"/>
                  <a:gd name="T25" fmla="*/ 50 h 58"/>
                  <a:gd name="T26" fmla="*/ 47 w 68"/>
                  <a:gd name="T27" fmla="*/ 45 h 58"/>
                  <a:gd name="T28" fmla="*/ 49 w 68"/>
                  <a:gd name="T29" fmla="*/ 41 h 58"/>
                  <a:gd name="T30" fmla="*/ 47 w 68"/>
                  <a:gd name="T31" fmla="*/ 39 h 58"/>
                  <a:gd name="T32" fmla="*/ 47 w 68"/>
                  <a:gd name="T33" fmla="*/ 33 h 58"/>
                  <a:gd name="T34" fmla="*/ 56 w 68"/>
                  <a:gd name="T35" fmla="*/ 33 h 58"/>
                  <a:gd name="T36" fmla="*/ 58 w 68"/>
                  <a:gd name="T37" fmla="*/ 31 h 58"/>
                  <a:gd name="T38" fmla="*/ 60 w 68"/>
                  <a:gd name="T39" fmla="*/ 27 h 58"/>
                  <a:gd name="T40" fmla="*/ 64 w 68"/>
                  <a:gd name="T41" fmla="*/ 25 h 58"/>
                  <a:gd name="T42" fmla="*/ 60 w 68"/>
                  <a:gd name="T43" fmla="*/ 21 h 58"/>
                  <a:gd name="T44" fmla="*/ 58 w 68"/>
                  <a:gd name="T45" fmla="*/ 19 h 58"/>
                  <a:gd name="T46" fmla="*/ 60 w 68"/>
                  <a:gd name="T47" fmla="*/ 16 h 58"/>
                  <a:gd name="T48" fmla="*/ 64 w 68"/>
                  <a:gd name="T49" fmla="*/ 16 h 58"/>
                  <a:gd name="T50" fmla="*/ 64 w 68"/>
                  <a:gd name="T51" fmla="*/ 8 h 58"/>
                  <a:gd name="T52" fmla="*/ 68 w 68"/>
                  <a:gd name="T53" fmla="*/ 8 h 58"/>
                  <a:gd name="T54" fmla="*/ 68 w 68"/>
                  <a:gd name="T55" fmla="*/ 2 h 58"/>
                  <a:gd name="T56" fmla="*/ 64 w 68"/>
                  <a:gd name="T57" fmla="*/ 0 h 58"/>
                  <a:gd name="T58" fmla="*/ 60 w 68"/>
                  <a:gd name="T59" fmla="*/ 0 h 58"/>
                  <a:gd name="T60" fmla="*/ 43 w 68"/>
                  <a:gd name="T61" fmla="*/ 2 h 58"/>
                  <a:gd name="T62" fmla="*/ 39 w 68"/>
                  <a:gd name="T63" fmla="*/ 8 h 58"/>
                  <a:gd name="T64" fmla="*/ 41 w 68"/>
                  <a:gd name="T65" fmla="*/ 14 h 58"/>
                  <a:gd name="T66" fmla="*/ 43 w 68"/>
                  <a:gd name="T67" fmla="*/ 16 h 58"/>
                  <a:gd name="T68" fmla="*/ 45 w 68"/>
                  <a:gd name="T69" fmla="*/ 21 h 58"/>
                  <a:gd name="T70" fmla="*/ 41 w 68"/>
                  <a:gd name="T71" fmla="*/ 25 h 58"/>
                  <a:gd name="T72" fmla="*/ 35 w 68"/>
                  <a:gd name="T73" fmla="*/ 23 h 58"/>
                  <a:gd name="T74" fmla="*/ 37 w 68"/>
                  <a:gd name="T75" fmla="*/ 14 h 58"/>
                  <a:gd name="T76" fmla="*/ 37 w 68"/>
                  <a:gd name="T77" fmla="*/ 8 h 58"/>
                  <a:gd name="T78" fmla="*/ 33 w 68"/>
                  <a:gd name="T79" fmla="*/ 8 h 58"/>
                  <a:gd name="T80" fmla="*/ 29 w 68"/>
                  <a:gd name="T81" fmla="*/ 12 h 58"/>
                  <a:gd name="T82" fmla="*/ 25 w 68"/>
                  <a:gd name="T83" fmla="*/ 16 h 58"/>
                  <a:gd name="T84" fmla="*/ 23 w 68"/>
                  <a:gd name="T85" fmla="*/ 25 h 58"/>
                  <a:gd name="T86" fmla="*/ 16 w 68"/>
                  <a:gd name="T87" fmla="*/ 35 h 58"/>
                  <a:gd name="T88" fmla="*/ 10 w 68"/>
                  <a:gd name="T89" fmla="*/ 39 h 58"/>
                  <a:gd name="T90" fmla="*/ 4 w 68"/>
                  <a:gd name="T91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8" h="58">
                    <a:moveTo>
                      <a:pt x="4" y="41"/>
                    </a:moveTo>
                    <a:lnTo>
                      <a:pt x="0" y="48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8" y="45"/>
                    </a:lnTo>
                    <a:lnTo>
                      <a:pt x="14" y="45"/>
                    </a:lnTo>
                    <a:lnTo>
                      <a:pt x="16" y="48"/>
                    </a:lnTo>
                    <a:lnTo>
                      <a:pt x="16" y="43"/>
                    </a:lnTo>
                    <a:lnTo>
                      <a:pt x="20" y="45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35" y="48"/>
                    </a:lnTo>
                    <a:lnTo>
                      <a:pt x="37" y="48"/>
                    </a:lnTo>
                    <a:lnTo>
                      <a:pt x="41" y="45"/>
                    </a:lnTo>
                    <a:lnTo>
                      <a:pt x="43" y="45"/>
                    </a:lnTo>
                    <a:lnTo>
                      <a:pt x="43" y="48"/>
                    </a:lnTo>
                    <a:lnTo>
                      <a:pt x="43" y="52"/>
                    </a:lnTo>
                    <a:lnTo>
                      <a:pt x="43" y="54"/>
                    </a:lnTo>
                    <a:lnTo>
                      <a:pt x="43" y="58"/>
                    </a:lnTo>
                    <a:lnTo>
                      <a:pt x="45" y="58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5" y="48"/>
                    </a:lnTo>
                    <a:lnTo>
                      <a:pt x="47" y="45"/>
                    </a:lnTo>
                    <a:lnTo>
                      <a:pt x="49" y="43"/>
                    </a:lnTo>
                    <a:lnTo>
                      <a:pt x="49" y="41"/>
                    </a:lnTo>
                    <a:lnTo>
                      <a:pt x="47" y="41"/>
                    </a:lnTo>
                    <a:lnTo>
                      <a:pt x="47" y="39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9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8" y="31"/>
                    </a:lnTo>
                    <a:lnTo>
                      <a:pt x="60" y="31"/>
                    </a:lnTo>
                    <a:lnTo>
                      <a:pt x="60" y="27"/>
                    </a:lnTo>
                    <a:lnTo>
                      <a:pt x="62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58" y="19"/>
                    </a:lnTo>
                    <a:lnTo>
                      <a:pt x="58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4" y="14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8"/>
                    </a:lnTo>
                    <a:lnTo>
                      <a:pt x="66" y="4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45" y="0"/>
                    </a:lnTo>
                    <a:lnTo>
                      <a:pt x="43" y="2"/>
                    </a:lnTo>
                    <a:lnTo>
                      <a:pt x="39" y="4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4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5" y="21"/>
                    </a:lnTo>
                    <a:lnTo>
                      <a:pt x="43" y="23"/>
                    </a:lnTo>
                    <a:lnTo>
                      <a:pt x="41" y="25"/>
                    </a:lnTo>
                    <a:lnTo>
                      <a:pt x="37" y="25"/>
                    </a:lnTo>
                    <a:lnTo>
                      <a:pt x="35" y="23"/>
                    </a:lnTo>
                    <a:lnTo>
                      <a:pt x="35" y="16"/>
                    </a:lnTo>
                    <a:lnTo>
                      <a:pt x="37" y="14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3" y="8"/>
                    </a:lnTo>
                    <a:lnTo>
                      <a:pt x="31" y="10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5" y="16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16" y="35"/>
                    </a:lnTo>
                    <a:lnTo>
                      <a:pt x="18" y="39"/>
                    </a:lnTo>
                    <a:lnTo>
                      <a:pt x="10" y="39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124"/>
              <p:cNvSpPr>
                <a:spLocks/>
              </p:cNvSpPr>
              <p:nvPr/>
            </p:nvSpPr>
            <p:spPr bwMode="auto">
              <a:xfrm>
                <a:off x="4034" y="1696"/>
                <a:ext cx="145" cy="85"/>
              </a:xfrm>
              <a:custGeom>
                <a:avLst/>
                <a:gdLst>
                  <a:gd name="T0" fmla="*/ 75 w 145"/>
                  <a:gd name="T1" fmla="*/ 62 h 85"/>
                  <a:gd name="T2" fmla="*/ 81 w 145"/>
                  <a:gd name="T3" fmla="*/ 64 h 85"/>
                  <a:gd name="T4" fmla="*/ 99 w 145"/>
                  <a:gd name="T5" fmla="*/ 75 h 85"/>
                  <a:gd name="T6" fmla="*/ 108 w 145"/>
                  <a:gd name="T7" fmla="*/ 79 h 85"/>
                  <a:gd name="T8" fmla="*/ 116 w 145"/>
                  <a:gd name="T9" fmla="*/ 81 h 85"/>
                  <a:gd name="T10" fmla="*/ 122 w 145"/>
                  <a:gd name="T11" fmla="*/ 85 h 85"/>
                  <a:gd name="T12" fmla="*/ 126 w 145"/>
                  <a:gd name="T13" fmla="*/ 81 h 85"/>
                  <a:gd name="T14" fmla="*/ 128 w 145"/>
                  <a:gd name="T15" fmla="*/ 81 h 85"/>
                  <a:gd name="T16" fmla="*/ 145 w 145"/>
                  <a:gd name="T17" fmla="*/ 85 h 85"/>
                  <a:gd name="T18" fmla="*/ 143 w 145"/>
                  <a:gd name="T19" fmla="*/ 68 h 85"/>
                  <a:gd name="T20" fmla="*/ 139 w 145"/>
                  <a:gd name="T21" fmla="*/ 52 h 85"/>
                  <a:gd name="T22" fmla="*/ 128 w 145"/>
                  <a:gd name="T23" fmla="*/ 56 h 85"/>
                  <a:gd name="T24" fmla="*/ 118 w 145"/>
                  <a:gd name="T25" fmla="*/ 50 h 85"/>
                  <a:gd name="T26" fmla="*/ 114 w 145"/>
                  <a:gd name="T27" fmla="*/ 48 h 85"/>
                  <a:gd name="T28" fmla="*/ 112 w 145"/>
                  <a:gd name="T29" fmla="*/ 50 h 85"/>
                  <a:gd name="T30" fmla="*/ 106 w 145"/>
                  <a:gd name="T31" fmla="*/ 50 h 85"/>
                  <a:gd name="T32" fmla="*/ 106 w 145"/>
                  <a:gd name="T33" fmla="*/ 48 h 85"/>
                  <a:gd name="T34" fmla="*/ 102 w 145"/>
                  <a:gd name="T35" fmla="*/ 50 h 85"/>
                  <a:gd name="T36" fmla="*/ 99 w 145"/>
                  <a:gd name="T37" fmla="*/ 44 h 85"/>
                  <a:gd name="T38" fmla="*/ 95 w 145"/>
                  <a:gd name="T39" fmla="*/ 46 h 85"/>
                  <a:gd name="T40" fmla="*/ 89 w 145"/>
                  <a:gd name="T41" fmla="*/ 44 h 85"/>
                  <a:gd name="T42" fmla="*/ 85 w 145"/>
                  <a:gd name="T43" fmla="*/ 44 h 85"/>
                  <a:gd name="T44" fmla="*/ 87 w 145"/>
                  <a:gd name="T45" fmla="*/ 39 h 85"/>
                  <a:gd name="T46" fmla="*/ 85 w 145"/>
                  <a:gd name="T47" fmla="*/ 37 h 85"/>
                  <a:gd name="T48" fmla="*/ 81 w 145"/>
                  <a:gd name="T49" fmla="*/ 37 h 85"/>
                  <a:gd name="T50" fmla="*/ 77 w 145"/>
                  <a:gd name="T51" fmla="*/ 37 h 85"/>
                  <a:gd name="T52" fmla="*/ 68 w 145"/>
                  <a:gd name="T53" fmla="*/ 25 h 85"/>
                  <a:gd name="T54" fmla="*/ 66 w 145"/>
                  <a:gd name="T55" fmla="*/ 21 h 85"/>
                  <a:gd name="T56" fmla="*/ 62 w 145"/>
                  <a:gd name="T57" fmla="*/ 25 h 85"/>
                  <a:gd name="T58" fmla="*/ 60 w 145"/>
                  <a:gd name="T59" fmla="*/ 27 h 85"/>
                  <a:gd name="T60" fmla="*/ 58 w 145"/>
                  <a:gd name="T61" fmla="*/ 25 h 85"/>
                  <a:gd name="T62" fmla="*/ 54 w 145"/>
                  <a:gd name="T63" fmla="*/ 19 h 85"/>
                  <a:gd name="T64" fmla="*/ 52 w 145"/>
                  <a:gd name="T65" fmla="*/ 15 h 85"/>
                  <a:gd name="T66" fmla="*/ 37 w 145"/>
                  <a:gd name="T67" fmla="*/ 8 h 85"/>
                  <a:gd name="T68" fmla="*/ 31 w 145"/>
                  <a:gd name="T69" fmla="*/ 4 h 85"/>
                  <a:gd name="T70" fmla="*/ 27 w 145"/>
                  <a:gd name="T71" fmla="*/ 0 h 85"/>
                  <a:gd name="T72" fmla="*/ 21 w 145"/>
                  <a:gd name="T73" fmla="*/ 0 h 85"/>
                  <a:gd name="T74" fmla="*/ 12 w 145"/>
                  <a:gd name="T75" fmla="*/ 6 h 85"/>
                  <a:gd name="T76" fmla="*/ 6 w 145"/>
                  <a:gd name="T77" fmla="*/ 8 h 85"/>
                  <a:gd name="T78" fmla="*/ 2 w 145"/>
                  <a:gd name="T79" fmla="*/ 19 h 85"/>
                  <a:gd name="T80" fmla="*/ 0 w 145"/>
                  <a:gd name="T81" fmla="*/ 21 h 85"/>
                  <a:gd name="T82" fmla="*/ 2 w 145"/>
                  <a:gd name="T83" fmla="*/ 25 h 85"/>
                  <a:gd name="T84" fmla="*/ 0 w 145"/>
                  <a:gd name="T85" fmla="*/ 31 h 85"/>
                  <a:gd name="T86" fmla="*/ 10 w 145"/>
                  <a:gd name="T87" fmla="*/ 37 h 85"/>
                  <a:gd name="T88" fmla="*/ 21 w 145"/>
                  <a:gd name="T89" fmla="*/ 44 h 85"/>
                  <a:gd name="T90" fmla="*/ 33 w 145"/>
                  <a:gd name="T91" fmla="*/ 52 h 85"/>
                  <a:gd name="T92" fmla="*/ 37 w 145"/>
                  <a:gd name="T93" fmla="*/ 54 h 85"/>
                  <a:gd name="T94" fmla="*/ 41 w 145"/>
                  <a:gd name="T95" fmla="*/ 58 h 85"/>
                  <a:gd name="T96" fmla="*/ 48 w 145"/>
                  <a:gd name="T97" fmla="*/ 56 h 85"/>
                  <a:gd name="T98" fmla="*/ 50 w 145"/>
                  <a:gd name="T99" fmla="*/ 60 h 85"/>
                  <a:gd name="T100" fmla="*/ 58 w 145"/>
                  <a:gd name="T101" fmla="*/ 62 h 85"/>
                  <a:gd name="T102" fmla="*/ 60 w 145"/>
                  <a:gd name="T103" fmla="*/ 66 h 85"/>
                  <a:gd name="T104" fmla="*/ 68 w 145"/>
                  <a:gd name="T105" fmla="*/ 62 h 85"/>
                  <a:gd name="T106" fmla="*/ 68 w 145"/>
                  <a:gd name="T107" fmla="*/ 66 h 85"/>
                  <a:gd name="T108" fmla="*/ 70 w 145"/>
                  <a:gd name="T109" fmla="*/ 60 h 85"/>
                  <a:gd name="T110" fmla="*/ 73 w 145"/>
                  <a:gd name="T111" fmla="*/ 6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5" h="85">
                    <a:moveTo>
                      <a:pt x="73" y="60"/>
                    </a:moveTo>
                    <a:lnTo>
                      <a:pt x="75" y="62"/>
                    </a:lnTo>
                    <a:lnTo>
                      <a:pt x="75" y="64"/>
                    </a:lnTo>
                    <a:lnTo>
                      <a:pt x="81" y="64"/>
                    </a:lnTo>
                    <a:lnTo>
                      <a:pt x="95" y="79"/>
                    </a:lnTo>
                    <a:lnTo>
                      <a:pt x="99" y="75"/>
                    </a:lnTo>
                    <a:lnTo>
                      <a:pt x="106" y="81"/>
                    </a:lnTo>
                    <a:lnTo>
                      <a:pt x="108" y="79"/>
                    </a:lnTo>
                    <a:lnTo>
                      <a:pt x="112" y="79"/>
                    </a:lnTo>
                    <a:lnTo>
                      <a:pt x="116" y="81"/>
                    </a:lnTo>
                    <a:lnTo>
                      <a:pt x="120" y="81"/>
                    </a:lnTo>
                    <a:lnTo>
                      <a:pt x="122" y="85"/>
                    </a:lnTo>
                    <a:lnTo>
                      <a:pt x="122" y="81"/>
                    </a:lnTo>
                    <a:lnTo>
                      <a:pt x="126" y="81"/>
                    </a:lnTo>
                    <a:lnTo>
                      <a:pt x="126" y="81"/>
                    </a:lnTo>
                    <a:lnTo>
                      <a:pt x="128" y="81"/>
                    </a:lnTo>
                    <a:lnTo>
                      <a:pt x="128" y="85"/>
                    </a:lnTo>
                    <a:lnTo>
                      <a:pt x="145" y="85"/>
                    </a:lnTo>
                    <a:lnTo>
                      <a:pt x="145" y="75"/>
                    </a:lnTo>
                    <a:lnTo>
                      <a:pt x="143" y="68"/>
                    </a:lnTo>
                    <a:lnTo>
                      <a:pt x="143" y="56"/>
                    </a:lnTo>
                    <a:lnTo>
                      <a:pt x="139" y="52"/>
                    </a:lnTo>
                    <a:lnTo>
                      <a:pt x="133" y="56"/>
                    </a:lnTo>
                    <a:lnTo>
                      <a:pt x="128" y="56"/>
                    </a:lnTo>
                    <a:lnTo>
                      <a:pt x="122" y="52"/>
                    </a:lnTo>
                    <a:lnTo>
                      <a:pt x="118" y="50"/>
                    </a:lnTo>
                    <a:lnTo>
                      <a:pt x="116" y="50"/>
                    </a:lnTo>
                    <a:lnTo>
                      <a:pt x="114" y="48"/>
                    </a:lnTo>
                    <a:lnTo>
                      <a:pt x="114" y="50"/>
                    </a:lnTo>
                    <a:lnTo>
                      <a:pt x="112" y="50"/>
                    </a:lnTo>
                    <a:lnTo>
                      <a:pt x="108" y="50"/>
                    </a:lnTo>
                    <a:lnTo>
                      <a:pt x="106" y="50"/>
                    </a:lnTo>
                    <a:lnTo>
                      <a:pt x="106" y="46"/>
                    </a:lnTo>
                    <a:lnTo>
                      <a:pt x="106" y="48"/>
                    </a:lnTo>
                    <a:lnTo>
                      <a:pt x="104" y="50"/>
                    </a:lnTo>
                    <a:lnTo>
                      <a:pt x="102" y="50"/>
                    </a:lnTo>
                    <a:lnTo>
                      <a:pt x="99" y="50"/>
                    </a:lnTo>
                    <a:lnTo>
                      <a:pt x="99" y="44"/>
                    </a:lnTo>
                    <a:lnTo>
                      <a:pt x="97" y="44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89" y="44"/>
                    </a:lnTo>
                    <a:lnTo>
                      <a:pt x="87" y="44"/>
                    </a:lnTo>
                    <a:lnTo>
                      <a:pt x="85" y="44"/>
                    </a:lnTo>
                    <a:lnTo>
                      <a:pt x="85" y="42"/>
                    </a:lnTo>
                    <a:lnTo>
                      <a:pt x="87" y="39"/>
                    </a:lnTo>
                    <a:lnTo>
                      <a:pt x="87" y="37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1" y="37"/>
                    </a:lnTo>
                    <a:lnTo>
                      <a:pt x="79" y="39"/>
                    </a:lnTo>
                    <a:lnTo>
                      <a:pt x="77" y="37"/>
                    </a:lnTo>
                    <a:lnTo>
                      <a:pt x="68" y="31"/>
                    </a:lnTo>
                    <a:lnTo>
                      <a:pt x="68" y="25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58" y="27"/>
                    </a:lnTo>
                    <a:lnTo>
                      <a:pt x="58" y="25"/>
                    </a:lnTo>
                    <a:lnTo>
                      <a:pt x="56" y="23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2" y="15"/>
                    </a:lnTo>
                    <a:lnTo>
                      <a:pt x="41" y="13"/>
                    </a:lnTo>
                    <a:lnTo>
                      <a:pt x="37" y="8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6" y="8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6" y="37"/>
                    </a:lnTo>
                    <a:lnTo>
                      <a:pt x="10" y="3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3" y="48"/>
                    </a:lnTo>
                    <a:lnTo>
                      <a:pt x="33" y="52"/>
                    </a:lnTo>
                    <a:lnTo>
                      <a:pt x="37" y="52"/>
                    </a:lnTo>
                    <a:lnTo>
                      <a:pt x="37" y="54"/>
                    </a:lnTo>
                    <a:lnTo>
                      <a:pt x="39" y="56"/>
                    </a:lnTo>
                    <a:lnTo>
                      <a:pt x="41" y="58"/>
                    </a:lnTo>
                    <a:lnTo>
                      <a:pt x="46" y="58"/>
                    </a:lnTo>
                    <a:lnTo>
                      <a:pt x="48" y="56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60" y="66"/>
                    </a:lnTo>
                    <a:lnTo>
                      <a:pt x="64" y="62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3" y="60"/>
                    </a:lnTo>
                    <a:lnTo>
                      <a:pt x="73" y="60"/>
                    </a:lnTo>
                    <a:lnTo>
                      <a:pt x="73" y="6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125"/>
              <p:cNvSpPr>
                <a:spLocks/>
              </p:cNvSpPr>
              <p:nvPr/>
            </p:nvSpPr>
            <p:spPr bwMode="auto">
              <a:xfrm>
                <a:off x="4034" y="1696"/>
                <a:ext cx="145" cy="85"/>
              </a:xfrm>
              <a:custGeom>
                <a:avLst/>
                <a:gdLst>
                  <a:gd name="T0" fmla="*/ 75 w 145"/>
                  <a:gd name="T1" fmla="*/ 62 h 85"/>
                  <a:gd name="T2" fmla="*/ 81 w 145"/>
                  <a:gd name="T3" fmla="*/ 64 h 85"/>
                  <a:gd name="T4" fmla="*/ 99 w 145"/>
                  <a:gd name="T5" fmla="*/ 75 h 85"/>
                  <a:gd name="T6" fmla="*/ 108 w 145"/>
                  <a:gd name="T7" fmla="*/ 79 h 85"/>
                  <a:gd name="T8" fmla="*/ 116 w 145"/>
                  <a:gd name="T9" fmla="*/ 81 h 85"/>
                  <a:gd name="T10" fmla="*/ 122 w 145"/>
                  <a:gd name="T11" fmla="*/ 85 h 85"/>
                  <a:gd name="T12" fmla="*/ 126 w 145"/>
                  <a:gd name="T13" fmla="*/ 81 h 85"/>
                  <a:gd name="T14" fmla="*/ 128 w 145"/>
                  <a:gd name="T15" fmla="*/ 81 h 85"/>
                  <a:gd name="T16" fmla="*/ 145 w 145"/>
                  <a:gd name="T17" fmla="*/ 85 h 85"/>
                  <a:gd name="T18" fmla="*/ 143 w 145"/>
                  <a:gd name="T19" fmla="*/ 68 h 85"/>
                  <a:gd name="T20" fmla="*/ 139 w 145"/>
                  <a:gd name="T21" fmla="*/ 52 h 85"/>
                  <a:gd name="T22" fmla="*/ 128 w 145"/>
                  <a:gd name="T23" fmla="*/ 56 h 85"/>
                  <a:gd name="T24" fmla="*/ 118 w 145"/>
                  <a:gd name="T25" fmla="*/ 50 h 85"/>
                  <a:gd name="T26" fmla="*/ 114 w 145"/>
                  <a:gd name="T27" fmla="*/ 48 h 85"/>
                  <a:gd name="T28" fmla="*/ 112 w 145"/>
                  <a:gd name="T29" fmla="*/ 50 h 85"/>
                  <a:gd name="T30" fmla="*/ 106 w 145"/>
                  <a:gd name="T31" fmla="*/ 50 h 85"/>
                  <a:gd name="T32" fmla="*/ 106 w 145"/>
                  <a:gd name="T33" fmla="*/ 48 h 85"/>
                  <a:gd name="T34" fmla="*/ 102 w 145"/>
                  <a:gd name="T35" fmla="*/ 50 h 85"/>
                  <a:gd name="T36" fmla="*/ 99 w 145"/>
                  <a:gd name="T37" fmla="*/ 44 h 85"/>
                  <a:gd name="T38" fmla="*/ 95 w 145"/>
                  <a:gd name="T39" fmla="*/ 46 h 85"/>
                  <a:gd name="T40" fmla="*/ 89 w 145"/>
                  <a:gd name="T41" fmla="*/ 44 h 85"/>
                  <a:gd name="T42" fmla="*/ 85 w 145"/>
                  <a:gd name="T43" fmla="*/ 44 h 85"/>
                  <a:gd name="T44" fmla="*/ 87 w 145"/>
                  <a:gd name="T45" fmla="*/ 39 h 85"/>
                  <a:gd name="T46" fmla="*/ 85 w 145"/>
                  <a:gd name="T47" fmla="*/ 37 h 85"/>
                  <a:gd name="T48" fmla="*/ 81 w 145"/>
                  <a:gd name="T49" fmla="*/ 37 h 85"/>
                  <a:gd name="T50" fmla="*/ 77 w 145"/>
                  <a:gd name="T51" fmla="*/ 37 h 85"/>
                  <a:gd name="T52" fmla="*/ 68 w 145"/>
                  <a:gd name="T53" fmla="*/ 25 h 85"/>
                  <a:gd name="T54" fmla="*/ 66 w 145"/>
                  <a:gd name="T55" fmla="*/ 21 h 85"/>
                  <a:gd name="T56" fmla="*/ 62 w 145"/>
                  <a:gd name="T57" fmla="*/ 25 h 85"/>
                  <a:gd name="T58" fmla="*/ 60 w 145"/>
                  <a:gd name="T59" fmla="*/ 27 h 85"/>
                  <a:gd name="T60" fmla="*/ 58 w 145"/>
                  <a:gd name="T61" fmla="*/ 25 h 85"/>
                  <a:gd name="T62" fmla="*/ 54 w 145"/>
                  <a:gd name="T63" fmla="*/ 19 h 85"/>
                  <a:gd name="T64" fmla="*/ 52 w 145"/>
                  <a:gd name="T65" fmla="*/ 15 h 85"/>
                  <a:gd name="T66" fmla="*/ 37 w 145"/>
                  <a:gd name="T67" fmla="*/ 8 h 85"/>
                  <a:gd name="T68" fmla="*/ 31 w 145"/>
                  <a:gd name="T69" fmla="*/ 4 h 85"/>
                  <a:gd name="T70" fmla="*/ 27 w 145"/>
                  <a:gd name="T71" fmla="*/ 0 h 85"/>
                  <a:gd name="T72" fmla="*/ 21 w 145"/>
                  <a:gd name="T73" fmla="*/ 0 h 85"/>
                  <a:gd name="T74" fmla="*/ 12 w 145"/>
                  <a:gd name="T75" fmla="*/ 6 h 85"/>
                  <a:gd name="T76" fmla="*/ 6 w 145"/>
                  <a:gd name="T77" fmla="*/ 8 h 85"/>
                  <a:gd name="T78" fmla="*/ 2 w 145"/>
                  <a:gd name="T79" fmla="*/ 19 h 85"/>
                  <a:gd name="T80" fmla="*/ 0 w 145"/>
                  <a:gd name="T81" fmla="*/ 21 h 85"/>
                  <a:gd name="T82" fmla="*/ 2 w 145"/>
                  <a:gd name="T83" fmla="*/ 25 h 85"/>
                  <a:gd name="T84" fmla="*/ 0 w 145"/>
                  <a:gd name="T85" fmla="*/ 31 h 85"/>
                  <a:gd name="T86" fmla="*/ 10 w 145"/>
                  <a:gd name="T87" fmla="*/ 37 h 85"/>
                  <a:gd name="T88" fmla="*/ 21 w 145"/>
                  <a:gd name="T89" fmla="*/ 44 h 85"/>
                  <a:gd name="T90" fmla="*/ 33 w 145"/>
                  <a:gd name="T91" fmla="*/ 52 h 85"/>
                  <a:gd name="T92" fmla="*/ 37 w 145"/>
                  <a:gd name="T93" fmla="*/ 54 h 85"/>
                  <a:gd name="T94" fmla="*/ 41 w 145"/>
                  <a:gd name="T95" fmla="*/ 58 h 85"/>
                  <a:gd name="T96" fmla="*/ 48 w 145"/>
                  <a:gd name="T97" fmla="*/ 56 h 85"/>
                  <a:gd name="T98" fmla="*/ 50 w 145"/>
                  <a:gd name="T99" fmla="*/ 60 h 85"/>
                  <a:gd name="T100" fmla="*/ 58 w 145"/>
                  <a:gd name="T101" fmla="*/ 62 h 85"/>
                  <a:gd name="T102" fmla="*/ 60 w 145"/>
                  <a:gd name="T103" fmla="*/ 66 h 85"/>
                  <a:gd name="T104" fmla="*/ 68 w 145"/>
                  <a:gd name="T105" fmla="*/ 62 h 85"/>
                  <a:gd name="T106" fmla="*/ 68 w 145"/>
                  <a:gd name="T107" fmla="*/ 66 h 85"/>
                  <a:gd name="T108" fmla="*/ 70 w 145"/>
                  <a:gd name="T109" fmla="*/ 60 h 85"/>
                  <a:gd name="T110" fmla="*/ 73 w 145"/>
                  <a:gd name="T111" fmla="*/ 6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5" h="85">
                    <a:moveTo>
                      <a:pt x="73" y="60"/>
                    </a:moveTo>
                    <a:lnTo>
                      <a:pt x="75" y="62"/>
                    </a:lnTo>
                    <a:lnTo>
                      <a:pt x="75" y="64"/>
                    </a:lnTo>
                    <a:lnTo>
                      <a:pt x="81" y="64"/>
                    </a:lnTo>
                    <a:lnTo>
                      <a:pt x="95" y="79"/>
                    </a:lnTo>
                    <a:lnTo>
                      <a:pt x="99" y="75"/>
                    </a:lnTo>
                    <a:lnTo>
                      <a:pt x="106" y="81"/>
                    </a:lnTo>
                    <a:lnTo>
                      <a:pt x="108" y="79"/>
                    </a:lnTo>
                    <a:lnTo>
                      <a:pt x="112" y="79"/>
                    </a:lnTo>
                    <a:lnTo>
                      <a:pt x="116" y="81"/>
                    </a:lnTo>
                    <a:lnTo>
                      <a:pt x="120" y="81"/>
                    </a:lnTo>
                    <a:lnTo>
                      <a:pt x="122" y="85"/>
                    </a:lnTo>
                    <a:lnTo>
                      <a:pt x="122" y="81"/>
                    </a:lnTo>
                    <a:lnTo>
                      <a:pt x="126" y="81"/>
                    </a:lnTo>
                    <a:lnTo>
                      <a:pt x="126" y="81"/>
                    </a:lnTo>
                    <a:lnTo>
                      <a:pt x="128" y="81"/>
                    </a:lnTo>
                    <a:lnTo>
                      <a:pt x="128" y="85"/>
                    </a:lnTo>
                    <a:lnTo>
                      <a:pt x="145" y="85"/>
                    </a:lnTo>
                    <a:lnTo>
                      <a:pt x="145" y="75"/>
                    </a:lnTo>
                    <a:lnTo>
                      <a:pt x="143" y="68"/>
                    </a:lnTo>
                    <a:lnTo>
                      <a:pt x="143" y="56"/>
                    </a:lnTo>
                    <a:lnTo>
                      <a:pt x="139" y="52"/>
                    </a:lnTo>
                    <a:lnTo>
                      <a:pt x="133" y="56"/>
                    </a:lnTo>
                    <a:lnTo>
                      <a:pt x="128" y="56"/>
                    </a:lnTo>
                    <a:lnTo>
                      <a:pt x="122" y="52"/>
                    </a:lnTo>
                    <a:lnTo>
                      <a:pt x="118" y="50"/>
                    </a:lnTo>
                    <a:lnTo>
                      <a:pt x="116" y="50"/>
                    </a:lnTo>
                    <a:lnTo>
                      <a:pt x="114" y="48"/>
                    </a:lnTo>
                    <a:lnTo>
                      <a:pt x="114" y="50"/>
                    </a:lnTo>
                    <a:lnTo>
                      <a:pt x="112" y="50"/>
                    </a:lnTo>
                    <a:lnTo>
                      <a:pt x="108" y="50"/>
                    </a:lnTo>
                    <a:lnTo>
                      <a:pt x="106" y="50"/>
                    </a:lnTo>
                    <a:lnTo>
                      <a:pt x="106" y="46"/>
                    </a:lnTo>
                    <a:lnTo>
                      <a:pt x="106" y="48"/>
                    </a:lnTo>
                    <a:lnTo>
                      <a:pt x="104" y="50"/>
                    </a:lnTo>
                    <a:lnTo>
                      <a:pt x="102" y="50"/>
                    </a:lnTo>
                    <a:lnTo>
                      <a:pt x="99" y="50"/>
                    </a:lnTo>
                    <a:lnTo>
                      <a:pt x="99" y="44"/>
                    </a:lnTo>
                    <a:lnTo>
                      <a:pt x="97" y="44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89" y="44"/>
                    </a:lnTo>
                    <a:lnTo>
                      <a:pt x="87" y="44"/>
                    </a:lnTo>
                    <a:lnTo>
                      <a:pt x="85" y="44"/>
                    </a:lnTo>
                    <a:lnTo>
                      <a:pt x="85" y="42"/>
                    </a:lnTo>
                    <a:lnTo>
                      <a:pt x="87" y="39"/>
                    </a:lnTo>
                    <a:lnTo>
                      <a:pt x="87" y="37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1" y="37"/>
                    </a:lnTo>
                    <a:lnTo>
                      <a:pt x="79" y="39"/>
                    </a:lnTo>
                    <a:lnTo>
                      <a:pt x="77" y="37"/>
                    </a:lnTo>
                    <a:lnTo>
                      <a:pt x="68" y="31"/>
                    </a:lnTo>
                    <a:lnTo>
                      <a:pt x="68" y="25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58" y="27"/>
                    </a:lnTo>
                    <a:lnTo>
                      <a:pt x="58" y="25"/>
                    </a:lnTo>
                    <a:lnTo>
                      <a:pt x="56" y="23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2" y="15"/>
                    </a:lnTo>
                    <a:lnTo>
                      <a:pt x="41" y="13"/>
                    </a:lnTo>
                    <a:lnTo>
                      <a:pt x="37" y="8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6" y="8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6" y="37"/>
                    </a:lnTo>
                    <a:lnTo>
                      <a:pt x="10" y="3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3" y="48"/>
                    </a:lnTo>
                    <a:lnTo>
                      <a:pt x="33" y="52"/>
                    </a:lnTo>
                    <a:lnTo>
                      <a:pt x="37" y="52"/>
                    </a:lnTo>
                    <a:lnTo>
                      <a:pt x="37" y="54"/>
                    </a:lnTo>
                    <a:lnTo>
                      <a:pt x="39" y="56"/>
                    </a:lnTo>
                    <a:lnTo>
                      <a:pt x="41" y="58"/>
                    </a:lnTo>
                    <a:lnTo>
                      <a:pt x="46" y="58"/>
                    </a:lnTo>
                    <a:lnTo>
                      <a:pt x="48" y="56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60" y="66"/>
                    </a:lnTo>
                    <a:lnTo>
                      <a:pt x="64" y="62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3" y="60"/>
                    </a:lnTo>
                    <a:lnTo>
                      <a:pt x="73" y="60"/>
                    </a:lnTo>
                    <a:lnTo>
                      <a:pt x="73" y="6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126"/>
              <p:cNvSpPr>
                <a:spLocks/>
              </p:cNvSpPr>
              <p:nvPr/>
            </p:nvSpPr>
            <p:spPr bwMode="auto">
              <a:xfrm>
                <a:off x="2865" y="2738"/>
                <a:ext cx="239" cy="261"/>
              </a:xfrm>
              <a:custGeom>
                <a:avLst/>
                <a:gdLst>
                  <a:gd name="T0" fmla="*/ 94 w 239"/>
                  <a:gd name="T1" fmla="*/ 240 h 261"/>
                  <a:gd name="T2" fmla="*/ 98 w 239"/>
                  <a:gd name="T3" fmla="*/ 253 h 261"/>
                  <a:gd name="T4" fmla="*/ 102 w 239"/>
                  <a:gd name="T5" fmla="*/ 257 h 261"/>
                  <a:gd name="T6" fmla="*/ 108 w 239"/>
                  <a:gd name="T7" fmla="*/ 259 h 261"/>
                  <a:gd name="T8" fmla="*/ 110 w 239"/>
                  <a:gd name="T9" fmla="*/ 261 h 261"/>
                  <a:gd name="T10" fmla="*/ 119 w 239"/>
                  <a:gd name="T11" fmla="*/ 259 h 261"/>
                  <a:gd name="T12" fmla="*/ 125 w 239"/>
                  <a:gd name="T13" fmla="*/ 261 h 261"/>
                  <a:gd name="T14" fmla="*/ 131 w 239"/>
                  <a:gd name="T15" fmla="*/ 255 h 261"/>
                  <a:gd name="T16" fmla="*/ 135 w 239"/>
                  <a:gd name="T17" fmla="*/ 255 h 261"/>
                  <a:gd name="T18" fmla="*/ 139 w 239"/>
                  <a:gd name="T19" fmla="*/ 251 h 261"/>
                  <a:gd name="T20" fmla="*/ 146 w 239"/>
                  <a:gd name="T21" fmla="*/ 112 h 261"/>
                  <a:gd name="T22" fmla="*/ 162 w 239"/>
                  <a:gd name="T23" fmla="*/ 79 h 261"/>
                  <a:gd name="T24" fmla="*/ 164 w 239"/>
                  <a:gd name="T25" fmla="*/ 29 h 261"/>
                  <a:gd name="T26" fmla="*/ 179 w 239"/>
                  <a:gd name="T27" fmla="*/ 27 h 261"/>
                  <a:gd name="T28" fmla="*/ 199 w 239"/>
                  <a:gd name="T29" fmla="*/ 25 h 261"/>
                  <a:gd name="T30" fmla="*/ 206 w 239"/>
                  <a:gd name="T31" fmla="*/ 23 h 261"/>
                  <a:gd name="T32" fmla="*/ 208 w 239"/>
                  <a:gd name="T33" fmla="*/ 29 h 261"/>
                  <a:gd name="T34" fmla="*/ 210 w 239"/>
                  <a:gd name="T35" fmla="*/ 35 h 261"/>
                  <a:gd name="T36" fmla="*/ 222 w 239"/>
                  <a:gd name="T37" fmla="*/ 23 h 261"/>
                  <a:gd name="T38" fmla="*/ 230 w 239"/>
                  <a:gd name="T39" fmla="*/ 21 h 261"/>
                  <a:gd name="T40" fmla="*/ 235 w 239"/>
                  <a:gd name="T41" fmla="*/ 12 h 261"/>
                  <a:gd name="T42" fmla="*/ 226 w 239"/>
                  <a:gd name="T43" fmla="*/ 12 h 261"/>
                  <a:gd name="T44" fmla="*/ 222 w 239"/>
                  <a:gd name="T45" fmla="*/ 12 h 261"/>
                  <a:gd name="T46" fmla="*/ 218 w 239"/>
                  <a:gd name="T47" fmla="*/ 12 h 261"/>
                  <a:gd name="T48" fmla="*/ 208 w 239"/>
                  <a:gd name="T49" fmla="*/ 14 h 261"/>
                  <a:gd name="T50" fmla="*/ 195 w 239"/>
                  <a:gd name="T51" fmla="*/ 21 h 261"/>
                  <a:gd name="T52" fmla="*/ 175 w 239"/>
                  <a:gd name="T53" fmla="*/ 23 h 261"/>
                  <a:gd name="T54" fmla="*/ 156 w 239"/>
                  <a:gd name="T55" fmla="*/ 21 h 261"/>
                  <a:gd name="T56" fmla="*/ 135 w 239"/>
                  <a:gd name="T57" fmla="*/ 19 h 261"/>
                  <a:gd name="T58" fmla="*/ 121 w 239"/>
                  <a:gd name="T59" fmla="*/ 12 h 261"/>
                  <a:gd name="T60" fmla="*/ 44 w 239"/>
                  <a:gd name="T61" fmla="*/ 10 h 261"/>
                  <a:gd name="T62" fmla="*/ 40 w 239"/>
                  <a:gd name="T63" fmla="*/ 8 h 261"/>
                  <a:gd name="T64" fmla="*/ 32 w 239"/>
                  <a:gd name="T65" fmla="*/ 2 h 261"/>
                  <a:gd name="T66" fmla="*/ 23 w 239"/>
                  <a:gd name="T67" fmla="*/ 0 h 261"/>
                  <a:gd name="T68" fmla="*/ 19 w 239"/>
                  <a:gd name="T69" fmla="*/ 6 h 261"/>
                  <a:gd name="T70" fmla="*/ 9 w 239"/>
                  <a:gd name="T71" fmla="*/ 6 h 261"/>
                  <a:gd name="T72" fmla="*/ 0 w 239"/>
                  <a:gd name="T73" fmla="*/ 6 h 261"/>
                  <a:gd name="T74" fmla="*/ 3 w 239"/>
                  <a:gd name="T75" fmla="*/ 29 h 261"/>
                  <a:gd name="T76" fmla="*/ 9 w 239"/>
                  <a:gd name="T77" fmla="*/ 37 h 261"/>
                  <a:gd name="T78" fmla="*/ 19 w 239"/>
                  <a:gd name="T79" fmla="*/ 52 h 261"/>
                  <a:gd name="T80" fmla="*/ 25 w 239"/>
                  <a:gd name="T81" fmla="*/ 70 h 261"/>
                  <a:gd name="T82" fmla="*/ 29 w 239"/>
                  <a:gd name="T83" fmla="*/ 79 h 261"/>
                  <a:gd name="T84" fmla="*/ 36 w 239"/>
                  <a:gd name="T85" fmla="*/ 93 h 261"/>
                  <a:gd name="T86" fmla="*/ 40 w 239"/>
                  <a:gd name="T87" fmla="*/ 106 h 261"/>
                  <a:gd name="T88" fmla="*/ 44 w 239"/>
                  <a:gd name="T89" fmla="*/ 108 h 261"/>
                  <a:gd name="T90" fmla="*/ 48 w 239"/>
                  <a:gd name="T91" fmla="*/ 114 h 261"/>
                  <a:gd name="T92" fmla="*/ 50 w 239"/>
                  <a:gd name="T93" fmla="*/ 157 h 261"/>
                  <a:gd name="T94" fmla="*/ 56 w 239"/>
                  <a:gd name="T95" fmla="*/ 182 h 261"/>
                  <a:gd name="T96" fmla="*/ 58 w 239"/>
                  <a:gd name="T97" fmla="*/ 195 h 261"/>
                  <a:gd name="T98" fmla="*/ 61 w 239"/>
                  <a:gd name="T99" fmla="*/ 205 h 261"/>
                  <a:gd name="T100" fmla="*/ 63 w 239"/>
                  <a:gd name="T101" fmla="*/ 217 h 261"/>
                  <a:gd name="T102" fmla="*/ 65 w 239"/>
                  <a:gd name="T103" fmla="*/ 228 h 261"/>
                  <a:gd name="T104" fmla="*/ 69 w 239"/>
                  <a:gd name="T105" fmla="*/ 232 h 261"/>
                  <a:gd name="T106" fmla="*/ 71 w 239"/>
                  <a:gd name="T107" fmla="*/ 240 h 261"/>
                  <a:gd name="T108" fmla="*/ 73 w 239"/>
                  <a:gd name="T109" fmla="*/ 246 h 261"/>
                  <a:gd name="T110" fmla="*/ 79 w 239"/>
                  <a:gd name="T111" fmla="*/ 251 h 261"/>
                  <a:gd name="T112" fmla="*/ 83 w 239"/>
                  <a:gd name="T113" fmla="*/ 253 h 261"/>
                  <a:gd name="T114" fmla="*/ 88 w 239"/>
                  <a:gd name="T115" fmla="*/ 251 h 261"/>
                  <a:gd name="T116" fmla="*/ 90 w 239"/>
                  <a:gd name="T117" fmla="*/ 246 h 261"/>
                  <a:gd name="T118" fmla="*/ 92 w 239"/>
                  <a:gd name="T119" fmla="*/ 242 h 261"/>
                  <a:gd name="T120" fmla="*/ 92 w 239"/>
                  <a:gd name="T121" fmla="*/ 24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261">
                    <a:moveTo>
                      <a:pt x="92" y="240"/>
                    </a:moveTo>
                    <a:lnTo>
                      <a:pt x="94" y="240"/>
                    </a:lnTo>
                    <a:lnTo>
                      <a:pt x="98" y="246"/>
                    </a:lnTo>
                    <a:lnTo>
                      <a:pt x="98" y="253"/>
                    </a:lnTo>
                    <a:lnTo>
                      <a:pt x="100" y="255"/>
                    </a:lnTo>
                    <a:lnTo>
                      <a:pt x="102" y="257"/>
                    </a:lnTo>
                    <a:lnTo>
                      <a:pt x="106" y="257"/>
                    </a:lnTo>
                    <a:lnTo>
                      <a:pt x="108" y="259"/>
                    </a:lnTo>
                    <a:lnTo>
                      <a:pt x="108" y="261"/>
                    </a:lnTo>
                    <a:lnTo>
                      <a:pt x="110" y="261"/>
                    </a:lnTo>
                    <a:lnTo>
                      <a:pt x="117" y="261"/>
                    </a:lnTo>
                    <a:lnTo>
                      <a:pt x="119" y="259"/>
                    </a:lnTo>
                    <a:lnTo>
                      <a:pt x="123" y="259"/>
                    </a:lnTo>
                    <a:lnTo>
                      <a:pt x="125" y="261"/>
                    </a:lnTo>
                    <a:lnTo>
                      <a:pt x="131" y="261"/>
                    </a:lnTo>
                    <a:lnTo>
                      <a:pt x="131" y="255"/>
                    </a:lnTo>
                    <a:lnTo>
                      <a:pt x="135" y="255"/>
                    </a:lnTo>
                    <a:lnTo>
                      <a:pt x="135" y="255"/>
                    </a:lnTo>
                    <a:lnTo>
                      <a:pt x="135" y="253"/>
                    </a:lnTo>
                    <a:lnTo>
                      <a:pt x="139" y="251"/>
                    </a:lnTo>
                    <a:lnTo>
                      <a:pt x="143" y="251"/>
                    </a:lnTo>
                    <a:lnTo>
                      <a:pt x="146" y="112"/>
                    </a:lnTo>
                    <a:lnTo>
                      <a:pt x="164" y="112"/>
                    </a:lnTo>
                    <a:lnTo>
                      <a:pt x="162" y="79"/>
                    </a:lnTo>
                    <a:lnTo>
                      <a:pt x="164" y="77"/>
                    </a:lnTo>
                    <a:lnTo>
                      <a:pt x="164" y="29"/>
                    </a:lnTo>
                    <a:lnTo>
                      <a:pt x="172" y="29"/>
                    </a:lnTo>
                    <a:lnTo>
                      <a:pt x="179" y="27"/>
                    </a:lnTo>
                    <a:lnTo>
                      <a:pt x="187" y="27"/>
                    </a:lnTo>
                    <a:lnTo>
                      <a:pt x="199" y="25"/>
                    </a:lnTo>
                    <a:lnTo>
                      <a:pt x="201" y="23"/>
                    </a:lnTo>
                    <a:lnTo>
                      <a:pt x="206" y="23"/>
                    </a:lnTo>
                    <a:lnTo>
                      <a:pt x="208" y="25"/>
                    </a:lnTo>
                    <a:lnTo>
                      <a:pt x="208" y="29"/>
                    </a:lnTo>
                    <a:lnTo>
                      <a:pt x="210" y="29"/>
                    </a:lnTo>
                    <a:lnTo>
                      <a:pt x="210" y="35"/>
                    </a:lnTo>
                    <a:lnTo>
                      <a:pt x="210" y="35"/>
                    </a:lnTo>
                    <a:lnTo>
                      <a:pt x="222" y="23"/>
                    </a:lnTo>
                    <a:lnTo>
                      <a:pt x="226" y="23"/>
                    </a:lnTo>
                    <a:lnTo>
                      <a:pt x="230" y="21"/>
                    </a:lnTo>
                    <a:lnTo>
                      <a:pt x="239" y="19"/>
                    </a:lnTo>
                    <a:lnTo>
                      <a:pt x="235" y="12"/>
                    </a:lnTo>
                    <a:lnTo>
                      <a:pt x="226" y="14"/>
                    </a:lnTo>
                    <a:lnTo>
                      <a:pt x="226" y="12"/>
                    </a:lnTo>
                    <a:lnTo>
                      <a:pt x="226" y="12"/>
                    </a:lnTo>
                    <a:lnTo>
                      <a:pt x="222" y="12"/>
                    </a:lnTo>
                    <a:lnTo>
                      <a:pt x="220" y="12"/>
                    </a:lnTo>
                    <a:lnTo>
                      <a:pt x="218" y="12"/>
                    </a:lnTo>
                    <a:lnTo>
                      <a:pt x="212" y="17"/>
                    </a:lnTo>
                    <a:lnTo>
                      <a:pt x="208" y="14"/>
                    </a:lnTo>
                    <a:lnTo>
                      <a:pt x="206" y="17"/>
                    </a:lnTo>
                    <a:lnTo>
                      <a:pt x="195" y="21"/>
                    </a:lnTo>
                    <a:lnTo>
                      <a:pt x="183" y="21"/>
                    </a:lnTo>
                    <a:lnTo>
                      <a:pt x="175" y="23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27" y="19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44" y="10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34" y="6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9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15" y="43"/>
                    </a:lnTo>
                    <a:lnTo>
                      <a:pt x="19" y="52"/>
                    </a:lnTo>
                    <a:lnTo>
                      <a:pt x="25" y="62"/>
                    </a:lnTo>
                    <a:lnTo>
                      <a:pt x="25" y="70"/>
                    </a:lnTo>
                    <a:lnTo>
                      <a:pt x="25" y="75"/>
                    </a:lnTo>
                    <a:lnTo>
                      <a:pt x="29" y="79"/>
                    </a:lnTo>
                    <a:lnTo>
                      <a:pt x="32" y="85"/>
                    </a:lnTo>
                    <a:lnTo>
                      <a:pt x="36" y="93"/>
                    </a:lnTo>
                    <a:lnTo>
                      <a:pt x="40" y="99"/>
                    </a:lnTo>
                    <a:lnTo>
                      <a:pt x="40" y="106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6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50" y="157"/>
                    </a:lnTo>
                    <a:lnTo>
                      <a:pt x="56" y="170"/>
                    </a:lnTo>
                    <a:lnTo>
                      <a:pt x="56" y="182"/>
                    </a:lnTo>
                    <a:lnTo>
                      <a:pt x="54" y="182"/>
                    </a:lnTo>
                    <a:lnTo>
                      <a:pt x="58" y="195"/>
                    </a:lnTo>
                    <a:lnTo>
                      <a:pt x="58" y="205"/>
                    </a:lnTo>
                    <a:lnTo>
                      <a:pt x="61" y="205"/>
                    </a:lnTo>
                    <a:lnTo>
                      <a:pt x="61" y="217"/>
                    </a:lnTo>
                    <a:lnTo>
                      <a:pt x="63" y="217"/>
                    </a:lnTo>
                    <a:lnTo>
                      <a:pt x="65" y="220"/>
                    </a:lnTo>
                    <a:lnTo>
                      <a:pt x="65" y="228"/>
                    </a:lnTo>
                    <a:lnTo>
                      <a:pt x="67" y="232"/>
                    </a:lnTo>
                    <a:lnTo>
                      <a:pt x="69" y="232"/>
                    </a:lnTo>
                    <a:lnTo>
                      <a:pt x="69" y="236"/>
                    </a:lnTo>
                    <a:lnTo>
                      <a:pt x="71" y="240"/>
                    </a:lnTo>
                    <a:lnTo>
                      <a:pt x="71" y="242"/>
                    </a:lnTo>
                    <a:lnTo>
                      <a:pt x="73" y="246"/>
                    </a:lnTo>
                    <a:lnTo>
                      <a:pt x="75" y="246"/>
                    </a:lnTo>
                    <a:lnTo>
                      <a:pt x="79" y="251"/>
                    </a:lnTo>
                    <a:lnTo>
                      <a:pt x="81" y="253"/>
                    </a:lnTo>
                    <a:lnTo>
                      <a:pt x="83" y="253"/>
                    </a:lnTo>
                    <a:lnTo>
                      <a:pt x="83" y="255"/>
                    </a:lnTo>
                    <a:lnTo>
                      <a:pt x="88" y="251"/>
                    </a:lnTo>
                    <a:lnTo>
                      <a:pt x="88" y="249"/>
                    </a:lnTo>
                    <a:lnTo>
                      <a:pt x="90" y="246"/>
                    </a:lnTo>
                    <a:lnTo>
                      <a:pt x="92" y="244"/>
                    </a:lnTo>
                    <a:lnTo>
                      <a:pt x="92" y="242"/>
                    </a:lnTo>
                    <a:lnTo>
                      <a:pt x="92" y="240"/>
                    </a:lnTo>
                    <a:lnTo>
                      <a:pt x="92" y="240"/>
                    </a:lnTo>
                    <a:lnTo>
                      <a:pt x="92" y="24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127"/>
              <p:cNvSpPr>
                <a:spLocks/>
              </p:cNvSpPr>
              <p:nvPr/>
            </p:nvSpPr>
            <p:spPr bwMode="auto">
              <a:xfrm>
                <a:off x="2865" y="2738"/>
                <a:ext cx="239" cy="261"/>
              </a:xfrm>
              <a:custGeom>
                <a:avLst/>
                <a:gdLst>
                  <a:gd name="T0" fmla="*/ 94 w 239"/>
                  <a:gd name="T1" fmla="*/ 240 h 261"/>
                  <a:gd name="T2" fmla="*/ 98 w 239"/>
                  <a:gd name="T3" fmla="*/ 253 h 261"/>
                  <a:gd name="T4" fmla="*/ 102 w 239"/>
                  <a:gd name="T5" fmla="*/ 257 h 261"/>
                  <a:gd name="T6" fmla="*/ 108 w 239"/>
                  <a:gd name="T7" fmla="*/ 259 h 261"/>
                  <a:gd name="T8" fmla="*/ 110 w 239"/>
                  <a:gd name="T9" fmla="*/ 261 h 261"/>
                  <a:gd name="T10" fmla="*/ 119 w 239"/>
                  <a:gd name="T11" fmla="*/ 259 h 261"/>
                  <a:gd name="T12" fmla="*/ 125 w 239"/>
                  <a:gd name="T13" fmla="*/ 261 h 261"/>
                  <a:gd name="T14" fmla="*/ 131 w 239"/>
                  <a:gd name="T15" fmla="*/ 255 h 261"/>
                  <a:gd name="T16" fmla="*/ 135 w 239"/>
                  <a:gd name="T17" fmla="*/ 255 h 261"/>
                  <a:gd name="T18" fmla="*/ 139 w 239"/>
                  <a:gd name="T19" fmla="*/ 251 h 261"/>
                  <a:gd name="T20" fmla="*/ 146 w 239"/>
                  <a:gd name="T21" fmla="*/ 112 h 261"/>
                  <a:gd name="T22" fmla="*/ 162 w 239"/>
                  <a:gd name="T23" fmla="*/ 79 h 261"/>
                  <a:gd name="T24" fmla="*/ 164 w 239"/>
                  <a:gd name="T25" fmla="*/ 29 h 261"/>
                  <a:gd name="T26" fmla="*/ 179 w 239"/>
                  <a:gd name="T27" fmla="*/ 27 h 261"/>
                  <a:gd name="T28" fmla="*/ 199 w 239"/>
                  <a:gd name="T29" fmla="*/ 25 h 261"/>
                  <a:gd name="T30" fmla="*/ 206 w 239"/>
                  <a:gd name="T31" fmla="*/ 23 h 261"/>
                  <a:gd name="T32" fmla="*/ 208 w 239"/>
                  <a:gd name="T33" fmla="*/ 29 h 261"/>
                  <a:gd name="T34" fmla="*/ 210 w 239"/>
                  <a:gd name="T35" fmla="*/ 35 h 261"/>
                  <a:gd name="T36" fmla="*/ 222 w 239"/>
                  <a:gd name="T37" fmla="*/ 23 h 261"/>
                  <a:gd name="T38" fmla="*/ 230 w 239"/>
                  <a:gd name="T39" fmla="*/ 21 h 261"/>
                  <a:gd name="T40" fmla="*/ 235 w 239"/>
                  <a:gd name="T41" fmla="*/ 12 h 261"/>
                  <a:gd name="T42" fmla="*/ 226 w 239"/>
                  <a:gd name="T43" fmla="*/ 12 h 261"/>
                  <a:gd name="T44" fmla="*/ 222 w 239"/>
                  <a:gd name="T45" fmla="*/ 12 h 261"/>
                  <a:gd name="T46" fmla="*/ 218 w 239"/>
                  <a:gd name="T47" fmla="*/ 12 h 261"/>
                  <a:gd name="T48" fmla="*/ 208 w 239"/>
                  <a:gd name="T49" fmla="*/ 14 h 261"/>
                  <a:gd name="T50" fmla="*/ 195 w 239"/>
                  <a:gd name="T51" fmla="*/ 21 h 261"/>
                  <a:gd name="T52" fmla="*/ 175 w 239"/>
                  <a:gd name="T53" fmla="*/ 23 h 261"/>
                  <a:gd name="T54" fmla="*/ 156 w 239"/>
                  <a:gd name="T55" fmla="*/ 21 h 261"/>
                  <a:gd name="T56" fmla="*/ 135 w 239"/>
                  <a:gd name="T57" fmla="*/ 19 h 261"/>
                  <a:gd name="T58" fmla="*/ 121 w 239"/>
                  <a:gd name="T59" fmla="*/ 12 h 261"/>
                  <a:gd name="T60" fmla="*/ 44 w 239"/>
                  <a:gd name="T61" fmla="*/ 10 h 261"/>
                  <a:gd name="T62" fmla="*/ 40 w 239"/>
                  <a:gd name="T63" fmla="*/ 8 h 261"/>
                  <a:gd name="T64" fmla="*/ 32 w 239"/>
                  <a:gd name="T65" fmla="*/ 2 h 261"/>
                  <a:gd name="T66" fmla="*/ 23 w 239"/>
                  <a:gd name="T67" fmla="*/ 0 h 261"/>
                  <a:gd name="T68" fmla="*/ 19 w 239"/>
                  <a:gd name="T69" fmla="*/ 6 h 261"/>
                  <a:gd name="T70" fmla="*/ 9 w 239"/>
                  <a:gd name="T71" fmla="*/ 6 h 261"/>
                  <a:gd name="T72" fmla="*/ 0 w 239"/>
                  <a:gd name="T73" fmla="*/ 6 h 261"/>
                  <a:gd name="T74" fmla="*/ 3 w 239"/>
                  <a:gd name="T75" fmla="*/ 29 h 261"/>
                  <a:gd name="T76" fmla="*/ 9 w 239"/>
                  <a:gd name="T77" fmla="*/ 37 h 261"/>
                  <a:gd name="T78" fmla="*/ 19 w 239"/>
                  <a:gd name="T79" fmla="*/ 52 h 261"/>
                  <a:gd name="T80" fmla="*/ 25 w 239"/>
                  <a:gd name="T81" fmla="*/ 70 h 261"/>
                  <a:gd name="T82" fmla="*/ 29 w 239"/>
                  <a:gd name="T83" fmla="*/ 79 h 261"/>
                  <a:gd name="T84" fmla="*/ 36 w 239"/>
                  <a:gd name="T85" fmla="*/ 93 h 261"/>
                  <a:gd name="T86" fmla="*/ 40 w 239"/>
                  <a:gd name="T87" fmla="*/ 106 h 261"/>
                  <a:gd name="T88" fmla="*/ 44 w 239"/>
                  <a:gd name="T89" fmla="*/ 108 h 261"/>
                  <a:gd name="T90" fmla="*/ 48 w 239"/>
                  <a:gd name="T91" fmla="*/ 114 h 261"/>
                  <a:gd name="T92" fmla="*/ 50 w 239"/>
                  <a:gd name="T93" fmla="*/ 157 h 261"/>
                  <a:gd name="T94" fmla="*/ 56 w 239"/>
                  <a:gd name="T95" fmla="*/ 182 h 261"/>
                  <a:gd name="T96" fmla="*/ 58 w 239"/>
                  <a:gd name="T97" fmla="*/ 195 h 261"/>
                  <a:gd name="T98" fmla="*/ 61 w 239"/>
                  <a:gd name="T99" fmla="*/ 205 h 261"/>
                  <a:gd name="T100" fmla="*/ 63 w 239"/>
                  <a:gd name="T101" fmla="*/ 217 h 261"/>
                  <a:gd name="T102" fmla="*/ 65 w 239"/>
                  <a:gd name="T103" fmla="*/ 228 h 261"/>
                  <a:gd name="T104" fmla="*/ 69 w 239"/>
                  <a:gd name="T105" fmla="*/ 232 h 261"/>
                  <a:gd name="T106" fmla="*/ 71 w 239"/>
                  <a:gd name="T107" fmla="*/ 240 h 261"/>
                  <a:gd name="T108" fmla="*/ 73 w 239"/>
                  <a:gd name="T109" fmla="*/ 246 h 261"/>
                  <a:gd name="T110" fmla="*/ 79 w 239"/>
                  <a:gd name="T111" fmla="*/ 251 h 261"/>
                  <a:gd name="T112" fmla="*/ 83 w 239"/>
                  <a:gd name="T113" fmla="*/ 253 h 261"/>
                  <a:gd name="T114" fmla="*/ 88 w 239"/>
                  <a:gd name="T115" fmla="*/ 251 h 261"/>
                  <a:gd name="T116" fmla="*/ 90 w 239"/>
                  <a:gd name="T117" fmla="*/ 246 h 261"/>
                  <a:gd name="T118" fmla="*/ 92 w 239"/>
                  <a:gd name="T119" fmla="*/ 242 h 261"/>
                  <a:gd name="T120" fmla="*/ 92 w 239"/>
                  <a:gd name="T121" fmla="*/ 24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261">
                    <a:moveTo>
                      <a:pt x="92" y="240"/>
                    </a:moveTo>
                    <a:lnTo>
                      <a:pt x="94" y="240"/>
                    </a:lnTo>
                    <a:lnTo>
                      <a:pt x="98" y="246"/>
                    </a:lnTo>
                    <a:lnTo>
                      <a:pt x="98" y="253"/>
                    </a:lnTo>
                    <a:lnTo>
                      <a:pt x="100" y="255"/>
                    </a:lnTo>
                    <a:lnTo>
                      <a:pt x="102" y="257"/>
                    </a:lnTo>
                    <a:lnTo>
                      <a:pt x="106" y="257"/>
                    </a:lnTo>
                    <a:lnTo>
                      <a:pt x="108" y="259"/>
                    </a:lnTo>
                    <a:lnTo>
                      <a:pt x="108" y="261"/>
                    </a:lnTo>
                    <a:lnTo>
                      <a:pt x="110" y="261"/>
                    </a:lnTo>
                    <a:lnTo>
                      <a:pt x="117" y="261"/>
                    </a:lnTo>
                    <a:lnTo>
                      <a:pt x="119" y="259"/>
                    </a:lnTo>
                    <a:lnTo>
                      <a:pt x="123" y="259"/>
                    </a:lnTo>
                    <a:lnTo>
                      <a:pt x="125" y="261"/>
                    </a:lnTo>
                    <a:lnTo>
                      <a:pt x="131" y="261"/>
                    </a:lnTo>
                    <a:lnTo>
                      <a:pt x="131" y="255"/>
                    </a:lnTo>
                    <a:lnTo>
                      <a:pt x="135" y="255"/>
                    </a:lnTo>
                    <a:lnTo>
                      <a:pt x="135" y="255"/>
                    </a:lnTo>
                    <a:lnTo>
                      <a:pt x="135" y="253"/>
                    </a:lnTo>
                    <a:lnTo>
                      <a:pt x="139" y="251"/>
                    </a:lnTo>
                    <a:lnTo>
                      <a:pt x="143" y="251"/>
                    </a:lnTo>
                    <a:lnTo>
                      <a:pt x="146" y="112"/>
                    </a:lnTo>
                    <a:lnTo>
                      <a:pt x="164" y="112"/>
                    </a:lnTo>
                    <a:lnTo>
                      <a:pt x="162" y="79"/>
                    </a:lnTo>
                    <a:lnTo>
                      <a:pt x="164" y="77"/>
                    </a:lnTo>
                    <a:lnTo>
                      <a:pt x="164" y="29"/>
                    </a:lnTo>
                    <a:lnTo>
                      <a:pt x="172" y="29"/>
                    </a:lnTo>
                    <a:lnTo>
                      <a:pt x="179" y="27"/>
                    </a:lnTo>
                    <a:lnTo>
                      <a:pt x="187" y="27"/>
                    </a:lnTo>
                    <a:lnTo>
                      <a:pt x="199" y="25"/>
                    </a:lnTo>
                    <a:lnTo>
                      <a:pt x="201" y="23"/>
                    </a:lnTo>
                    <a:lnTo>
                      <a:pt x="206" y="23"/>
                    </a:lnTo>
                    <a:lnTo>
                      <a:pt x="208" y="25"/>
                    </a:lnTo>
                    <a:lnTo>
                      <a:pt x="208" y="29"/>
                    </a:lnTo>
                    <a:lnTo>
                      <a:pt x="210" y="29"/>
                    </a:lnTo>
                    <a:lnTo>
                      <a:pt x="210" y="35"/>
                    </a:lnTo>
                    <a:lnTo>
                      <a:pt x="210" y="35"/>
                    </a:lnTo>
                    <a:lnTo>
                      <a:pt x="222" y="23"/>
                    </a:lnTo>
                    <a:lnTo>
                      <a:pt x="226" y="23"/>
                    </a:lnTo>
                    <a:lnTo>
                      <a:pt x="230" y="21"/>
                    </a:lnTo>
                    <a:lnTo>
                      <a:pt x="239" y="19"/>
                    </a:lnTo>
                    <a:lnTo>
                      <a:pt x="235" y="12"/>
                    </a:lnTo>
                    <a:lnTo>
                      <a:pt x="226" y="14"/>
                    </a:lnTo>
                    <a:lnTo>
                      <a:pt x="226" y="12"/>
                    </a:lnTo>
                    <a:lnTo>
                      <a:pt x="226" y="12"/>
                    </a:lnTo>
                    <a:lnTo>
                      <a:pt x="222" y="12"/>
                    </a:lnTo>
                    <a:lnTo>
                      <a:pt x="220" y="12"/>
                    </a:lnTo>
                    <a:lnTo>
                      <a:pt x="218" y="12"/>
                    </a:lnTo>
                    <a:lnTo>
                      <a:pt x="212" y="17"/>
                    </a:lnTo>
                    <a:lnTo>
                      <a:pt x="208" y="14"/>
                    </a:lnTo>
                    <a:lnTo>
                      <a:pt x="206" y="17"/>
                    </a:lnTo>
                    <a:lnTo>
                      <a:pt x="195" y="21"/>
                    </a:lnTo>
                    <a:lnTo>
                      <a:pt x="183" y="21"/>
                    </a:lnTo>
                    <a:lnTo>
                      <a:pt x="175" y="23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27" y="19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44" y="10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34" y="6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9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15" y="43"/>
                    </a:lnTo>
                    <a:lnTo>
                      <a:pt x="19" y="52"/>
                    </a:lnTo>
                    <a:lnTo>
                      <a:pt x="25" y="62"/>
                    </a:lnTo>
                    <a:lnTo>
                      <a:pt x="25" y="70"/>
                    </a:lnTo>
                    <a:lnTo>
                      <a:pt x="25" y="75"/>
                    </a:lnTo>
                    <a:lnTo>
                      <a:pt x="29" y="79"/>
                    </a:lnTo>
                    <a:lnTo>
                      <a:pt x="32" y="85"/>
                    </a:lnTo>
                    <a:lnTo>
                      <a:pt x="36" y="93"/>
                    </a:lnTo>
                    <a:lnTo>
                      <a:pt x="40" y="99"/>
                    </a:lnTo>
                    <a:lnTo>
                      <a:pt x="40" y="106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6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50" y="157"/>
                    </a:lnTo>
                    <a:lnTo>
                      <a:pt x="56" y="170"/>
                    </a:lnTo>
                    <a:lnTo>
                      <a:pt x="56" y="182"/>
                    </a:lnTo>
                    <a:lnTo>
                      <a:pt x="54" y="182"/>
                    </a:lnTo>
                    <a:lnTo>
                      <a:pt x="58" y="195"/>
                    </a:lnTo>
                    <a:lnTo>
                      <a:pt x="58" y="205"/>
                    </a:lnTo>
                    <a:lnTo>
                      <a:pt x="61" y="205"/>
                    </a:lnTo>
                    <a:lnTo>
                      <a:pt x="61" y="217"/>
                    </a:lnTo>
                    <a:lnTo>
                      <a:pt x="63" y="217"/>
                    </a:lnTo>
                    <a:lnTo>
                      <a:pt x="65" y="220"/>
                    </a:lnTo>
                    <a:lnTo>
                      <a:pt x="65" y="228"/>
                    </a:lnTo>
                    <a:lnTo>
                      <a:pt x="67" y="232"/>
                    </a:lnTo>
                    <a:lnTo>
                      <a:pt x="69" y="232"/>
                    </a:lnTo>
                    <a:lnTo>
                      <a:pt x="69" y="236"/>
                    </a:lnTo>
                    <a:lnTo>
                      <a:pt x="71" y="240"/>
                    </a:lnTo>
                    <a:lnTo>
                      <a:pt x="71" y="242"/>
                    </a:lnTo>
                    <a:lnTo>
                      <a:pt x="73" y="246"/>
                    </a:lnTo>
                    <a:lnTo>
                      <a:pt x="75" y="246"/>
                    </a:lnTo>
                    <a:lnTo>
                      <a:pt x="79" y="251"/>
                    </a:lnTo>
                    <a:lnTo>
                      <a:pt x="81" y="253"/>
                    </a:lnTo>
                    <a:lnTo>
                      <a:pt x="83" y="253"/>
                    </a:lnTo>
                    <a:lnTo>
                      <a:pt x="83" y="255"/>
                    </a:lnTo>
                    <a:lnTo>
                      <a:pt x="88" y="251"/>
                    </a:lnTo>
                    <a:lnTo>
                      <a:pt x="88" y="249"/>
                    </a:lnTo>
                    <a:lnTo>
                      <a:pt x="90" y="246"/>
                    </a:lnTo>
                    <a:lnTo>
                      <a:pt x="92" y="244"/>
                    </a:lnTo>
                    <a:lnTo>
                      <a:pt x="92" y="242"/>
                    </a:lnTo>
                    <a:lnTo>
                      <a:pt x="92" y="240"/>
                    </a:lnTo>
                    <a:lnTo>
                      <a:pt x="92" y="240"/>
                    </a:lnTo>
                    <a:lnTo>
                      <a:pt x="92" y="24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128"/>
              <p:cNvSpPr>
                <a:spLocks/>
              </p:cNvSpPr>
              <p:nvPr/>
            </p:nvSpPr>
            <p:spPr bwMode="auto">
              <a:xfrm>
                <a:off x="4262" y="1738"/>
                <a:ext cx="159" cy="410"/>
              </a:xfrm>
              <a:custGeom>
                <a:avLst/>
                <a:gdLst>
                  <a:gd name="T0" fmla="*/ 6 w 159"/>
                  <a:gd name="T1" fmla="*/ 174 h 410"/>
                  <a:gd name="T2" fmla="*/ 23 w 159"/>
                  <a:gd name="T3" fmla="*/ 190 h 410"/>
                  <a:gd name="T4" fmla="*/ 29 w 159"/>
                  <a:gd name="T5" fmla="*/ 203 h 410"/>
                  <a:gd name="T6" fmla="*/ 43 w 159"/>
                  <a:gd name="T7" fmla="*/ 213 h 410"/>
                  <a:gd name="T8" fmla="*/ 50 w 159"/>
                  <a:gd name="T9" fmla="*/ 229 h 410"/>
                  <a:gd name="T10" fmla="*/ 54 w 159"/>
                  <a:gd name="T11" fmla="*/ 267 h 410"/>
                  <a:gd name="T12" fmla="*/ 62 w 159"/>
                  <a:gd name="T13" fmla="*/ 277 h 410"/>
                  <a:gd name="T14" fmla="*/ 70 w 159"/>
                  <a:gd name="T15" fmla="*/ 277 h 410"/>
                  <a:gd name="T16" fmla="*/ 81 w 159"/>
                  <a:gd name="T17" fmla="*/ 267 h 410"/>
                  <a:gd name="T18" fmla="*/ 95 w 159"/>
                  <a:gd name="T19" fmla="*/ 244 h 410"/>
                  <a:gd name="T20" fmla="*/ 108 w 159"/>
                  <a:gd name="T21" fmla="*/ 265 h 410"/>
                  <a:gd name="T22" fmla="*/ 114 w 159"/>
                  <a:gd name="T23" fmla="*/ 298 h 410"/>
                  <a:gd name="T24" fmla="*/ 122 w 159"/>
                  <a:gd name="T25" fmla="*/ 323 h 410"/>
                  <a:gd name="T26" fmla="*/ 128 w 159"/>
                  <a:gd name="T27" fmla="*/ 368 h 410"/>
                  <a:gd name="T28" fmla="*/ 135 w 159"/>
                  <a:gd name="T29" fmla="*/ 389 h 410"/>
                  <a:gd name="T30" fmla="*/ 137 w 159"/>
                  <a:gd name="T31" fmla="*/ 410 h 410"/>
                  <a:gd name="T32" fmla="*/ 139 w 159"/>
                  <a:gd name="T33" fmla="*/ 395 h 410"/>
                  <a:gd name="T34" fmla="*/ 149 w 159"/>
                  <a:gd name="T35" fmla="*/ 370 h 410"/>
                  <a:gd name="T36" fmla="*/ 143 w 159"/>
                  <a:gd name="T37" fmla="*/ 339 h 410"/>
                  <a:gd name="T38" fmla="*/ 128 w 159"/>
                  <a:gd name="T39" fmla="*/ 308 h 410"/>
                  <a:gd name="T40" fmla="*/ 122 w 159"/>
                  <a:gd name="T41" fmla="*/ 298 h 410"/>
                  <a:gd name="T42" fmla="*/ 128 w 159"/>
                  <a:gd name="T43" fmla="*/ 273 h 410"/>
                  <a:gd name="T44" fmla="*/ 128 w 159"/>
                  <a:gd name="T45" fmla="*/ 267 h 410"/>
                  <a:gd name="T46" fmla="*/ 126 w 159"/>
                  <a:gd name="T47" fmla="*/ 256 h 410"/>
                  <a:gd name="T48" fmla="*/ 116 w 159"/>
                  <a:gd name="T49" fmla="*/ 246 h 410"/>
                  <a:gd name="T50" fmla="*/ 110 w 159"/>
                  <a:gd name="T51" fmla="*/ 231 h 410"/>
                  <a:gd name="T52" fmla="*/ 108 w 159"/>
                  <a:gd name="T53" fmla="*/ 215 h 410"/>
                  <a:gd name="T54" fmla="*/ 108 w 159"/>
                  <a:gd name="T55" fmla="*/ 207 h 410"/>
                  <a:gd name="T56" fmla="*/ 122 w 159"/>
                  <a:gd name="T57" fmla="*/ 192 h 410"/>
                  <a:gd name="T58" fmla="*/ 133 w 159"/>
                  <a:gd name="T59" fmla="*/ 180 h 410"/>
                  <a:gd name="T60" fmla="*/ 145 w 159"/>
                  <a:gd name="T61" fmla="*/ 169 h 410"/>
                  <a:gd name="T62" fmla="*/ 149 w 159"/>
                  <a:gd name="T63" fmla="*/ 161 h 410"/>
                  <a:gd name="T64" fmla="*/ 149 w 159"/>
                  <a:gd name="T65" fmla="*/ 153 h 410"/>
                  <a:gd name="T66" fmla="*/ 135 w 159"/>
                  <a:gd name="T67" fmla="*/ 142 h 410"/>
                  <a:gd name="T68" fmla="*/ 122 w 159"/>
                  <a:gd name="T69" fmla="*/ 130 h 410"/>
                  <a:gd name="T70" fmla="*/ 126 w 159"/>
                  <a:gd name="T71" fmla="*/ 122 h 410"/>
                  <a:gd name="T72" fmla="*/ 106 w 159"/>
                  <a:gd name="T73" fmla="*/ 103 h 410"/>
                  <a:gd name="T74" fmla="*/ 91 w 159"/>
                  <a:gd name="T75" fmla="*/ 99 h 410"/>
                  <a:gd name="T76" fmla="*/ 85 w 159"/>
                  <a:gd name="T77" fmla="*/ 84 h 410"/>
                  <a:gd name="T78" fmla="*/ 91 w 159"/>
                  <a:gd name="T79" fmla="*/ 64 h 410"/>
                  <a:gd name="T80" fmla="*/ 99 w 159"/>
                  <a:gd name="T81" fmla="*/ 60 h 410"/>
                  <a:gd name="T82" fmla="*/ 99 w 159"/>
                  <a:gd name="T83" fmla="*/ 37 h 410"/>
                  <a:gd name="T84" fmla="*/ 85 w 159"/>
                  <a:gd name="T85" fmla="*/ 18 h 410"/>
                  <a:gd name="T86" fmla="*/ 74 w 159"/>
                  <a:gd name="T87" fmla="*/ 0 h 410"/>
                  <a:gd name="T88" fmla="*/ 68 w 159"/>
                  <a:gd name="T89" fmla="*/ 14 h 410"/>
                  <a:gd name="T90" fmla="*/ 68 w 159"/>
                  <a:gd name="T91" fmla="*/ 26 h 410"/>
                  <a:gd name="T92" fmla="*/ 54 w 159"/>
                  <a:gd name="T93" fmla="*/ 29 h 410"/>
                  <a:gd name="T94" fmla="*/ 43 w 159"/>
                  <a:gd name="T95" fmla="*/ 39 h 410"/>
                  <a:gd name="T96" fmla="*/ 39 w 159"/>
                  <a:gd name="T97" fmla="*/ 49 h 410"/>
                  <a:gd name="T98" fmla="*/ 35 w 159"/>
                  <a:gd name="T99" fmla="*/ 66 h 410"/>
                  <a:gd name="T100" fmla="*/ 31 w 159"/>
                  <a:gd name="T101" fmla="*/ 91 h 410"/>
                  <a:gd name="T102" fmla="*/ 12 w 159"/>
                  <a:gd name="T103" fmla="*/ 99 h 410"/>
                  <a:gd name="T104" fmla="*/ 14 w 159"/>
                  <a:gd name="T105" fmla="*/ 126 h 410"/>
                  <a:gd name="T106" fmla="*/ 14 w 159"/>
                  <a:gd name="T107" fmla="*/ 138 h 410"/>
                  <a:gd name="T108" fmla="*/ 2 w 159"/>
                  <a:gd name="T109" fmla="*/ 155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410">
                    <a:moveTo>
                      <a:pt x="0" y="161"/>
                    </a:moveTo>
                    <a:lnTo>
                      <a:pt x="6" y="16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6" y="174"/>
                    </a:lnTo>
                    <a:lnTo>
                      <a:pt x="10" y="176"/>
                    </a:lnTo>
                    <a:lnTo>
                      <a:pt x="14" y="178"/>
                    </a:lnTo>
                    <a:lnTo>
                      <a:pt x="19" y="182"/>
                    </a:lnTo>
                    <a:lnTo>
                      <a:pt x="23" y="188"/>
                    </a:lnTo>
                    <a:lnTo>
                      <a:pt x="23" y="190"/>
                    </a:lnTo>
                    <a:lnTo>
                      <a:pt x="23" y="192"/>
                    </a:lnTo>
                    <a:lnTo>
                      <a:pt x="33" y="190"/>
                    </a:lnTo>
                    <a:lnTo>
                      <a:pt x="27" y="200"/>
                    </a:lnTo>
                    <a:lnTo>
                      <a:pt x="27" y="200"/>
                    </a:lnTo>
                    <a:lnTo>
                      <a:pt x="29" y="203"/>
                    </a:lnTo>
                    <a:lnTo>
                      <a:pt x="33" y="203"/>
                    </a:lnTo>
                    <a:lnTo>
                      <a:pt x="37" y="205"/>
                    </a:lnTo>
                    <a:lnTo>
                      <a:pt x="39" y="209"/>
                    </a:lnTo>
                    <a:lnTo>
                      <a:pt x="43" y="209"/>
                    </a:lnTo>
                    <a:lnTo>
                      <a:pt x="43" y="213"/>
                    </a:lnTo>
                    <a:lnTo>
                      <a:pt x="48" y="215"/>
                    </a:lnTo>
                    <a:lnTo>
                      <a:pt x="48" y="219"/>
                    </a:lnTo>
                    <a:lnTo>
                      <a:pt x="48" y="223"/>
                    </a:lnTo>
                    <a:lnTo>
                      <a:pt x="50" y="227"/>
                    </a:lnTo>
                    <a:lnTo>
                      <a:pt x="50" y="229"/>
                    </a:lnTo>
                    <a:lnTo>
                      <a:pt x="52" y="231"/>
                    </a:lnTo>
                    <a:lnTo>
                      <a:pt x="54" y="234"/>
                    </a:lnTo>
                    <a:lnTo>
                      <a:pt x="56" y="238"/>
                    </a:lnTo>
                    <a:lnTo>
                      <a:pt x="54" y="242"/>
                    </a:lnTo>
                    <a:lnTo>
                      <a:pt x="54" y="267"/>
                    </a:lnTo>
                    <a:lnTo>
                      <a:pt x="52" y="271"/>
                    </a:lnTo>
                    <a:lnTo>
                      <a:pt x="52" y="273"/>
                    </a:lnTo>
                    <a:lnTo>
                      <a:pt x="56" y="277"/>
                    </a:lnTo>
                    <a:lnTo>
                      <a:pt x="60" y="277"/>
                    </a:lnTo>
                    <a:lnTo>
                      <a:pt x="62" y="277"/>
                    </a:lnTo>
                    <a:lnTo>
                      <a:pt x="64" y="275"/>
                    </a:lnTo>
                    <a:lnTo>
                      <a:pt x="64" y="277"/>
                    </a:lnTo>
                    <a:lnTo>
                      <a:pt x="64" y="277"/>
                    </a:lnTo>
                    <a:lnTo>
                      <a:pt x="70" y="277"/>
                    </a:lnTo>
                    <a:lnTo>
                      <a:pt x="70" y="277"/>
                    </a:lnTo>
                    <a:lnTo>
                      <a:pt x="74" y="275"/>
                    </a:lnTo>
                    <a:lnTo>
                      <a:pt x="74" y="271"/>
                    </a:lnTo>
                    <a:lnTo>
                      <a:pt x="77" y="271"/>
                    </a:lnTo>
                    <a:lnTo>
                      <a:pt x="79" y="267"/>
                    </a:lnTo>
                    <a:lnTo>
                      <a:pt x="81" y="267"/>
                    </a:lnTo>
                    <a:lnTo>
                      <a:pt x="91" y="263"/>
                    </a:lnTo>
                    <a:lnTo>
                      <a:pt x="91" y="260"/>
                    </a:lnTo>
                    <a:lnTo>
                      <a:pt x="91" y="246"/>
                    </a:lnTo>
                    <a:lnTo>
                      <a:pt x="93" y="244"/>
                    </a:lnTo>
                    <a:lnTo>
                      <a:pt x="95" y="244"/>
                    </a:lnTo>
                    <a:lnTo>
                      <a:pt x="99" y="248"/>
                    </a:lnTo>
                    <a:lnTo>
                      <a:pt x="101" y="252"/>
                    </a:lnTo>
                    <a:lnTo>
                      <a:pt x="101" y="260"/>
                    </a:lnTo>
                    <a:lnTo>
                      <a:pt x="101" y="260"/>
                    </a:lnTo>
                    <a:lnTo>
                      <a:pt x="108" y="265"/>
                    </a:lnTo>
                    <a:lnTo>
                      <a:pt x="108" y="269"/>
                    </a:lnTo>
                    <a:lnTo>
                      <a:pt x="112" y="277"/>
                    </a:lnTo>
                    <a:lnTo>
                      <a:pt x="112" y="285"/>
                    </a:lnTo>
                    <a:lnTo>
                      <a:pt x="112" y="294"/>
                    </a:lnTo>
                    <a:lnTo>
                      <a:pt x="114" y="298"/>
                    </a:lnTo>
                    <a:lnTo>
                      <a:pt x="114" y="308"/>
                    </a:lnTo>
                    <a:lnTo>
                      <a:pt x="116" y="308"/>
                    </a:lnTo>
                    <a:lnTo>
                      <a:pt x="120" y="318"/>
                    </a:lnTo>
                    <a:lnTo>
                      <a:pt x="122" y="321"/>
                    </a:lnTo>
                    <a:lnTo>
                      <a:pt x="122" y="323"/>
                    </a:lnTo>
                    <a:lnTo>
                      <a:pt x="133" y="347"/>
                    </a:lnTo>
                    <a:lnTo>
                      <a:pt x="135" y="360"/>
                    </a:lnTo>
                    <a:lnTo>
                      <a:pt x="130" y="360"/>
                    </a:lnTo>
                    <a:lnTo>
                      <a:pt x="128" y="362"/>
                    </a:lnTo>
                    <a:lnTo>
                      <a:pt x="128" y="368"/>
                    </a:lnTo>
                    <a:lnTo>
                      <a:pt x="128" y="370"/>
                    </a:lnTo>
                    <a:lnTo>
                      <a:pt x="128" y="374"/>
                    </a:lnTo>
                    <a:lnTo>
                      <a:pt x="139" y="370"/>
                    </a:lnTo>
                    <a:lnTo>
                      <a:pt x="135" y="387"/>
                    </a:lnTo>
                    <a:lnTo>
                      <a:pt x="135" y="389"/>
                    </a:lnTo>
                    <a:lnTo>
                      <a:pt x="135" y="393"/>
                    </a:lnTo>
                    <a:lnTo>
                      <a:pt x="135" y="399"/>
                    </a:lnTo>
                    <a:lnTo>
                      <a:pt x="135" y="403"/>
                    </a:lnTo>
                    <a:lnTo>
                      <a:pt x="135" y="405"/>
                    </a:lnTo>
                    <a:lnTo>
                      <a:pt x="137" y="410"/>
                    </a:lnTo>
                    <a:lnTo>
                      <a:pt x="139" y="405"/>
                    </a:lnTo>
                    <a:lnTo>
                      <a:pt x="139" y="403"/>
                    </a:lnTo>
                    <a:lnTo>
                      <a:pt x="141" y="401"/>
                    </a:lnTo>
                    <a:lnTo>
                      <a:pt x="141" y="397"/>
                    </a:lnTo>
                    <a:lnTo>
                      <a:pt x="139" y="395"/>
                    </a:lnTo>
                    <a:lnTo>
                      <a:pt x="139" y="393"/>
                    </a:lnTo>
                    <a:lnTo>
                      <a:pt x="145" y="387"/>
                    </a:lnTo>
                    <a:lnTo>
                      <a:pt x="149" y="379"/>
                    </a:lnTo>
                    <a:lnTo>
                      <a:pt x="149" y="372"/>
                    </a:lnTo>
                    <a:lnTo>
                      <a:pt x="149" y="370"/>
                    </a:lnTo>
                    <a:lnTo>
                      <a:pt x="149" y="362"/>
                    </a:lnTo>
                    <a:lnTo>
                      <a:pt x="149" y="358"/>
                    </a:lnTo>
                    <a:lnTo>
                      <a:pt x="149" y="352"/>
                    </a:lnTo>
                    <a:lnTo>
                      <a:pt x="143" y="345"/>
                    </a:lnTo>
                    <a:lnTo>
                      <a:pt x="143" y="339"/>
                    </a:lnTo>
                    <a:lnTo>
                      <a:pt x="141" y="333"/>
                    </a:lnTo>
                    <a:lnTo>
                      <a:pt x="141" y="325"/>
                    </a:lnTo>
                    <a:lnTo>
                      <a:pt x="139" y="323"/>
                    </a:lnTo>
                    <a:lnTo>
                      <a:pt x="128" y="310"/>
                    </a:lnTo>
                    <a:lnTo>
                      <a:pt x="128" y="308"/>
                    </a:lnTo>
                    <a:lnTo>
                      <a:pt x="126" y="306"/>
                    </a:lnTo>
                    <a:lnTo>
                      <a:pt x="124" y="302"/>
                    </a:lnTo>
                    <a:lnTo>
                      <a:pt x="122" y="302"/>
                    </a:lnTo>
                    <a:lnTo>
                      <a:pt x="122" y="300"/>
                    </a:lnTo>
                    <a:lnTo>
                      <a:pt x="122" y="298"/>
                    </a:lnTo>
                    <a:lnTo>
                      <a:pt x="126" y="287"/>
                    </a:lnTo>
                    <a:lnTo>
                      <a:pt x="128" y="285"/>
                    </a:lnTo>
                    <a:lnTo>
                      <a:pt x="128" y="283"/>
                    </a:lnTo>
                    <a:lnTo>
                      <a:pt x="128" y="277"/>
                    </a:lnTo>
                    <a:lnTo>
                      <a:pt x="128" y="273"/>
                    </a:lnTo>
                    <a:lnTo>
                      <a:pt x="130" y="273"/>
                    </a:lnTo>
                    <a:lnTo>
                      <a:pt x="133" y="271"/>
                    </a:lnTo>
                    <a:lnTo>
                      <a:pt x="133" y="267"/>
                    </a:lnTo>
                    <a:lnTo>
                      <a:pt x="130" y="265"/>
                    </a:lnTo>
                    <a:lnTo>
                      <a:pt x="128" y="267"/>
                    </a:lnTo>
                    <a:lnTo>
                      <a:pt x="128" y="267"/>
                    </a:lnTo>
                    <a:lnTo>
                      <a:pt x="126" y="265"/>
                    </a:lnTo>
                    <a:lnTo>
                      <a:pt x="124" y="263"/>
                    </a:lnTo>
                    <a:lnTo>
                      <a:pt x="124" y="256"/>
                    </a:lnTo>
                    <a:lnTo>
                      <a:pt x="126" y="256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2"/>
                    </a:lnTo>
                    <a:lnTo>
                      <a:pt x="118" y="248"/>
                    </a:lnTo>
                    <a:lnTo>
                      <a:pt x="116" y="246"/>
                    </a:lnTo>
                    <a:lnTo>
                      <a:pt x="112" y="242"/>
                    </a:lnTo>
                    <a:lnTo>
                      <a:pt x="110" y="240"/>
                    </a:lnTo>
                    <a:lnTo>
                      <a:pt x="110" y="238"/>
                    </a:lnTo>
                    <a:lnTo>
                      <a:pt x="108" y="238"/>
                    </a:lnTo>
                    <a:lnTo>
                      <a:pt x="110" y="231"/>
                    </a:lnTo>
                    <a:lnTo>
                      <a:pt x="108" y="229"/>
                    </a:lnTo>
                    <a:lnTo>
                      <a:pt x="101" y="223"/>
                    </a:lnTo>
                    <a:lnTo>
                      <a:pt x="101" y="221"/>
                    </a:lnTo>
                    <a:lnTo>
                      <a:pt x="108" y="221"/>
                    </a:lnTo>
                    <a:lnTo>
                      <a:pt x="108" y="215"/>
                    </a:lnTo>
                    <a:lnTo>
                      <a:pt x="101" y="211"/>
                    </a:lnTo>
                    <a:lnTo>
                      <a:pt x="101" y="209"/>
                    </a:lnTo>
                    <a:lnTo>
                      <a:pt x="104" y="209"/>
                    </a:lnTo>
                    <a:lnTo>
                      <a:pt x="106" y="209"/>
                    </a:lnTo>
                    <a:lnTo>
                      <a:pt x="108" y="207"/>
                    </a:lnTo>
                    <a:lnTo>
                      <a:pt x="108" y="192"/>
                    </a:lnTo>
                    <a:lnTo>
                      <a:pt x="114" y="192"/>
                    </a:lnTo>
                    <a:lnTo>
                      <a:pt x="118" y="194"/>
                    </a:lnTo>
                    <a:lnTo>
                      <a:pt x="120" y="194"/>
                    </a:lnTo>
                    <a:lnTo>
                      <a:pt x="122" y="192"/>
                    </a:lnTo>
                    <a:lnTo>
                      <a:pt x="122" y="190"/>
                    </a:lnTo>
                    <a:lnTo>
                      <a:pt x="124" y="188"/>
                    </a:lnTo>
                    <a:lnTo>
                      <a:pt x="124" y="186"/>
                    </a:lnTo>
                    <a:lnTo>
                      <a:pt x="130" y="186"/>
                    </a:lnTo>
                    <a:lnTo>
                      <a:pt x="133" y="180"/>
                    </a:lnTo>
                    <a:lnTo>
                      <a:pt x="135" y="180"/>
                    </a:lnTo>
                    <a:lnTo>
                      <a:pt x="135" y="178"/>
                    </a:lnTo>
                    <a:lnTo>
                      <a:pt x="141" y="178"/>
                    </a:lnTo>
                    <a:lnTo>
                      <a:pt x="141" y="176"/>
                    </a:lnTo>
                    <a:lnTo>
                      <a:pt x="145" y="169"/>
                    </a:lnTo>
                    <a:lnTo>
                      <a:pt x="149" y="169"/>
                    </a:lnTo>
                    <a:lnTo>
                      <a:pt x="149" y="169"/>
                    </a:lnTo>
                    <a:lnTo>
                      <a:pt x="149" y="167"/>
                    </a:lnTo>
                    <a:lnTo>
                      <a:pt x="149" y="163"/>
                    </a:lnTo>
                    <a:lnTo>
                      <a:pt x="149" y="161"/>
                    </a:lnTo>
                    <a:lnTo>
                      <a:pt x="159" y="155"/>
                    </a:lnTo>
                    <a:lnTo>
                      <a:pt x="159" y="151"/>
                    </a:lnTo>
                    <a:lnTo>
                      <a:pt x="157" y="149"/>
                    </a:lnTo>
                    <a:lnTo>
                      <a:pt x="155" y="149"/>
                    </a:lnTo>
                    <a:lnTo>
                      <a:pt x="149" y="153"/>
                    </a:lnTo>
                    <a:lnTo>
                      <a:pt x="149" y="155"/>
                    </a:lnTo>
                    <a:lnTo>
                      <a:pt x="139" y="155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5" y="142"/>
                    </a:lnTo>
                    <a:lnTo>
                      <a:pt x="120" y="140"/>
                    </a:lnTo>
                    <a:lnTo>
                      <a:pt x="122" y="138"/>
                    </a:lnTo>
                    <a:lnTo>
                      <a:pt x="122" y="136"/>
                    </a:lnTo>
                    <a:lnTo>
                      <a:pt x="122" y="134"/>
                    </a:lnTo>
                    <a:lnTo>
                      <a:pt x="122" y="130"/>
                    </a:lnTo>
                    <a:lnTo>
                      <a:pt x="120" y="128"/>
                    </a:lnTo>
                    <a:lnTo>
                      <a:pt x="122" y="126"/>
                    </a:lnTo>
                    <a:lnTo>
                      <a:pt x="124" y="126"/>
                    </a:lnTo>
                    <a:lnTo>
                      <a:pt x="126" y="124"/>
                    </a:lnTo>
                    <a:lnTo>
                      <a:pt x="126" y="122"/>
                    </a:lnTo>
                    <a:lnTo>
                      <a:pt x="124" y="122"/>
                    </a:lnTo>
                    <a:lnTo>
                      <a:pt x="122" y="120"/>
                    </a:lnTo>
                    <a:lnTo>
                      <a:pt x="114" y="120"/>
                    </a:lnTo>
                    <a:lnTo>
                      <a:pt x="112" y="107"/>
                    </a:lnTo>
                    <a:lnTo>
                      <a:pt x="106" y="103"/>
                    </a:lnTo>
                    <a:lnTo>
                      <a:pt x="112" y="97"/>
                    </a:lnTo>
                    <a:lnTo>
                      <a:pt x="97" y="97"/>
                    </a:lnTo>
                    <a:lnTo>
                      <a:pt x="97" y="99"/>
                    </a:lnTo>
                    <a:lnTo>
                      <a:pt x="93" y="99"/>
                    </a:lnTo>
                    <a:lnTo>
                      <a:pt x="91" y="99"/>
                    </a:lnTo>
                    <a:lnTo>
                      <a:pt x="89" y="101"/>
                    </a:lnTo>
                    <a:lnTo>
                      <a:pt x="91" y="97"/>
                    </a:lnTo>
                    <a:lnTo>
                      <a:pt x="91" y="93"/>
                    </a:lnTo>
                    <a:lnTo>
                      <a:pt x="85" y="89"/>
                    </a:lnTo>
                    <a:lnTo>
                      <a:pt x="85" y="84"/>
                    </a:lnTo>
                    <a:lnTo>
                      <a:pt x="89" y="84"/>
                    </a:lnTo>
                    <a:lnTo>
                      <a:pt x="87" y="76"/>
                    </a:lnTo>
                    <a:lnTo>
                      <a:pt x="91" y="76"/>
                    </a:lnTo>
                    <a:lnTo>
                      <a:pt x="91" y="74"/>
                    </a:lnTo>
                    <a:lnTo>
                      <a:pt x="91" y="64"/>
                    </a:lnTo>
                    <a:lnTo>
                      <a:pt x="93" y="66"/>
                    </a:lnTo>
                    <a:lnTo>
                      <a:pt x="97" y="66"/>
                    </a:lnTo>
                    <a:lnTo>
                      <a:pt x="97" y="64"/>
                    </a:lnTo>
                    <a:lnTo>
                      <a:pt x="99" y="62"/>
                    </a:lnTo>
                    <a:lnTo>
                      <a:pt x="99" y="60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9" y="53"/>
                    </a:lnTo>
                    <a:lnTo>
                      <a:pt x="101" y="53"/>
                    </a:lnTo>
                    <a:lnTo>
                      <a:pt x="99" y="37"/>
                    </a:lnTo>
                    <a:lnTo>
                      <a:pt x="97" y="31"/>
                    </a:lnTo>
                    <a:lnTo>
                      <a:pt x="97" y="22"/>
                    </a:lnTo>
                    <a:lnTo>
                      <a:pt x="95" y="20"/>
                    </a:lnTo>
                    <a:lnTo>
                      <a:pt x="85" y="20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1" y="6"/>
                    </a:lnTo>
                    <a:lnTo>
                      <a:pt x="77" y="6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6"/>
                    </a:lnTo>
                    <a:lnTo>
                      <a:pt x="70" y="14"/>
                    </a:lnTo>
                    <a:lnTo>
                      <a:pt x="70" y="14"/>
                    </a:lnTo>
                    <a:lnTo>
                      <a:pt x="68" y="14"/>
                    </a:lnTo>
                    <a:lnTo>
                      <a:pt x="64" y="16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8" y="26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54" y="29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50" y="35"/>
                    </a:lnTo>
                    <a:lnTo>
                      <a:pt x="48" y="37"/>
                    </a:lnTo>
                    <a:lnTo>
                      <a:pt x="43" y="39"/>
                    </a:lnTo>
                    <a:lnTo>
                      <a:pt x="41" y="39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7" y="47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41" y="53"/>
                    </a:lnTo>
                    <a:lnTo>
                      <a:pt x="41" y="55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33" y="68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5" y="76"/>
                    </a:lnTo>
                    <a:lnTo>
                      <a:pt x="31" y="91"/>
                    </a:lnTo>
                    <a:lnTo>
                      <a:pt x="31" y="101"/>
                    </a:lnTo>
                    <a:lnTo>
                      <a:pt x="27" y="101"/>
                    </a:lnTo>
                    <a:lnTo>
                      <a:pt x="25" y="99"/>
                    </a:lnTo>
                    <a:lnTo>
                      <a:pt x="10" y="99"/>
                    </a:lnTo>
                    <a:lnTo>
                      <a:pt x="12" y="99"/>
                    </a:lnTo>
                    <a:lnTo>
                      <a:pt x="16" y="105"/>
                    </a:lnTo>
                    <a:lnTo>
                      <a:pt x="19" y="118"/>
                    </a:lnTo>
                    <a:lnTo>
                      <a:pt x="16" y="118"/>
                    </a:lnTo>
                    <a:lnTo>
                      <a:pt x="12" y="122"/>
                    </a:lnTo>
                    <a:lnTo>
                      <a:pt x="14" y="126"/>
                    </a:lnTo>
                    <a:lnTo>
                      <a:pt x="14" y="132"/>
                    </a:lnTo>
                    <a:lnTo>
                      <a:pt x="19" y="138"/>
                    </a:lnTo>
                    <a:lnTo>
                      <a:pt x="19" y="140"/>
                    </a:lnTo>
                    <a:lnTo>
                      <a:pt x="16" y="140"/>
                    </a:lnTo>
                    <a:lnTo>
                      <a:pt x="14" y="138"/>
                    </a:lnTo>
                    <a:lnTo>
                      <a:pt x="12" y="138"/>
                    </a:lnTo>
                    <a:lnTo>
                      <a:pt x="12" y="147"/>
                    </a:lnTo>
                    <a:lnTo>
                      <a:pt x="8" y="140"/>
                    </a:lnTo>
                    <a:lnTo>
                      <a:pt x="10" y="157"/>
                    </a:lnTo>
                    <a:lnTo>
                      <a:pt x="2" y="155"/>
                    </a:lnTo>
                    <a:lnTo>
                      <a:pt x="2" y="157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129"/>
              <p:cNvSpPr>
                <a:spLocks/>
              </p:cNvSpPr>
              <p:nvPr/>
            </p:nvSpPr>
            <p:spPr bwMode="auto">
              <a:xfrm>
                <a:off x="4262" y="1738"/>
                <a:ext cx="159" cy="410"/>
              </a:xfrm>
              <a:custGeom>
                <a:avLst/>
                <a:gdLst>
                  <a:gd name="T0" fmla="*/ 6 w 159"/>
                  <a:gd name="T1" fmla="*/ 174 h 410"/>
                  <a:gd name="T2" fmla="*/ 23 w 159"/>
                  <a:gd name="T3" fmla="*/ 190 h 410"/>
                  <a:gd name="T4" fmla="*/ 29 w 159"/>
                  <a:gd name="T5" fmla="*/ 203 h 410"/>
                  <a:gd name="T6" fmla="*/ 43 w 159"/>
                  <a:gd name="T7" fmla="*/ 213 h 410"/>
                  <a:gd name="T8" fmla="*/ 50 w 159"/>
                  <a:gd name="T9" fmla="*/ 229 h 410"/>
                  <a:gd name="T10" fmla="*/ 54 w 159"/>
                  <a:gd name="T11" fmla="*/ 267 h 410"/>
                  <a:gd name="T12" fmla="*/ 62 w 159"/>
                  <a:gd name="T13" fmla="*/ 277 h 410"/>
                  <a:gd name="T14" fmla="*/ 70 w 159"/>
                  <a:gd name="T15" fmla="*/ 277 h 410"/>
                  <a:gd name="T16" fmla="*/ 81 w 159"/>
                  <a:gd name="T17" fmla="*/ 267 h 410"/>
                  <a:gd name="T18" fmla="*/ 95 w 159"/>
                  <a:gd name="T19" fmla="*/ 244 h 410"/>
                  <a:gd name="T20" fmla="*/ 108 w 159"/>
                  <a:gd name="T21" fmla="*/ 265 h 410"/>
                  <a:gd name="T22" fmla="*/ 114 w 159"/>
                  <a:gd name="T23" fmla="*/ 298 h 410"/>
                  <a:gd name="T24" fmla="*/ 122 w 159"/>
                  <a:gd name="T25" fmla="*/ 323 h 410"/>
                  <a:gd name="T26" fmla="*/ 128 w 159"/>
                  <a:gd name="T27" fmla="*/ 368 h 410"/>
                  <a:gd name="T28" fmla="*/ 135 w 159"/>
                  <a:gd name="T29" fmla="*/ 389 h 410"/>
                  <a:gd name="T30" fmla="*/ 137 w 159"/>
                  <a:gd name="T31" fmla="*/ 410 h 410"/>
                  <a:gd name="T32" fmla="*/ 139 w 159"/>
                  <a:gd name="T33" fmla="*/ 395 h 410"/>
                  <a:gd name="T34" fmla="*/ 149 w 159"/>
                  <a:gd name="T35" fmla="*/ 370 h 410"/>
                  <a:gd name="T36" fmla="*/ 143 w 159"/>
                  <a:gd name="T37" fmla="*/ 339 h 410"/>
                  <a:gd name="T38" fmla="*/ 128 w 159"/>
                  <a:gd name="T39" fmla="*/ 308 h 410"/>
                  <a:gd name="T40" fmla="*/ 122 w 159"/>
                  <a:gd name="T41" fmla="*/ 298 h 410"/>
                  <a:gd name="T42" fmla="*/ 128 w 159"/>
                  <a:gd name="T43" fmla="*/ 273 h 410"/>
                  <a:gd name="T44" fmla="*/ 128 w 159"/>
                  <a:gd name="T45" fmla="*/ 267 h 410"/>
                  <a:gd name="T46" fmla="*/ 126 w 159"/>
                  <a:gd name="T47" fmla="*/ 256 h 410"/>
                  <a:gd name="T48" fmla="*/ 116 w 159"/>
                  <a:gd name="T49" fmla="*/ 246 h 410"/>
                  <a:gd name="T50" fmla="*/ 110 w 159"/>
                  <a:gd name="T51" fmla="*/ 231 h 410"/>
                  <a:gd name="T52" fmla="*/ 108 w 159"/>
                  <a:gd name="T53" fmla="*/ 215 h 410"/>
                  <a:gd name="T54" fmla="*/ 108 w 159"/>
                  <a:gd name="T55" fmla="*/ 207 h 410"/>
                  <a:gd name="T56" fmla="*/ 122 w 159"/>
                  <a:gd name="T57" fmla="*/ 192 h 410"/>
                  <a:gd name="T58" fmla="*/ 133 w 159"/>
                  <a:gd name="T59" fmla="*/ 180 h 410"/>
                  <a:gd name="T60" fmla="*/ 145 w 159"/>
                  <a:gd name="T61" fmla="*/ 169 h 410"/>
                  <a:gd name="T62" fmla="*/ 149 w 159"/>
                  <a:gd name="T63" fmla="*/ 161 h 410"/>
                  <a:gd name="T64" fmla="*/ 149 w 159"/>
                  <a:gd name="T65" fmla="*/ 153 h 410"/>
                  <a:gd name="T66" fmla="*/ 135 w 159"/>
                  <a:gd name="T67" fmla="*/ 142 h 410"/>
                  <a:gd name="T68" fmla="*/ 122 w 159"/>
                  <a:gd name="T69" fmla="*/ 130 h 410"/>
                  <a:gd name="T70" fmla="*/ 126 w 159"/>
                  <a:gd name="T71" fmla="*/ 122 h 410"/>
                  <a:gd name="T72" fmla="*/ 106 w 159"/>
                  <a:gd name="T73" fmla="*/ 103 h 410"/>
                  <a:gd name="T74" fmla="*/ 91 w 159"/>
                  <a:gd name="T75" fmla="*/ 99 h 410"/>
                  <a:gd name="T76" fmla="*/ 85 w 159"/>
                  <a:gd name="T77" fmla="*/ 84 h 410"/>
                  <a:gd name="T78" fmla="*/ 91 w 159"/>
                  <a:gd name="T79" fmla="*/ 64 h 410"/>
                  <a:gd name="T80" fmla="*/ 99 w 159"/>
                  <a:gd name="T81" fmla="*/ 60 h 410"/>
                  <a:gd name="T82" fmla="*/ 99 w 159"/>
                  <a:gd name="T83" fmla="*/ 37 h 410"/>
                  <a:gd name="T84" fmla="*/ 85 w 159"/>
                  <a:gd name="T85" fmla="*/ 18 h 410"/>
                  <a:gd name="T86" fmla="*/ 74 w 159"/>
                  <a:gd name="T87" fmla="*/ 0 h 410"/>
                  <a:gd name="T88" fmla="*/ 68 w 159"/>
                  <a:gd name="T89" fmla="*/ 14 h 410"/>
                  <a:gd name="T90" fmla="*/ 68 w 159"/>
                  <a:gd name="T91" fmla="*/ 26 h 410"/>
                  <a:gd name="T92" fmla="*/ 54 w 159"/>
                  <a:gd name="T93" fmla="*/ 29 h 410"/>
                  <a:gd name="T94" fmla="*/ 43 w 159"/>
                  <a:gd name="T95" fmla="*/ 39 h 410"/>
                  <a:gd name="T96" fmla="*/ 39 w 159"/>
                  <a:gd name="T97" fmla="*/ 49 h 410"/>
                  <a:gd name="T98" fmla="*/ 35 w 159"/>
                  <a:gd name="T99" fmla="*/ 66 h 410"/>
                  <a:gd name="T100" fmla="*/ 31 w 159"/>
                  <a:gd name="T101" fmla="*/ 91 h 410"/>
                  <a:gd name="T102" fmla="*/ 12 w 159"/>
                  <a:gd name="T103" fmla="*/ 99 h 410"/>
                  <a:gd name="T104" fmla="*/ 14 w 159"/>
                  <a:gd name="T105" fmla="*/ 126 h 410"/>
                  <a:gd name="T106" fmla="*/ 14 w 159"/>
                  <a:gd name="T107" fmla="*/ 138 h 410"/>
                  <a:gd name="T108" fmla="*/ 2 w 159"/>
                  <a:gd name="T109" fmla="*/ 155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410">
                    <a:moveTo>
                      <a:pt x="0" y="161"/>
                    </a:moveTo>
                    <a:lnTo>
                      <a:pt x="6" y="16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6" y="174"/>
                    </a:lnTo>
                    <a:lnTo>
                      <a:pt x="10" y="176"/>
                    </a:lnTo>
                    <a:lnTo>
                      <a:pt x="14" y="178"/>
                    </a:lnTo>
                    <a:lnTo>
                      <a:pt x="19" y="182"/>
                    </a:lnTo>
                    <a:lnTo>
                      <a:pt x="23" y="188"/>
                    </a:lnTo>
                    <a:lnTo>
                      <a:pt x="23" y="190"/>
                    </a:lnTo>
                    <a:lnTo>
                      <a:pt x="23" y="192"/>
                    </a:lnTo>
                    <a:lnTo>
                      <a:pt x="33" y="190"/>
                    </a:lnTo>
                    <a:lnTo>
                      <a:pt x="27" y="200"/>
                    </a:lnTo>
                    <a:lnTo>
                      <a:pt x="27" y="200"/>
                    </a:lnTo>
                    <a:lnTo>
                      <a:pt x="29" y="203"/>
                    </a:lnTo>
                    <a:lnTo>
                      <a:pt x="33" y="203"/>
                    </a:lnTo>
                    <a:lnTo>
                      <a:pt x="37" y="205"/>
                    </a:lnTo>
                    <a:lnTo>
                      <a:pt x="39" y="209"/>
                    </a:lnTo>
                    <a:lnTo>
                      <a:pt x="43" y="209"/>
                    </a:lnTo>
                    <a:lnTo>
                      <a:pt x="43" y="213"/>
                    </a:lnTo>
                    <a:lnTo>
                      <a:pt x="48" y="215"/>
                    </a:lnTo>
                    <a:lnTo>
                      <a:pt x="48" y="219"/>
                    </a:lnTo>
                    <a:lnTo>
                      <a:pt x="48" y="223"/>
                    </a:lnTo>
                    <a:lnTo>
                      <a:pt x="50" y="227"/>
                    </a:lnTo>
                    <a:lnTo>
                      <a:pt x="50" y="229"/>
                    </a:lnTo>
                    <a:lnTo>
                      <a:pt x="52" y="231"/>
                    </a:lnTo>
                    <a:lnTo>
                      <a:pt x="54" y="234"/>
                    </a:lnTo>
                    <a:lnTo>
                      <a:pt x="56" y="238"/>
                    </a:lnTo>
                    <a:lnTo>
                      <a:pt x="54" y="242"/>
                    </a:lnTo>
                    <a:lnTo>
                      <a:pt x="54" y="267"/>
                    </a:lnTo>
                    <a:lnTo>
                      <a:pt x="52" y="271"/>
                    </a:lnTo>
                    <a:lnTo>
                      <a:pt x="52" y="273"/>
                    </a:lnTo>
                    <a:lnTo>
                      <a:pt x="56" y="277"/>
                    </a:lnTo>
                    <a:lnTo>
                      <a:pt x="60" y="277"/>
                    </a:lnTo>
                    <a:lnTo>
                      <a:pt x="62" y="277"/>
                    </a:lnTo>
                    <a:lnTo>
                      <a:pt x="64" y="275"/>
                    </a:lnTo>
                    <a:lnTo>
                      <a:pt x="64" y="277"/>
                    </a:lnTo>
                    <a:lnTo>
                      <a:pt x="64" y="277"/>
                    </a:lnTo>
                    <a:lnTo>
                      <a:pt x="70" y="277"/>
                    </a:lnTo>
                    <a:lnTo>
                      <a:pt x="70" y="277"/>
                    </a:lnTo>
                    <a:lnTo>
                      <a:pt x="74" y="275"/>
                    </a:lnTo>
                    <a:lnTo>
                      <a:pt x="74" y="271"/>
                    </a:lnTo>
                    <a:lnTo>
                      <a:pt x="77" y="271"/>
                    </a:lnTo>
                    <a:lnTo>
                      <a:pt x="79" y="267"/>
                    </a:lnTo>
                    <a:lnTo>
                      <a:pt x="81" y="267"/>
                    </a:lnTo>
                    <a:lnTo>
                      <a:pt x="91" y="263"/>
                    </a:lnTo>
                    <a:lnTo>
                      <a:pt x="91" y="260"/>
                    </a:lnTo>
                    <a:lnTo>
                      <a:pt x="91" y="246"/>
                    </a:lnTo>
                    <a:lnTo>
                      <a:pt x="93" y="244"/>
                    </a:lnTo>
                    <a:lnTo>
                      <a:pt x="95" y="244"/>
                    </a:lnTo>
                    <a:lnTo>
                      <a:pt x="99" y="248"/>
                    </a:lnTo>
                    <a:lnTo>
                      <a:pt x="101" y="252"/>
                    </a:lnTo>
                    <a:lnTo>
                      <a:pt x="101" y="260"/>
                    </a:lnTo>
                    <a:lnTo>
                      <a:pt x="101" y="260"/>
                    </a:lnTo>
                    <a:lnTo>
                      <a:pt x="108" y="265"/>
                    </a:lnTo>
                    <a:lnTo>
                      <a:pt x="108" y="269"/>
                    </a:lnTo>
                    <a:lnTo>
                      <a:pt x="112" y="277"/>
                    </a:lnTo>
                    <a:lnTo>
                      <a:pt x="112" y="285"/>
                    </a:lnTo>
                    <a:lnTo>
                      <a:pt x="112" y="294"/>
                    </a:lnTo>
                    <a:lnTo>
                      <a:pt x="114" y="298"/>
                    </a:lnTo>
                    <a:lnTo>
                      <a:pt x="114" y="308"/>
                    </a:lnTo>
                    <a:lnTo>
                      <a:pt x="116" y="308"/>
                    </a:lnTo>
                    <a:lnTo>
                      <a:pt x="120" y="318"/>
                    </a:lnTo>
                    <a:lnTo>
                      <a:pt x="122" y="321"/>
                    </a:lnTo>
                    <a:lnTo>
                      <a:pt x="122" y="323"/>
                    </a:lnTo>
                    <a:lnTo>
                      <a:pt x="133" y="347"/>
                    </a:lnTo>
                    <a:lnTo>
                      <a:pt x="135" y="360"/>
                    </a:lnTo>
                    <a:lnTo>
                      <a:pt x="130" y="360"/>
                    </a:lnTo>
                    <a:lnTo>
                      <a:pt x="128" y="362"/>
                    </a:lnTo>
                    <a:lnTo>
                      <a:pt x="128" y="368"/>
                    </a:lnTo>
                    <a:lnTo>
                      <a:pt x="128" y="370"/>
                    </a:lnTo>
                    <a:lnTo>
                      <a:pt x="128" y="374"/>
                    </a:lnTo>
                    <a:lnTo>
                      <a:pt x="139" y="370"/>
                    </a:lnTo>
                    <a:lnTo>
                      <a:pt x="135" y="387"/>
                    </a:lnTo>
                    <a:lnTo>
                      <a:pt x="135" y="389"/>
                    </a:lnTo>
                    <a:lnTo>
                      <a:pt x="135" y="393"/>
                    </a:lnTo>
                    <a:lnTo>
                      <a:pt x="135" y="399"/>
                    </a:lnTo>
                    <a:lnTo>
                      <a:pt x="135" y="403"/>
                    </a:lnTo>
                    <a:lnTo>
                      <a:pt x="135" y="405"/>
                    </a:lnTo>
                    <a:lnTo>
                      <a:pt x="137" y="410"/>
                    </a:lnTo>
                    <a:lnTo>
                      <a:pt x="139" y="405"/>
                    </a:lnTo>
                    <a:lnTo>
                      <a:pt x="139" y="403"/>
                    </a:lnTo>
                    <a:lnTo>
                      <a:pt x="141" y="401"/>
                    </a:lnTo>
                    <a:lnTo>
                      <a:pt x="141" y="397"/>
                    </a:lnTo>
                    <a:lnTo>
                      <a:pt x="139" y="395"/>
                    </a:lnTo>
                    <a:lnTo>
                      <a:pt x="139" y="393"/>
                    </a:lnTo>
                    <a:lnTo>
                      <a:pt x="145" y="387"/>
                    </a:lnTo>
                    <a:lnTo>
                      <a:pt x="149" y="379"/>
                    </a:lnTo>
                    <a:lnTo>
                      <a:pt x="149" y="372"/>
                    </a:lnTo>
                    <a:lnTo>
                      <a:pt x="149" y="370"/>
                    </a:lnTo>
                    <a:lnTo>
                      <a:pt x="149" y="362"/>
                    </a:lnTo>
                    <a:lnTo>
                      <a:pt x="149" y="358"/>
                    </a:lnTo>
                    <a:lnTo>
                      <a:pt x="149" y="352"/>
                    </a:lnTo>
                    <a:lnTo>
                      <a:pt x="143" y="345"/>
                    </a:lnTo>
                    <a:lnTo>
                      <a:pt x="143" y="339"/>
                    </a:lnTo>
                    <a:lnTo>
                      <a:pt x="141" y="333"/>
                    </a:lnTo>
                    <a:lnTo>
                      <a:pt x="141" y="325"/>
                    </a:lnTo>
                    <a:lnTo>
                      <a:pt x="139" y="323"/>
                    </a:lnTo>
                    <a:lnTo>
                      <a:pt x="128" y="310"/>
                    </a:lnTo>
                    <a:lnTo>
                      <a:pt x="128" y="308"/>
                    </a:lnTo>
                    <a:lnTo>
                      <a:pt x="126" y="306"/>
                    </a:lnTo>
                    <a:lnTo>
                      <a:pt x="124" y="302"/>
                    </a:lnTo>
                    <a:lnTo>
                      <a:pt x="122" y="302"/>
                    </a:lnTo>
                    <a:lnTo>
                      <a:pt x="122" y="300"/>
                    </a:lnTo>
                    <a:lnTo>
                      <a:pt x="122" y="298"/>
                    </a:lnTo>
                    <a:lnTo>
                      <a:pt x="126" y="287"/>
                    </a:lnTo>
                    <a:lnTo>
                      <a:pt x="128" y="285"/>
                    </a:lnTo>
                    <a:lnTo>
                      <a:pt x="128" y="283"/>
                    </a:lnTo>
                    <a:lnTo>
                      <a:pt x="128" y="277"/>
                    </a:lnTo>
                    <a:lnTo>
                      <a:pt x="128" y="273"/>
                    </a:lnTo>
                    <a:lnTo>
                      <a:pt x="130" y="273"/>
                    </a:lnTo>
                    <a:lnTo>
                      <a:pt x="133" y="271"/>
                    </a:lnTo>
                    <a:lnTo>
                      <a:pt x="133" y="267"/>
                    </a:lnTo>
                    <a:lnTo>
                      <a:pt x="130" y="265"/>
                    </a:lnTo>
                    <a:lnTo>
                      <a:pt x="128" y="267"/>
                    </a:lnTo>
                    <a:lnTo>
                      <a:pt x="128" y="267"/>
                    </a:lnTo>
                    <a:lnTo>
                      <a:pt x="126" y="265"/>
                    </a:lnTo>
                    <a:lnTo>
                      <a:pt x="124" y="263"/>
                    </a:lnTo>
                    <a:lnTo>
                      <a:pt x="124" y="256"/>
                    </a:lnTo>
                    <a:lnTo>
                      <a:pt x="126" y="256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2"/>
                    </a:lnTo>
                    <a:lnTo>
                      <a:pt x="118" y="248"/>
                    </a:lnTo>
                    <a:lnTo>
                      <a:pt x="116" y="246"/>
                    </a:lnTo>
                    <a:lnTo>
                      <a:pt x="112" y="242"/>
                    </a:lnTo>
                    <a:lnTo>
                      <a:pt x="110" y="240"/>
                    </a:lnTo>
                    <a:lnTo>
                      <a:pt x="110" y="238"/>
                    </a:lnTo>
                    <a:lnTo>
                      <a:pt x="108" y="238"/>
                    </a:lnTo>
                    <a:lnTo>
                      <a:pt x="110" y="231"/>
                    </a:lnTo>
                    <a:lnTo>
                      <a:pt x="108" y="229"/>
                    </a:lnTo>
                    <a:lnTo>
                      <a:pt x="101" y="223"/>
                    </a:lnTo>
                    <a:lnTo>
                      <a:pt x="101" y="221"/>
                    </a:lnTo>
                    <a:lnTo>
                      <a:pt x="108" y="221"/>
                    </a:lnTo>
                    <a:lnTo>
                      <a:pt x="108" y="215"/>
                    </a:lnTo>
                    <a:lnTo>
                      <a:pt x="101" y="211"/>
                    </a:lnTo>
                    <a:lnTo>
                      <a:pt x="101" y="209"/>
                    </a:lnTo>
                    <a:lnTo>
                      <a:pt x="104" y="209"/>
                    </a:lnTo>
                    <a:lnTo>
                      <a:pt x="106" y="209"/>
                    </a:lnTo>
                    <a:lnTo>
                      <a:pt x="108" y="207"/>
                    </a:lnTo>
                    <a:lnTo>
                      <a:pt x="108" y="192"/>
                    </a:lnTo>
                    <a:lnTo>
                      <a:pt x="114" y="192"/>
                    </a:lnTo>
                    <a:lnTo>
                      <a:pt x="118" y="194"/>
                    </a:lnTo>
                    <a:lnTo>
                      <a:pt x="120" y="194"/>
                    </a:lnTo>
                    <a:lnTo>
                      <a:pt x="122" y="192"/>
                    </a:lnTo>
                    <a:lnTo>
                      <a:pt x="122" y="190"/>
                    </a:lnTo>
                    <a:lnTo>
                      <a:pt x="124" y="188"/>
                    </a:lnTo>
                    <a:lnTo>
                      <a:pt x="124" y="186"/>
                    </a:lnTo>
                    <a:lnTo>
                      <a:pt x="130" y="186"/>
                    </a:lnTo>
                    <a:lnTo>
                      <a:pt x="133" y="180"/>
                    </a:lnTo>
                    <a:lnTo>
                      <a:pt x="135" y="180"/>
                    </a:lnTo>
                    <a:lnTo>
                      <a:pt x="135" y="178"/>
                    </a:lnTo>
                    <a:lnTo>
                      <a:pt x="141" y="178"/>
                    </a:lnTo>
                    <a:lnTo>
                      <a:pt x="141" y="176"/>
                    </a:lnTo>
                    <a:lnTo>
                      <a:pt x="145" y="169"/>
                    </a:lnTo>
                    <a:lnTo>
                      <a:pt x="149" y="169"/>
                    </a:lnTo>
                    <a:lnTo>
                      <a:pt x="149" y="169"/>
                    </a:lnTo>
                    <a:lnTo>
                      <a:pt x="149" y="167"/>
                    </a:lnTo>
                    <a:lnTo>
                      <a:pt x="149" y="163"/>
                    </a:lnTo>
                    <a:lnTo>
                      <a:pt x="149" y="161"/>
                    </a:lnTo>
                    <a:lnTo>
                      <a:pt x="159" y="155"/>
                    </a:lnTo>
                    <a:lnTo>
                      <a:pt x="159" y="151"/>
                    </a:lnTo>
                    <a:lnTo>
                      <a:pt x="157" y="149"/>
                    </a:lnTo>
                    <a:lnTo>
                      <a:pt x="155" y="149"/>
                    </a:lnTo>
                    <a:lnTo>
                      <a:pt x="149" y="153"/>
                    </a:lnTo>
                    <a:lnTo>
                      <a:pt x="149" y="155"/>
                    </a:lnTo>
                    <a:lnTo>
                      <a:pt x="139" y="155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5" y="142"/>
                    </a:lnTo>
                    <a:lnTo>
                      <a:pt x="120" y="140"/>
                    </a:lnTo>
                    <a:lnTo>
                      <a:pt x="122" y="138"/>
                    </a:lnTo>
                    <a:lnTo>
                      <a:pt x="122" y="136"/>
                    </a:lnTo>
                    <a:lnTo>
                      <a:pt x="122" y="134"/>
                    </a:lnTo>
                    <a:lnTo>
                      <a:pt x="122" y="130"/>
                    </a:lnTo>
                    <a:lnTo>
                      <a:pt x="120" y="128"/>
                    </a:lnTo>
                    <a:lnTo>
                      <a:pt x="122" y="126"/>
                    </a:lnTo>
                    <a:lnTo>
                      <a:pt x="124" y="126"/>
                    </a:lnTo>
                    <a:lnTo>
                      <a:pt x="126" y="124"/>
                    </a:lnTo>
                    <a:lnTo>
                      <a:pt x="126" y="122"/>
                    </a:lnTo>
                    <a:lnTo>
                      <a:pt x="124" y="122"/>
                    </a:lnTo>
                    <a:lnTo>
                      <a:pt x="122" y="120"/>
                    </a:lnTo>
                    <a:lnTo>
                      <a:pt x="114" y="120"/>
                    </a:lnTo>
                    <a:lnTo>
                      <a:pt x="112" y="107"/>
                    </a:lnTo>
                    <a:lnTo>
                      <a:pt x="106" y="103"/>
                    </a:lnTo>
                    <a:lnTo>
                      <a:pt x="112" y="97"/>
                    </a:lnTo>
                    <a:lnTo>
                      <a:pt x="97" y="97"/>
                    </a:lnTo>
                    <a:lnTo>
                      <a:pt x="97" y="99"/>
                    </a:lnTo>
                    <a:lnTo>
                      <a:pt x="93" y="99"/>
                    </a:lnTo>
                    <a:lnTo>
                      <a:pt x="91" y="99"/>
                    </a:lnTo>
                    <a:lnTo>
                      <a:pt x="89" y="101"/>
                    </a:lnTo>
                    <a:lnTo>
                      <a:pt x="91" y="97"/>
                    </a:lnTo>
                    <a:lnTo>
                      <a:pt x="91" y="93"/>
                    </a:lnTo>
                    <a:lnTo>
                      <a:pt x="85" y="89"/>
                    </a:lnTo>
                    <a:lnTo>
                      <a:pt x="85" y="84"/>
                    </a:lnTo>
                    <a:lnTo>
                      <a:pt x="89" y="84"/>
                    </a:lnTo>
                    <a:lnTo>
                      <a:pt x="87" y="76"/>
                    </a:lnTo>
                    <a:lnTo>
                      <a:pt x="91" y="76"/>
                    </a:lnTo>
                    <a:lnTo>
                      <a:pt x="91" y="74"/>
                    </a:lnTo>
                    <a:lnTo>
                      <a:pt x="91" y="64"/>
                    </a:lnTo>
                    <a:lnTo>
                      <a:pt x="93" y="66"/>
                    </a:lnTo>
                    <a:lnTo>
                      <a:pt x="97" y="66"/>
                    </a:lnTo>
                    <a:lnTo>
                      <a:pt x="97" y="64"/>
                    </a:lnTo>
                    <a:lnTo>
                      <a:pt x="99" y="62"/>
                    </a:lnTo>
                    <a:lnTo>
                      <a:pt x="99" y="60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9" y="53"/>
                    </a:lnTo>
                    <a:lnTo>
                      <a:pt x="101" y="53"/>
                    </a:lnTo>
                    <a:lnTo>
                      <a:pt x="99" y="37"/>
                    </a:lnTo>
                    <a:lnTo>
                      <a:pt x="97" y="31"/>
                    </a:lnTo>
                    <a:lnTo>
                      <a:pt x="97" y="22"/>
                    </a:lnTo>
                    <a:lnTo>
                      <a:pt x="95" y="20"/>
                    </a:lnTo>
                    <a:lnTo>
                      <a:pt x="85" y="20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1" y="6"/>
                    </a:lnTo>
                    <a:lnTo>
                      <a:pt x="77" y="6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6"/>
                    </a:lnTo>
                    <a:lnTo>
                      <a:pt x="70" y="14"/>
                    </a:lnTo>
                    <a:lnTo>
                      <a:pt x="70" y="14"/>
                    </a:lnTo>
                    <a:lnTo>
                      <a:pt x="68" y="14"/>
                    </a:lnTo>
                    <a:lnTo>
                      <a:pt x="64" y="16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8" y="26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54" y="29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50" y="35"/>
                    </a:lnTo>
                    <a:lnTo>
                      <a:pt x="48" y="37"/>
                    </a:lnTo>
                    <a:lnTo>
                      <a:pt x="43" y="39"/>
                    </a:lnTo>
                    <a:lnTo>
                      <a:pt x="41" y="39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7" y="47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41" y="53"/>
                    </a:lnTo>
                    <a:lnTo>
                      <a:pt x="41" y="55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33" y="68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5" y="76"/>
                    </a:lnTo>
                    <a:lnTo>
                      <a:pt x="31" y="91"/>
                    </a:lnTo>
                    <a:lnTo>
                      <a:pt x="31" y="101"/>
                    </a:lnTo>
                    <a:lnTo>
                      <a:pt x="27" y="101"/>
                    </a:lnTo>
                    <a:lnTo>
                      <a:pt x="25" y="99"/>
                    </a:lnTo>
                    <a:lnTo>
                      <a:pt x="10" y="99"/>
                    </a:lnTo>
                    <a:lnTo>
                      <a:pt x="12" y="99"/>
                    </a:lnTo>
                    <a:lnTo>
                      <a:pt x="16" y="105"/>
                    </a:lnTo>
                    <a:lnTo>
                      <a:pt x="19" y="118"/>
                    </a:lnTo>
                    <a:lnTo>
                      <a:pt x="16" y="118"/>
                    </a:lnTo>
                    <a:lnTo>
                      <a:pt x="12" y="122"/>
                    </a:lnTo>
                    <a:lnTo>
                      <a:pt x="14" y="126"/>
                    </a:lnTo>
                    <a:lnTo>
                      <a:pt x="14" y="132"/>
                    </a:lnTo>
                    <a:lnTo>
                      <a:pt x="19" y="138"/>
                    </a:lnTo>
                    <a:lnTo>
                      <a:pt x="19" y="140"/>
                    </a:lnTo>
                    <a:lnTo>
                      <a:pt x="16" y="140"/>
                    </a:lnTo>
                    <a:lnTo>
                      <a:pt x="14" y="138"/>
                    </a:lnTo>
                    <a:lnTo>
                      <a:pt x="12" y="138"/>
                    </a:lnTo>
                    <a:lnTo>
                      <a:pt x="12" y="147"/>
                    </a:lnTo>
                    <a:lnTo>
                      <a:pt x="8" y="140"/>
                    </a:lnTo>
                    <a:lnTo>
                      <a:pt x="10" y="157"/>
                    </a:lnTo>
                    <a:lnTo>
                      <a:pt x="2" y="155"/>
                    </a:lnTo>
                    <a:lnTo>
                      <a:pt x="2" y="157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130"/>
              <p:cNvSpPr>
                <a:spLocks/>
              </p:cNvSpPr>
              <p:nvPr/>
            </p:nvSpPr>
            <p:spPr bwMode="auto">
              <a:xfrm>
                <a:off x="3191" y="2597"/>
                <a:ext cx="188" cy="365"/>
              </a:xfrm>
              <a:custGeom>
                <a:avLst/>
                <a:gdLst>
                  <a:gd name="T0" fmla="*/ 184 w 188"/>
                  <a:gd name="T1" fmla="*/ 87 h 365"/>
                  <a:gd name="T2" fmla="*/ 182 w 188"/>
                  <a:gd name="T3" fmla="*/ 50 h 365"/>
                  <a:gd name="T4" fmla="*/ 186 w 188"/>
                  <a:gd name="T5" fmla="*/ 19 h 365"/>
                  <a:gd name="T6" fmla="*/ 166 w 188"/>
                  <a:gd name="T7" fmla="*/ 15 h 365"/>
                  <a:gd name="T8" fmla="*/ 149 w 188"/>
                  <a:gd name="T9" fmla="*/ 21 h 365"/>
                  <a:gd name="T10" fmla="*/ 139 w 188"/>
                  <a:gd name="T11" fmla="*/ 17 h 365"/>
                  <a:gd name="T12" fmla="*/ 130 w 188"/>
                  <a:gd name="T13" fmla="*/ 27 h 365"/>
                  <a:gd name="T14" fmla="*/ 120 w 188"/>
                  <a:gd name="T15" fmla="*/ 23 h 365"/>
                  <a:gd name="T16" fmla="*/ 108 w 188"/>
                  <a:gd name="T17" fmla="*/ 25 h 365"/>
                  <a:gd name="T18" fmla="*/ 97 w 188"/>
                  <a:gd name="T19" fmla="*/ 23 h 365"/>
                  <a:gd name="T20" fmla="*/ 87 w 188"/>
                  <a:gd name="T21" fmla="*/ 31 h 365"/>
                  <a:gd name="T22" fmla="*/ 85 w 188"/>
                  <a:gd name="T23" fmla="*/ 48 h 365"/>
                  <a:gd name="T24" fmla="*/ 83 w 188"/>
                  <a:gd name="T25" fmla="*/ 66 h 365"/>
                  <a:gd name="T26" fmla="*/ 91 w 188"/>
                  <a:gd name="T27" fmla="*/ 75 h 365"/>
                  <a:gd name="T28" fmla="*/ 101 w 188"/>
                  <a:gd name="T29" fmla="*/ 91 h 365"/>
                  <a:gd name="T30" fmla="*/ 101 w 188"/>
                  <a:gd name="T31" fmla="*/ 104 h 365"/>
                  <a:gd name="T32" fmla="*/ 91 w 188"/>
                  <a:gd name="T33" fmla="*/ 124 h 365"/>
                  <a:gd name="T34" fmla="*/ 89 w 188"/>
                  <a:gd name="T35" fmla="*/ 133 h 365"/>
                  <a:gd name="T36" fmla="*/ 85 w 188"/>
                  <a:gd name="T37" fmla="*/ 147 h 365"/>
                  <a:gd name="T38" fmla="*/ 85 w 188"/>
                  <a:gd name="T39" fmla="*/ 137 h 365"/>
                  <a:gd name="T40" fmla="*/ 76 w 188"/>
                  <a:gd name="T41" fmla="*/ 131 h 365"/>
                  <a:gd name="T42" fmla="*/ 70 w 188"/>
                  <a:gd name="T43" fmla="*/ 118 h 365"/>
                  <a:gd name="T44" fmla="*/ 74 w 188"/>
                  <a:gd name="T45" fmla="*/ 110 h 365"/>
                  <a:gd name="T46" fmla="*/ 76 w 188"/>
                  <a:gd name="T47" fmla="*/ 89 h 365"/>
                  <a:gd name="T48" fmla="*/ 62 w 188"/>
                  <a:gd name="T49" fmla="*/ 89 h 365"/>
                  <a:gd name="T50" fmla="*/ 47 w 188"/>
                  <a:gd name="T51" fmla="*/ 79 h 365"/>
                  <a:gd name="T52" fmla="*/ 31 w 188"/>
                  <a:gd name="T53" fmla="*/ 87 h 365"/>
                  <a:gd name="T54" fmla="*/ 16 w 188"/>
                  <a:gd name="T55" fmla="*/ 93 h 365"/>
                  <a:gd name="T56" fmla="*/ 0 w 188"/>
                  <a:gd name="T57" fmla="*/ 102 h 365"/>
                  <a:gd name="T58" fmla="*/ 23 w 188"/>
                  <a:gd name="T59" fmla="*/ 126 h 365"/>
                  <a:gd name="T60" fmla="*/ 37 w 188"/>
                  <a:gd name="T61" fmla="*/ 131 h 365"/>
                  <a:gd name="T62" fmla="*/ 49 w 188"/>
                  <a:gd name="T63" fmla="*/ 139 h 365"/>
                  <a:gd name="T64" fmla="*/ 49 w 188"/>
                  <a:gd name="T65" fmla="*/ 149 h 365"/>
                  <a:gd name="T66" fmla="*/ 47 w 188"/>
                  <a:gd name="T67" fmla="*/ 160 h 365"/>
                  <a:gd name="T68" fmla="*/ 49 w 188"/>
                  <a:gd name="T69" fmla="*/ 174 h 365"/>
                  <a:gd name="T70" fmla="*/ 47 w 188"/>
                  <a:gd name="T71" fmla="*/ 180 h 365"/>
                  <a:gd name="T72" fmla="*/ 41 w 188"/>
                  <a:gd name="T73" fmla="*/ 199 h 365"/>
                  <a:gd name="T74" fmla="*/ 43 w 188"/>
                  <a:gd name="T75" fmla="*/ 213 h 365"/>
                  <a:gd name="T76" fmla="*/ 37 w 188"/>
                  <a:gd name="T77" fmla="*/ 230 h 365"/>
                  <a:gd name="T78" fmla="*/ 16 w 188"/>
                  <a:gd name="T79" fmla="*/ 263 h 365"/>
                  <a:gd name="T80" fmla="*/ 20 w 188"/>
                  <a:gd name="T81" fmla="*/ 284 h 365"/>
                  <a:gd name="T82" fmla="*/ 20 w 188"/>
                  <a:gd name="T83" fmla="*/ 340 h 365"/>
                  <a:gd name="T84" fmla="*/ 27 w 188"/>
                  <a:gd name="T85" fmla="*/ 352 h 365"/>
                  <a:gd name="T86" fmla="*/ 37 w 188"/>
                  <a:gd name="T87" fmla="*/ 363 h 365"/>
                  <a:gd name="T88" fmla="*/ 39 w 188"/>
                  <a:gd name="T89" fmla="*/ 346 h 365"/>
                  <a:gd name="T90" fmla="*/ 39 w 188"/>
                  <a:gd name="T91" fmla="*/ 336 h 365"/>
                  <a:gd name="T92" fmla="*/ 76 w 188"/>
                  <a:gd name="T93" fmla="*/ 311 h 365"/>
                  <a:gd name="T94" fmla="*/ 89 w 188"/>
                  <a:gd name="T95" fmla="*/ 294 h 365"/>
                  <a:gd name="T96" fmla="*/ 85 w 188"/>
                  <a:gd name="T97" fmla="*/ 294 h 365"/>
                  <a:gd name="T98" fmla="*/ 89 w 188"/>
                  <a:gd name="T99" fmla="*/ 267 h 365"/>
                  <a:gd name="T100" fmla="*/ 85 w 188"/>
                  <a:gd name="T101" fmla="*/ 261 h 365"/>
                  <a:gd name="T102" fmla="*/ 81 w 188"/>
                  <a:gd name="T103" fmla="*/ 242 h 365"/>
                  <a:gd name="T104" fmla="*/ 78 w 188"/>
                  <a:gd name="T105" fmla="*/ 224 h 365"/>
                  <a:gd name="T106" fmla="*/ 78 w 188"/>
                  <a:gd name="T107" fmla="*/ 213 h 365"/>
                  <a:gd name="T108" fmla="*/ 93 w 188"/>
                  <a:gd name="T109" fmla="*/ 197 h 365"/>
                  <a:gd name="T110" fmla="*/ 99 w 188"/>
                  <a:gd name="T111" fmla="*/ 187 h 365"/>
                  <a:gd name="T112" fmla="*/ 112 w 188"/>
                  <a:gd name="T113" fmla="*/ 180 h 365"/>
                  <a:gd name="T114" fmla="*/ 128 w 188"/>
                  <a:gd name="T115" fmla="*/ 153 h 365"/>
                  <a:gd name="T116" fmla="*/ 155 w 188"/>
                  <a:gd name="T117" fmla="*/ 141 h 365"/>
                  <a:gd name="T118" fmla="*/ 170 w 188"/>
                  <a:gd name="T119" fmla="*/ 129 h 365"/>
                  <a:gd name="T120" fmla="*/ 182 w 188"/>
                  <a:gd name="T121" fmla="*/ 112 h 365"/>
                  <a:gd name="T122" fmla="*/ 186 w 188"/>
                  <a:gd name="T123" fmla="*/ 102 h 365"/>
                  <a:gd name="T124" fmla="*/ 188 w 188"/>
                  <a:gd name="T125" fmla="*/ 93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8" h="365">
                    <a:moveTo>
                      <a:pt x="188" y="93"/>
                    </a:moveTo>
                    <a:lnTo>
                      <a:pt x="188" y="87"/>
                    </a:lnTo>
                    <a:lnTo>
                      <a:pt x="186" y="87"/>
                    </a:lnTo>
                    <a:lnTo>
                      <a:pt x="184" y="87"/>
                    </a:lnTo>
                    <a:lnTo>
                      <a:pt x="184" y="71"/>
                    </a:lnTo>
                    <a:lnTo>
                      <a:pt x="182" y="66"/>
                    </a:lnTo>
                    <a:lnTo>
                      <a:pt x="186" y="62"/>
                    </a:lnTo>
                    <a:lnTo>
                      <a:pt x="182" y="50"/>
                    </a:lnTo>
                    <a:lnTo>
                      <a:pt x="186" y="42"/>
                    </a:lnTo>
                    <a:lnTo>
                      <a:pt x="182" y="31"/>
                    </a:lnTo>
                    <a:lnTo>
                      <a:pt x="182" y="29"/>
                    </a:lnTo>
                    <a:lnTo>
                      <a:pt x="186" y="19"/>
                    </a:lnTo>
                    <a:lnTo>
                      <a:pt x="186" y="10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66" y="15"/>
                    </a:lnTo>
                    <a:lnTo>
                      <a:pt x="157" y="15"/>
                    </a:lnTo>
                    <a:lnTo>
                      <a:pt x="155" y="15"/>
                    </a:lnTo>
                    <a:lnTo>
                      <a:pt x="153" y="19"/>
                    </a:lnTo>
                    <a:lnTo>
                      <a:pt x="149" y="21"/>
                    </a:lnTo>
                    <a:lnTo>
                      <a:pt x="147" y="21"/>
                    </a:lnTo>
                    <a:lnTo>
                      <a:pt x="147" y="19"/>
                    </a:lnTo>
                    <a:lnTo>
                      <a:pt x="145" y="17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7" y="23"/>
                    </a:lnTo>
                    <a:lnTo>
                      <a:pt x="132" y="23"/>
                    </a:lnTo>
                    <a:lnTo>
                      <a:pt x="130" y="27"/>
                    </a:lnTo>
                    <a:lnTo>
                      <a:pt x="126" y="27"/>
                    </a:lnTo>
                    <a:lnTo>
                      <a:pt x="122" y="25"/>
                    </a:lnTo>
                    <a:lnTo>
                      <a:pt x="122" y="23"/>
                    </a:lnTo>
                    <a:lnTo>
                      <a:pt x="120" y="23"/>
                    </a:lnTo>
                    <a:lnTo>
                      <a:pt x="116" y="29"/>
                    </a:lnTo>
                    <a:lnTo>
                      <a:pt x="112" y="29"/>
                    </a:lnTo>
                    <a:lnTo>
                      <a:pt x="112" y="27"/>
                    </a:lnTo>
                    <a:lnTo>
                      <a:pt x="108" y="25"/>
                    </a:lnTo>
                    <a:lnTo>
                      <a:pt x="105" y="23"/>
                    </a:lnTo>
                    <a:lnTo>
                      <a:pt x="103" y="21"/>
                    </a:lnTo>
                    <a:lnTo>
                      <a:pt x="101" y="21"/>
                    </a:lnTo>
                    <a:lnTo>
                      <a:pt x="97" y="23"/>
                    </a:lnTo>
                    <a:lnTo>
                      <a:pt x="95" y="23"/>
                    </a:lnTo>
                    <a:lnTo>
                      <a:pt x="95" y="25"/>
                    </a:lnTo>
                    <a:lnTo>
                      <a:pt x="87" y="25"/>
                    </a:lnTo>
                    <a:lnTo>
                      <a:pt x="87" y="31"/>
                    </a:lnTo>
                    <a:lnTo>
                      <a:pt x="81" y="37"/>
                    </a:lnTo>
                    <a:lnTo>
                      <a:pt x="81" y="39"/>
                    </a:lnTo>
                    <a:lnTo>
                      <a:pt x="85" y="44"/>
                    </a:lnTo>
                    <a:lnTo>
                      <a:pt x="85" y="48"/>
                    </a:lnTo>
                    <a:lnTo>
                      <a:pt x="85" y="54"/>
                    </a:lnTo>
                    <a:lnTo>
                      <a:pt x="85" y="58"/>
                    </a:lnTo>
                    <a:lnTo>
                      <a:pt x="83" y="62"/>
                    </a:lnTo>
                    <a:lnTo>
                      <a:pt x="83" y="66"/>
                    </a:lnTo>
                    <a:lnTo>
                      <a:pt x="85" y="66"/>
                    </a:lnTo>
                    <a:lnTo>
                      <a:pt x="85" y="68"/>
                    </a:lnTo>
                    <a:lnTo>
                      <a:pt x="85" y="68"/>
                    </a:lnTo>
                    <a:lnTo>
                      <a:pt x="91" y="75"/>
                    </a:lnTo>
                    <a:lnTo>
                      <a:pt x="95" y="81"/>
                    </a:lnTo>
                    <a:lnTo>
                      <a:pt x="95" y="83"/>
                    </a:lnTo>
                    <a:lnTo>
                      <a:pt x="97" y="87"/>
                    </a:lnTo>
                    <a:lnTo>
                      <a:pt x="101" y="91"/>
                    </a:lnTo>
                    <a:lnTo>
                      <a:pt x="103" y="93"/>
                    </a:lnTo>
                    <a:lnTo>
                      <a:pt x="103" y="100"/>
                    </a:lnTo>
                    <a:lnTo>
                      <a:pt x="101" y="102"/>
                    </a:lnTo>
                    <a:lnTo>
                      <a:pt x="101" y="104"/>
                    </a:lnTo>
                    <a:lnTo>
                      <a:pt x="99" y="106"/>
                    </a:lnTo>
                    <a:lnTo>
                      <a:pt x="99" y="122"/>
                    </a:lnTo>
                    <a:lnTo>
                      <a:pt x="97" y="124"/>
                    </a:lnTo>
                    <a:lnTo>
                      <a:pt x="91" y="124"/>
                    </a:lnTo>
                    <a:lnTo>
                      <a:pt x="89" y="126"/>
                    </a:lnTo>
                    <a:lnTo>
                      <a:pt x="87" y="129"/>
                    </a:lnTo>
                    <a:lnTo>
                      <a:pt x="87" y="133"/>
                    </a:lnTo>
                    <a:lnTo>
                      <a:pt x="89" y="133"/>
                    </a:lnTo>
                    <a:lnTo>
                      <a:pt x="91" y="135"/>
                    </a:lnTo>
                    <a:lnTo>
                      <a:pt x="91" y="143"/>
                    </a:lnTo>
                    <a:lnTo>
                      <a:pt x="87" y="145"/>
                    </a:lnTo>
                    <a:lnTo>
                      <a:pt x="85" y="147"/>
                    </a:lnTo>
                    <a:lnTo>
                      <a:pt x="85" y="145"/>
                    </a:lnTo>
                    <a:lnTo>
                      <a:pt x="85" y="141"/>
                    </a:lnTo>
                    <a:lnTo>
                      <a:pt x="85" y="141"/>
                    </a:lnTo>
                    <a:lnTo>
                      <a:pt x="85" y="137"/>
                    </a:lnTo>
                    <a:lnTo>
                      <a:pt x="83" y="135"/>
                    </a:lnTo>
                    <a:lnTo>
                      <a:pt x="81" y="133"/>
                    </a:lnTo>
                    <a:lnTo>
                      <a:pt x="78" y="133"/>
                    </a:lnTo>
                    <a:lnTo>
                      <a:pt x="76" y="131"/>
                    </a:lnTo>
                    <a:lnTo>
                      <a:pt x="74" y="129"/>
                    </a:lnTo>
                    <a:lnTo>
                      <a:pt x="74" y="120"/>
                    </a:lnTo>
                    <a:lnTo>
                      <a:pt x="70" y="120"/>
                    </a:lnTo>
                    <a:lnTo>
                      <a:pt x="70" y="118"/>
                    </a:lnTo>
                    <a:lnTo>
                      <a:pt x="72" y="118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4" y="110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76" y="100"/>
                    </a:lnTo>
                    <a:lnTo>
                      <a:pt x="76" y="89"/>
                    </a:lnTo>
                    <a:lnTo>
                      <a:pt x="74" y="87"/>
                    </a:lnTo>
                    <a:lnTo>
                      <a:pt x="70" y="87"/>
                    </a:lnTo>
                    <a:lnTo>
                      <a:pt x="68" y="89"/>
                    </a:lnTo>
                    <a:lnTo>
                      <a:pt x="62" y="89"/>
                    </a:lnTo>
                    <a:lnTo>
                      <a:pt x="54" y="77"/>
                    </a:lnTo>
                    <a:lnTo>
                      <a:pt x="52" y="77"/>
                    </a:lnTo>
                    <a:lnTo>
                      <a:pt x="52" y="79"/>
                    </a:lnTo>
                    <a:lnTo>
                      <a:pt x="47" y="79"/>
                    </a:lnTo>
                    <a:lnTo>
                      <a:pt x="43" y="81"/>
                    </a:lnTo>
                    <a:lnTo>
                      <a:pt x="39" y="85"/>
                    </a:lnTo>
                    <a:lnTo>
                      <a:pt x="33" y="87"/>
                    </a:lnTo>
                    <a:lnTo>
                      <a:pt x="31" y="87"/>
                    </a:lnTo>
                    <a:lnTo>
                      <a:pt x="29" y="89"/>
                    </a:lnTo>
                    <a:lnTo>
                      <a:pt x="25" y="91"/>
                    </a:lnTo>
                    <a:lnTo>
                      <a:pt x="20" y="91"/>
                    </a:lnTo>
                    <a:lnTo>
                      <a:pt x="16" y="93"/>
                    </a:lnTo>
                    <a:lnTo>
                      <a:pt x="14" y="93"/>
                    </a:lnTo>
                    <a:lnTo>
                      <a:pt x="10" y="97"/>
                    </a:lnTo>
                    <a:lnTo>
                      <a:pt x="2" y="97"/>
                    </a:lnTo>
                    <a:lnTo>
                      <a:pt x="0" y="102"/>
                    </a:lnTo>
                    <a:lnTo>
                      <a:pt x="4" y="106"/>
                    </a:lnTo>
                    <a:lnTo>
                      <a:pt x="4" y="120"/>
                    </a:lnTo>
                    <a:lnTo>
                      <a:pt x="20" y="120"/>
                    </a:lnTo>
                    <a:lnTo>
                      <a:pt x="23" y="126"/>
                    </a:lnTo>
                    <a:lnTo>
                      <a:pt x="27" y="126"/>
                    </a:lnTo>
                    <a:lnTo>
                      <a:pt x="31" y="133"/>
                    </a:lnTo>
                    <a:lnTo>
                      <a:pt x="33" y="133"/>
                    </a:lnTo>
                    <a:lnTo>
                      <a:pt x="37" y="131"/>
                    </a:lnTo>
                    <a:lnTo>
                      <a:pt x="39" y="131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49" y="139"/>
                    </a:lnTo>
                    <a:lnTo>
                      <a:pt x="49" y="141"/>
                    </a:lnTo>
                    <a:lnTo>
                      <a:pt x="47" y="143"/>
                    </a:lnTo>
                    <a:lnTo>
                      <a:pt x="47" y="145"/>
                    </a:lnTo>
                    <a:lnTo>
                      <a:pt x="49" y="149"/>
                    </a:lnTo>
                    <a:lnTo>
                      <a:pt x="47" y="153"/>
                    </a:lnTo>
                    <a:lnTo>
                      <a:pt x="49" y="158"/>
                    </a:lnTo>
                    <a:lnTo>
                      <a:pt x="47" y="158"/>
                    </a:lnTo>
                    <a:lnTo>
                      <a:pt x="47" y="160"/>
                    </a:lnTo>
                    <a:lnTo>
                      <a:pt x="47" y="162"/>
                    </a:lnTo>
                    <a:lnTo>
                      <a:pt x="47" y="166"/>
                    </a:lnTo>
                    <a:lnTo>
                      <a:pt x="49" y="172"/>
                    </a:lnTo>
                    <a:lnTo>
                      <a:pt x="49" y="174"/>
                    </a:lnTo>
                    <a:lnTo>
                      <a:pt x="47" y="176"/>
                    </a:lnTo>
                    <a:lnTo>
                      <a:pt x="47" y="178"/>
                    </a:lnTo>
                    <a:lnTo>
                      <a:pt x="47" y="178"/>
                    </a:lnTo>
                    <a:lnTo>
                      <a:pt x="47" y="180"/>
                    </a:lnTo>
                    <a:lnTo>
                      <a:pt x="41" y="184"/>
                    </a:lnTo>
                    <a:lnTo>
                      <a:pt x="47" y="191"/>
                    </a:lnTo>
                    <a:lnTo>
                      <a:pt x="41" y="197"/>
                    </a:lnTo>
                    <a:lnTo>
                      <a:pt x="41" y="199"/>
                    </a:lnTo>
                    <a:lnTo>
                      <a:pt x="47" y="205"/>
                    </a:lnTo>
                    <a:lnTo>
                      <a:pt x="47" y="207"/>
                    </a:lnTo>
                    <a:lnTo>
                      <a:pt x="47" y="211"/>
                    </a:lnTo>
                    <a:lnTo>
                      <a:pt x="43" y="213"/>
                    </a:lnTo>
                    <a:lnTo>
                      <a:pt x="43" y="218"/>
                    </a:lnTo>
                    <a:lnTo>
                      <a:pt x="41" y="220"/>
                    </a:lnTo>
                    <a:lnTo>
                      <a:pt x="37" y="222"/>
                    </a:lnTo>
                    <a:lnTo>
                      <a:pt x="37" y="230"/>
                    </a:lnTo>
                    <a:lnTo>
                      <a:pt x="35" y="234"/>
                    </a:lnTo>
                    <a:lnTo>
                      <a:pt x="37" y="238"/>
                    </a:lnTo>
                    <a:lnTo>
                      <a:pt x="33" y="240"/>
                    </a:lnTo>
                    <a:lnTo>
                      <a:pt x="16" y="263"/>
                    </a:lnTo>
                    <a:lnTo>
                      <a:pt x="16" y="271"/>
                    </a:lnTo>
                    <a:lnTo>
                      <a:pt x="18" y="276"/>
                    </a:lnTo>
                    <a:lnTo>
                      <a:pt x="18" y="282"/>
                    </a:lnTo>
                    <a:lnTo>
                      <a:pt x="20" y="284"/>
                    </a:lnTo>
                    <a:lnTo>
                      <a:pt x="20" y="290"/>
                    </a:lnTo>
                    <a:lnTo>
                      <a:pt x="27" y="307"/>
                    </a:lnTo>
                    <a:lnTo>
                      <a:pt x="27" y="332"/>
                    </a:lnTo>
                    <a:lnTo>
                      <a:pt x="20" y="340"/>
                    </a:lnTo>
                    <a:lnTo>
                      <a:pt x="27" y="340"/>
                    </a:lnTo>
                    <a:lnTo>
                      <a:pt x="27" y="344"/>
                    </a:lnTo>
                    <a:lnTo>
                      <a:pt x="27" y="350"/>
                    </a:lnTo>
                    <a:lnTo>
                      <a:pt x="27" y="352"/>
                    </a:lnTo>
                    <a:lnTo>
                      <a:pt x="29" y="352"/>
                    </a:lnTo>
                    <a:lnTo>
                      <a:pt x="31" y="358"/>
                    </a:lnTo>
                    <a:lnTo>
                      <a:pt x="35" y="358"/>
                    </a:lnTo>
                    <a:lnTo>
                      <a:pt x="37" y="363"/>
                    </a:lnTo>
                    <a:lnTo>
                      <a:pt x="39" y="365"/>
                    </a:lnTo>
                    <a:lnTo>
                      <a:pt x="41" y="361"/>
                    </a:lnTo>
                    <a:lnTo>
                      <a:pt x="41" y="350"/>
                    </a:lnTo>
                    <a:lnTo>
                      <a:pt x="39" y="346"/>
                    </a:lnTo>
                    <a:lnTo>
                      <a:pt x="37" y="346"/>
                    </a:lnTo>
                    <a:lnTo>
                      <a:pt x="37" y="346"/>
                    </a:lnTo>
                    <a:lnTo>
                      <a:pt x="37" y="340"/>
                    </a:lnTo>
                    <a:lnTo>
                      <a:pt x="39" y="336"/>
                    </a:lnTo>
                    <a:lnTo>
                      <a:pt x="54" y="323"/>
                    </a:lnTo>
                    <a:lnTo>
                      <a:pt x="68" y="315"/>
                    </a:lnTo>
                    <a:lnTo>
                      <a:pt x="72" y="313"/>
                    </a:lnTo>
                    <a:lnTo>
                      <a:pt x="76" y="311"/>
                    </a:lnTo>
                    <a:lnTo>
                      <a:pt x="81" y="307"/>
                    </a:lnTo>
                    <a:lnTo>
                      <a:pt x="85" y="307"/>
                    </a:lnTo>
                    <a:lnTo>
                      <a:pt x="89" y="300"/>
                    </a:lnTo>
                    <a:lnTo>
                      <a:pt x="89" y="294"/>
                    </a:lnTo>
                    <a:lnTo>
                      <a:pt x="87" y="294"/>
                    </a:lnTo>
                    <a:lnTo>
                      <a:pt x="87" y="296"/>
                    </a:lnTo>
                    <a:lnTo>
                      <a:pt x="85" y="294"/>
                    </a:lnTo>
                    <a:lnTo>
                      <a:pt x="85" y="294"/>
                    </a:lnTo>
                    <a:lnTo>
                      <a:pt x="85" y="292"/>
                    </a:lnTo>
                    <a:lnTo>
                      <a:pt x="91" y="278"/>
                    </a:lnTo>
                    <a:lnTo>
                      <a:pt x="91" y="269"/>
                    </a:lnTo>
                    <a:lnTo>
                      <a:pt x="89" y="267"/>
                    </a:lnTo>
                    <a:lnTo>
                      <a:pt x="89" y="267"/>
                    </a:lnTo>
                    <a:lnTo>
                      <a:pt x="91" y="259"/>
                    </a:lnTo>
                    <a:lnTo>
                      <a:pt x="91" y="257"/>
                    </a:lnTo>
                    <a:lnTo>
                      <a:pt x="85" y="261"/>
                    </a:lnTo>
                    <a:lnTo>
                      <a:pt x="87" y="251"/>
                    </a:lnTo>
                    <a:lnTo>
                      <a:pt x="85" y="247"/>
                    </a:lnTo>
                    <a:lnTo>
                      <a:pt x="83" y="245"/>
                    </a:lnTo>
                    <a:lnTo>
                      <a:pt x="81" y="242"/>
                    </a:lnTo>
                    <a:lnTo>
                      <a:pt x="81" y="236"/>
                    </a:lnTo>
                    <a:lnTo>
                      <a:pt x="83" y="234"/>
                    </a:lnTo>
                    <a:lnTo>
                      <a:pt x="83" y="228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76" y="222"/>
                    </a:lnTo>
                    <a:lnTo>
                      <a:pt x="76" y="216"/>
                    </a:lnTo>
                    <a:lnTo>
                      <a:pt x="78" y="213"/>
                    </a:lnTo>
                    <a:lnTo>
                      <a:pt x="78" y="207"/>
                    </a:lnTo>
                    <a:lnTo>
                      <a:pt x="83" y="205"/>
                    </a:lnTo>
                    <a:lnTo>
                      <a:pt x="91" y="199"/>
                    </a:lnTo>
                    <a:lnTo>
                      <a:pt x="93" y="197"/>
                    </a:lnTo>
                    <a:lnTo>
                      <a:pt x="93" y="195"/>
                    </a:lnTo>
                    <a:lnTo>
                      <a:pt x="95" y="189"/>
                    </a:lnTo>
                    <a:lnTo>
                      <a:pt x="97" y="187"/>
                    </a:lnTo>
                    <a:lnTo>
                      <a:pt x="99" y="187"/>
                    </a:lnTo>
                    <a:lnTo>
                      <a:pt x="101" y="184"/>
                    </a:lnTo>
                    <a:lnTo>
                      <a:pt x="103" y="184"/>
                    </a:lnTo>
                    <a:lnTo>
                      <a:pt x="105" y="182"/>
                    </a:lnTo>
                    <a:lnTo>
                      <a:pt x="112" y="180"/>
                    </a:lnTo>
                    <a:lnTo>
                      <a:pt x="114" y="176"/>
                    </a:lnTo>
                    <a:lnTo>
                      <a:pt x="118" y="166"/>
                    </a:lnTo>
                    <a:lnTo>
                      <a:pt x="122" y="158"/>
                    </a:lnTo>
                    <a:lnTo>
                      <a:pt x="128" y="153"/>
                    </a:lnTo>
                    <a:lnTo>
                      <a:pt x="139" y="149"/>
                    </a:lnTo>
                    <a:lnTo>
                      <a:pt x="149" y="145"/>
                    </a:lnTo>
                    <a:lnTo>
                      <a:pt x="155" y="141"/>
                    </a:lnTo>
                    <a:lnTo>
                      <a:pt x="155" y="141"/>
                    </a:lnTo>
                    <a:lnTo>
                      <a:pt x="166" y="135"/>
                    </a:lnTo>
                    <a:lnTo>
                      <a:pt x="166" y="133"/>
                    </a:lnTo>
                    <a:lnTo>
                      <a:pt x="170" y="133"/>
                    </a:lnTo>
                    <a:lnTo>
                      <a:pt x="170" y="129"/>
                    </a:lnTo>
                    <a:lnTo>
                      <a:pt x="176" y="120"/>
                    </a:lnTo>
                    <a:lnTo>
                      <a:pt x="176" y="118"/>
                    </a:lnTo>
                    <a:lnTo>
                      <a:pt x="178" y="114"/>
                    </a:lnTo>
                    <a:lnTo>
                      <a:pt x="182" y="112"/>
                    </a:lnTo>
                    <a:lnTo>
                      <a:pt x="182" y="110"/>
                    </a:lnTo>
                    <a:lnTo>
                      <a:pt x="184" y="10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88" y="93"/>
                    </a:lnTo>
                    <a:lnTo>
                      <a:pt x="188" y="93"/>
                    </a:lnTo>
                    <a:lnTo>
                      <a:pt x="188" y="93"/>
                    </a:lnTo>
                    <a:lnTo>
                      <a:pt x="188" y="9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131"/>
              <p:cNvSpPr>
                <a:spLocks/>
              </p:cNvSpPr>
              <p:nvPr/>
            </p:nvSpPr>
            <p:spPr bwMode="auto">
              <a:xfrm>
                <a:off x="3191" y="2597"/>
                <a:ext cx="188" cy="365"/>
              </a:xfrm>
              <a:custGeom>
                <a:avLst/>
                <a:gdLst>
                  <a:gd name="T0" fmla="*/ 184 w 188"/>
                  <a:gd name="T1" fmla="*/ 87 h 365"/>
                  <a:gd name="T2" fmla="*/ 182 w 188"/>
                  <a:gd name="T3" fmla="*/ 50 h 365"/>
                  <a:gd name="T4" fmla="*/ 186 w 188"/>
                  <a:gd name="T5" fmla="*/ 19 h 365"/>
                  <a:gd name="T6" fmla="*/ 166 w 188"/>
                  <a:gd name="T7" fmla="*/ 15 h 365"/>
                  <a:gd name="T8" fmla="*/ 149 w 188"/>
                  <a:gd name="T9" fmla="*/ 21 h 365"/>
                  <a:gd name="T10" fmla="*/ 139 w 188"/>
                  <a:gd name="T11" fmla="*/ 17 h 365"/>
                  <a:gd name="T12" fmla="*/ 130 w 188"/>
                  <a:gd name="T13" fmla="*/ 27 h 365"/>
                  <a:gd name="T14" fmla="*/ 120 w 188"/>
                  <a:gd name="T15" fmla="*/ 23 h 365"/>
                  <a:gd name="T16" fmla="*/ 108 w 188"/>
                  <a:gd name="T17" fmla="*/ 25 h 365"/>
                  <a:gd name="T18" fmla="*/ 97 w 188"/>
                  <a:gd name="T19" fmla="*/ 23 h 365"/>
                  <a:gd name="T20" fmla="*/ 87 w 188"/>
                  <a:gd name="T21" fmla="*/ 31 h 365"/>
                  <a:gd name="T22" fmla="*/ 85 w 188"/>
                  <a:gd name="T23" fmla="*/ 48 h 365"/>
                  <a:gd name="T24" fmla="*/ 83 w 188"/>
                  <a:gd name="T25" fmla="*/ 66 h 365"/>
                  <a:gd name="T26" fmla="*/ 91 w 188"/>
                  <a:gd name="T27" fmla="*/ 75 h 365"/>
                  <a:gd name="T28" fmla="*/ 101 w 188"/>
                  <a:gd name="T29" fmla="*/ 91 h 365"/>
                  <a:gd name="T30" fmla="*/ 101 w 188"/>
                  <a:gd name="T31" fmla="*/ 104 h 365"/>
                  <a:gd name="T32" fmla="*/ 91 w 188"/>
                  <a:gd name="T33" fmla="*/ 124 h 365"/>
                  <a:gd name="T34" fmla="*/ 89 w 188"/>
                  <a:gd name="T35" fmla="*/ 133 h 365"/>
                  <a:gd name="T36" fmla="*/ 85 w 188"/>
                  <a:gd name="T37" fmla="*/ 147 h 365"/>
                  <a:gd name="T38" fmla="*/ 85 w 188"/>
                  <a:gd name="T39" fmla="*/ 137 h 365"/>
                  <a:gd name="T40" fmla="*/ 76 w 188"/>
                  <a:gd name="T41" fmla="*/ 131 h 365"/>
                  <a:gd name="T42" fmla="*/ 70 w 188"/>
                  <a:gd name="T43" fmla="*/ 118 h 365"/>
                  <a:gd name="T44" fmla="*/ 74 w 188"/>
                  <a:gd name="T45" fmla="*/ 110 h 365"/>
                  <a:gd name="T46" fmla="*/ 76 w 188"/>
                  <a:gd name="T47" fmla="*/ 89 h 365"/>
                  <a:gd name="T48" fmla="*/ 62 w 188"/>
                  <a:gd name="T49" fmla="*/ 89 h 365"/>
                  <a:gd name="T50" fmla="*/ 47 w 188"/>
                  <a:gd name="T51" fmla="*/ 79 h 365"/>
                  <a:gd name="T52" fmla="*/ 31 w 188"/>
                  <a:gd name="T53" fmla="*/ 87 h 365"/>
                  <a:gd name="T54" fmla="*/ 16 w 188"/>
                  <a:gd name="T55" fmla="*/ 93 h 365"/>
                  <a:gd name="T56" fmla="*/ 0 w 188"/>
                  <a:gd name="T57" fmla="*/ 102 h 365"/>
                  <a:gd name="T58" fmla="*/ 23 w 188"/>
                  <a:gd name="T59" fmla="*/ 126 h 365"/>
                  <a:gd name="T60" fmla="*/ 37 w 188"/>
                  <a:gd name="T61" fmla="*/ 131 h 365"/>
                  <a:gd name="T62" fmla="*/ 49 w 188"/>
                  <a:gd name="T63" fmla="*/ 139 h 365"/>
                  <a:gd name="T64" fmla="*/ 49 w 188"/>
                  <a:gd name="T65" fmla="*/ 149 h 365"/>
                  <a:gd name="T66" fmla="*/ 47 w 188"/>
                  <a:gd name="T67" fmla="*/ 160 h 365"/>
                  <a:gd name="T68" fmla="*/ 49 w 188"/>
                  <a:gd name="T69" fmla="*/ 174 h 365"/>
                  <a:gd name="T70" fmla="*/ 47 w 188"/>
                  <a:gd name="T71" fmla="*/ 180 h 365"/>
                  <a:gd name="T72" fmla="*/ 41 w 188"/>
                  <a:gd name="T73" fmla="*/ 199 h 365"/>
                  <a:gd name="T74" fmla="*/ 43 w 188"/>
                  <a:gd name="T75" fmla="*/ 213 h 365"/>
                  <a:gd name="T76" fmla="*/ 37 w 188"/>
                  <a:gd name="T77" fmla="*/ 230 h 365"/>
                  <a:gd name="T78" fmla="*/ 16 w 188"/>
                  <a:gd name="T79" fmla="*/ 263 h 365"/>
                  <a:gd name="T80" fmla="*/ 20 w 188"/>
                  <a:gd name="T81" fmla="*/ 284 h 365"/>
                  <a:gd name="T82" fmla="*/ 20 w 188"/>
                  <a:gd name="T83" fmla="*/ 340 h 365"/>
                  <a:gd name="T84" fmla="*/ 27 w 188"/>
                  <a:gd name="T85" fmla="*/ 352 h 365"/>
                  <a:gd name="T86" fmla="*/ 37 w 188"/>
                  <a:gd name="T87" fmla="*/ 363 h 365"/>
                  <a:gd name="T88" fmla="*/ 39 w 188"/>
                  <a:gd name="T89" fmla="*/ 346 h 365"/>
                  <a:gd name="T90" fmla="*/ 39 w 188"/>
                  <a:gd name="T91" fmla="*/ 336 h 365"/>
                  <a:gd name="T92" fmla="*/ 76 w 188"/>
                  <a:gd name="T93" fmla="*/ 311 h 365"/>
                  <a:gd name="T94" fmla="*/ 89 w 188"/>
                  <a:gd name="T95" fmla="*/ 294 h 365"/>
                  <a:gd name="T96" fmla="*/ 85 w 188"/>
                  <a:gd name="T97" fmla="*/ 294 h 365"/>
                  <a:gd name="T98" fmla="*/ 89 w 188"/>
                  <a:gd name="T99" fmla="*/ 267 h 365"/>
                  <a:gd name="T100" fmla="*/ 85 w 188"/>
                  <a:gd name="T101" fmla="*/ 261 h 365"/>
                  <a:gd name="T102" fmla="*/ 81 w 188"/>
                  <a:gd name="T103" fmla="*/ 242 h 365"/>
                  <a:gd name="T104" fmla="*/ 78 w 188"/>
                  <a:gd name="T105" fmla="*/ 224 h 365"/>
                  <a:gd name="T106" fmla="*/ 78 w 188"/>
                  <a:gd name="T107" fmla="*/ 213 h 365"/>
                  <a:gd name="T108" fmla="*/ 93 w 188"/>
                  <a:gd name="T109" fmla="*/ 197 h 365"/>
                  <a:gd name="T110" fmla="*/ 99 w 188"/>
                  <a:gd name="T111" fmla="*/ 187 h 365"/>
                  <a:gd name="T112" fmla="*/ 112 w 188"/>
                  <a:gd name="T113" fmla="*/ 180 h 365"/>
                  <a:gd name="T114" fmla="*/ 128 w 188"/>
                  <a:gd name="T115" fmla="*/ 153 h 365"/>
                  <a:gd name="T116" fmla="*/ 155 w 188"/>
                  <a:gd name="T117" fmla="*/ 141 h 365"/>
                  <a:gd name="T118" fmla="*/ 170 w 188"/>
                  <a:gd name="T119" fmla="*/ 129 h 365"/>
                  <a:gd name="T120" fmla="*/ 182 w 188"/>
                  <a:gd name="T121" fmla="*/ 112 h 365"/>
                  <a:gd name="T122" fmla="*/ 186 w 188"/>
                  <a:gd name="T123" fmla="*/ 102 h 365"/>
                  <a:gd name="T124" fmla="*/ 188 w 188"/>
                  <a:gd name="T125" fmla="*/ 93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8" h="365">
                    <a:moveTo>
                      <a:pt x="188" y="93"/>
                    </a:moveTo>
                    <a:lnTo>
                      <a:pt x="188" y="87"/>
                    </a:lnTo>
                    <a:lnTo>
                      <a:pt x="186" y="87"/>
                    </a:lnTo>
                    <a:lnTo>
                      <a:pt x="184" y="87"/>
                    </a:lnTo>
                    <a:lnTo>
                      <a:pt x="184" y="71"/>
                    </a:lnTo>
                    <a:lnTo>
                      <a:pt x="182" y="66"/>
                    </a:lnTo>
                    <a:lnTo>
                      <a:pt x="186" y="62"/>
                    </a:lnTo>
                    <a:lnTo>
                      <a:pt x="182" y="50"/>
                    </a:lnTo>
                    <a:lnTo>
                      <a:pt x="186" y="42"/>
                    </a:lnTo>
                    <a:lnTo>
                      <a:pt x="182" y="31"/>
                    </a:lnTo>
                    <a:lnTo>
                      <a:pt x="182" y="29"/>
                    </a:lnTo>
                    <a:lnTo>
                      <a:pt x="186" y="19"/>
                    </a:lnTo>
                    <a:lnTo>
                      <a:pt x="186" y="10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66" y="15"/>
                    </a:lnTo>
                    <a:lnTo>
                      <a:pt x="157" y="15"/>
                    </a:lnTo>
                    <a:lnTo>
                      <a:pt x="155" y="15"/>
                    </a:lnTo>
                    <a:lnTo>
                      <a:pt x="153" y="19"/>
                    </a:lnTo>
                    <a:lnTo>
                      <a:pt x="149" y="21"/>
                    </a:lnTo>
                    <a:lnTo>
                      <a:pt x="147" y="21"/>
                    </a:lnTo>
                    <a:lnTo>
                      <a:pt x="147" y="19"/>
                    </a:lnTo>
                    <a:lnTo>
                      <a:pt x="145" y="17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7" y="23"/>
                    </a:lnTo>
                    <a:lnTo>
                      <a:pt x="132" y="23"/>
                    </a:lnTo>
                    <a:lnTo>
                      <a:pt x="130" y="27"/>
                    </a:lnTo>
                    <a:lnTo>
                      <a:pt x="126" y="27"/>
                    </a:lnTo>
                    <a:lnTo>
                      <a:pt x="122" y="25"/>
                    </a:lnTo>
                    <a:lnTo>
                      <a:pt x="122" y="23"/>
                    </a:lnTo>
                    <a:lnTo>
                      <a:pt x="120" y="23"/>
                    </a:lnTo>
                    <a:lnTo>
                      <a:pt x="116" y="29"/>
                    </a:lnTo>
                    <a:lnTo>
                      <a:pt x="112" y="29"/>
                    </a:lnTo>
                    <a:lnTo>
                      <a:pt x="112" y="27"/>
                    </a:lnTo>
                    <a:lnTo>
                      <a:pt x="108" y="25"/>
                    </a:lnTo>
                    <a:lnTo>
                      <a:pt x="105" y="23"/>
                    </a:lnTo>
                    <a:lnTo>
                      <a:pt x="103" y="21"/>
                    </a:lnTo>
                    <a:lnTo>
                      <a:pt x="101" y="21"/>
                    </a:lnTo>
                    <a:lnTo>
                      <a:pt x="97" y="23"/>
                    </a:lnTo>
                    <a:lnTo>
                      <a:pt x="95" y="23"/>
                    </a:lnTo>
                    <a:lnTo>
                      <a:pt x="95" y="25"/>
                    </a:lnTo>
                    <a:lnTo>
                      <a:pt x="87" y="25"/>
                    </a:lnTo>
                    <a:lnTo>
                      <a:pt x="87" y="31"/>
                    </a:lnTo>
                    <a:lnTo>
                      <a:pt x="81" y="37"/>
                    </a:lnTo>
                    <a:lnTo>
                      <a:pt x="81" y="39"/>
                    </a:lnTo>
                    <a:lnTo>
                      <a:pt x="85" y="44"/>
                    </a:lnTo>
                    <a:lnTo>
                      <a:pt x="85" y="48"/>
                    </a:lnTo>
                    <a:lnTo>
                      <a:pt x="85" y="54"/>
                    </a:lnTo>
                    <a:lnTo>
                      <a:pt x="85" y="58"/>
                    </a:lnTo>
                    <a:lnTo>
                      <a:pt x="83" y="62"/>
                    </a:lnTo>
                    <a:lnTo>
                      <a:pt x="83" y="66"/>
                    </a:lnTo>
                    <a:lnTo>
                      <a:pt x="85" y="66"/>
                    </a:lnTo>
                    <a:lnTo>
                      <a:pt x="85" y="68"/>
                    </a:lnTo>
                    <a:lnTo>
                      <a:pt x="85" y="68"/>
                    </a:lnTo>
                    <a:lnTo>
                      <a:pt x="91" y="75"/>
                    </a:lnTo>
                    <a:lnTo>
                      <a:pt x="95" y="81"/>
                    </a:lnTo>
                    <a:lnTo>
                      <a:pt x="95" y="83"/>
                    </a:lnTo>
                    <a:lnTo>
                      <a:pt x="97" y="87"/>
                    </a:lnTo>
                    <a:lnTo>
                      <a:pt x="101" y="91"/>
                    </a:lnTo>
                    <a:lnTo>
                      <a:pt x="103" y="93"/>
                    </a:lnTo>
                    <a:lnTo>
                      <a:pt x="103" y="100"/>
                    </a:lnTo>
                    <a:lnTo>
                      <a:pt x="101" y="102"/>
                    </a:lnTo>
                    <a:lnTo>
                      <a:pt x="101" y="104"/>
                    </a:lnTo>
                    <a:lnTo>
                      <a:pt x="99" y="106"/>
                    </a:lnTo>
                    <a:lnTo>
                      <a:pt x="99" y="122"/>
                    </a:lnTo>
                    <a:lnTo>
                      <a:pt x="97" y="124"/>
                    </a:lnTo>
                    <a:lnTo>
                      <a:pt x="91" y="124"/>
                    </a:lnTo>
                    <a:lnTo>
                      <a:pt x="89" y="126"/>
                    </a:lnTo>
                    <a:lnTo>
                      <a:pt x="87" y="129"/>
                    </a:lnTo>
                    <a:lnTo>
                      <a:pt x="87" y="133"/>
                    </a:lnTo>
                    <a:lnTo>
                      <a:pt x="89" y="133"/>
                    </a:lnTo>
                    <a:lnTo>
                      <a:pt x="91" y="135"/>
                    </a:lnTo>
                    <a:lnTo>
                      <a:pt x="91" y="143"/>
                    </a:lnTo>
                    <a:lnTo>
                      <a:pt x="87" y="145"/>
                    </a:lnTo>
                    <a:lnTo>
                      <a:pt x="85" y="147"/>
                    </a:lnTo>
                    <a:lnTo>
                      <a:pt x="85" y="145"/>
                    </a:lnTo>
                    <a:lnTo>
                      <a:pt x="85" y="141"/>
                    </a:lnTo>
                    <a:lnTo>
                      <a:pt x="85" y="141"/>
                    </a:lnTo>
                    <a:lnTo>
                      <a:pt x="85" y="137"/>
                    </a:lnTo>
                    <a:lnTo>
                      <a:pt x="83" y="135"/>
                    </a:lnTo>
                    <a:lnTo>
                      <a:pt x="81" y="133"/>
                    </a:lnTo>
                    <a:lnTo>
                      <a:pt x="78" y="133"/>
                    </a:lnTo>
                    <a:lnTo>
                      <a:pt x="76" y="131"/>
                    </a:lnTo>
                    <a:lnTo>
                      <a:pt x="74" y="129"/>
                    </a:lnTo>
                    <a:lnTo>
                      <a:pt x="74" y="120"/>
                    </a:lnTo>
                    <a:lnTo>
                      <a:pt x="70" y="120"/>
                    </a:lnTo>
                    <a:lnTo>
                      <a:pt x="70" y="118"/>
                    </a:lnTo>
                    <a:lnTo>
                      <a:pt x="72" y="118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4" y="110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76" y="100"/>
                    </a:lnTo>
                    <a:lnTo>
                      <a:pt x="76" y="89"/>
                    </a:lnTo>
                    <a:lnTo>
                      <a:pt x="74" y="87"/>
                    </a:lnTo>
                    <a:lnTo>
                      <a:pt x="70" y="87"/>
                    </a:lnTo>
                    <a:lnTo>
                      <a:pt x="68" y="89"/>
                    </a:lnTo>
                    <a:lnTo>
                      <a:pt x="62" y="89"/>
                    </a:lnTo>
                    <a:lnTo>
                      <a:pt x="54" y="77"/>
                    </a:lnTo>
                    <a:lnTo>
                      <a:pt x="52" y="77"/>
                    </a:lnTo>
                    <a:lnTo>
                      <a:pt x="52" y="79"/>
                    </a:lnTo>
                    <a:lnTo>
                      <a:pt x="47" y="79"/>
                    </a:lnTo>
                    <a:lnTo>
                      <a:pt x="43" y="81"/>
                    </a:lnTo>
                    <a:lnTo>
                      <a:pt x="39" y="85"/>
                    </a:lnTo>
                    <a:lnTo>
                      <a:pt x="33" y="87"/>
                    </a:lnTo>
                    <a:lnTo>
                      <a:pt x="31" y="87"/>
                    </a:lnTo>
                    <a:lnTo>
                      <a:pt x="29" y="89"/>
                    </a:lnTo>
                    <a:lnTo>
                      <a:pt x="25" y="91"/>
                    </a:lnTo>
                    <a:lnTo>
                      <a:pt x="20" y="91"/>
                    </a:lnTo>
                    <a:lnTo>
                      <a:pt x="16" y="93"/>
                    </a:lnTo>
                    <a:lnTo>
                      <a:pt x="14" y="93"/>
                    </a:lnTo>
                    <a:lnTo>
                      <a:pt x="10" y="97"/>
                    </a:lnTo>
                    <a:lnTo>
                      <a:pt x="2" y="97"/>
                    </a:lnTo>
                    <a:lnTo>
                      <a:pt x="0" y="102"/>
                    </a:lnTo>
                    <a:lnTo>
                      <a:pt x="4" y="106"/>
                    </a:lnTo>
                    <a:lnTo>
                      <a:pt x="4" y="120"/>
                    </a:lnTo>
                    <a:lnTo>
                      <a:pt x="20" y="120"/>
                    </a:lnTo>
                    <a:lnTo>
                      <a:pt x="23" y="126"/>
                    </a:lnTo>
                    <a:lnTo>
                      <a:pt x="27" y="126"/>
                    </a:lnTo>
                    <a:lnTo>
                      <a:pt x="31" y="133"/>
                    </a:lnTo>
                    <a:lnTo>
                      <a:pt x="33" y="133"/>
                    </a:lnTo>
                    <a:lnTo>
                      <a:pt x="37" y="131"/>
                    </a:lnTo>
                    <a:lnTo>
                      <a:pt x="39" y="131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49" y="139"/>
                    </a:lnTo>
                    <a:lnTo>
                      <a:pt x="49" y="141"/>
                    </a:lnTo>
                    <a:lnTo>
                      <a:pt x="47" y="143"/>
                    </a:lnTo>
                    <a:lnTo>
                      <a:pt x="47" y="145"/>
                    </a:lnTo>
                    <a:lnTo>
                      <a:pt x="49" y="149"/>
                    </a:lnTo>
                    <a:lnTo>
                      <a:pt x="47" y="153"/>
                    </a:lnTo>
                    <a:lnTo>
                      <a:pt x="49" y="158"/>
                    </a:lnTo>
                    <a:lnTo>
                      <a:pt x="47" y="158"/>
                    </a:lnTo>
                    <a:lnTo>
                      <a:pt x="47" y="160"/>
                    </a:lnTo>
                    <a:lnTo>
                      <a:pt x="47" y="162"/>
                    </a:lnTo>
                    <a:lnTo>
                      <a:pt x="47" y="166"/>
                    </a:lnTo>
                    <a:lnTo>
                      <a:pt x="49" y="172"/>
                    </a:lnTo>
                    <a:lnTo>
                      <a:pt x="49" y="174"/>
                    </a:lnTo>
                    <a:lnTo>
                      <a:pt x="47" y="176"/>
                    </a:lnTo>
                    <a:lnTo>
                      <a:pt x="47" y="178"/>
                    </a:lnTo>
                    <a:lnTo>
                      <a:pt x="47" y="178"/>
                    </a:lnTo>
                    <a:lnTo>
                      <a:pt x="47" y="180"/>
                    </a:lnTo>
                    <a:lnTo>
                      <a:pt x="41" y="184"/>
                    </a:lnTo>
                    <a:lnTo>
                      <a:pt x="47" y="191"/>
                    </a:lnTo>
                    <a:lnTo>
                      <a:pt x="41" y="197"/>
                    </a:lnTo>
                    <a:lnTo>
                      <a:pt x="41" y="199"/>
                    </a:lnTo>
                    <a:lnTo>
                      <a:pt x="47" y="205"/>
                    </a:lnTo>
                    <a:lnTo>
                      <a:pt x="47" y="207"/>
                    </a:lnTo>
                    <a:lnTo>
                      <a:pt x="47" y="211"/>
                    </a:lnTo>
                    <a:lnTo>
                      <a:pt x="43" y="213"/>
                    </a:lnTo>
                    <a:lnTo>
                      <a:pt x="43" y="218"/>
                    </a:lnTo>
                    <a:lnTo>
                      <a:pt x="41" y="220"/>
                    </a:lnTo>
                    <a:lnTo>
                      <a:pt x="37" y="222"/>
                    </a:lnTo>
                    <a:lnTo>
                      <a:pt x="37" y="230"/>
                    </a:lnTo>
                    <a:lnTo>
                      <a:pt x="35" y="234"/>
                    </a:lnTo>
                    <a:lnTo>
                      <a:pt x="37" y="238"/>
                    </a:lnTo>
                    <a:lnTo>
                      <a:pt x="33" y="240"/>
                    </a:lnTo>
                    <a:lnTo>
                      <a:pt x="16" y="263"/>
                    </a:lnTo>
                    <a:lnTo>
                      <a:pt x="16" y="271"/>
                    </a:lnTo>
                    <a:lnTo>
                      <a:pt x="18" y="276"/>
                    </a:lnTo>
                    <a:lnTo>
                      <a:pt x="18" y="282"/>
                    </a:lnTo>
                    <a:lnTo>
                      <a:pt x="20" y="284"/>
                    </a:lnTo>
                    <a:lnTo>
                      <a:pt x="20" y="290"/>
                    </a:lnTo>
                    <a:lnTo>
                      <a:pt x="27" y="307"/>
                    </a:lnTo>
                    <a:lnTo>
                      <a:pt x="27" y="332"/>
                    </a:lnTo>
                    <a:lnTo>
                      <a:pt x="20" y="340"/>
                    </a:lnTo>
                    <a:lnTo>
                      <a:pt x="27" y="340"/>
                    </a:lnTo>
                    <a:lnTo>
                      <a:pt x="27" y="344"/>
                    </a:lnTo>
                    <a:lnTo>
                      <a:pt x="27" y="350"/>
                    </a:lnTo>
                    <a:lnTo>
                      <a:pt x="27" y="352"/>
                    </a:lnTo>
                    <a:lnTo>
                      <a:pt x="29" y="352"/>
                    </a:lnTo>
                    <a:lnTo>
                      <a:pt x="31" y="358"/>
                    </a:lnTo>
                    <a:lnTo>
                      <a:pt x="35" y="358"/>
                    </a:lnTo>
                    <a:lnTo>
                      <a:pt x="37" y="363"/>
                    </a:lnTo>
                    <a:lnTo>
                      <a:pt x="39" y="365"/>
                    </a:lnTo>
                    <a:lnTo>
                      <a:pt x="41" y="361"/>
                    </a:lnTo>
                    <a:lnTo>
                      <a:pt x="41" y="350"/>
                    </a:lnTo>
                    <a:lnTo>
                      <a:pt x="39" y="346"/>
                    </a:lnTo>
                    <a:lnTo>
                      <a:pt x="37" y="346"/>
                    </a:lnTo>
                    <a:lnTo>
                      <a:pt x="37" y="346"/>
                    </a:lnTo>
                    <a:lnTo>
                      <a:pt x="37" y="340"/>
                    </a:lnTo>
                    <a:lnTo>
                      <a:pt x="39" y="336"/>
                    </a:lnTo>
                    <a:lnTo>
                      <a:pt x="54" y="323"/>
                    </a:lnTo>
                    <a:lnTo>
                      <a:pt x="68" y="315"/>
                    </a:lnTo>
                    <a:lnTo>
                      <a:pt x="72" y="313"/>
                    </a:lnTo>
                    <a:lnTo>
                      <a:pt x="76" y="311"/>
                    </a:lnTo>
                    <a:lnTo>
                      <a:pt x="81" y="307"/>
                    </a:lnTo>
                    <a:lnTo>
                      <a:pt x="85" y="307"/>
                    </a:lnTo>
                    <a:lnTo>
                      <a:pt x="89" y="300"/>
                    </a:lnTo>
                    <a:lnTo>
                      <a:pt x="89" y="294"/>
                    </a:lnTo>
                    <a:lnTo>
                      <a:pt x="87" y="294"/>
                    </a:lnTo>
                    <a:lnTo>
                      <a:pt x="87" y="296"/>
                    </a:lnTo>
                    <a:lnTo>
                      <a:pt x="85" y="294"/>
                    </a:lnTo>
                    <a:lnTo>
                      <a:pt x="85" y="294"/>
                    </a:lnTo>
                    <a:lnTo>
                      <a:pt x="85" y="292"/>
                    </a:lnTo>
                    <a:lnTo>
                      <a:pt x="91" y="278"/>
                    </a:lnTo>
                    <a:lnTo>
                      <a:pt x="91" y="269"/>
                    </a:lnTo>
                    <a:lnTo>
                      <a:pt x="89" y="267"/>
                    </a:lnTo>
                    <a:lnTo>
                      <a:pt x="89" y="267"/>
                    </a:lnTo>
                    <a:lnTo>
                      <a:pt x="91" y="259"/>
                    </a:lnTo>
                    <a:lnTo>
                      <a:pt x="91" y="257"/>
                    </a:lnTo>
                    <a:lnTo>
                      <a:pt x="85" y="261"/>
                    </a:lnTo>
                    <a:lnTo>
                      <a:pt x="87" y="251"/>
                    </a:lnTo>
                    <a:lnTo>
                      <a:pt x="85" y="247"/>
                    </a:lnTo>
                    <a:lnTo>
                      <a:pt x="83" y="245"/>
                    </a:lnTo>
                    <a:lnTo>
                      <a:pt x="81" y="242"/>
                    </a:lnTo>
                    <a:lnTo>
                      <a:pt x="81" y="236"/>
                    </a:lnTo>
                    <a:lnTo>
                      <a:pt x="83" y="234"/>
                    </a:lnTo>
                    <a:lnTo>
                      <a:pt x="83" y="228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76" y="222"/>
                    </a:lnTo>
                    <a:lnTo>
                      <a:pt x="76" y="216"/>
                    </a:lnTo>
                    <a:lnTo>
                      <a:pt x="78" y="213"/>
                    </a:lnTo>
                    <a:lnTo>
                      <a:pt x="78" y="207"/>
                    </a:lnTo>
                    <a:lnTo>
                      <a:pt x="83" y="205"/>
                    </a:lnTo>
                    <a:lnTo>
                      <a:pt x="91" y="199"/>
                    </a:lnTo>
                    <a:lnTo>
                      <a:pt x="93" y="197"/>
                    </a:lnTo>
                    <a:lnTo>
                      <a:pt x="93" y="195"/>
                    </a:lnTo>
                    <a:lnTo>
                      <a:pt x="95" y="189"/>
                    </a:lnTo>
                    <a:lnTo>
                      <a:pt x="97" y="187"/>
                    </a:lnTo>
                    <a:lnTo>
                      <a:pt x="99" y="187"/>
                    </a:lnTo>
                    <a:lnTo>
                      <a:pt x="101" y="184"/>
                    </a:lnTo>
                    <a:lnTo>
                      <a:pt x="103" y="184"/>
                    </a:lnTo>
                    <a:lnTo>
                      <a:pt x="105" y="182"/>
                    </a:lnTo>
                    <a:lnTo>
                      <a:pt x="112" y="180"/>
                    </a:lnTo>
                    <a:lnTo>
                      <a:pt x="114" y="176"/>
                    </a:lnTo>
                    <a:lnTo>
                      <a:pt x="118" y="166"/>
                    </a:lnTo>
                    <a:lnTo>
                      <a:pt x="122" y="158"/>
                    </a:lnTo>
                    <a:lnTo>
                      <a:pt x="128" y="153"/>
                    </a:lnTo>
                    <a:lnTo>
                      <a:pt x="139" y="149"/>
                    </a:lnTo>
                    <a:lnTo>
                      <a:pt x="149" y="145"/>
                    </a:lnTo>
                    <a:lnTo>
                      <a:pt x="155" y="141"/>
                    </a:lnTo>
                    <a:lnTo>
                      <a:pt x="155" y="141"/>
                    </a:lnTo>
                    <a:lnTo>
                      <a:pt x="166" y="135"/>
                    </a:lnTo>
                    <a:lnTo>
                      <a:pt x="166" y="133"/>
                    </a:lnTo>
                    <a:lnTo>
                      <a:pt x="170" y="133"/>
                    </a:lnTo>
                    <a:lnTo>
                      <a:pt x="170" y="129"/>
                    </a:lnTo>
                    <a:lnTo>
                      <a:pt x="176" y="120"/>
                    </a:lnTo>
                    <a:lnTo>
                      <a:pt x="176" y="118"/>
                    </a:lnTo>
                    <a:lnTo>
                      <a:pt x="178" y="114"/>
                    </a:lnTo>
                    <a:lnTo>
                      <a:pt x="182" y="112"/>
                    </a:lnTo>
                    <a:lnTo>
                      <a:pt x="182" y="110"/>
                    </a:lnTo>
                    <a:lnTo>
                      <a:pt x="184" y="10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88" y="93"/>
                    </a:lnTo>
                    <a:lnTo>
                      <a:pt x="188" y="93"/>
                    </a:lnTo>
                    <a:lnTo>
                      <a:pt x="188" y="93"/>
                    </a:lnTo>
                    <a:lnTo>
                      <a:pt x="188" y="9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132"/>
              <p:cNvSpPr>
                <a:spLocks/>
              </p:cNvSpPr>
              <p:nvPr/>
            </p:nvSpPr>
            <p:spPr bwMode="auto">
              <a:xfrm>
                <a:off x="2441" y="1576"/>
                <a:ext cx="209" cy="180"/>
              </a:xfrm>
              <a:custGeom>
                <a:avLst/>
                <a:gdLst>
                  <a:gd name="T0" fmla="*/ 199 w 209"/>
                  <a:gd name="T1" fmla="*/ 58 h 180"/>
                  <a:gd name="T2" fmla="*/ 201 w 209"/>
                  <a:gd name="T3" fmla="*/ 27 h 180"/>
                  <a:gd name="T4" fmla="*/ 199 w 209"/>
                  <a:gd name="T5" fmla="*/ 23 h 180"/>
                  <a:gd name="T6" fmla="*/ 192 w 209"/>
                  <a:gd name="T7" fmla="*/ 17 h 180"/>
                  <a:gd name="T8" fmla="*/ 176 w 209"/>
                  <a:gd name="T9" fmla="*/ 12 h 180"/>
                  <a:gd name="T10" fmla="*/ 172 w 209"/>
                  <a:gd name="T11" fmla="*/ 12 h 180"/>
                  <a:gd name="T12" fmla="*/ 161 w 209"/>
                  <a:gd name="T13" fmla="*/ 12 h 180"/>
                  <a:gd name="T14" fmla="*/ 155 w 209"/>
                  <a:gd name="T15" fmla="*/ 14 h 180"/>
                  <a:gd name="T16" fmla="*/ 139 w 209"/>
                  <a:gd name="T17" fmla="*/ 2 h 180"/>
                  <a:gd name="T18" fmla="*/ 130 w 209"/>
                  <a:gd name="T19" fmla="*/ 0 h 180"/>
                  <a:gd name="T20" fmla="*/ 128 w 209"/>
                  <a:gd name="T21" fmla="*/ 8 h 180"/>
                  <a:gd name="T22" fmla="*/ 122 w 209"/>
                  <a:gd name="T23" fmla="*/ 27 h 180"/>
                  <a:gd name="T24" fmla="*/ 112 w 209"/>
                  <a:gd name="T25" fmla="*/ 43 h 180"/>
                  <a:gd name="T26" fmla="*/ 101 w 209"/>
                  <a:gd name="T27" fmla="*/ 48 h 180"/>
                  <a:gd name="T28" fmla="*/ 95 w 209"/>
                  <a:gd name="T29" fmla="*/ 52 h 180"/>
                  <a:gd name="T30" fmla="*/ 81 w 209"/>
                  <a:gd name="T31" fmla="*/ 56 h 180"/>
                  <a:gd name="T32" fmla="*/ 81 w 209"/>
                  <a:gd name="T33" fmla="*/ 62 h 180"/>
                  <a:gd name="T34" fmla="*/ 70 w 209"/>
                  <a:gd name="T35" fmla="*/ 72 h 180"/>
                  <a:gd name="T36" fmla="*/ 64 w 209"/>
                  <a:gd name="T37" fmla="*/ 89 h 180"/>
                  <a:gd name="T38" fmla="*/ 60 w 209"/>
                  <a:gd name="T39" fmla="*/ 110 h 180"/>
                  <a:gd name="T40" fmla="*/ 58 w 209"/>
                  <a:gd name="T41" fmla="*/ 114 h 180"/>
                  <a:gd name="T42" fmla="*/ 62 w 209"/>
                  <a:gd name="T43" fmla="*/ 128 h 180"/>
                  <a:gd name="T44" fmla="*/ 47 w 209"/>
                  <a:gd name="T45" fmla="*/ 147 h 180"/>
                  <a:gd name="T46" fmla="*/ 39 w 209"/>
                  <a:gd name="T47" fmla="*/ 153 h 180"/>
                  <a:gd name="T48" fmla="*/ 31 w 209"/>
                  <a:gd name="T49" fmla="*/ 159 h 180"/>
                  <a:gd name="T50" fmla="*/ 20 w 209"/>
                  <a:gd name="T51" fmla="*/ 170 h 180"/>
                  <a:gd name="T52" fmla="*/ 10 w 209"/>
                  <a:gd name="T53" fmla="*/ 172 h 180"/>
                  <a:gd name="T54" fmla="*/ 0 w 209"/>
                  <a:gd name="T55" fmla="*/ 176 h 180"/>
                  <a:gd name="T56" fmla="*/ 76 w 209"/>
                  <a:gd name="T57" fmla="*/ 180 h 180"/>
                  <a:gd name="T58" fmla="*/ 81 w 209"/>
                  <a:gd name="T59" fmla="*/ 153 h 180"/>
                  <a:gd name="T60" fmla="*/ 93 w 209"/>
                  <a:gd name="T61" fmla="*/ 143 h 180"/>
                  <a:gd name="T62" fmla="*/ 105 w 209"/>
                  <a:gd name="T63" fmla="*/ 137 h 180"/>
                  <a:gd name="T64" fmla="*/ 112 w 209"/>
                  <a:gd name="T65" fmla="*/ 139 h 180"/>
                  <a:gd name="T66" fmla="*/ 120 w 209"/>
                  <a:gd name="T67" fmla="*/ 133 h 180"/>
                  <a:gd name="T68" fmla="*/ 128 w 209"/>
                  <a:gd name="T69" fmla="*/ 130 h 180"/>
                  <a:gd name="T70" fmla="*/ 139 w 209"/>
                  <a:gd name="T71" fmla="*/ 122 h 180"/>
                  <a:gd name="T72" fmla="*/ 153 w 209"/>
                  <a:gd name="T73" fmla="*/ 116 h 180"/>
                  <a:gd name="T74" fmla="*/ 161 w 209"/>
                  <a:gd name="T75" fmla="*/ 110 h 180"/>
                  <a:gd name="T76" fmla="*/ 163 w 209"/>
                  <a:gd name="T77" fmla="*/ 99 h 180"/>
                  <a:gd name="T78" fmla="*/ 161 w 209"/>
                  <a:gd name="T79" fmla="*/ 91 h 180"/>
                  <a:gd name="T80" fmla="*/ 172 w 209"/>
                  <a:gd name="T81" fmla="*/ 89 h 180"/>
                  <a:gd name="T82" fmla="*/ 178 w 209"/>
                  <a:gd name="T83" fmla="*/ 83 h 180"/>
                  <a:gd name="T84" fmla="*/ 182 w 209"/>
                  <a:gd name="T85" fmla="*/ 83 h 180"/>
                  <a:gd name="T86" fmla="*/ 188 w 209"/>
                  <a:gd name="T87" fmla="*/ 81 h 180"/>
                  <a:gd name="T88" fmla="*/ 205 w 209"/>
                  <a:gd name="T89" fmla="*/ 77 h 180"/>
                  <a:gd name="T90" fmla="*/ 203 w 209"/>
                  <a:gd name="T91" fmla="*/ 6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9" h="180">
                    <a:moveTo>
                      <a:pt x="203" y="66"/>
                    </a:moveTo>
                    <a:lnTo>
                      <a:pt x="203" y="58"/>
                    </a:lnTo>
                    <a:lnTo>
                      <a:pt x="199" y="58"/>
                    </a:lnTo>
                    <a:lnTo>
                      <a:pt x="203" y="52"/>
                    </a:lnTo>
                    <a:lnTo>
                      <a:pt x="199" y="46"/>
                    </a:lnTo>
                    <a:lnTo>
                      <a:pt x="201" y="27"/>
                    </a:lnTo>
                    <a:lnTo>
                      <a:pt x="199" y="27"/>
                    </a:lnTo>
                    <a:lnTo>
                      <a:pt x="199" y="25"/>
                    </a:lnTo>
                    <a:lnTo>
                      <a:pt x="199" y="23"/>
                    </a:lnTo>
                    <a:lnTo>
                      <a:pt x="197" y="21"/>
                    </a:lnTo>
                    <a:lnTo>
                      <a:pt x="195" y="19"/>
                    </a:lnTo>
                    <a:lnTo>
                      <a:pt x="192" y="17"/>
                    </a:lnTo>
                    <a:lnTo>
                      <a:pt x="184" y="12"/>
                    </a:lnTo>
                    <a:lnTo>
                      <a:pt x="178" y="12"/>
                    </a:lnTo>
                    <a:lnTo>
                      <a:pt x="176" y="12"/>
                    </a:lnTo>
                    <a:lnTo>
                      <a:pt x="174" y="14"/>
                    </a:lnTo>
                    <a:lnTo>
                      <a:pt x="172" y="14"/>
                    </a:lnTo>
                    <a:lnTo>
                      <a:pt x="172" y="12"/>
                    </a:lnTo>
                    <a:lnTo>
                      <a:pt x="168" y="12"/>
                    </a:lnTo>
                    <a:lnTo>
                      <a:pt x="166" y="12"/>
                    </a:lnTo>
                    <a:lnTo>
                      <a:pt x="161" y="12"/>
                    </a:lnTo>
                    <a:lnTo>
                      <a:pt x="159" y="12"/>
                    </a:lnTo>
                    <a:lnTo>
                      <a:pt x="157" y="14"/>
                    </a:lnTo>
                    <a:lnTo>
                      <a:pt x="155" y="14"/>
                    </a:lnTo>
                    <a:lnTo>
                      <a:pt x="145" y="10"/>
                    </a:lnTo>
                    <a:lnTo>
                      <a:pt x="141" y="4"/>
                    </a:lnTo>
                    <a:lnTo>
                      <a:pt x="139" y="2"/>
                    </a:lnTo>
                    <a:lnTo>
                      <a:pt x="139" y="2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30" y="2"/>
                    </a:lnTo>
                    <a:lnTo>
                      <a:pt x="128" y="4"/>
                    </a:lnTo>
                    <a:lnTo>
                      <a:pt x="128" y="8"/>
                    </a:lnTo>
                    <a:lnTo>
                      <a:pt x="128" y="12"/>
                    </a:lnTo>
                    <a:lnTo>
                      <a:pt x="122" y="23"/>
                    </a:lnTo>
                    <a:lnTo>
                      <a:pt x="122" y="27"/>
                    </a:lnTo>
                    <a:lnTo>
                      <a:pt x="116" y="37"/>
                    </a:lnTo>
                    <a:lnTo>
                      <a:pt x="114" y="41"/>
                    </a:lnTo>
                    <a:lnTo>
                      <a:pt x="112" y="43"/>
                    </a:lnTo>
                    <a:lnTo>
                      <a:pt x="107" y="46"/>
                    </a:lnTo>
                    <a:lnTo>
                      <a:pt x="103" y="46"/>
                    </a:lnTo>
                    <a:lnTo>
                      <a:pt x="101" y="48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5" y="52"/>
                    </a:lnTo>
                    <a:lnTo>
                      <a:pt x="93" y="54"/>
                    </a:lnTo>
                    <a:lnTo>
                      <a:pt x="89" y="52"/>
                    </a:lnTo>
                    <a:lnTo>
                      <a:pt x="81" y="56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62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0" y="72"/>
                    </a:lnTo>
                    <a:lnTo>
                      <a:pt x="70" y="79"/>
                    </a:lnTo>
                    <a:lnTo>
                      <a:pt x="68" y="85"/>
                    </a:lnTo>
                    <a:lnTo>
                      <a:pt x="64" y="89"/>
                    </a:lnTo>
                    <a:lnTo>
                      <a:pt x="64" y="91"/>
                    </a:lnTo>
                    <a:lnTo>
                      <a:pt x="60" y="97"/>
                    </a:lnTo>
                    <a:lnTo>
                      <a:pt x="60" y="110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62" y="114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30"/>
                    </a:lnTo>
                    <a:lnTo>
                      <a:pt x="47" y="147"/>
                    </a:lnTo>
                    <a:lnTo>
                      <a:pt x="43" y="151"/>
                    </a:lnTo>
                    <a:lnTo>
                      <a:pt x="41" y="151"/>
                    </a:lnTo>
                    <a:lnTo>
                      <a:pt x="39" y="153"/>
                    </a:lnTo>
                    <a:lnTo>
                      <a:pt x="37" y="153"/>
                    </a:lnTo>
                    <a:lnTo>
                      <a:pt x="35" y="157"/>
                    </a:lnTo>
                    <a:lnTo>
                      <a:pt x="31" y="159"/>
                    </a:lnTo>
                    <a:lnTo>
                      <a:pt x="31" y="164"/>
                    </a:lnTo>
                    <a:lnTo>
                      <a:pt x="29" y="166"/>
                    </a:lnTo>
                    <a:lnTo>
                      <a:pt x="20" y="170"/>
                    </a:lnTo>
                    <a:lnTo>
                      <a:pt x="16" y="170"/>
                    </a:lnTo>
                    <a:lnTo>
                      <a:pt x="12" y="172"/>
                    </a:lnTo>
                    <a:lnTo>
                      <a:pt x="10" y="172"/>
                    </a:lnTo>
                    <a:lnTo>
                      <a:pt x="10" y="174"/>
                    </a:lnTo>
                    <a:lnTo>
                      <a:pt x="2" y="174"/>
                    </a:lnTo>
                    <a:lnTo>
                      <a:pt x="0" y="176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76" y="180"/>
                    </a:lnTo>
                    <a:lnTo>
                      <a:pt x="76" y="164"/>
                    </a:lnTo>
                    <a:lnTo>
                      <a:pt x="78" y="155"/>
                    </a:lnTo>
                    <a:lnTo>
                      <a:pt x="81" y="153"/>
                    </a:lnTo>
                    <a:lnTo>
                      <a:pt x="83" y="153"/>
                    </a:lnTo>
                    <a:lnTo>
                      <a:pt x="85" y="151"/>
                    </a:lnTo>
                    <a:lnTo>
                      <a:pt x="93" y="143"/>
                    </a:lnTo>
                    <a:lnTo>
                      <a:pt x="93" y="141"/>
                    </a:lnTo>
                    <a:lnTo>
                      <a:pt x="97" y="141"/>
                    </a:lnTo>
                    <a:lnTo>
                      <a:pt x="105" y="137"/>
                    </a:lnTo>
                    <a:lnTo>
                      <a:pt x="107" y="137"/>
                    </a:lnTo>
                    <a:lnTo>
                      <a:pt x="110" y="139"/>
                    </a:lnTo>
                    <a:lnTo>
                      <a:pt x="112" y="139"/>
                    </a:lnTo>
                    <a:lnTo>
                      <a:pt x="114" y="137"/>
                    </a:lnTo>
                    <a:lnTo>
                      <a:pt x="114" y="135"/>
                    </a:lnTo>
                    <a:lnTo>
                      <a:pt x="120" y="133"/>
                    </a:lnTo>
                    <a:lnTo>
                      <a:pt x="122" y="128"/>
                    </a:lnTo>
                    <a:lnTo>
                      <a:pt x="124" y="128"/>
                    </a:lnTo>
                    <a:lnTo>
                      <a:pt x="128" y="130"/>
                    </a:lnTo>
                    <a:lnTo>
                      <a:pt x="134" y="130"/>
                    </a:lnTo>
                    <a:lnTo>
                      <a:pt x="136" y="128"/>
                    </a:lnTo>
                    <a:lnTo>
                      <a:pt x="139" y="122"/>
                    </a:lnTo>
                    <a:lnTo>
                      <a:pt x="141" y="120"/>
                    </a:lnTo>
                    <a:lnTo>
                      <a:pt x="143" y="116"/>
                    </a:lnTo>
                    <a:lnTo>
                      <a:pt x="153" y="116"/>
                    </a:lnTo>
                    <a:lnTo>
                      <a:pt x="155" y="114"/>
                    </a:lnTo>
                    <a:lnTo>
                      <a:pt x="157" y="114"/>
                    </a:lnTo>
                    <a:lnTo>
                      <a:pt x="161" y="110"/>
                    </a:lnTo>
                    <a:lnTo>
                      <a:pt x="161" y="108"/>
                    </a:lnTo>
                    <a:lnTo>
                      <a:pt x="166" y="106"/>
                    </a:lnTo>
                    <a:lnTo>
                      <a:pt x="163" y="99"/>
                    </a:lnTo>
                    <a:lnTo>
                      <a:pt x="161" y="97"/>
                    </a:lnTo>
                    <a:lnTo>
                      <a:pt x="161" y="95"/>
                    </a:lnTo>
                    <a:lnTo>
                      <a:pt x="161" y="91"/>
                    </a:lnTo>
                    <a:lnTo>
                      <a:pt x="161" y="91"/>
                    </a:lnTo>
                    <a:lnTo>
                      <a:pt x="168" y="91"/>
                    </a:lnTo>
                    <a:lnTo>
                      <a:pt x="172" y="89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8" y="83"/>
                    </a:lnTo>
                    <a:lnTo>
                      <a:pt x="178" y="83"/>
                    </a:lnTo>
                    <a:lnTo>
                      <a:pt x="182" y="83"/>
                    </a:lnTo>
                    <a:lnTo>
                      <a:pt x="182" y="83"/>
                    </a:lnTo>
                    <a:lnTo>
                      <a:pt x="184" y="83"/>
                    </a:lnTo>
                    <a:lnTo>
                      <a:pt x="184" y="81"/>
                    </a:lnTo>
                    <a:lnTo>
                      <a:pt x="188" y="81"/>
                    </a:lnTo>
                    <a:lnTo>
                      <a:pt x="192" y="83"/>
                    </a:lnTo>
                    <a:lnTo>
                      <a:pt x="205" y="81"/>
                    </a:lnTo>
                    <a:lnTo>
                      <a:pt x="205" y="77"/>
                    </a:lnTo>
                    <a:lnTo>
                      <a:pt x="209" y="72"/>
                    </a:lnTo>
                    <a:lnTo>
                      <a:pt x="203" y="66"/>
                    </a:lnTo>
                    <a:lnTo>
                      <a:pt x="203" y="66"/>
                    </a:lnTo>
                    <a:lnTo>
                      <a:pt x="203" y="6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133"/>
              <p:cNvSpPr>
                <a:spLocks/>
              </p:cNvSpPr>
              <p:nvPr/>
            </p:nvSpPr>
            <p:spPr bwMode="auto">
              <a:xfrm>
                <a:off x="2441" y="1576"/>
                <a:ext cx="209" cy="180"/>
              </a:xfrm>
              <a:custGeom>
                <a:avLst/>
                <a:gdLst>
                  <a:gd name="T0" fmla="*/ 199 w 209"/>
                  <a:gd name="T1" fmla="*/ 58 h 180"/>
                  <a:gd name="T2" fmla="*/ 201 w 209"/>
                  <a:gd name="T3" fmla="*/ 27 h 180"/>
                  <a:gd name="T4" fmla="*/ 199 w 209"/>
                  <a:gd name="T5" fmla="*/ 23 h 180"/>
                  <a:gd name="T6" fmla="*/ 192 w 209"/>
                  <a:gd name="T7" fmla="*/ 17 h 180"/>
                  <a:gd name="T8" fmla="*/ 176 w 209"/>
                  <a:gd name="T9" fmla="*/ 12 h 180"/>
                  <a:gd name="T10" fmla="*/ 172 w 209"/>
                  <a:gd name="T11" fmla="*/ 12 h 180"/>
                  <a:gd name="T12" fmla="*/ 161 w 209"/>
                  <a:gd name="T13" fmla="*/ 12 h 180"/>
                  <a:gd name="T14" fmla="*/ 155 w 209"/>
                  <a:gd name="T15" fmla="*/ 14 h 180"/>
                  <a:gd name="T16" fmla="*/ 139 w 209"/>
                  <a:gd name="T17" fmla="*/ 2 h 180"/>
                  <a:gd name="T18" fmla="*/ 130 w 209"/>
                  <a:gd name="T19" fmla="*/ 0 h 180"/>
                  <a:gd name="T20" fmla="*/ 128 w 209"/>
                  <a:gd name="T21" fmla="*/ 8 h 180"/>
                  <a:gd name="T22" fmla="*/ 122 w 209"/>
                  <a:gd name="T23" fmla="*/ 27 h 180"/>
                  <a:gd name="T24" fmla="*/ 112 w 209"/>
                  <a:gd name="T25" fmla="*/ 43 h 180"/>
                  <a:gd name="T26" fmla="*/ 101 w 209"/>
                  <a:gd name="T27" fmla="*/ 48 h 180"/>
                  <a:gd name="T28" fmla="*/ 95 w 209"/>
                  <a:gd name="T29" fmla="*/ 52 h 180"/>
                  <a:gd name="T30" fmla="*/ 81 w 209"/>
                  <a:gd name="T31" fmla="*/ 56 h 180"/>
                  <a:gd name="T32" fmla="*/ 81 w 209"/>
                  <a:gd name="T33" fmla="*/ 62 h 180"/>
                  <a:gd name="T34" fmla="*/ 70 w 209"/>
                  <a:gd name="T35" fmla="*/ 72 h 180"/>
                  <a:gd name="T36" fmla="*/ 64 w 209"/>
                  <a:gd name="T37" fmla="*/ 89 h 180"/>
                  <a:gd name="T38" fmla="*/ 60 w 209"/>
                  <a:gd name="T39" fmla="*/ 110 h 180"/>
                  <a:gd name="T40" fmla="*/ 58 w 209"/>
                  <a:gd name="T41" fmla="*/ 114 h 180"/>
                  <a:gd name="T42" fmla="*/ 62 w 209"/>
                  <a:gd name="T43" fmla="*/ 128 h 180"/>
                  <a:gd name="T44" fmla="*/ 47 w 209"/>
                  <a:gd name="T45" fmla="*/ 147 h 180"/>
                  <a:gd name="T46" fmla="*/ 39 w 209"/>
                  <a:gd name="T47" fmla="*/ 153 h 180"/>
                  <a:gd name="T48" fmla="*/ 31 w 209"/>
                  <a:gd name="T49" fmla="*/ 159 h 180"/>
                  <a:gd name="T50" fmla="*/ 20 w 209"/>
                  <a:gd name="T51" fmla="*/ 170 h 180"/>
                  <a:gd name="T52" fmla="*/ 10 w 209"/>
                  <a:gd name="T53" fmla="*/ 172 h 180"/>
                  <a:gd name="T54" fmla="*/ 0 w 209"/>
                  <a:gd name="T55" fmla="*/ 176 h 180"/>
                  <a:gd name="T56" fmla="*/ 76 w 209"/>
                  <a:gd name="T57" fmla="*/ 180 h 180"/>
                  <a:gd name="T58" fmla="*/ 81 w 209"/>
                  <a:gd name="T59" fmla="*/ 153 h 180"/>
                  <a:gd name="T60" fmla="*/ 93 w 209"/>
                  <a:gd name="T61" fmla="*/ 143 h 180"/>
                  <a:gd name="T62" fmla="*/ 105 w 209"/>
                  <a:gd name="T63" fmla="*/ 137 h 180"/>
                  <a:gd name="T64" fmla="*/ 112 w 209"/>
                  <a:gd name="T65" fmla="*/ 139 h 180"/>
                  <a:gd name="T66" fmla="*/ 120 w 209"/>
                  <a:gd name="T67" fmla="*/ 133 h 180"/>
                  <a:gd name="T68" fmla="*/ 128 w 209"/>
                  <a:gd name="T69" fmla="*/ 130 h 180"/>
                  <a:gd name="T70" fmla="*/ 139 w 209"/>
                  <a:gd name="T71" fmla="*/ 122 h 180"/>
                  <a:gd name="T72" fmla="*/ 153 w 209"/>
                  <a:gd name="T73" fmla="*/ 116 h 180"/>
                  <a:gd name="T74" fmla="*/ 161 w 209"/>
                  <a:gd name="T75" fmla="*/ 110 h 180"/>
                  <a:gd name="T76" fmla="*/ 163 w 209"/>
                  <a:gd name="T77" fmla="*/ 99 h 180"/>
                  <a:gd name="T78" fmla="*/ 161 w 209"/>
                  <a:gd name="T79" fmla="*/ 91 h 180"/>
                  <a:gd name="T80" fmla="*/ 172 w 209"/>
                  <a:gd name="T81" fmla="*/ 89 h 180"/>
                  <a:gd name="T82" fmla="*/ 178 w 209"/>
                  <a:gd name="T83" fmla="*/ 83 h 180"/>
                  <a:gd name="T84" fmla="*/ 182 w 209"/>
                  <a:gd name="T85" fmla="*/ 83 h 180"/>
                  <a:gd name="T86" fmla="*/ 188 w 209"/>
                  <a:gd name="T87" fmla="*/ 81 h 180"/>
                  <a:gd name="T88" fmla="*/ 205 w 209"/>
                  <a:gd name="T89" fmla="*/ 77 h 180"/>
                  <a:gd name="T90" fmla="*/ 203 w 209"/>
                  <a:gd name="T91" fmla="*/ 6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9" h="180">
                    <a:moveTo>
                      <a:pt x="203" y="66"/>
                    </a:moveTo>
                    <a:lnTo>
                      <a:pt x="203" y="58"/>
                    </a:lnTo>
                    <a:lnTo>
                      <a:pt x="199" y="58"/>
                    </a:lnTo>
                    <a:lnTo>
                      <a:pt x="203" y="52"/>
                    </a:lnTo>
                    <a:lnTo>
                      <a:pt x="199" y="46"/>
                    </a:lnTo>
                    <a:lnTo>
                      <a:pt x="201" y="27"/>
                    </a:lnTo>
                    <a:lnTo>
                      <a:pt x="199" y="27"/>
                    </a:lnTo>
                    <a:lnTo>
                      <a:pt x="199" y="25"/>
                    </a:lnTo>
                    <a:lnTo>
                      <a:pt x="199" y="23"/>
                    </a:lnTo>
                    <a:lnTo>
                      <a:pt x="197" y="21"/>
                    </a:lnTo>
                    <a:lnTo>
                      <a:pt x="195" y="19"/>
                    </a:lnTo>
                    <a:lnTo>
                      <a:pt x="192" y="17"/>
                    </a:lnTo>
                    <a:lnTo>
                      <a:pt x="184" y="12"/>
                    </a:lnTo>
                    <a:lnTo>
                      <a:pt x="178" y="12"/>
                    </a:lnTo>
                    <a:lnTo>
                      <a:pt x="176" y="12"/>
                    </a:lnTo>
                    <a:lnTo>
                      <a:pt x="174" y="14"/>
                    </a:lnTo>
                    <a:lnTo>
                      <a:pt x="172" y="14"/>
                    </a:lnTo>
                    <a:lnTo>
                      <a:pt x="172" y="12"/>
                    </a:lnTo>
                    <a:lnTo>
                      <a:pt x="168" y="12"/>
                    </a:lnTo>
                    <a:lnTo>
                      <a:pt x="166" y="12"/>
                    </a:lnTo>
                    <a:lnTo>
                      <a:pt x="161" y="12"/>
                    </a:lnTo>
                    <a:lnTo>
                      <a:pt x="159" y="12"/>
                    </a:lnTo>
                    <a:lnTo>
                      <a:pt x="157" y="14"/>
                    </a:lnTo>
                    <a:lnTo>
                      <a:pt x="155" y="14"/>
                    </a:lnTo>
                    <a:lnTo>
                      <a:pt x="145" y="10"/>
                    </a:lnTo>
                    <a:lnTo>
                      <a:pt x="141" y="4"/>
                    </a:lnTo>
                    <a:lnTo>
                      <a:pt x="139" y="2"/>
                    </a:lnTo>
                    <a:lnTo>
                      <a:pt x="139" y="2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30" y="2"/>
                    </a:lnTo>
                    <a:lnTo>
                      <a:pt x="128" y="4"/>
                    </a:lnTo>
                    <a:lnTo>
                      <a:pt x="128" y="8"/>
                    </a:lnTo>
                    <a:lnTo>
                      <a:pt x="128" y="12"/>
                    </a:lnTo>
                    <a:lnTo>
                      <a:pt x="122" y="23"/>
                    </a:lnTo>
                    <a:lnTo>
                      <a:pt x="122" y="27"/>
                    </a:lnTo>
                    <a:lnTo>
                      <a:pt x="116" y="37"/>
                    </a:lnTo>
                    <a:lnTo>
                      <a:pt x="114" y="41"/>
                    </a:lnTo>
                    <a:lnTo>
                      <a:pt x="112" y="43"/>
                    </a:lnTo>
                    <a:lnTo>
                      <a:pt x="107" y="46"/>
                    </a:lnTo>
                    <a:lnTo>
                      <a:pt x="103" y="46"/>
                    </a:lnTo>
                    <a:lnTo>
                      <a:pt x="101" y="48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5" y="52"/>
                    </a:lnTo>
                    <a:lnTo>
                      <a:pt x="93" y="54"/>
                    </a:lnTo>
                    <a:lnTo>
                      <a:pt x="89" y="52"/>
                    </a:lnTo>
                    <a:lnTo>
                      <a:pt x="81" y="56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62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0" y="72"/>
                    </a:lnTo>
                    <a:lnTo>
                      <a:pt x="70" y="79"/>
                    </a:lnTo>
                    <a:lnTo>
                      <a:pt x="68" y="85"/>
                    </a:lnTo>
                    <a:lnTo>
                      <a:pt x="64" y="89"/>
                    </a:lnTo>
                    <a:lnTo>
                      <a:pt x="64" y="91"/>
                    </a:lnTo>
                    <a:lnTo>
                      <a:pt x="60" y="97"/>
                    </a:lnTo>
                    <a:lnTo>
                      <a:pt x="60" y="110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62" y="114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30"/>
                    </a:lnTo>
                    <a:lnTo>
                      <a:pt x="47" y="147"/>
                    </a:lnTo>
                    <a:lnTo>
                      <a:pt x="43" y="151"/>
                    </a:lnTo>
                    <a:lnTo>
                      <a:pt x="41" y="151"/>
                    </a:lnTo>
                    <a:lnTo>
                      <a:pt x="39" y="153"/>
                    </a:lnTo>
                    <a:lnTo>
                      <a:pt x="37" y="153"/>
                    </a:lnTo>
                    <a:lnTo>
                      <a:pt x="35" y="157"/>
                    </a:lnTo>
                    <a:lnTo>
                      <a:pt x="31" y="159"/>
                    </a:lnTo>
                    <a:lnTo>
                      <a:pt x="31" y="164"/>
                    </a:lnTo>
                    <a:lnTo>
                      <a:pt x="29" y="166"/>
                    </a:lnTo>
                    <a:lnTo>
                      <a:pt x="20" y="170"/>
                    </a:lnTo>
                    <a:lnTo>
                      <a:pt x="16" y="170"/>
                    </a:lnTo>
                    <a:lnTo>
                      <a:pt x="12" y="172"/>
                    </a:lnTo>
                    <a:lnTo>
                      <a:pt x="10" y="172"/>
                    </a:lnTo>
                    <a:lnTo>
                      <a:pt x="10" y="174"/>
                    </a:lnTo>
                    <a:lnTo>
                      <a:pt x="2" y="174"/>
                    </a:lnTo>
                    <a:lnTo>
                      <a:pt x="0" y="176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76" y="180"/>
                    </a:lnTo>
                    <a:lnTo>
                      <a:pt x="76" y="164"/>
                    </a:lnTo>
                    <a:lnTo>
                      <a:pt x="78" y="155"/>
                    </a:lnTo>
                    <a:lnTo>
                      <a:pt x="81" y="153"/>
                    </a:lnTo>
                    <a:lnTo>
                      <a:pt x="83" y="153"/>
                    </a:lnTo>
                    <a:lnTo>
                      <a:pt x="85" y="151"/>
                    </a:lnTo>
                    <a:lnTo>
                      <a:pt x="93" y="143"/>
                    </a:lnTo>
                    <a:lnTo>
                      <a:pt x="93" y="141"/>
                    </a:lnTo>
                    <a:lnTo>
                      <a:pt x="97" y="141"/>
                    </a:lnTo>
                    <a:lnTo>
                      <a:pt x="105" y="137"/>
                    </a:lnTo>
                    <a:lnTo>
                      <a:pt x="107" y="137"/>
                    </a:lnTo>
                    <a:lnTo>
                      <a:pt x="110" y="139"/>
                    </a:lnTo>
                    <a:lnTo>
                      <a:pt x="112" y="139"/>
                    </a:lnTo>
                    <a:lnTo>
                      <a:pt x="114" y="137"/>
                    </a:lnTo>
                    <a:lnTo>
                      <a:pt x="114" y="135"/>
                    </a:lnTo>
                    <a:lnTo>
                      <a:pt x="120" y="133"/>
                    </a:lnTo>
                    <a:lnTo>
                      <a:pt x="122" y="128"/>
                    </a:lnTo>
                    <a:lnTo>
                      <a:pt x="124" y="128"/>
                    </a:lnTo>
                    <a:lnTo>
                      <a:pt x="128" y="130"/>
                    </a:lnTo>
                    <a:lnTo>
                      <a:pt x="134" y="130"/>
                    </a:lnTo>
                    <a:lnTo>
                      <a:pt x="136" y="128"/>
                    </a:lnTo>
                    <a:lnTo>
                      <a:pt x="139" y="122"/>
                    </a:lnTo>
                    <a:lnTo>
                      <a:pt x="141" y="120"/>
                    </a:lnTo>
                    <a:lnTo>
                      <a:pt x="143" y="116"/>
                    </a:lnTo>
                    <a:lnTo>
                      <a:pt x="153" y="116"/>
                    </a:lnTo>
                    <a:lnTo>
                      <a:pt x="155" y="114"/>
                    </a:lnTo>
                    <a:lnTo>
                      <a:pt x="157" y="114"/>
                    </a:lnTo>
                    <a:lnTo>
                      <a:pt x="161" y="110"/>
                    </a:lnTo>
                    <a:lnTo>
                      <a:pt x="161" y="108"/>
                    </a:lnTo>
                    <a:lnTo>
                      <a:pt x="166" y="106"/>
                    </a:lnTo>
                    <a:lnTo>
                      <a:pt x="163" y="99"/>
                    </a:lnTo>
                    <a:lnTo>
                      <a:pt x="161" y="97"/>
                    </a:lnTo>
                    <a:lnTo>
                      <a:pt x="161" y="95"/>
                    </a:lnTo>
                    <a:lnTo>
                      <a:pt x="161" y="91"/>
                    </a:lnTo>
                    <a:lnTo>
                      <a:pt x="161" y="91"/>
                    </a:lnTo>
                    <a:lnTo>
                      <a:pt x="168" y="91"/>
                    </a:lnTo>
                    <a:lnTo>
                      <a:pt x="172" y="89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8" y="83"/>
                    </a:lnTo>
                    <a:lnTo>
                      <a:pt x="178" y="83"/>
                    </a:lnTo>
                    <a:lnTo>
                      <a:pt x="182" y="83"/>
                    </a:lnTo>
                    <a:lnTo>
                      <a:pt x="182" y="83"/>
                    </a:lnTo>
                    <a:lnTo>
                      <a:pt x="184" y="83"/>
                    </a:lnTo>
                    <a:lnTo>
                      <a:pt x="184" y="81"/>
                    </a:lnTo>
                    <a:lnTo>
                      <a:pt x="188" y="81"/>
                    </a:lnTo>
                    <a:lnTo>
                      <a:pt x="192" y="83"/>
                    </a:lnTo>
                    <a:lnTo>
                      <a:pt x="205" y="81"/>
                    </a:lnTo>
                    <a:lnTo>
                      <a:pt x="205" y="77"/>
                    </a:lnTo>
                    <a:lnTo>
                      <a:pt x="209" y="72"/>
                    </a:lnTo>
                    <a:lnTo>
                      <a:pt x="203" y="66"/>
                    </a:lnTo>
                    <a:lnTo>
                      <a:pt x="203" y="66"/>
                    </a:lnTo>
                    <a:lnTo>
                      <a:pt x="203" y="6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134"/>
              <p:cNvSpPr>
                <a:spLocks/>
              </p:cNvSpPr>
              <p:nvPr/>
            </p:nvSpPr>
            <p:spPr bwMode="auto">
              <a:xfrm>
                <a:off x="2971" y="1406"/>
                <a:ext cx="29" cy="37"/>
              </a:xfrm>
              <a:custGeom>
                <a:avLst/>
                <a:gdLst>
                  <a:gd name="T0" fmla="*/ 29 w 29"/>
                  <a:gd name="T1" fmla="*/ 13 h 37"/>
                  <a:gd name="T2" fmla="*/ 27 w 29"/>
                  <a:gd name="T3" fmla="*/ 15 h 37"/>
                  <a:gd name="T4" fmla="*/ 25 w 29"/>
                  <a:gd name="T5" fmla="*/ 8 h 37"/>
                  <a:gd name="T6" fmla="*/ 21 w 29"/>
                  <a:gd name="T7" fmla="*/ 6 h 37"/>
                  <a:gd name="T8" fmla="*/ 17 w 29"/>
                  <a:gd name="T9" fmla="*/ 2 h 37"/>
                  <a:gd name="T10" fmla="*/ 15 w 29"/>
                  <a:gd name="T11" fmla="*/ 2 h 37"/>
                  <a:gd name="T12" fmla="*/ 13 w 29"/>
                  <a:gd name="T13" fmla="*/ 0 h 37"/>
                  <a:gd name="T14" fmla="*/ 11 w 29"/>
                  <a:gd name="T15" fmla="*/ 0 h 37"/>
                  <a:gd name="T16" fmla="*/ 11 w 29"/>
                  <a:gd name="T17" fmla="*/ 8 h 37"/>
                  <a:gd name="T18" fmla="*/ 6 w 29"/>
                  <a:gd name="T19" fmla="*/ 8 h 37"/>
                  <a:gd name="T20" fmla="*/ 6 w 29"/>
                  <a:gd name="T21" fmla="*/ 8 h 37"/>
                  <a:gd name="T22" fmla="*/ 6 w 29"/>
                  <a:gd name="T23" fmla="*/ 10 h 37"/>
                  <a:gd name="T24" fmla="*/ 4 w 29"/>
                  <a:gd name="T25" fmla="*/ 15 h 37"/>
                  <a:gd name="T26" fmla="*/ 2 w 29"/>
                  <a:gd name="T27" fmla="*/ 15 h 37"/>
                  <a:gd name="T28" fmla="*/ 0 w 29"/>
                  <a:gd name="T29" fmla="*/ 15 h 37"/>
                  <a:gd name="T30" fmla="*/ 0 w 29"/>
                  <a:gd name="T31" fmla="*/ 17 h 37"/>
                  <a:gd name="T32" fmla="*/ 2 w 29"/>
                  <a:gd name="T33" fmla="*/ 19 h 37"/>
                  <a:gd name="T34" fmla="*/ 4 w 29"/>
                  <a:gd name="T35" fmla="*/ 19 h 37"/>
                  <a:gd name="T36" fmla="*/ 6 w 29"/>
                  <a:gd name="T37" fmla="*/ 21 h 37"/>
                  <a:gd name="T38" fmla="*/ 2 w 29"/>
                  <a:gd name="T39" fmla="*/ 29 h 37"/>
                  <a:gd name="T40" fmla="*/ 6 w 29"/>
                  <a:gd name="T41" fmla="*/ 29 h 37"/>
                  <a:gd name="T42" fmla="*/ 6 w 29"/>
                  <a:gd name="T43" fmla="*/ 27 h 37"/>
                  <a:gd name="T44" fmla="*/ 11 w 29"/>
                  <a:gd name="T45" fmla="*/ 27 h 37"/>
                  <a:gd name="T46" fmla="*/ 11 w 29"/>
                  <a:gd name="T47" fmla="*/ 31 h 37"/>
                  <a:gd name="T48" fmla="*/ 15 w 29"/>
                  <a:gd name="T49" fmla="*/ 37 h 37"/>
                  <a:gd name="T50" fmla="*/ 19 w 29"/>
                  <a:gd name="T51" fmla="*/ 35 h 37"/>
                  <a:gd name="T52" fmla="*/ 17 w 29"/>
                  <a:gd name="T53" fmla="*/ 29 h 37"/>
                  <a:gd name="T54" fmla="*/ 15 w 29"/>
                  <a:gd name="T55" fmla="*/ 31 h 37"/>
                  <a:gd name="T56" fmla="*/ 11 w 29"/>
                  <a:gd name="T57" fmla="*/ 29 h 37"/>
                  <a:gd name="T58" fmla="*/ 17 w 29"/>
                  <a:gd name="T59" fmla="*/ 29 h 37"/>
                  <a:gd name="T60" fmla="*/ 21 w 29"/>
                  <a:gd name="T61" fmla="*/ 27 h 37"/>
                  <a:gd name="T62" fmla="*/ 21 w 29"/>
                  <a:gd name="T63" fmla="*/ 23 h 37"/>
                  <a:gd name="T64" fmla="*/ 27 w 29"/>
                  <a:gd name="T65" fmla="*/ 25 h 37"/>
                  <a:gd name="T66" fmla="*/ 29 w 29"/>
                  <a:gd name="T67" fmla="*/ 23 h 37"/>
                  <a:gd name="T68" fmla="*/ 29 w 29"/>
                  <a:gd name="T69" fmla="*/ 25 h 37"/>
                  <a:gd name="T70" fmla="*/ 29 w 29"/>
                  <a:gd name="T71" fmla="*/ 13 h 37"/>
                  <a:gd name="T72" fmla="*/ 29 w 29"/>
                  <a:gd name="T73" fmla="*/ 13 h 37"/>
                  <a:gd name="T74" fmla="*/ 29 w 29"/>
                  <a:gd name="T75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37">
                    <a:moveTo>
                      <a:pt x="29" y="13"/>
                    </a:moveTo>
                    <a:lnTo>
                      <a:pt x="27" y="15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2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11" y="27"/>
                    </a:lnTo>
                    <a:lnTo>
                      <a:pt x="11" y="31"/>
                    </a:lnTo>
                    <a:lnTo>
                      <a:pt x="15" y="37"/>
                    </a:lnTo>
                    <a:lnTo>
                      <a:pt x="19" y="35"/>
                    </a:lnTo>
                    <a:lnTo>
                      <a:pt x="17" y="29"/>
                    </a:lnTo>
                    <a:lnTo>
                      <a:pt x="15" y="31"/>
                    </a:lnTo>
                    <a:lnTo>
                      <a:pt x="11" y="29"/>
                    </a:lnTo>
                    <a:lnTo>
                      <a:pt x="17" y="29"/>
                    </a:lnTo>
                    <a:lnTo>
                      <a:pt x="21" y="27"/>
                    </a:lnTo>
                    <a:lnTo>
                      <a:pt x="21" y="23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135"/>
              <p:cNvSpPr>
                <a:spLocks/>
              </p:cNvSpPr>
              <p:nvPr/>
            </p:nvSpPr>
            <p:spPr bwMode="auto">
              <a:xfrm>
                <a:off x="2971" y="1406"/>
                <a:ext cx="29" cy="37"/>
              </a:xfrm>
              <a:custGeom>
                <a:avLst/>
                <a:gdLst>
                  <a:gd name="T0" fmla="*/ 29 w 29"/>
                  <a:gd name="T1" fmla="*/ 13 h 37"/>
                  <a:gd name="T2" fmla="*/ 27 w 29"/>
                  <a:gd name="T3" fmla="*/ 15 h 37"/>
                  <a:gd name="T4" fmla="*/ 25 w 29"/>
                  <a:gd name="T5" fmla="*/ 8 h 37"/>
                  <a:gd name="T6" fmla="*/ 21 w 29"/>
                  <a:gd name="T7" fmla="*/ 6 h 37"/>
                  <a:gd name="T8" fmla="*/ 17 w 29"/>
                  <a:gd name="T9" fmla="*/ 2 h 37"/>
                  <a:gd name="T10" fmla="*/ 15 w 29"/>
                  <a:gd name="T11" fmla="*/ 2 h 37"/>
                  <a:gd name="T12" fmla="*/ 13 w 29"/>
                  <a:gd name="T13" fmla="*/ 0 h 37"/>
                  <a:gd name="T14" fmla="*/ 11 w 29"/>
                  <a:gd name="T15" fmla="*/ 0 h 37"/>
                  <a:gd name="T16" fmla="*/ 11 w 29"/>
                  <a:gd name="T17" fmla="*/ 8 h 37"/>
                  <a:gd name="T18" fmla="*/ 6 w 29"/>
                  <a:gd name="T19" fmla="*/ 8 h 37"/>
                  <a:gd name="T20" fmla="*/ 6 w 29"/>
                  <a:gd name="T21" fmla="*/ 8 h 37"/>
                  <a:gd name="T22" fmla="*/ 6 w 29"/>
                  <a:gd name="T23" fmla="*/ 10 h 37"/>
                  <a:gd name="T24" fmla="*/ 4 w 29"/>
                  <a:gd name="T25" fmla="*/ 15 h 37"/>
                  <a:gd name="T26" fmla="*/ 2 w 29"/>
                  <a:gd name="T27" fmla="*/ 15 h 37"/>
                  <a:gd name="T28" fmla="*/ 0 w 29"/>
                  <a:gd name="T29" fmla="*/ 15 h 37"/>
                  <a:gd name="T30" fmla="*/ 0 w 29"/>
                  <a:gd name="T31" fmla="*/ 17 h 37"/>
                  <a:gd name="T32" fmla="*/ 2 w 29"/>
                  <a:gd name="T33" fmla="*/ 19 h 37"/>
                  <a:gd name="T34" fmla="*/ 4 w 29"/>
                  <a:gd name="T35" fmla="*/ 19 h 37"/>
                  <a:gd name="T36" fmla="*/ 6 w 29"/>
                  <a:gd name="T37" fmla="*/ 21 h 37"/>
                  <a:gd name="T38" fmla="*/ 2 w 29"/>
                  <a:gd name="T39" fmla="*/ 29 h 37"/>
                  <a:gd name="T40" fmla="*/ 6 w 29"/>
                  <a:gd name="T41" fmla="*/ 29 h 37"/>
                  <a:gd name="T42" fmla="*/ 6 w 29"/>
                  <a:gd name="T43" fmla="*/ 27 h 37"/>
                  <a:gd name="T44" fmla="*/ 11 w 29"/>
                  <a:gd name="T45" fmla="*/ 27 h 37"/>
                  <a:gd name="T46" fmla="*/ 11 w 29"/>
                  <a:gd name="T47" fmla="*/ 31 h 37"/>
                  <a:gd name="T48" fmla="*/ 15 w 29"/>
                  <a:gd name="T49" fmla="*/ 37 h 37"/>
                  <a:gd name="T50" fmla="*/ 19 w 29"/>
                  <a:gd name="T51" fmla="*/ 35 h 37"/>
                  <a:gd name="T52" fmla="*/ 17 w 29"/>
                  <a:gd name="T53" fmla="*/ 29 h 37"/>
                  <a:gd name="T54" fmla="*/ 15 w 29"/>
                  <a:gd name="T55" fmla="*/ 31 h 37"/>
                  <a:gd name="T56" fmla="*/ 11 w 29"/>
                  <a:gd name="T57" fmla="*/ 29 h 37"/>
                  <a:gd name="T58" fmla="*/ 17 w 29"/>
                  <a:gd name="T59" fmla="*/ 29 h 37"/>
                  <a:gd name="T60" fmla="*/ 21 w 29"/>
                  <a:gd name="T61" fmla="*/ 27 h 37"/>
                  <a:gd name="T62" fmla="*/ 21 w 29"/>
                  <a:gd name="T63" fmla="*/ 23 h 37"/>
                  <a:gd name="T64" fmla="*/ 27 w 29"/>
                  <a:gd name="T65" fmla="*/ 25 h 37"/>
                  <a:gd name="T66" fmla="*/ 29 w 29"/>
                  <a:gd name="T67" fmla="*/ 23 h 37"/>
                  <a:gd name="T68" fmla="*/ 29 w 29"/>
                  <a:gd name="T69" fmla="*/ 25 h 37"/>
                  <a:gd name="T70" fmla="*/ 29 w 29"/>
                  <a:gd name="T71" fmla="*/ 13 h 37"/>
                  <a:gd name="T72" fmla="*/ 29 w 29"/>
                  <a:gd name="T73" fmla="*/ 13 h 37"/>
                  <a:gd name="T74" fmla="*/ 29 w 29"/>
                  <a:gd name="T75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37">
                    <a:moveTo>
                      <a:pt x="29" y="13"/>
                    </a:moveTo>
                    <a:lnTo>
                      <a:pt x="27" y="15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2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11" y="27"/>
                    </a:lnTo>
                    <a:lnTo>
                      <a:pt x="11" y="31"/>
                    </a:lnTo>
                    <a:lnTo>
                      <a:pt x="15" y="37"/>
                    </a:lnTo>
                    <a:lnTo>
                      <a:pt x="19" y="35"/>
                    </a:lnTo>
                    <a:lnTo>
                      <a:pt x="17" y="29"/>
                    </a:lnTo>
                    <a:lnTo>
                      <a:pt x="15" y="31"/>
                    </a:lnTo>
                    <a:lnTo>
                      <a:pt x="11" y="29"/>
                    </a:lnTo>
                    <a:lnTo>
                      <a:pt x="17" y="29"/>
                    </a:lnTo>
                    <a:lnTo>
                      <a:pt x="21" y="27"/>
                    </a:lnTo>
                    <a:lnTo>
                      <a:pt x="21" y="23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136"/>
              <p:cNvSpPr>
                <a:spLocks/>
              </p:cNvSpPr>
              <p:nvPr/>
            </p:nvSpPr>
            <p:spPr bwMode="auto">
              <a:xfrm>
                <a:off x="4042" y="1224"/>
                <a:ext cx="522" cy="228"/>
              </a:xfrm>
              <a:custGeom>
                <a:avLst/>
                <a:gdLst>
                  <a:gd name="T0" fmla="*/ 506 w 522"/>
                  <a:gd name="T1" fmla="*/ 101 h 228"/>
                  <a:gd name="T2" fmla="*/ 491 w 522"/>
                  <a:gd name="T3" fmla="*/ 93 h 228"/>
                  <a:gd name="T4" fmla="*/ 473 w 522"/>
                  <a:gd name="T5" fmla="*/ 95 h 228"/>
                  <a:gd name="T6" fmla="*/ 450 w 522"/>
                  <a:gd name="T7" fmla="*/ 93 h 228"/>
                  <a:gd name="T8" fmla="*/ 442 w 522"/>
                  <a:gd name="T9" fmla="*/ 91 h 228"/>
                  <a:gd name="T10" fmla="*/ 440 w 522"/>
                  <a:gd name="T11" fmla="*/ 72 h 228"/>
                  <a:gd name="T12" fmla="*/ 425 w 522"/>
                  <a:gd name="T13" fmla="*/ 47 h 228"/>
                  <a:gd name="T14" fmla="*/ 400 w 522"/>
                  <a:gd name="T15" fmla="*/ 41 h 228"/>
                  <a:gd name="T16" fmla="*/ 384 w 522"/>
                  <a:gd name="T17" fmla="*/ 56 h 228"/>
                  <a:gd name="T18" fmla="*/ 355 w 522"/>
                  <a:gd name="T19" fmla="*/ 64 h 228"/>
                  <a:gd name="T20" fmla="*/ 344 w 522"/>
                  <a:gd name="T21" fmla="*/ 64 h 228"/>
                  <a:gd name="T22" fmla="*/ 315 w 522"/>
                  <a:gd name="T23" fmla="*/ 60 h 228"/>
                  <a:gd name="T24" fmla="*/ 307 w 522"/>
                  <a:gd name="T25" fmla="*/ 52 h 228"/>
                  <a:gd name="T26" fmla="*/ 280 w 522"/>
                  <a:gd name="T27" fmla="*/ 39 h 228"/>
                  <a:gd name="T28" fmla="*/ 255 w 522"/>
                  <a:gd name="T29" fmla="*/ 35 h 228"/>
                  <a:gd name="T30" fmla="*/ 228 w 522"/>
                  <a:gd name="T31" fmla="*/ 39 h 228"/>
                  <a:gd name="T32" fmla="*/ 210 w 522"/>
                  <a:gd name="T33" fmla="*/ 33 h 228"/>
                  <a:gd name="T34" fmla="*/ 201 w 522"/>
                  <a:gd name="T35" fmla="*/ 16 h 228"/>
                  <a:gd name="T36" fmla="*/ 187 w 522"/>
                  <a:gd name="T37" fmla="*/ 16 h 228"/>
                  <a:gd name="T38" fmla="*/ 162 w 522"/>
                  <a:gd name="T39" fmla="*/ 8 h 228"/>
                  <a:gd name="T40" fmla="*/ 139 w 522"/>
                  <a:gd name="T41" fmla="*/ 8 h 228"/>
                  <a:gd name="T42" fmla="*/ 137 w 522"/>
                  <a:gd name="T43" fmla="*/ 18 h 228"/>
                  <a:gd name="T44" fmla="*/ 149 w 522"/>
                  <a:gd name="T45" fmla="*/ 39 h 228"/>
                  <a:gd name="T46" fmla="*/ 137 w 522"/>
                  <a:gd name="T47" fmla="*/ 52 h 228"/>
                  <a:gd name="T48" fmla="*/ 114 w 522"/>
                  <a:gd name="T49" fmla="*/ 45 h 228"/>
                  <a:gd name="T50" fmla="*/ 104 w 522"/>
                  <a:gd name="T51" fmla="*/ 43 h 228"/>
                  <a:gd name="T52" fmla="*/ 87 w 522"/>
                  <a:gd name="T53" fmla="*/ 35 h 228"/>
                  <a:gd name="T54" fmla="*/ 67 w 522"/>
                  <a:gd name="T55" fmla="*/ 31 h 228"/>
                  <a:gd name="T56" fmla="*/ 46 w 522"/>
                  <a:gd name="T57" fmla="*/ 29 h 228"/>
                  <a:gd name="T58" fmla="*/ 38 w 522"/>
                  <a:gd name="T59" fmla="*/ 35 h 228"/>
                  <a:gd name="T60" fmla="*/ 23 w 522"/>
                  <a:gd name="T61" fmla="*/ 54 h 228"/>
                  <a:gd name="T62" fmla="*/ 0 w 522"/>
                  <a:gd name="T63" fmla="*/ 64 h 228"/>
                  <a:gd name="T64" fmla="*/ 7 w 522"/>
                  <a:gd name="T65" fmla="*/ 76 h 228"/>
                  <a:gd name="T66" fmla="*/ 19 w 522"/>
                  <a:gd name="T67" fmla="*/ 83 h 228"/>
                  <a:gd name="T68" fmla="*/ 44 w 522"/>
                  <a:gd name="T69" fmla="*/ 91 h 228"/>
                  <a:gd name="T70" fmla="*/ 60 w 522"/>
                  <a:gd name="T71" fmla="*/ 108 h 228"/>
                  <a:gd name="T72" fmla="*/ 71 w 522"/>
                  <a:gd name="T73" fmla="*/ 124 h 228"/>
                  <a:gd name="T74" fmla="*/ 71 w 522"/>
                  <a:gd name="T75" fmla="*/ 137 h 228"/>
                  <a:gd name="T76" fmla="*/ 83 w 522"/>
                  <a:gd name="T77" fmla="*/ 149 h 228"/>
                  <a:gd name="T78" fmla="*/ 120 w 522"/>
                  <a:gd name="T79" fmla="*/ 153 h 228"/>
                  <a:gd name="T80" fmla="*/ 131 w 522"/>
                  <a:gd name="T81" fmla="*/ 157 h 228"/>
                  <a:gd name="T82" fmla="*/ 143 w 522"/>
                  <a:gd name="T83" fmla="*/ 166 h 228"/>
                  <a:gd name="T84" fmla="*/ 170 w 522"/>
                  <a:gd name="T85" fmla="*/ 186 h 228"/>
                  <a:gd name="T86" fmla="*/ 187 w 522"/>
                  <a:gd name="T87" fmla="*/ 205 h 228"/>
                  <a:gd name="T88" fmla="*/ 239 w 522"/>
                  <a:gd name="T89" fmla="*/ 205 h 228"/>
                  <a:gd name="T90" fmla="*/ 249 w 522"/>
                  <a:gd name="T91" fmla="*/ 203 h 228"/>
                  <a:gd name="T92" fmla="*/ 276 w 522"/>
                  <a:gd name="T93" fmla="*/ 211 h 228"/>
                  <a:gd name="T94" fmla="*/ 303 w 522"/>
                  <a:gd name="T95" fmla="*/ 219 h 228"/>
                  <a:gd name="T96" fmla="*/ 319 w 522"/>
                  <a:gd name="T97" fmla="*/ 221 h 228"/>
                  <a:gd name="T98" fmla="*/ 328 w 522"/>
                  <a:gd name="T99" fmla="*/ 226 h 228"/>
                  <a:gd name="T100" fmla="*/ 355 w 522"/>
                  <a:gd name="T101" fmla="*/ 211 h 228"/>
                  <a:gd name="T102" fmla="*/ 411 w 522"/>
                  <a:gd name="T103" fmla="*/ 201 h 228"/>
                  <a:gd name="T104" fmla="*/ 421 w 522"/>
                  <a:gd name="T105" fmla="*/ 188 h 228"/>
                  <a:gd name="T106" fmla="*/ 425 w 522"/>
                  <a:gd name="T107" fmla="*/ 176 h 228"/>
                  <a:gd name="T108" fmla="*/ 411 w 522"/>
                  <a:gd name="T109" fmla="*/ 157 h 228"/>
                  <a:gd name="T110" fmla="*/ 423 w 522"/>
                  <a:gd name="T111" fmla="*/ 151 h 228"/>
                  <a:gd name="T112" fmla="*/ 433 w 522"/>
                  <a:gd name="T113" fmla="*/ 157 h 228"/>
                  <a:gd name="T114" fmla="*/ 452 w 522"/>
                  <a:gd name="T115" fmla="*/ 151 h 228"/>
                  <a:gd name="T116" fmla="*/ 475 w 522"/>
                  <a:gd name="T117" fmla="*/ 134 h 228"/>
                  <a:gd name="T118" fmla="*/ 485 w 522"/>
                  <a:gd name="T119" fmla="*/ 118 h 228"/>
                  <a:gd name="T120" fmla="*/ 508 w 522"/>
                  <a:gd name="T121" fmla="*/ 114 h 228"/>
                  <a:gd name="T122" fmla="*/ 522 w 522"/>
                  <a:gd name="T123" fmla="*/ 11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2" h="228">
                    <a:moveTo>
                      <a:pt x="520" y="110"/>
                    </a:moveTo>
                    <a:lnTo>
                      <a:pt x="516" y="108"/>
                    </a:lnTo>
                    <a:lnTo>
                      <a:pt x="516" y="103"/>
                    </a:lnTo>
                    <a:lnTo>
                      <a:pt x="512" y="103"/>
                    </a:lnTo>
                    <a:lnTo>
                      <a:pt x="506" y="101"/>
                    </a:lnTo>
                    <a:lnTo>
                      <a:pt x="504" y="97"/>
                    </a:lnTo>
                    <a:lnTo>
                      <a:pt x="502" y="95"/>
                    </a:lnTo>
                    <a:lnTo>
                      <a:pt x="500" y="95"/>
                    </a:lnTo>
                    <a:lnTo>
                      <a:pt x="495" y="95"/>
                    </a:lnTo>
                    <a:lnTo>
                      <a:pt x="491" y="93"/>
                    </a:lnTo>
                    <a:lnTo>
                      <a:pt x="489" y="91"/>
                    </a:lnTo>
                    <a:lnTo>
                      <a:pt x="489" y="87"/>
                    </a:lnTo>
                    <a:lnTo>
                      <a:pt x="475" y="87"/>
                    </a:lnTo>
                    <a:lnTo>
                      <a:pt x="475" y="95"/>
                    </a:lnTo>
                    <a:lnTo>
                      <a:pt x="473" y="95"/>
                    </a:lnTo>
                    <a:lnTo>
                      <a:pt x="471" y="95"/>
                    </a:lnTo>
                    <a:lnTo>
                      <a:pt x="469" y="95"/>
                    </a:lnTo>
                    <a:lnTo>
                      <a:pt x="464" y="91"/>
                    </a:lnTo>
                    <a:lnTo>
                      <a:pt x="452" y="91"/>
                    </a:lnTo>
                    <a:lnTo>
                      <a:pt x="450" y="93"/>
                    </a:lnTo>
                    <a:lnTo>
                      <a:pt x="452" y="93"/>
                    </a:lnTo>
                    <a:lnTo>
                      <a:pt x="452" y="95"/>
                    </a:lnTo>
                    <a:lnTo>
                      <a:pt x="448" y="95"/>
                    </a:lnTo>
                    <a:lnTo>
                      <a:pt x="446" y="93"/>
                    </a:lnTo>
                    <a:lnTo>
                      <a:pt x="442" y="91"/>
                    </a:lnTo>
                    <a:lnTo>
                      <a:pt x="442" y="87"/>
                    </a:lnTo>
                    <a:lnTo>
                      <a:pt x="442" y="83"/>
                    </a:lnTo>
                    <a:lnTo>
                      <a:pt x="442" y="83"/>
                    </a:lnTo>
                    <a:lnTo>
                      <a:pt x="442" y="79"/>
                    </a:lnTo>
                    <a:lnTo>
                      <a:pt x="440" y="72"/>
                    </a:lnTo>
                    <a:lnTo>
                      <a:pt x="437" y="70"/>
                    </a:lnTo>
                    <a:lnTo>
                      <a:pt x="437" y="47"/>
                    </a:lnTo>
                    <a:lnTo>
                      <a:pt x="433" y="47"/>
                    </a:lnTo>
                    <a:lnTo>
                      <a:pt x="427" y="45"/>
                    </a:lnTo>
                    <a:lnTo>
                      <a:pt x="425" y="47"/>
                    </a:lnTo>
                    <a:lnTo>
                      <a:pt x="423" y="47"/>
                    </a:lnTo>
                    <a:lnTo>
                      <a:pt x="417" y="47"/>
                    </a:lnTo>
                    <a:lnTo>
                      <a:pt x="415" y="47"/>
                    </a:lnTo>
                    <a:lnTo>
                      <a:pt x="411" y="41"/>
                    </a:lnTo>
                    <a:lnTo>
                      <a:pt x="400" y="41"/>
                    </a:lnTo>
                    <a:lnTo>
                      <a:pt x="398" y="39"/>
                    </a:lnTo>
                    <a:lnTo>
                      <a:pt x="394" y="39"/>
                    </a:lnTo>
                    <a:lnTo>
                      <a:pt x="386" y="47"/>
                    </a:lnTo>
                    <a:lnTo>
                      <a:pt x="386" y="52"/>
                    </a:lnTo>
                    <a:lnTo>
                      <a:pt x="384" y="56"/>
                    </a:lnTo>
                    <a:lnTo>
                      <a:pt x="373" y="56"/>
                    </a:lnTo>
                    <a:lnTo>
                      <a:pt x="371" y="58"/>
                    </a:lnTo>
                    <a:lnTo>
                      <a:pt x="359" y="58"/>
                    </a:lnTo>
                    <a:lnTo>
                      <a:pt x="359" y="60"/>
                    </a:lnTo>
                    <a:lnTo>
                      <a:pt x="355" y="64"/>
                    </a:lnTo>
                    <a:lnTo>
                      <a:pt x="353" y="64"/>
                    </a:lnTo>
                    <a:lnTo>
                      <a:pt x="353" y="64"/>
                    </a:lnTo>
                    <a:lnTo>
                      <a:pt x="350" y="62"/>
                    </a:lnTo>
                    <a:lnTo>
                      <a:pt x="346" y="62"/>
                    </a:lnTo>
                    <a:lnTo>
                      <a:pt x="344" y="64"/>
                    </a:lnTo>
                    <a:lnTo>
                      <a:pt x="338" y="64"/>
                    </a:lnTo>
                    <a:lnTo>
                      <a:pt x="334" y="62"/>
                    </a:lnTo>
                    <a:lnTo>
                      <a:pt x="334" y="62"/>
                    </a:lnTo>
                    <a:lnTo>
                      <a:pt x="332" y="60"/>
                    </a:lnTo>
                    <a:lnTo>
                      <a:pt x="315" y="60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1" y="54"/>
                    </a:lnTo>
                    <a:lnTo>
                      <a:pt x="307" y="54"/>
                    </a:lnTo>
                    <a:lnTo>
                      <a:pt x="307" y="52"/>
                    </a:lnTo>
                    <a:lnTo>
                      <a:pt x="303" y="47"/>
                    </a:lnTo>
                    <a:lnTo>
                      <a:pt x="303" y="47"/>
                    </a:lnTo>
                    <a:lnTo>
                      <a:pt x="303" y="45"/>
                    </a:lnTo>
                    <a:lnTo>
                      <a:pt x="286" y="45"/>
                    </a:lnTo>
                    <a:lnTo>
                      <a:pt x="280" y="39"/>
                    </a:lnTo>
                    <a:lnTo>
                      <a:pt x="272" y="39"/>
                    </a:lnTo>
                    <a:lnTo>
                      <a:pt x="270" y="37"/>
                    </a:lnTo>
                    <a:lnTo>
                      <a:pt x="270" y="37"/>
                    </a:lnTo>
                    <a:lnTo>
                      <a:pt x="265" y="35"/>
                    </a:lnTo>
                    <a:lnTo>
                      <a:pt x="255" y="35"/>
                    </a:lnTo>
                    <a:lnTo>
                      <a:pt x="241" y="39"/>
                    </a:lnTo>
                    <a:lnTo>
                      <a:pt x="239" y="41"/>
                    </a:lnTo>
                    <a:lnTo>
                      <a:pt x="234" y="41"/>
                    </a:lnTo>
                    <a:lnTo>
                      <a:pt x="232" y="39"/>
                    </a:lnTo>
                    <a:lnTo>
                      <a:pt x="228" y="39"/>
                    </a:lnTo>
                    <a:lnTo>
                      <a:pt x="228" y="39"/>
                    </a:lnTo>
                    <a:lnTo>
                      <a:pt x="220" y="39"/>
                    </a:lnTo>
                    <a:lnTo>
                      <a:pt x="216" y="33"/>
                    </a:lnTo>
                    <a:lnTo>
                      <a:pt x="216" y="31"/>
                    </a:lnTo>
                    <a:lnTo>
                      <a:pt x="210" y="33"/>
                    </a:lnTo>
                    <a:lnTo>
                      <a:pt x="210" y="31"/>
                    </a:lnTo>
                    <a:lnTo>
                      <a:pt x="207" y="31"/>
                    </a:lnTo>
                    <a:lnTo>
                      <a:pt x="205" y="25"/>
                    </a:lnTo>
                    <a:lnTo>
                      <a:pt x="201" y="21"/>
                    </a:lnTo>
                    <a:lnTo>
                      <a:pt x="201" y="16"/>
                    </a:lnTo>
                    <a:lnTo>
                      <a:pt x="199" y="16"/>
                    </a:lnTo>
                    <a:lnTo>
                      <a:pt x="195" y="14"/>
                    </a:lnTo>
                    <a:lnTo>
                      <a:pt x="191" y="14"/>
                    </a:lnTo>
                    <a:lnTo>
                      <a:pt x="189" y="16"/>
                    </a:lnTo>
                    <a:lnTo>
                      <a:pt x="187" y="16"/>
                    </a:lnTo>
                    <a:lnTo>
                      <a:pt x="181" y="12"/>
                    </a:lnTo>
                    <a:lnTo>
                      <a:pt x="178" y="10"/>
                    </a:lnTo>
                    <a:lnTo>
                      <a:pt x="176" y="8"/>
                    </a:lnTo>
                    <a:lnTo>
                      <a:pt x="168" y="8"/>
                    </a:lnTo>
                    <a:lnTo>
                      <a:pt x="162" y="8"/>
                    </a:lnTo>
                    <a:lnTo>
                      <a:pt x="158" y="8"/>
                    </a:lnTo>
                    <a:lnTo>
                      <a:pt x="143" y="0"/>
                    </a:lnTo>
                    <a:lnTo>
                      <a:pt x="143" y="4"/>
                    </a:lnTo>
                    <a:lnTo>
                      <a:pt x="141" y="8"/>
                    </a:lnTo>
                    <a:lnTo>
                      <a:pt x="139" y="8"/>
                    </a:lnTo>
                    <a:lnTo>
                      <a:pt x="137" y="8"/>
                    </a:lnTo>
                    <a:lnTo>
                      <a:pt x="139" y="12"/>
                    </a:lnTo>
                    <a:lnTo>
                      <a:pt x="135" y="12"/>
                    </a:lnTo>
                    <a:lnTo>
                      <a:pt x="135" y="16"/>
                    </a:lnTo>
                    <a:lnTo>
                      <a:pt x="137" y="18"/>
                    </a:lnTo>
                    <a:lnTo>
                      <a:pt x="139" y="25"/>
                    </a:lnTo>
                    <a:lnTo>
                      <a:pt x="145" y="33"/>
                    </a:lnTo>
                    <a:lnTo>
                      <a:pt x="147" y="33"/>
                    </a:lnTo>
                    <a:lnTo>
                      <a:pt x="147" y="35"/>
                    </a:lnTo>
                    <a:lnTo>
                      <a:pt x="149" y="39"/>
                    </a:lnTo>
                    <a:lnTo>
                      <a:pt x="149" y="45"/>
                    </a:lnTo>
                    <a:lnTo>
                      <a:pt x="145" y="45"/>
                    </a:lnTo>
                    <a:lnTo>
                      <a:pt x="145" y="47"/>
                    </a:lnTo>
                    <a:lnTo>
                      <a:pt x="143" y="47"/>
                    </a:lnTo>
                    <a:lnTo>
                      <a:pt x="137" y="52"/>
                    </a:lnTo>
                    <a:lnTo>
                      <a:pt x="137" y="50"/>
                    </a:lnTo>
                    <a:lnTo>
                      <a:pt x="137" y="47"/>
                    </a:lnTo>
                    <a:lnTo>
                      <a:pt x="125" y="47"/>
                    </a:lnTo>
                    <a:lnTo>
                      <a:pt x="125" y="45"/>
                    </a:lnTo>
                    <a:lnTo>
                      <a:pt x="114" y="45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10" y="45"/>
                    </a:lnTo>
                    <a:lnTo>
                      <a:pt x="104" y="47"/>
                    </a:lnTo>
                    <a:lnTo>
                      <a:pt x="104" y="43"/>
                    </a:lnTo>
                    <a:lnTo>
                      <a:pt x="96" y="43"/>
                    </a:lnTo>
                    <a:lnTo>
                      <a:pt x="91" y="41"/>
                    </a:lnTo>
                    <a:lnTo>
                      <a:pt x="89" y="39"/>
                    </a:lnTo>
                    <a:lnTo>
                      <a:pt x="89" y="37"/>
                    </a:lnTo>
                    <a:lnTo>
                      <a:pt x="87" y="35"/>
                    </a:lnTo>
                    <a:lnTo>
                      <a:pt x="87" y="33"/>
                    </a:lnTo>
                    <a:lnTo>
                      <a:pt x="77" y="33"/>
                    </a:lnTo>
                    <a:lnTo>
                      <a:pt x="73" y="35"/>
                    </a:lnTo>
                    <a:lnTo>
                      <a:pt x="67" y="35"/>
                    </a:lnTo>
                    <a:lnTo>
                      <a:pt x="67" y="31"/>
                    </a:lnTo>
                    <a:lnTo>
                      <a:pt x="56" y="31"/>
                    </a:lnTo>
                    <a:lnTo>
                      <a:pt x="56" y="29"/>
                    </a:lnTo>
                    <a:lnTo>
                      <a:pt x="52" y="31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38" y="35"/>
                    </a:lnTo>
                    <a:lnTo>
                      <a:pt x="33" y="39"/>
                    </a:lnTo>
                    <a:lnTo>
                      <a:pt x="29" y="39"/>
                    </a:lnTo>
                    <a:lnTo>
                      <a:pt x="21" y="50"/>
                    </a:lnTo>
                    <a:lnTo>
                      <a:pt x="21" y="52"/>
                    </a:lnTo>
                    <a:lnTo>
                      <a:pt x="23" y="54"/>
                    </a:lnTo>
                    <a:lnTo>
                      <a:pt x="17" y="54"/>
                    </a:lnTo>
                    <a:lnTo>
                      <a:pt x="19" y="56"/>
                    </a:lnTo>
                    <a:lnTo>
                      <a:pt x="2" y="56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7" y="70"/>
                    </a:lnTo>
                    <a:lnTo>
                      <a:pt x="7" y="76"/>
                    </a:lnTo>
                    <a:lnTo>
                      <a:pt x="9" y="79"/>
                    </a:lnTo>
                    <a:lnTo>
                      <a:pt x="13" y="79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19" y="83"/>
                    </a:lnTo>
                    <a:lnTo>
                      <a:pt x="25" y="89"/>
                    </a:lnTo>
                    <a:lnTo>
                      <a:pt x="33" y="87"/>
                    </a:lnTo>
                    <a:lnTo>
                      <a:pt x="40" y="89"/>
                    </a:lnTo>
                    <a:lnTo>
                      <a:pt x="40" y="91"/>
                    </a:lnTo>
                    <a:lnTo>
                      <a:pt x="44" y="91"/>
                    </a:lnTo>
                    <a:lnTo>
                      <a:pt x="46" y="93"/>
                    </a:lnTo>
                    <a:lnTo>
                      <a:pt x="50" y="95"/>
                    </a:lnTo>
                    <a:lnTo>
                      <a:pt x="56" y="99"/>
                    </a:lnTo>
                    <a:lnTo>
                      <a:pt x="56" y="101"/>
                    </a:lnTo>
                    <a:lnTo>
                      <a:pt x="60" y="108"/>
                    </a:lnTo>
                    <a:lnTo>
                      <a:pt x="67" y="112"/>
                    </a:lnTo>
                    <a:lnTo>
                      <a:pt x="69" y="116"/>
                    </a:lnTo>
                    <a:lnTo>
                      <a:pt x="71" y="118"/>
                    </a:lnTo>
                    <a:lnTo>
                      <a:pt x="71" y="122"/>
                    </a:lnTo>
                    <a:lnTo>
                      <a:pt x="71" y="124"/>
                    </a:lnTo>
                    <a:lnTo>
                      <a:pt x="73" y="126"/>
                    </a:lnTo>
                    <a:lnTo>
                      <a:pt x="75" y="128"/>
                    </a:lnTo>
                    <a:lnTo>
                      <a:pt x="75" y="130"/>
                    </a:lnTo>
                    <a:lnTo>
                      <a:pt x="71" y="134"/>
                    </a:lnTo>
                    <a:lnTo>
                      <a:pt x="71" y="137"/>
                    </a:lnTo>
                    <a:lnTo>
                      <a:pt x="73" y="141"/>
                    </a:lnTo>
                    <a:lnTo>
                      <a:pt x="75" y="145"/>
                    </a:lnTo>
                    <a:lnTo>
                      <a:pt x="77" y="147"/>
                    </a:lnTo>
                    <a:lnTo>
                      <a:pt x="79" y="149"/>
                    </a:lnTo>
                    <a:lnTo>
                      <a:pt x="83" y="149"/>
                    </a:lnTo>
                    <a:lnTo>
                      <a:pt x="85" y="149"/>
                    </a:lnTo>
                    <a:lnTo>
                      <a:pt x="87" y="149"/>
                    </a:lnTo>
                    <a:lnTo>
                      <a:pt x="91" y="151"/>
                    </a:lnTo>
                    <a:lnTo>
                      <a:pt x="98" y="153"/>
                    </a:lnTo>
                    <a:lnTo>
                      <a:pt x="120" y="153"/>
                    </a:lnTo>
                    <a:lnTo>
                      <a:pt x="123" y="155"/>
                    </a:lnTo>
                    <a:lnTo>
                      <a:pt x="125" y="155"/>
                    </a:lnTo>
                    <a:lnTo>
                      <a:pt x="127" y="157"/>
                    </a:lnTo>
                    <a:lnTo>
                      <a:pt x="129" y="157"/>
                    </a:lnTo>
                    <a:lnTo>
                      <a:pt x="131" y="157"/>
                    </a:lnTo>
                    <a:lnTo>
                      <a:pt x="133" y="161"/>
                    </a:lnTo>
                    <a:lnTo>
                      <a:pt x="135" y="161"/>
                    </a:lnTo>
                    <a:lnTo>
                      <a:pt x="137" y="163"/>
                    </a:lnTo>
                    <a:lnTo>
                      <a:pt x="137" y="163"/>
                    </a:lnTo>
                    <a:lnTo>
                      <a:pt x="143" y="166"/>
                    </a:lnTo>
                    <a:lnTo>
                      <a:pt x="147" y="166"/>
                    </a:lnTo>
                    <a:lnTo>
                      <a:pt x="147" y="168"/>
                    </a:lnTo>
                    <a:lnTo>
                      <a:pt x="158" y="168"/>
                    </a:lnTo>
                    <a:lnTo>
                      <a:pt x="160" y="174"/>
                    </a:lnTo>
                    <a:lnTo>
                      <a:pt x="170" y="186"/>
                    </a:lnTo>
                    <a:lnTo>
                      <a:pt x="172" y="188"/>
                    </a:lnTo>
                    <a:lnTo>
                      <a:pt x="178" y="197"/>
                    </a:lnTo>
                    <a:lnTo>
                      <a:pt x="183" y="199"/>
                    </a:lnTo>
                    <a:lnTo>
                      <a:pt x="185" y="203"/>
                    </a:lnTo>
                    <a:lnTo>
                      <a:pt x="187" y="205"/>
                    </a:lnTo>
                    <a:lnTo>
                      <a:pt x="201" y="203"/>
                    </a:lnTo>
                    <a:lnTo>
                      <a:pt x="216" y="205"/>
                    </a:lnTo>
                    <a:lnTo>
                      <a:pt x="228" y="205"/>
                    </a:lnTo>
                    <a:lnTo>
                      <a:pt x="236" y="205"/>
                    </a:lnTo>
                    <a:lnTo>
                      <a:pt x="239" y="205"/>
                    </a:lnTo>
                    <a:lnTo>
                      <a:pt x="241" y="203"/>
                    </a:lnTo>
                    <a:lnTo>
                      <a:pt x="243" y="201"/>
                    </a:lnTo>
                    <a:lnTo>
                      <a:pt x="245" y="201"/>
                    </a:lnTo>
                    <a:lnTo>
                      <a:pt x="249" y="203"/>
                    </a:lnTo>
                    <a:lnTo>
                      <a:pt x="249" y="203"/>
                    </a:lnTo>
                    <a:lnTo>
                      <a:pt x="251" y="205"/>
                    </a:lnTo>
                    <a:lnTo>
                      <a:pt x="265" y="205"/>
                    </a:lnTo>
                    <a:lnTo>
                      <a:pt x="270" y="205"/>
                    </a:lnTo>
                    <a:lnTo>
                      <a:pt x="272" y="205"/>
                    </a:lnTo>
                    <a:lnTo>
                      <a:pt x="276" y="211"/>
                    </a:lnTo>
                    <a:lnTo>
                      <a:pt x="278" y="213"/>
                    </a:lnTo>
                    <a:lnTo>
                      <a:pt x="280" y="215"/>
                    </a:lnTo>
                    <a:lnTo>
                      <a:pt x="286" y="217"/>
                    </a:lnTo>
                    <a:lnTo>
                      <a:pt x="299" y="217"/>
                    </a:lnTo>
                    <a:lnTo>
                      <a:pt x="303" y="219"/>
                    </a:lnTo>
                    <a:lnTo>
                      <a:pt x="309" y="221"/>
                    </a:lnTo>
                    <a:lnTo>
                      <a:pt x="311" y="224"/>
                    </a:lnTo>
                    <a:lnTo>
                      <a:pt x="313" y="224"/>
                    </a:lnTo>
                    <a:lnTo>
                      <a:pt x="315" y="221"/>
                    </a:lnTo>
                    <a:lnTo>
                      <a:pt x="319" y="221"/>
                    </a:lnTo>
                    <a:lnTo>
                      <a:pt x="321" y="219"/>
                    </a:lnTo>
                    <a:lnTo>
                      <a:pt x="324" y="219"/>
                    </a:lnTo>
                    <a:lnTo>
                      <a:pt x="324" y="221"/>
                    </a:lnTo>
                    <a:lnTo>
                      <a:pt x="326" y="226"/>
                    </a:lnTo>
                    <a:lnTo>
                      <a:pt x="328" y="226"/>
                    </a:lnTo>
                    <a:lnTo>
                      <a:pt x="330" y="228"/>
                    </a:lnTo>
                    <a:lnTo>
                      <a:pt x="334" y="228"/>
                    </a:lnTo>
                    <a:lnTo>
                      <a:pt x="334" y="226"/>
                    </a:lnTo>
                    <a:lnTo>
                      <a:pt x="340" y="221"/>
                    </a:lnTo>
                    <a:lnTo>
                      <a:pt x="355" y="211"/>
                    </a:lnTo>
                    <a:lnTo>
                      <a:pt x="359" y="209"/>
                    </a:lnTo>
                    <a:lnTo>
                      <a:pt x="398" y="209"/>
                    </a:lnTo>
                    <a:lnTo>
                      <a:pt x="402" y="203"/>
                    </a:lnTo>
                    <a:lnTo>
                      <a:pt x="408" y="203"/>
                    </a:lnTo>
                    <a:lnTo>
                      <a:pt x="411" y="201"/>
                    </a:lnTo>
                    <a:lnTo>
                      <a:pt x="415" y="195"/>
                    </a:lnTo>
                    <a:lnTo>
                      <a:pt x="415" y="192"/>
                    </a:lnTo>
                    <a:lnTo>
                      <a:pt x="415" y="188"/>
                    </a:lnTo>
                    <a:lnTo>
                      <a:pt x="415" y="188"/>
                    </a:lnTo>
                    <a:lnTo>
                      <a:pt x="421" y="188"/>
                    </a:lnTo>
                    <a:lnTo>
                      <a:pt x="425" y="184"/>
                    </a:lnTo>
                    <a:lnTo>
                      <a:pt x="425" y="180"/>
                    </a:lnTo>
                    <a:lnTo>
                      <a:pt x="427" y="180"/>
                    </a:lnTo>
                    <a:lnTo>
                      <a:pt x="427" y="178"/>
                    </a:lnTo>
                    <a:lnTo>
                      <a:pt x="425" y="176"/>
                    </a:lnTo>
                    <a:lnTo>
                      <a:pt x="421" y="172"/>
                    </a:lnTo>
                    <a:lnTo>
                      <a:pt x="417" y="170"/>
                    </a:lnTo>
                    <a:lnTo>
                      <a:pt x="413" y="166"/>
                    </a:lnTo>
                    <a:lnTo>
                      <a:pt x="411" y="161"/>
                    </a:lnTo>
                    <a:lnTo>
                      <a:pt x="411" y="157"/>
                    </a:lnTo>
                    <a:lnTo>
                      <a:pt x="413" y="155"/>
                    </a:lnTo>
                    <a:lnTo>
                      <a:pt x="413" y="151"/>
                    </a:lnTo>
                    <a:lnTo>
                      <a:pt x="415" y="149"/>
                    </a:lnTo>
                    <a:lnTo>
                      <a:pt x="421" y="149"/>
                    </a:lnTo>
                    <a:lnTo>
                      <a:pt x="423" y="151"/>
                    </a:lnTo>
                    <a:lnTo>
                      <a:pt x="425" y="151"/>
                    </a:lnTo>
                    <a:lnTo>
                      <a:pt x="425" y="153"/>
                    </a:lnTo>
                    <a:lnTo>
                      <a:pt x="429" y="155"/>
                    </a:lnTo>
                    <a:lnTo>
                      <a:pt x="431" y="157"/>
                    </a:lnTo>
                    <a:lnTo>
                      <a:pt x="433" y="157"/>
                    </a:lnTo>
                    <a:lnTo>
                      <a:pt x="440" y="157"/>
                    </a:lnTo>
                    <a:lnTo>
                      <a:pt x="442" y="157"/>
                    </a:lnTo>
                    <a:lnTo>
                      <a:pt x="448" y="157"/>
                    </a:lnTo>
                    <a:lnTo>
                      <a:pt x="450" y="155"/>
                    </a:lnTo>
                    <a:lnTo>
                      <a:pt x="452" y="151"/>
                    </a:lnTo>
                    <a:lnTo>
                      <a:pt x="452" y="149"/>
                    </a:lnTo>
                    <a:lnTo>
                      <a:pt x="452" y="143"/>
                    </a:lnTo>
                    <a:lnTo>
                      <a:pt x="471" y="143"/>
                    </a:lnTo>
                    <a:lnTo>
                      <a:pt x="477" y="137"/>
                    </a:lnTo>
                    <a:lnTo>
                      <a:pt x="475" y="134"/>
                    </a:lnTo>
                    <a:lnTo>
                      <a:pt x="473" y="130"/>
                    </a:lnTo>
                    <a:lnTo>
                      <a:pt x="475" y="128"/>
                    </a:lnTo>
                    <a:lnTo>
                      <a:pt x="483" y="124"/>
                    </a:lnTo>
                    <a:lnTo>
                      <a:pt x="485" y="124"/>
                    </a:lnTo>
                    <a:lnTo>
                      <a:pt x="485" y="118"/>
                    </a:lnTo>
                    <a:lnTo>
                      <a:pt x="493" y="120"/>
                    </a:lnTo>
                    <a:lnTo>
                      <a:pt x="498" y="116"/>
                    </a:lnTo>
                    <a:lnTo>
                      <a:pt x="500" y="116"/>
                    </a:lnTo>
                    <a:lnTo>
                      <a:pt x="502" y="114"/>
                    </a:lnTo>
                    <a:lnTo>
                      <a:pt x="508" y="114"/>
                    </a:lnTo>
                    <a:lnTo>
                      <a:pt x="512" y="116"/>
                    </a:lnTo>
                    <a:lnTo>
                      <a:pt x="512" y="118"/>
                    </a:lnTo>
                    <a:lnTo>
                      <a:pt x="522" y="118"/>
                    </a:lnTo>
                    <a:lnTo>
                      <a:pt x="522" y="116"/>
                    </a:lnTo>
                    <a:lnTo>
                      <a:pt x="522" y="114"/>
                    </a:lnTo>
                    <a:lnTo>
                      <a:pt x="520" y="110"/>
                    </a:lnTo>
                    <a:lnTo>
                      <a:pt x="520" y="110"/>
                    </a:lnTo>
                    <a:lnTo>
                      <a:pt x="520" y="11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137"/>
              <p:cNvSpPr>
                <a:spLocks/>
              </p:cNvSpPr>
              <p:nvPr/>
            </p:nvSpPr>
            <p:spPr bwMode="auto">
              <a:xfrm>
                <a:off x="4042" y="1224"/>
                <a:ext cx="522" cy="228"/>
              </a:xfrm>
              <a:custGeom>
                <a:avLst/>
                <a:gdLst>
                  <a:gd name="T0" fmla="*/ 506 w 522"/>
                  <a:gd name="T1" fmla="*/ 101 h 228"/>
                  <a:gd name="T2" fmla="*/ 491 w 522"/>
                  <a:gd name="T3" fmla="*/ 93 h 228"/>
                  <a:gd name="T4" fmla="*/ 473 w 522"/>
                  <a:gd name="T5" fmla="*/ 95 h 228"/>
                  <a:gd name="T6" fmla="*/ 450 w 522"/>
                  <a:gd name="T7" fmla="*/ 93 h 228"/>
                  <a:gd name="T8" fmla="*/ 442 w 522"/>
                  <a:gd name="T9" fmla="*/ 91 h 228"/>
                  <a:gd name="T10" fmla="*/ 440 w 522"/>
                  <a:gd name="T11" fmla="*/ 72 h 228"/>
                  <a:gd name="T12" fmla="*/ 425 w 522"/>
                  <a:gd name="T13" fmla="*/ 47 h 228"/>
                  <a:gd name="T14" fmla="*/ 400 w 522"/>
                  <a:gd name="T15" fmla="*/ 41 h 228"/>
                  <a:gd name="T16" fmla="*/ 384 w 522"/>
                  <a:gd name="T17" fmla="*/ 56 h 228"/>
                  <a:gd name="T18" fmla="*/ 355 w 522"/>
                  <a:gd name="T19" fmla="*/ 64 h 228"/>
                  <a:gd name="T20" fmla="*/ 344 w 522"/>
                  <a:gd name="T21" fmla="*/ 64 h 228"/>
                  <a:gd name="T22" fmla="*/ 315 w 522"/>
                  <a:gd name="T23" fmla="*/ 60 h 228"/>
                  <a:gd name="T24" fmla="*/ 307 w 522"/>
                  <a:gd name="T25" fmla="*/ 52 h 228"/>
                  <a:gd name="T26" fmla="*/ 280 w 522"/>
                  <a:gd name="T27" fmla="*/ 39 h 228"/>
                  <a:gd name="T28" fmla="*/ 255 w 522"/>
                  <a:gd name="T29" fmla="*/ 35 h 228"/>
                  <a:gd name="T30" fmla="*/ 228 w 522"/>
                  <a:gd name="T31" fmla="*/ 39 h 228"/>
                  <a:gd name="T32" fmla="*/ 210 w 522"/>
                  <a:gd name="T33" fmla="*/ 33 h 228"/>
                  <a:gd name="T34" fmla="*/ 201 w 522"/>
                  <a:gd name="T35" fmla="*/ 16 h 228"/>
                  <a:gd name="T36" fmla="*/ 187 w 522"/>
                  <a:gd name="T37" fmla="*/ 16 h 228"/>
                  <a:gd name="T38" fmla="*/ 162 w 522"/>
                  <a:gd name="T39" fmla="*/ 8 h 228"/>
                  <a:gd name="T40" fmla="*/ 139 w 522"/>
                  <a:gd name="T41" fmla="*/ 8 h 228"/>
                  <a:gd name="T42" fmla="*/ 137 w 522"/>
                  <a:gd name="T43" fmla="*/ 18 h 228"/>
                  <a:gd name="T44" fmla="*/ 149 w 522"/>
                  <a:gd name="T45" fmla="*/ 39 h 228"/>
                  <a:gd name="T46" fmla="*/ 137 w 522"/>
                  <a:gd name="T47" fmla="*/ 52 h 228"/>
                  <a:gd name="T48" fmla="*/ 114 w 522"/>
                  <a:gd name="T49" fmla="*/ 45 h 228"/>
                  <a:gd name="T50" fmla="*/ 104 w 522"/>
                  <a:gd name="T51" fmla="*/ 43 h 228"/>
                  <a:gd name="T52" fmla="*/ 87 w 522"/>
                  <a:gd name="T53" fmla="*/ 35 h 228"/>
                  <a:gd name="T54" fmla="*/ 67 w 522"/>
                  <a:gd name="T55" fmla="*/ 31 h 228"/>
                  <a:gd name="T56" fmla="*/ 46 w 522"/>
                  <a:gd name="T57" fmla="*/ 29 h 228"/>
                  <a:gd name="T58" fmla="*/ 38 w 522"/>
                  <a:gd name="T59" fmla="*/ 35 h 228"/>
                  <a:gd name="T60" fmla="*/ 23 w 522"/>
                  <a:gd name="T61" fmla="*/ 54 h 228"/>
                  <a:gd name="T62" fmla="*/ 0 w 522"/>
                  <a:gd name="T63" fmla="*/ 64 h 228"/>
                  <a:gd name="T64" fmla="*/ 7 w 522"/>
                  <a:gd name="T65" fmla="*/ 76 h 228"/>
                  <a:gd name="T66" fmla="*/ 19 w 522"/>
                  <a:gd name="T67" fmla="*/ 83 h 228"/>
                  <a:gd name="T68" fmla="*/ 44 w 522"/>
                  <a:gd name="T69" fmla="*/ 91 h 228"/>
                  <a:gd name="T70" fmla="*/ 60 w 522"/>
                  <a:gd name="T71" fmla="*/ 108 h 228"/>
                  <a:gd name="T72" fmla="*/ 71 w 522"/>
                  <a:gd name="T73" fmla="*/ 124 h 228"/>
                  <a:gd name="T74" fmla="*/ 71 w 522"/>
                  <a:gd name="T75" fmla="*/ 137 h 228"/>
                  <a:gd name="T76" fmla="*/ 83 w 522"/>
                  <a:gd name="T77" fmla="*/ 149 h 228"/>
                  <a:gd name="T78" fmla="*/ 120 w 522"/>
                  <a:gd name="T79" fmla="*/ 153 h 228"/>
                  <a:gd name="T80" fmla="*/ 131 w 522"/>
                  <a:gd name="T81" fmla="*/ 157 h 228"/>
                  <a:gd name="T82" fmla="*/ 143 w 522"/>
                  <a:gd name="T83" fmla="*/ 166 h 228"/>
                  <a:gd name="T84" fmla="*/ 170 w 522"/>
                  <a:gd name="T85" fmla="*/ 186 h 228"/>
                  <a:gd name="T86" fmla="*/ 187 w 522"/>
                  <a:gd name="T87" fmla="*/ 205 h 228"/>
                  <a:gd name="T88" fmla="*/ 239 w 522"/>
                  <a:gd name="T89" fmla="*/ 205 h 228"/>
                  <a:gd name="T90" fmla="*/ 249 w 522"/>
                  <a:gd name="T91" fmla="*/ 203 h 228"/>
                  <a:gd name="T92" fmla="*/ 276 w 522"/>
                  <a:gd name="T93" fmla="*/ 211 h 228"/>
                  <a:gd name="T94" fmla="*/ 303 w 522"/>
                  <a:gd name="T95" fmla="*/ 219 h 228"/>
                  <a:gd name="T96" fmla="*/ 319 w 522"/>
                  <a:gd name="T97" fmla="*/ 221 h 228"/>
                  <a:gd name="T98" fmla="*/ 328 w 522"/>
                  <a:gd name="T99" fmla="*/ 226 h 228"/>
                  <a:gd name="T100" fmla="*/ 355 w 522"/>
                  <a:gd name="T101" fmla="*/ 211 h 228"/>
                  <a:gd name="T102" fmla="*/ 411 w 522"/>
                  <a:gd name="T103" fmla="*/ 201 h 228"/>
                  <a:gd name="T104" fmla="*/ 421 w 522"/>
                  <a:gd name="T105" fmla="*/ 188 h 228"/>
                  <a:gd name="T106" fmla="*/ 425 w 522"/>
                  <a:gd name="T107" fmla="*/ 176 h 228"/>
                  <a:gd name="T108" fmla="*/ 411 w 522"/>
                  <a:gd name="T109" fmla="*/ 157 h 228"/>
                  <a:gd name="T110" fmla="*/ 423 w 522"/>
                  <a:gd name="T111" fmla="*/ 151 h 228"/>
                  <a:gd name="T112" fmla="*/ 433 w 522"/>
                  <a:gd name="T113" fmla="*/ 157 h 228"/>
                  <a:gd name="T114" fmla="*/ 452 w 522"/>
                  <a:gd name="T115" fmla="*/ 151 h 228"/>
                  <a:gd name="T116" fmla="*/ 475 w 522"/>
                  <a:gd name="T117" fmla="*/ 134 h 228"/>
                  <a:gd name="T118" fmla="*/ 485 w 522"/>
                  <a:gd name="T119" fmla="*/ 118 h 228"/>
                  <a:gd name="T120" fmla="*/ 508 w 522"/>
                  <a:gd name="T121" fmla="*/ 114 h 228"/>
                  <a:gd name="T122" fmla="*/ 522 w 522"/>
                  <a:gd name="T123" fmla="*/ 11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2" h="228">
                    <a:moveTo>
                      <a:pt x="520" y="110"/>
                    </a:moveTo>
                    <a:lnTo>
                      <a:pt x="516" y="108"/>
                    </a:lnTo>
                    <a:lnTo>
                      <a:pt x="516" y="103"/>
                    </a:lnTo>
                    <a:lnTo>
                      <a:pt x="512" y="103"/>
                    </a:lnTo>
                    <a:lnTo>
                      <a:pt x="506" y="101"/>
                    </a:lnTo>
                    <a:lnTo>
                      <a:pt x="504" y="97"/>
                    </a:lnTo>
                    <a:lnTo>
                      <a:pt x="502" y="95"/>
                    </a:lnTo>
                    <a:lnTo>
                      <a:pt x="500" y="95"/>
                    </a:lnTo>
                    <a:lnTo>
                      <a:pt x="495" y="95"/>
                    </a:lnTo>
                    <a:lnTo>
                      <a:pt x="491" y="93"/>
                    </a:lnTo>
                    <a:lnTo>
                      <a:pt x="489" y="91"/>
                    </a:lnTo>
                    <a:lnTo>
                      <a:pt x="489" y="87"/>
                    </a:lnTo>
                    <a:lnTo>
                      <a:pt x="475" y="87"/>
                    </a:lnTo>
                    <a:lnTo>
                      <a:pt x="475" y="95"/>
                    </a:lnTo>
                    <a:lnTo>
                      <a:pt x="473" y="95"/>
                    </a:lnTo>
                    <a:lnTo>
                      <a:pt x="471" y="95"/>
                    </a:lnTo>
                    <a:lnTo>
                      <a:pt x="469" y="95"/>
                    </a:lnTo>
                    <a:lnTo>
                      <a:pt x="464" y="91"/>
                    </a:lnTo>
                    <a:lnTo>
                      <a:pt x="452" y="91"/>
                    </a:lnTo>
                    <a:lnTo>
                      <a:pt x="450" y="93"/>
                    </a:lnTo>
                    <a:lnTo>
                      <a:pt x="452" y="93"/>
                    </a:lnTo>
                    <a:lnTo>
                      <a:pt x="452" y="95"/>
                    </a:lnTo>
                    <a:lnTo>
                      <a:pt x="448" y="95"/>
                    </a:lnTo>
                    <a:lnTo>
                      <a:pt x="446" y="93"/>
                    </a:lnTo>
                    <a:lnTo>
                      <a:pt x="442" y="91"/>
                    </a:lnTo>
                    <a:lnTo>
                      <a:pt x="442" y="87"/>
                    </a:lnTo>
                    <a:lnTo>
                      <a:pt x="442" y="83"/>
                    </a:lnTo>
                    <a:lnTo>
                      <a:pt x="442" y="83"/>
                    </a:lnTo>
                    <a:lnTo>
                      <a:pt x="442" y="79"/>
                    </a:lnTo>
                    <a:lnTo>
                      <a:pt x="440" y="72"/>
                    </a:lnTo>
                    <a:lnTo>
                      <a:pt x="437" y="70"/>
                    </a:lnTo>
                    <a:lnTo>
                      <a:pt x="437" y="47"/>
                    </a:lnTo>
                    <a:lnTo>
                      <a:pt x="433" y="47"/>
                    </a:lnTo>
                    <a:lnTo>
                      <a:pt x="427" y="45"/>
                    </a:lnTo>
                    <a:lnTo>
                      <a:pt x="425" y="47"/>
                    </a:lnTo>
                    <a:lnTo>
                      <a:pt x="423" y="47"/>
                    </a:lnTo>
                    <a:lnTo>
                      <a:pt x="417" y="47"/>
                    </a:lnTo>
                    <a:lnTo>
                      <a:pt x="415" y="47"/>
                    </a:lnTo>
                    <a:lnTo>
                      <a:pt x="411" y="41"/>
                    </a:lnTo>
                    <a:lnTo>
                      <a:pt x="400" y="41"/>
                    </a:lnTo>
                    <a:lnTo>
                      <a:pt x="398" y="39"/>
                    </a:lnTo>
                    <a:lnTo>
                      <a:pt x="394" y="39"/>
                    </a:lnTo>
                    <a:lnTo>
                      <a:pt x="386" y="47"/>
                    </a:lnTo>
                    <a:lnTo>
                      <a:pt x="386" y="52"/>
                    </a:lnTo>
                    <a:lnTo>
                      <a:pt x="384" y="56"/>
                    </a:lnTo>
                    <a:lnTo>
                      <a:pt x="373" y="56"/>
                    </a:lnTo>
                    <a:lnTo>
                      <a:pt x="371" y="58"/>
                    </a:lnTo>
                    <a:lnTo>
                      <a:pt x="359" y="58"/>
                    </a:lnTo>
                    <a:lnTo>
                      <a:pt x="359" y="60"/>
                    </a:lnTo>
                    <a:lnTo>
                      <a:pt x="355" y="64"/>
                    </a:lnTo>
                    <a:lnTo>
                      <a:pt x="353" y="64"/>
                    </a:lnTo>
                    <a:lnTo>
                      <a:pt x="353" y="64"/>
                    </a:lnTo>
                    <a:lnTo>
                      <a:pt x="350" y="62"/>
                    </a:lnTo>
                    <a:lnTo>
                      <a:pt x="346" y="62"/>
                    </a:lnTo>
                    <a:lnTo>
                      <a:pt x="344" y="64"/>
                    </a:lnTo>
                    <a:lnTo>
                      <a:pt x="338" y="64"/>
                    </a:lnTo>
                    <a:lnTo>
                      <a:pt x="334" y="62"/>
                    </a:lnTo>
                    <a:lnTo>
                      <a:pt x="334" y="62"/>
                    </a:lnTo>
                    <a:lnTo>
                      <a:pt x="332" y="60"/>
                    </a:lnTo>
                    <a:lnTo>
                      <a:pt x="315" y="60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1" y="54"/>
                    </a:lnTo>
                    <a:lnTo>
                      <a:pt x="307" y="54"/>
                    </a:lnTo>
                    <a:lnTo>
                      <a:pt x="307" y="52"/>
                    </a:lnTo>
                    <a:lnTo>
                      <a:pt x="303" y="47"/>
                    </a:lnTo>
                    <a:lnTo>
                      <a:pt x="303" y="47"/>
                    </a:lnTo>
                    <a:lnTo>
                      <a:pt x="303" y="45"/>
                    </a:lnTo>
                    <a:lnTo>
                      <a:pt x="286" y="45"/>
                    </a:lnTo>
                    <a:lnTo>
                      <a:pt x="280" y="39"/>
                    </a:lnTo>
                    <a:lnTo>
                      <a:pt x="272" y="39"/>
                    </a:lnTo>
                    <a:lnTo>
                      <a:pt x="270" y="37"/>
                    </a:lnTo>
                    <a:lnTo>
                      <a:pt x="270" y="37"/>
                    </a:lnTo>
                    <a:lnTo>
                      <a:pt x="265" y="35"/>
                    </a:lnTo>
                    <a:lnTo>
                      <a:pt x="255" y="35"/>
                    </a:lnTo>
                    <a:lnTo>
                      <a:pt x="241" y="39"/>
                    </a:lnTo>
                    <a:lnTo>
                      <a:pt x="239" y="41"/>
                    </a:lnTo>
                    <a:lnTo>
                      <a:pt x="234" y="41"/>
                    </a:lnTo>
                    <a:lnTo>
                      <a:pt x="232" y="39"/>
                    </a:lnTo>
                    <a:lnTo>
                      <a:pt x="228" y="39"/>
                    </a:lnTo>
                    <a:lnTo>
                      <a:pt x="228" y="39"/>
                    </a:lnTo>
                    <a:lnTo>
                      <a:pt x="220" y="39"/>
                    </a:lnTo>
                    <a:lnTo>
                      <a:pt x="216" y="33"/>
                    </a:lnTo>
                    <a:lnTo>
                      <a:pt x="216" y="31"/>
                    </a:lnTo>
                    <a:lnTo>
                      <a:pt x="210" y="33"/>
                    </a:lnTo>
                    <a:lnTo>
                      <a:pt x="210" y="31"/>
                    </a:lnTo>
                    <a:lnTo>
                      <a:pt x="207" y="31"/>
                    </a:lnTo>
                    <a:lnTo>
                      <a:pt x="205" y="25"/>
                    </a:lnTo>
                    <a:lnTo>
                      <a:pt x="201" y="21"/>
                    </a:lnTo>
                    <a:lnTo>
                      <a:pt x="201" y="16"/>
                    </a:lnTo>
                    <a:lnTo>
                      <a:pt x="199" y="16"/>
                    </a:lnTo>
                    <a:lnTo>
                      <a:pt x="195" y="14"/>
                    </a:lnTo>
                    <a:lnTo>
                      <a:pt x="191" y="14"/>
                    </a:lnTo>
                    <a:lnTo>
                      <a:pt x="189" y="16"/>
                    </a:lnTo>
                    <a:lnTo>
                      <a:pt x="187" y="16"/>
                    </a:lnTo>
                    <a:lnTo>
                      <a:pt x="181" y="12"/>
                    </a:lnTo>
                    <a:lnTo>
                      <a:pt x="178" y="10"/>
                    </a:lnTo>
                    <a:lnTo>
                      <a:pt x="176" y="8"/>
                    </a:lnTo>
                    <a:lnTo>
                      <a:pt x="168" y="8"/>
                    </a:lnTo>
                    <a:lnTo>
                      <a:pt x="162" y="8"/>
                    </a:lnTo>
                    <a:lnTo>
                      <a:pt x="158" y="8"/>
                    </a:lnTo>
                    <a:lnTo>
                      <a:pt x="143" y="0"/>
                    </a:lnTo>
                    <a:lnTo>
                      <a:pt x="143" y="4"/>
                    </a:lnTo>
                    <a:lnTo>
                      <a:pt x="141" y="8"/>
                    </a:lnTo>
                    <a:lnTo>
                      <a:pt x="139" y="8"/>
                    </a:lnTo>
                    <a:lnTo>
                      <a:pt x="137" y="8"/>
                    </a:lnTo>
                    <a:lnTo>
                      <a:pt x="139" y="12"/>
                    </a:lnTo>
                    <a:lnTo>
                      <a:pt x="135" y="12"/>
                    </a:lnTo>
                    <a:lnTo>
                      <a:pt x="135" y="16"/>
                    </a:lnTo>
                    <a:lnTo>
                      <a:pt x="137" y="18"/>
                    </a:lnTo>
                    <a:lnTo>
                      <a:pt x="139" y="25"/>
                    </a:lnTo>
                    <a:lnTo>
                      <a:pt x="145" y="33"/>
                    </a:lnTo>
                    <a:lnTo>
                      <a:pt x="147" y="33"/>
                    </a:lnTo>
                    <a:lnTo>
                      <a:pt x="147" y="35"/>
                    </a:lnTo>
                    <a:lnTo>
                      <a:pt x="149" y="39"/>
                    </a:lnTo>
                    <a:lnTo>
                      <a:pt x="149" y="45"/>
                    </a:lnTo>
                    <a:lnTo>
                      <a:pt x="145" y="45"/>
                    </a:lnTo>
                    <a:lnTo>
                      <a:pt x="145" y="47"/>
                    </a:lnTo>
                    <a:lnTo>
                      <a:pt x="143" y="47"/>
                    </a:lnTo>
                    <a:lnTo>
                      <a:pt x="137" y="52"/>
                    </a:lnTo>
                    <a:lnTo>
                      <a:pt x="137" y="50"/>
                    </a:lnTo>
                    <a:lnTo>
                      <a:pt x="137" y="47"/>
                    </a:lnTo>
                    <a:lnTo>
                      <a:pt x="125" y="47"/>
                    </a:lnTo>
                    <a:lnTo>
                      <a:pt x="125" y="45"/>
                    </a:lnTo>
                    <a:lnTo>
                      <a:pt x="114" y="45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10" y="45"/>
                    </a:lnTo>
                    <a:lnTo>
                      <a:pt x="104" y="47"/>
                    </a:lnTo>
                    <a:lnTo>
                      <a:pt x="104" y="43"/>
                    </a:lnTo>
                    <a:lnTo>
                      <a:pt x="96" y="43"/>
                    </a:lnTo>
                    <a:lnTo>
                      <a:pt x="91" y="41"/>
                    </a:lnTo>
                    <a:lnTo>
                      <a:pt x="89" y="39"/>
                    </a:lnTo>
                    <a:lnTo>
                      <a:pt x="89" y="37"/>
                    </a:lnTo>
                    <a:lnTo>
                      <a:pt x="87" y="35"/>
                    </a:lnTo>
                    <a:lnTo>
                      <a:pt x="87" y="33"/>
                    </a:lnTo>
                    <a:lnTo>
                      <a:pt x="77" y="33"/>
                    </a:lnTo>
                    <a:lnTo>
                      <a:pt x="73" y="35"/>
                    </a:lnTo>
                    <a:lnTo>
                      <a:pt x="67" y="35"/>
                    </a:lnTo>
                    <a:lnTo>
                      <a:pt x="67" y="31"/>
                    </a:lnTo>
                    <a:lnTo>
                      <a:pt x="56" y="31"/>
                    </a:lnTo>
                    <a:lnTo>
                      <a:pt x="56" y="29"/>
                    </a:lnTo>
                    <a:lnTo>
                      <a:pt x="52" y="31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38" y="35"/>
                    </a:lnTo>
                    <a:lnTo>
                      <a:pt x="33" y="39"/>
                    </a:lnTo>
                    <a:lnTo>
                      <a:pt x="29" y="39"/>
                    </a:lnTo>
                    <a:lnTo>
                      <a:pt x="21" y="50"/>
                    </a:lnTo>
                    <a:lnTo>
                      <a:pt x="21" y="52"/>
                    </a:lnTo>
                    <a:lnTo>
                      <a:pt x="23" y="54"/>
                    </a:lnTo>
                    <a:lnTo>
                      <a:pt x="17" y="54"/>
                    </a:lnTo>
                    <a:lnTo>
                      <a:pt x="19" y="56"/>
                    </a:lnTo>
                    <a:lnTo>
                      <a:pt x="2" y="56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7" y="70"/>
                    </a:lnTo>
                    <a:lnTo>
                      <a:pt x="7" y="76"/>
                    </a:lnTo>
                    <a:lnTo>
                      <a:pt x="9" y="79"/>
                    </a:lnTo>
                    <a:lnTo>
                      <a:pt x="13" y="79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19" y="83"/>
                    </a:lnTo>
                    <a:lnTo>
                      <a:pt x="25" y="89"/>
                    </a:lnTo>
                    <a:lnTo>
                      <a:pt x="33" y="87"/>
                    </a:lnTo>
                    <a:lnTo>
                      <a:pt x="40" y="89"/>
                    </a:lnTo>
                    <a:lnTo>
                      <a:pt x="40" y="91"/>
                    </a:lnTo>
                    <a:lnTo>
                      <a:pt x="44" y="91"/>
                    </a:lnTo>
                    <a:lnTo>
                      <a:pt x="46" y="93"/>
                    </a:lnTo>
                    <a:lnTo>
                      <a:pt x="50" y="95"/>
                    </a:lnTo>
                    <a:lnTo>
                      <a:pt x="56" y="99"/>
                    </a:lnTo>
                    <a:lnTo>
                      <a:pt x="56" y="101"/>
                    </a:lnTo>
                    <a:lnTo>
                      <a:pt x="60" y="108"/>
                    </a:lnTo>
                    <a:lnTo>
                      <a:pt x="67" y="112"/>
                    </a:lnTo>
                    <a:lnTo>
                      <a:pt x="69" y="116"/>
                    </a:lnTo>
                    <a:lnTo>
                      <a:pt x="71" y="118"/>
                    </a:lnTo>
                    <a:lnTo>
                      <a:pt x="71" y="122"/>
                    </a:lnTo>
                    <a:lnTo>
                      <a:pt x="71" y="124"/>
                    </a:lnTo>
                    <a:lnTo>
                      <a:pt x="73" y="126"/>
                    </a:lnTo>
                    <a:lnTo>
                      <a:pt x="75" y="128"/>
                    </a:lnTo>
                    <a:lnTo>
                      <a:pt x="75" y="130"/>
                    </a:lnTo>
                    <a:lnTo>
                      <a:pt x="71" y="134"/>
                    </a:lnTo>
                    <a:lnTo>
                      <a:pt x="71" y="137"/>
                    </a:lnTo>
                    <a:lnTo>
                      <a:pt x="73" y="141"/>
                    </a:lnTo>
                    <a:lnTo>
                      <a:pt x="75" y="145"/>
                    </a:lnTo>
                    <a:lnTo>
                      <a:pt x="77" y="147"/>
                    </a:lnTo>
                    <a:lnTo>
                      <a:pt x="79" y="149"/>
                    </a:lnTo>
                    <a:lnTo>
                      <a:pt x="83" y="149"/>
                    </a:lnTo>
                    <a:lnTo>
                      <a:pt x="85" y="149"/>
                    </a:lnTo>
                    <a:lnTo>
                      <a:pt x="87" y="149"/>
                    </a:lnTo>
                    <a:lnTo>
                      <a:pt x="91" y="151"/>
                    </a:lnTo>
                    <a:lnTo>
                      <a:pt x="98" y="153"/>
                    </a:lnTo>
                    <a:lnTo>
                      <a:pt x="120" y="153"/>
                    </a:lnTo>
                    <a:lnTo>
                      <a:pt x="123" y="155"/>
                    </a:lnTo>
                    <a:lnTo>
                      <a:pt x="125" y="155"/>
                    </a:lnTo>
                    <a:lnTo>
                      <a:pt x="127" y="157"/>
                    </a:lnTo>
                    <a:lnTo>
                      <a:pt x="129" y="157"/>
                    </a:lnTo>
                    <a:lnTo>
                      <a:pt x="131" y="157"/>
                    </a:lnTo>
                    <a:lnTo>
                      <a:pt x="133" y="161"/>
                    </a:lnTo>
                    <a:lnTo>
                      <a:pt x="135" y="161"/>
                    </a:lnTo>
                    <a:lnTo>
                      <a:pt x="137" y="163"/>
                    </a:lnTo>
                    <a:lnTo>
                      <a:pt x="137" y="163"/>
                    </a:lnTo>
                    <a:lnTo>
                      <a:pt x="143" y="166"/>
                    </a:lnTo>
                    <a:lnTo>
                      <a:pt x="147" y="166"/>
                    </a:lnTo>
                    <a:lnTo>
                      <a:pt x="147" y="168"/>
                    </a:lnTo>
                    <a:lnTo>
                      <a:pt x="158" y="168"/>
                    </a:lnTo>
                    <a:lnTo>
                      <a:pt x="160" y="174"/>
                    </a:lnTo>
                    <a:lnTo>
                      <a:pt x="170" y="186"/>
                    </a:lnTo>
                    <a:lnTo>
                      <a:pt x="172" y="188"/>
                    </a:lnTo>
                    <a:lnTo>
                      <a:pt x="178" y="197"/>
                    </a:lnTo>
                    <a:lnTo>
                      <a:pt x="183" y="199"/>
                    </a:lnTo>
                    <a:lnTo>
                      <a:pt x="185" y="203"/>
                    </a:lnTo>
                    <a:lnTo>
                      <a:pt x="187" y="205"/>
                    </a:lnTo>
                    <a:lnTo>
                      <a:pt x="201" y="203"/>
                    </a:lnTo>
                    <a:lnTo>
                      <a:pt x="216" y="205"/>
                    </a:lnTo>
                    <a:lnTo>
                      <a:pt x="228" y="205"/>
                    </a:lnTo>
                    <a:lnTo>
                      <a:pt x="236" y="205"/>
                    </a:lnTo>
                    <a:lnTo>
                      <a:pt x="239" y="205"/>
                    </a:lnTo>
                    <a:lnTo>
                      <a:pt x="241" y="203"/>
                    </a:lnTo>
                    <a:lnTo>
                      <a:pt x="243" y="201"/>
                    </a:lnTo>
                    <a:lnTo>
                      <a:pt x="245" y="201"/>
                    </a:lnTo>
                    <a:lnTo>
                      <a:pt x="249" y="203"/>
                    </a:lnTo>
                    <a:lnTo>
                      <a:pt x="249" y="203"/>
                    </a:lnTo>
                    <a:lnTo>
                      <a:pt x="251" y="205"/>
                    </a:lnTo>
                    <a:lnTo>
                      <a:pt x="265" y="205"/>
                    </a:lnTo>
                    <a:lnTo>
                      <a:pt x="270" y="205"/>
                    </a:lnTo>
                    <a:lnTo>
                      <a:pt x="272" y="205"/>
                    </a:lnTo>
                    <a:lnTo>
                      <a:pt x="276" y="211"/>
                    </a:lnTo>
                    <a:lnTo>
                      <a:pt x="278" y="213"/>
                    </a:lnTo>
                    <a:lnTo>
                      <a:pt x="280" y="215"/>
                    </a:lnTo>
                    <a:lnTo>
                      <a:pt x="286" y="217"/>
                    </a:lnTo>
                    <a:lnTo>
                      <a:pt x="299" y="217"/>
                    </a:lnTo>
                    <a:lnTo>
                      <a:pt x="303" y="219"/>
                    </a:lnTo>
                    <a:lnTo>
                      <a:pt x="309" y="221"/>
                    </a:lnTo>
                    <a:lnTo>
                      <a:pt x="311" y="224"/>
                    </a:lnTo>
                    <a:lnTo>
                      <a:pt x="313" y="224"/>
                    </a:lnTo>
                    <a:lnTo>
                      <a:pt x="315" y="221"/>
                    </a:lnTo>
                    <a:lnTo>
                      <a:pt x="319" y="221"/>
                    </a:lnTo>
                    <a:lnTo>
                      <a:pt x="321" y="219"/>
                    </a:lnTo>
                    <a:lnTo>
                      <a:pt x="324" y="219"/>
                    </a:lnTo>
                    <a:lnTo>
                      <a:pt x="324" y="221"/>
                    </a:lnTo>
                    <a:lnTo>
                      <a:pt x="326" y="226"/>
                    </a:lnTo>
                    <a:lnTo>
                      <a:pt x="328" y="226"/>
                    </a:lnTo>
                    <a:lnTo>
                      <a:pt x="330" y="228"/>
                    </a:lnTo>
                    <a:lnTo>
                      <a:pt x="334" y="228"/>
                    </a:lnTo>
                    <a:lnTo>
                      <a:pt x="334" y="226"/>
                    </a:lnTo>
                    <a:lnTo>
                      <a:pt x="340" y="221"/>
                    </a:lnTo>
                    <a:lnTo>
                      <a:pt x="355" y="211"/>
                    </a:lnTo>
                    <a:lnTo>
                      <a:pt x="359" y="209"/>
                    </a:lnTo>
                    <a:lnTo>
                      <a:pt x="398" y="209"/>
                    </a:lnTo>
                    <a:lnTo>
                      <a:pt x="402" y="203"/>
                    </a:lnTo>
                    <a:lnTo>
                      <a:pt x="408" y="203"/>
                    </a:lnTo>
                    <a:lnTo>
                      <a:pt x="411" y="201"/>
                    </a:lnTo>
                    <a:lnTo>
                      <a:pt x="415" y="195"/>
                    </a:lnTo>
                    <a:lnTo>
                      <a:pt x="415" y="192"/>
                    </a:lnTo>
                    <a:lnTo>
                      <a:pt x="415" y="188"/>
                    </a:lnTo>
                    <a:lnTo>
                      <a:pt x="415" y="188"/>
                    </a:lnTo>
                    <a:lnTo>
                      <a:pt x="421" y="188"/>
                    </a:lnTo>
                    <a:lnTo>
                      <a:pt x="425" y="184"/>
                    </a:lnTo>
                    <a:lnTo>
                      <a:pt x="425" y="180"/>
                    </a:lnTo>
                    <a:lnTo>
                      <a:pt x="427" y="180"/>
                    </a:lnTo>
                    <a:lnTo>
                      <a:pt x="427" y="178"/>
                    </a:lnTo>
                    <a:lnTo>
                      <a:pt x="425" y="176"/>
                    </a:lnTo>
                    <a:lnTo>
                      <a:pt x="421" y="172"/>
                    </a:lnTo>
                    <a:lnTo>
                      <a:pt x="417" y="170"/>
                    </a:lnTo>
                    <a:lnTo>
                      <a:pt x="413" y="166"/>
                    </a:lnTo>
                    <a:lnTo>
                      <a:pt x="411" y="161"/>
                    </a:lnTo>
                    <a:lnTo>
                      <a:pt x="411" y="157"/>
                    </a:lnTo>
                    <a:lnTo>
                      <a:pt x="413" y="155"/>
                    </a:lnTo>
                    <a:lnTo>
                      <a:pt x="413" y="151"/>
                    </a:lnTo>
                    <a:lnTo>
                      <a:pt x="415" y="149"/>
                    </a:lnTo>
                    <a:lnTo>
                      <a:pt x="421" y="149"/>
                    </a:lnTo>
                    <a:lnTo>
                      <a:pt x="423" y="151"/>
                    </a:lnTo>
                    <a:lnTo>
                      <a:pt x="425" y="151"/>
                    </a:lnTo>
                    <a:lnTo>
                      <a:pt x="425" y="153"/>
                    </a:lnTo>
                    <a:lnTo>
                      <a:pt x="429" y="155"/>
                    </a:lnTo>
                    <a:lnTo>
                      <a:pt x="431" y="157"/>
                    </a:lnTo>
                    <a:lnTo>
                      <a:pt x="433" y="157"/>
                    </a:lnTo>
                    <a:lnTo>
                      <a:pt x="440" y="157"/>
                    </a:lnTo>
                    <a:lnTo>
                      <a:pt x="442" y="157"/>
                    </a:lnTo>
                    <a:lnTo>
                      <a:pt x="448" y="157"/>
                    </a:lnTo>
                    <a:lnTo>
                      <a:pt x="450" y="155"/>
                    </a:lnTo>
                    <a:lnTo>
                      <a:pt x="452" y="151"/>
                    </a:lnTo>
                    <a:lnTo>
                      <a:pt x="452" y="149"/>
                    </a:lnTo>
                    <a:lnTo>
                      <a:pt x="452" y="143"/>
                    </a:lnTo>
                    <a:lnTo>
                      <a:pt x="471" y="143"/>
                    </a:lnTo>
                    <a:lnTo>
                      <a:pt x="477" y="137"/>
                    </a:lnTo>
                    <a:lnTo>
                      <a:pt x="475" y="134"/>
                    </a:lnTo>
                    <a:lnTo>
                      <a:pt x="473" y="130"/>
                    </a:lnTo>
                    <a:lnTo>
                      <a:pt x="475" y="128"/>
                    </a:lnTo>
                    <a:lnTo>
                      <a:pt x="483" y="124"/>
                    </a:lnTo>
                    <a:lnTo>
                      <a:pt x="485" y="124"/>
                    </a:lnTo>
                    <a:lnTo>
                      <a:pt x="485" y="118"/>
                    </a:lnTo>
                    <a:lnTo>
                      <a:pt x="493" y="120"/>
                    </a:lnTo>
                    <a:lnTo>
                      <a:pt x="498" y="116"/>
                    </a:lnTo>
                    <a:lnTo>
                      <a:pt x="500" y="116"/>
                    </a:lnTo>
                    <a:lnTo>
                      <a:pt x="502" y="114"/>
                    </a:lnTo>
                    <a:lnTo>
                      <a:pt x="508" y="114"/>
                    </a:lnTo>
                    <a:lnTo>
                      <a:pt x="512" y="116"/>
                    </a:lnTo>
                    <a:lnTo>
                      <a:pt x="512" y="118"/>
                    </a:lnTo>
                    <a:lnTo>
                      <a:pt x="522" y="118"/>
                    </a:lnTo>
                    <a:lnTo>
                      <a:pt x="522" y="116"/>
                    </a:lnTo>
                    <a:lnTo>
                      <a:pt x="522" y="114"/>
                    </a:lnTo>
                    <a:lnTo>
                      <a:pt x="520" y="110"/>
                    </a:lnTo>
                    <a:lnTo>
                      <a:pt x="520" y="110"/>
                    </a:lnTo>
                    <a:lnTo>
                      <a:pt x="520" y="11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138"/>
              <p:cNvSpPr>
                <a:spLocks/>
              </p:cNvSpPr>
              <p:nvPr/>
            </p:nvSpPr>
            <p:spPr bwMode="auto">
              <a:xfrm>
                <a:off x="3098" y="1303"/>
                <a:ext cx="51" cy="68"/>
              </a:xfrm>
              <a:custGeom>
                <a:avLst/>
                <a:gdLst>
                  <a:gd name="T0" fmla="*/ 4 w 51"/>
                  <a:gd name="T1" fmla="*/ 6 h 68"/>
                  <a:gd name="T2" fmla="*/ 6 w 51"/>
                  <a:gd name="T3" fmla="*/ 10 h 68"/>
                  <a:gd name="T4" fmla="*/ 8 w 51"/>
                  <a:gd name="T5" fmla="*/ 16 h 68"/>
                  <a:gd name="T6" fmla="*/ 16 w 51"/>
                  <a:gd name="T7" fmla="*/ 26 h 68"/>
                  <a:gd name="T8" fmla="*/ 20 w 51"/>
                  <a:gd name="T9" fmla="*/ 33 h 68"/>
                  <a:gd name="T10" fmla="*/ 26 w 51"/>
                  <a:gd name="T11" fmla="*/ 33 h 68"/>
                  <a:gd name="T12" fmla="*/ 26 w 51"/>
                  <a:gd name="T13" fmla="*/ 45 h 68"/>
                  <a:gd name="T14" fmla="*/ 26 w 51"/>
                  <a:gd name="T15" fmla="*/ 51 h 68"/>
                  <a:gd name="T16" fmla="*/ 24 w 51"/>
                  <a:gd name="T17" fmla="*/ 55 h 68"/>
                  <a:gd name="T18" fmla="*/ 26 w 51"/>
                  <a:gd name="T19" fmla="*/ 62 h 68"/>
                  <a:gd name="T20" fmla="*/ 33 w 51"/>
                  <a:gd name="T21" fmla="*/ 66 h 68"/>
                  <a:gd name="T22" fmla="*/ 31 w 51"/>
                  <a:gd name="T23" fmla="*/ 62 h 68"/>
                  <a:gd name="T24" fmla="*/ 33 w 51"/>
                  <a:gd name="T25" fmla="*/ 58 h 68"/>
                  <a:gd name="T26" fmla="*/ 37 w 51"/>
                  <a:gd name="T27" fmla="*/ 53 h 68"/>
                  <a:gd name="T28" fmla="*/ 41 w 51"/>
                  <a:gd name="T29" fmla="*/ 49 h 68"/>
                  <a:gd name="T30" fmla="*/ 37 w 51"/>
                  <a:gd name="T31" fmla="*/ 47 h 68"/>
                  <a:gd name="T32" fmla="*/ 37 w 51"/>
                  <a:gd name="T33" fmla="*/ 43 h 68"/>
                  <a:gd name="T34" fmla="*/ 43 w 51"/>
                  <a:gd name="T35" fmla="*/ 45 h 68"/>
                  <a:gd name="T36" fmla="*/ 51 w 51"/>
                  <a:gd name="T37" fmla="*/ 43 h 68"/>
                  <a:gd name="T38" fmla="*/ 51 w 51"/>
                  <a:gd name="T39" fmla="*/ 35 h 68"/>
                  <a:gd name="T40" fmla="*/ 47 w 51"/>
                  <a:gd name="T41" fmla="*/ 33 h 68"/>
                  <a:gd name="T42" fmla="*/ 43 w 51"/>
                  <a:gd name="T43" fmla="*/ 33 h 68"/>
                  <a:gd name="T44" fmla="*/ 45 w 51"/>
                  <a:gd name="T45" fmla="*/ 24 h 68"/>
                  <a:gd name="T46" fmla="*/ 41 w 51"/>
                  <a:gd name="T47" fmla="*/ 22 h 68"/>
                  <a:gd name="T48" fmla="*/ 39 w 51"/>
                  <a:gd name="T49" fmla="*/ 18 h 68"/>
                  <a:gd name="T50" fmla="*/ 39 w 51"/>
                  <a:gd name="T51" fmla="*/ 12 h 68"/>
                  <a:gd name="T52" fmla="*/ 35 w 51"/>
                  <a:gd name="T53" fmla="*/ 10 h 68"/>
                  <a:gd name="T54" fmla="*/ 31 w 51"/>
                  <a:gd name="T55" fmla="*/ 6 h 68"/>
                  <a:gd name="T56" fmla="*/ 18 w 51"/>
                  <a:gd name="T57" fmla="*/ 4 h 68"/>
                  <a:gd name="T58" fmla="*/ 16 w 51"/>
                  <a:gd name="T59" fmla="*/ 2 h 68"/>
                  <a:gd name="T60" fmla="*/ 12 w 51"/>
                  <a:gd name="T61" fmla="*/ 0 h 68"/>
                  <a:gd name="T62" fmla="*/ 8 w 51"/>
                  <a:gd name="T63" fmla="*/ 0 h 68"/>
                  <a:gd name="T64" fmla="*/ 6 w 51"/>
                  <a:gd name="T65" fmla="*/ 2 h 68"/>
                  <a:gd name="T66" fmla="*/ 2 w 51"/>
                  <a:gd name="T67" fmla="*/ 0 h 68"/>
                  <a:gd name="T68" fmla="*/ 0 w 51"/>
                  <a:gd name="T6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68">
                    <a:moveTo>
                      <a:pt x="0" y="4"/>
                    </a:moveTo>
                    <a:lnTo>
                      <a:pt x="4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0" y="33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6" y="47"/>
                    </a:lnTo>
                    <a:lnTo>
                      <a:pt x="26" y="51"/>
                    </a:lnTo>
                    <a:lnTo>
                      <a:pt x="24" y="53"/>
                    </a:lnTo>
                    <a:lnTo>
                      <a:pt x="24" y="55"/>
                    </a:lnTo>
                    <a:lnTo>
                      <a:pt x="26" y="60"/>
                    </a:lnTo>
                    <a:lnTo>
                      <a:pt x="26" y="62"/>
                    </a:lnTo>
                    <a:lnTo>
                      <a:pt x="26" y="68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1" y="62"/>
                    </a:lnTo>
                    <a:lnTo>
                      <a:pt x="31" y="58"/>
                    </a:lnTo>
                    <a:lnTo>
                      <a:pt x="33" y="58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41" y="51"/>
                    </a:lnTo>
                    <a:lnTo>
                      <a:pt x="41" y="49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41" y="43"/>
                    </a:lnTo>
                    <a:lnTo>
                      <a:pt x="43" y="45"/>
                    </a:lnTo>
                    <a:lnTo>
                      <a:pt x="47" y="45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3" y="26"/>
                    </a:lnTo>
                    <a:lnTo>
                      <a:pt x="45" y="24"/>
                    </a:lnTo>
                    <a:lnTo>
                      <a:pt x="43" y="22"/>
                    </a:lnTo>
                    <a:lnTo>
                      <a:pt x="41" y="22"/>
                    </a:lnTo>
                    <a:lnTo>
                      <a:pt x="39" y="24"/>
                    </a:lnTo>
                    <a:lnTo>
                      <a:pt x="39" y="18"/>
                    </a:lnTo>
                    <a:lnTo>
                      <a:pt x="41" y="16"/>
                    </a:lnTo>
                    <a:lnTo>
                      <a:pt x="39" y="12"/>
                    </a:lnTo>
                    <a:lnTo>
                      <a:pt x="37" y="10"/>
                    </a:lnTo>
                    <a:lnTo>
                      <a:pt x="35" y="10"/>
                    </a:lnTo>
                    <a:lnTo>
                      <a:pt x="31" y="10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139"/>
              <p:cNvSpPr>
                <a:spLocks/>
              </p:cNvSpPr>
              <p:nvPr/>
            </p:nvSpPr>
            <p:spPr bwMode="auto">
              <a:xfrm>
                <a:off x="3098" y="1303"/>
                <a:ext cx="51" cy="68"/>
              </a:xfrm>
              <a:custGeom>
                <a:avLst/>
                <a:gdLst>
                  <a:gd name="T0" fmla="*/ 4 w 51"/>
                  <a:gd name="T1" fmla="*/ 6 h 68"/>
                  <a:gd name="T2" fmla="*/ 6 w 51"/>
                  <a:gd name="T3" fmla="*/ 10 h 68"/>
                  <a:gd name="T4" fmla="*/ 8 w 51"/>
                  <a:gd name="T5" fmla="*/ 16 h 68"/>
                  <a:gd name="T6" fmla="*/ 16 w 51"/>
                  <a:gd name="T7" fmla="*/ 26 h 68"/>
                  <a:gd name="T8" fmla="*/ 20 w 51"/>
                  <a:gd name="T9" fmla="*/ 33 h 68"/>
                  <a:gd name="T10" fmla="*/ 26 w 51"/>
                  <a:gd name="T11" fmla="*/ 33 h 68"/>
                  <a:gd name="T12" fmla="*/ 26 w 51"/>
                  <a:gd name="T13" fmla="*/ 45 h 68"/>
                  <a:gd name="T14" fmla="*/ 26 w 51"/>
                  <a:gd name="T15" fmla="*/ 51 h 68"/>
                  <a:gd name="T16" fmla="*/ 24 w 51"/>
                  <a:gd name="T17" fmla="*/ 55 h 68"/>
                  <a:gd name="T18" fmla="*/ 26 w 51"/>
                  <a:gd name="T19" fmla="*/ 62 h 68"/>
                  <a:gd name="T20" fmla="*/ 33 w 51"/>
                  <a:gd name="T21" fmla="*/ 66 h 68"/>
                  <a:gd name="T22" fmla="*/ 31 w 51"/>
                  <a:gd name="T23" fmla="*/ 62 h 68"/>
                  <a:gd name="T24" fmla="*/ 33 w 51"/>
                  <a:gd name="T25" fmla="*/ 58 h 68"/>
                  <a:gd name="T26" fmla="*/ 37 w 51"/>
                  <a:gd name="T27" fmla="*/ 53 h 68"/>
                  <a:gd name="T28" fmla="*/ 41 w 51"/>
                  <a:gd name="T29" fmla="*/ 49 h 68"/>
                  <a:gd name="T30" fmla="*/ 37 w 51"/>
                  <a:gd name="T31" fmla="*/ 47 h 68"/>
                  <a:gd name="T32" fmla="*/ 37 w 51"/>
                  <a:gd name="T33" fmla="*/ 43 h 68"/>
                  <a:gd name="T34" fmla="*/ 43 w 51"/>
                  <a:gd name="T35" fmla="*/ 45 h 68"/>
                  <a:gd name="T36" fmla="*/ 51 w 51"/>
                  <a:gd name="T37" fmla="*/ 43 h 68"/>
                  <a:gd name="T38" fmla="*/ 51 w 51"/>
                  <a:gd name="T39" fmla="*/ 35 h 68"/>
                  <a:gd name="T40" fmla="*/ 47 w 51"/>
                  <a:gd name="T41" fmla="*/ 33 h 68"/>
                  <a:gd name="T42" fmla="*/ 43 w 51"/>
                  <a:gd name="T43" fmla="*/ 33 h 68"/>
                  <a:gd name="T44" fmla="*/ 45 w 51"/>
                  <a:gd name="T45" fmla="*/ 24 h 68"/>
                  <a:gd name="T46" fmla="*/ 41 w 51"/>
                  <a:gd name="T47" fmla="*/ 22 h 68"/>
                  <a:gd name="T48" fmla="*/ 39 w 51"/>
                  <a:gd name="T49" fmla="*/ 18 h 68"/>
                  <a:gd name="T50" fmla="*/ 39 w 51"/>
                  <a:gd name="T51" fmla="*/ 12 h 68"/>
                  <a:gd name="T52" fmla="*/ 35 w 51"/>
                  <a:gd name="T53" fmla="*/ 10 h 68"/>
                  <a:gd name="T54" fmla="*/ 31 w 51"/>
                  <a:gd name="T55" fmla="*/ 6 h 68"/>
                  <a:gd name="T56" fmla="*/ 18 w 51"/>
                  <a:gd name="T57" fmla="*/ 4 h 68"/>
                  <a:gd name="T58" fmla="*/ 16 w 51"/>
                  <a:gd name="T59" fmla="*/ 2 h 68"/>
                  <a:gd name="T60" fmla="*/ 12 w 51"/>
                  <a:gd name="T61" fmla="*/ 0 h 68"/>
                  <a:gd name="T62" fmla="*/ 8 w 51"/>
                  <a:gd name="T63" fmla="*/ 0 h 68"/>
                  <a:gd name="T64" fmla="*/ 6 w 51"/>
                  <a:gd name="T65" fmla="*/ 2 h 68"/>
                  <a:gd name="T66" fmla="*/ 2 w 51"/>
                  <a:gd name="T67" fmla="*/ 0 h 68"/>
                  <a:gd name="T68" fmla="*/ 0 w 51"/>
                  <a:gd name="T6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68">
                    <a:moveTo>
                      <a:pt x="0" y="4"/>
                    </a:moveTo>
                    <a:lnTo>
                      <a:pt x="4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0" y="33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6" y="47"/>
                    </a:lnTo>
                    <a:lnTo>
                      <a:pt x="26" y="51"/>
                    </a:lnTo>
                    <a:lnTo>
                      <a:pt x="24" y="53"/>
                    </a:lnTo>
                    <a:lnTo>
                      <a:pt x="24" y="55"/>
                    </a:lnTo>
                    <a:lnTo>
                      <a:pt x="26" y="60"/>
                    </a:lnTo>
                    <a:lnTo>
                      <a:pt x="26" y="62"/>
                    </a:lnTo>
                    <a:lnTo>
                      <a:pt x="26" y="68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1" y="62"/>
                    </a:lnTo>
                    <a:lnTo>
                      <a:pt x="31" y="58"/>
                    </a:lnTo>
                    <a:lnTo>
                      <a:pt x="33" y="58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41" y="51"/>
                    </a:lnTo>
                    <a:lnTo>
                      <a:pt x="41" y="49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41" y="43"/>
                    </a:lnTo>
                    <a:lnTo>
                      <a:pt x="43" y="45"/>
                    </a:lnTo>
                    <a:lnTo>
                      <a:pt x="47" y="45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3" y="26"/>
                    </a:lnTo>
                    <a:lnTo>
                      <a:pt x="45" y="24"/>
                    </a:lnTo>
                    <a:lnTo>
                      <a:pt x="43" y="22"/>
                    </a:lnTo>
                    <a:lnTo>
                      <a:pt x="41" y="22"/>
                    </a:lnTo>
                    <a:lnTo>
                      <a:pt x="39" y="24"/>
                    </a:lnTo>
                    <a:lnTo>
                      <a:pt x="39" y="18"/>
                    </a:lnTo>
                    <a:lnTo>
                      <a:pt x="41" y="16"/>
                    </a:lnTo>
                    <a:lnTo>
                      <a:pt x="39" y="12"/>
                    </a:lnTo>
                    <a:lnTo>
                      <a:pt x="37" y="10"/>
                    </a:lnTo>
                    <a:lnTo>
                      <a:pt x="35" y="10"/>
                    </a:lnTo>
                    <a:lnTo>
                      <a:pt x="31" y="10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140"/>
              <p:cNvSpPr>
                <a:spLocks/>
              </p:cNvSpPr>
              <p:nvPr/>
            </p:nvSpPr>
            <p:spPr bwMode="auto">
              <a:xfrm>
                <a:off x="694" y="1646"/>
                <a:ext cx="462" cy="400"/>
              </a:xfrm>
              <a:custGeom>
                <a:avLst/>
                <a:gdLst>
                  <a:gd name="T0" fmla="*/ 386 w 462"/>
                  <a:gd name="T1" fmla="*/ 361 h 400"/>
                  <a:gd name="T2" fmla="*/ 373 w 462"/>
                  <a:gd name="T3" fmla="*/ 346 h 400"/>
                  <a:gd name="T4" fmla="*/ 379 w 462"/>
                  <a:gd name="T5" fmla="*/ 332 h 400"/>
                  <a:gd name="T6" fmla="*/ 415 w 462"/>
                  <a:gd name="T7" fmla="*/ 323 h 400"/>
                  <a:gd name="T8" fmla="*/ 423 w 462"/>
                  <a:gd name="T9" fmla="*/ 313 h 400"/>
                  <a:gd name="T10" fmla="*/ 433 w 462"/>
                  <a:gd name="T11" fmla="*/ 315 h 400"/>
                  <a:gd name="T12" fmla="*/ 446 w 462"/>
                  <a:gd name="T13" fmla="*/ 282 h 400"/>
                  <a:gd name="T14" fmla="*/ 458 w 462"/>
                  <a:gd name="T15" fmla="*/ 259 h 400"/>
                  <a:gd name="T16" fmla="*/ 450 w 462"/>
                  <a:gd name="T17" fmla="*/ 247 h 400"/>
                  <a:gd name="T18" fmla="*/ 427 w 462"/>
                  <a:gd name="T19" fmla="*/ 247 h 400"/>
                  <a:gd name="T20" fmla="*/ 400 w 462"/>
                  <a:gd name="T21" fmla="*/ 253 h 400"/>
                  <a:gd name="T22" fmla="*/ 383 w 462"/>
                  <a:gd name="T23" fmla="*/ 299 h 400"/>
                  <a:gd name="T24" fmla="*/ 369 w 462"/>
                  <a:gd name="T25" fmla="*/ 313 h 400"/>
                  <a:gd name="T26" fmla="*/ 336 w 462"/>
                  <a:gd name="T27" fmla="*/ 313 h 400"/>
                  <a:gd name="T28" fmla="*/ 313 w 462"/>
                  <a:gd name="T29" fmla="*/ 309 h 400"/>
                  <a:gd name="T30" fmla="*/ 290 w 462"/>
                  <a:gd name="T31" fmla="*/ 292 h 400"/>
                  <a:gd name="T32" fmla="*/ 276 w 462"/>
                  <a:gd name="T33" fmla="*/ 218 h 400"/>
                  <a:gd name="T34" fmla="*/ 288 w 462"/>
                  <a:gd name="T35" fmla="*/ 164 h 400"/>
                  <a:gd name="T36" fmla="*/ 296 w 462"/>
                  <a:gd name="T37" fmla="*/ 156 h 400"/>
                  <a:gd name="T38" fmla="*/ 292 w 462"/>
                  <a:gd name="T39" fmla="*/ 145 h 400"/>
                  <a:gd name="T40" fmla="*/ 265 w 462"/>
                  <a:gd name="T41" fmla="*/ 125 h 400"/>
                  <a:gd name="T42" fmla="*/ 261 w 462"/>
                  <a:gd name="T43" fmla="*/ 106 h 400"/>
                  <a:gd name="T44" fmla="*/ 255 w 462"/>
                  <a:gd name="T45" fmla="*/ 77 h 400"/>
                  <a:gd name="T46" fmla="*/ 230 w 462"/>
                  <a:gd name="T47" fmla="*/ 60 h 400"/>
                  <a:gd name="T48" fmla="*/ 209 w 462"/>
                  <a:gd name="T49" fmla="*/ 79 h 400"/>
                  <a:gd name="T50" fmla="*/ 193 w 462"/>
                  <a:gd name="T51" fmla="*/ 46 h 400"/>
                  <a:gd name="T52" fmla="*/ 172 w 462"/>
                  <a:gd name="T53" fmla="*/ 19 h 400"/>
                  <a:gd name="T54" fmla="*/ 37 w 462"/>
                  <a:gd name="T55" fmla="*/ 5 h 400"/>
                  <a:gd name="T56" fmla="*/ 0 w 462"/>
                  <a:gd name="T57" fmla="*/ 13 h 400"/>
                  <a:gd name="T58" fmla="*/ 6 w 462"/>
                  <a:gd name="T59" fmla="*/ 40 h 400"/>
                  <a:gd name="T60" fmla="*/ 11 w 462"/>
                  <a:gd name="T61" fmla="*/ 73 h 400"/>
                  <a:gd name="T62" fmla="*/ 23 w 462"/>
                  <a:gd name="T63" fmla="*/ 92 h 400"/>
                  <a:gd name="T64" fmla="*/ 15 w 462"/>
                  <a:gd name="T65" fmla="*/ 108 h 400"/>
                  <a:gd name="T66" fmla="*/ 23 w 462"/>
                  <a:gd name="T67" fmla="*/ 131 h 400"/>
                  <a:gd name="T68" fmla="*/ 35 w 462"/>
                  <a:gd name="T69" fmla="*/ 141 h 400"/>
                  <a:gd name="T70" fmla="*/ 44 w 462"/>
                  <a:gd name="T71" fmla="*/ 179 h 400"/>
                  <a:gd name="T72" fmla="*/ 62 w 462"/>
                  <a:gd name="T73" fmla="*/ 212 h 400"/>
                  <a:gd name="T74" fmla="*/ 77 w 462"/>
                  <a:gd name="T75" fmla="*/ 208 h 400"/>
                  <a:gd name="T76" fmla="*/ 64 w 462"/>
                  <a:gd name="T77" fmla="*/ 187 h 400"/>
                  <a:gd name="T78" fmla="*/ 58 w 462"/>
                  <a:gd name="T79" fmla="*/ 135 h 400"/>
                  <a:gd name="T80" fmla="*/ 44 w 462"/>
                  <a:gd name="T81" fmla="*/ 94 h 400"/>
                  <a:gd name="T82" fmla="*/ 33 w 462"/>
                  <a:gd name="T83" fmla="*/ 69 h 400"/>
                  <a:gd name="T84" fmla="*/ 25 w 462"/>
                  <a:gd name="T85" fmla="*/ 52 h 400"/>
                  <a:gd name="T86" fmla="*/ 35 w 462"/>
                  <a:gd name="T87" fmla="*/ 21 h 400"/>
                  <a:gd name="T88" fmla="*/ 50 w 462"/>
                  <a:gd name="T89" fmla="*/ 29 h 400"/>
                  <a:gd name="T90" fmla="*/ 60 w 462"/>
                  <a:gd name="T91" fmla="*/ 75 h 400"/>
                  <a:gd name="T92" fmla="*/ 79 w 462"/>
                  <a:gd name="T93" fmla="*/ 108 h 400"/>
                  <a:gd name="T94" fmla="*/ 95 w 462"/>
                  <a:gd name="T95" fmla="*/ 131 h 400"/>
                  <a:gd name="T96" fmla="*/ 87 w 462"/>
                  <a:gd name="T97" fmla="*/ 154 h 400"/>
                  <a:gd name="T98" fmla="*/ 100 w 462"/>
                  <a:gd name="T99" fmla="*/ 164 h 400"/>
                  <a:gd name="T100" fmla="*/ 108 w 462"/>
                  <a:gd name="T101" fmla="*/ 174 h 400"/>
                  <a:gd name="T102" fmla="*/ 131 w 462"/>
                  <a:gd name="T103" fmla="*/ 205 h 400"/>
                  <a:gd name="T104" fmla="*/ 143 w 462"/>
                  <a:gd name="T105" fmla="*/ 245 h 400"/>
                  <a:gd name="T106" fmla="*/ 139 w 462"/>
                  <a:gd name="T107" fmla="*/ 266 h 400"/>
                  <a:gd name="T108" fmla="*/ 139 w 462"/>
                  <a:gd name="T109" fmla="*/ 295 h 400"/>
                  <a:gd name="T110" fmla="*/ 162 w 462"/>
                  <a:gd name="T111" fmla="*/ 315 h 400"/>
                  <a:gd name="T112" fmla="*/ 193 w 462"/>
                  <a:gd name="T113" fmla="*/ 330 h 400"/>
                  <a:gd name="T114" fmla="*/ 238 w 462"/>
                  <a:gd name="T115" fmla="*/ 352 h 400"/>
                  <a:gd name="T116" fmla="*/ 251 w 462"/>
                  <a:gd name="T117" fmla="*/ 369 h 400"/>
                  <a:gd name="T118" fmla="*/ 290 w 462"/>
                  <a:gd name="T119" fmla="*/ 369 h 400"/>
                  <a:gd name="T120" fmla="*/ 344 w 462"/>
                  <a:gd name="T121" fmla="*/ 392 h 400"/>
                  <a:gd name="T122" fmla="*/ 352 w 462"/>
                  <a:gd name="T123" fmla="*/ 39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2" h="400">
                    <a:moveTo>
                      <a:pt x="352" y="394"/>
                    </a:moveTo>
                    <a:lnTo>
                      <a:pt x="352" y="377"/>
                    </a:lnTo>
                    <a:lnTo>
                      <a:pt x="361" y="365"/>
                    </a:lnTo>
                    <a:lnTo>
                      <a:pt x="383" y="367"/>
                    </a:lnTo>
                    <a:lnTo>
                      <a:pt x="383" y="361"/>
                    </a:lnTo>
                    <a:lnTo>
                      <a:pt x="383" y="361"/>
                    </a:lnTo>
                    <a:lnTo>
                      <a:pt x="386" y="361"/>
                    </a:lnTo>
                    <a:lnTo>
                      <a:pt x="386" y="357"/>
                    </a:lnTo>
                    <a:lnTo>
                      <a:pt x="381" y="357"/>
                    </a:lnTo>
                    <a:lnTo>
                      <a:pt x="379" y="350"/>
                    </a:lnTo>
                    <a:lnTo>
                      <a:pt x="379" y="350"/>
                    </a:lnTo>
                    <a:lnTo>
                      <a:pt x="375" y="348"/>
                    </a:lnTo>
                    <a:lnTo>
                      <a:pt x="373" y="348"/>
                    </a:lnTo>
                    <a:lnTo>
                      <a:pt x="373" y="346"/>
                    </a:lnTo>
                    <a:lnTo>
                      <a:pt x="371" y="344"/>
                    </a:lnTo>
                    <a:lnTo>
                      <a:pt x="371" y="342"/>
                    </a:lnTo>
                    <a:lnTo>
                      <a:pt x="369" y="340"/>
                    </a:lnTo>
                    <a:lnTo>
                      <a:pt x="373" y="340"/>
                    </a:lnTo>
                    <a:lnTo>
                      <a:pt x="377" y="338"/>
                    </a:lnTo>
                    <a:lnTo>
                      <a:pt x="379" y="338"/>
                    </a:lnTo>
                    <a:lnTo>
                      <a:pt x="379" y="332"/>
                    </a:lnTo>
                    <a:lnTo>
                      <a:pt x="377" y="330"/>
                    </a:lnTo>
                    <a:lnTo>
                      <a:pt x="377" y="326"/>
                    </a:lnTo>
                    <a:lnTo>
                      <a:pt x="410" y="328"/>
                    </a:lnTo>
                    <a:lnTo>
                      <a:pt x="410" y="323"/>
                    </a:lnTo>
                    <a:lnTo>
                      <a:pt x="410" y="321"/>
                    </a:lnTo>
                    <a:lnTo>
                      <a:pt x="412" y="321"/>
                    </a:lnTo>
                    <a:lnTo>
                      <a:pt x="415" y="323"/>
                    </a:lnTo>
                    <a:lnTo>
                      <a:pt x="415" y="326"/>
                    </a:lnTo>
                    <a:lnTo>
                      <a:pt x="417" y="326"/>
                    </a:lnTo>
                    <a:lnTo>
                      <a:pt x="417" y="323"/>
                    </a:lnTo>
                    <a:lnTo>
                      <a:pt x="421" y="321"/>
                    </a:lnTo>
                    <a:lnTo>
                      <a:pt x="421" y="319"/>
                    </a:lnTo>
                    <a:lnTo>
                      <a:pt x="421" y="315"/>
                    </a:lnTo>
                    <a:lnTo>
                      <a:pt x="423" y="313"/>
                    </a:lnTo>
                    <a:lnTo>
                      <a:pt x="423" y="313"/>
                    </a:lnTo>
                    <a:lnTo>
                      <a:pt x="425" y="315"/>
                    </a:lnTo>
                    <a:lnTo>
                      <a:pt x="433" y="305"/>
                    </a:lnTo>
                    <a:lnTo>
                      <a:pt x="433" y="307"/>
                    </a:lnTo>
                    <a:lnTo>
                      <a:pt x="433" y="309"/>
                    </a:lnTo>
                    <a:lnTo>
                      <a:pt x="433" y="313"/>
                    </a:lnTo>
                    <a:lnTo>
                      <a:pt x="433" y="315"/>
                    </a:lnTo>
                    <a:lnTo>
                      <a:pt x="437" y="315"/>
                    </a:lnTo>
                    <a:lnTo>
                      <a:pt x="444" y="299"/>
                    </a:lnTo>
                    <a:lnTo>
                      <a:pt x="439" y="295"/>
                    </a:lnTo>
                    <a:lnTo>
                      <a:pt x="446" y="292"/>
                    </a:lnTo>
                    <a:lnTo>
                      <a:pt x="446" y="290"/>
                    </a:lnTo>
                    <a:lnTo>
                      <a:pt x="441" y="288"/>
                    </a:lnTo>
                    <a:lnTo>
                      <a:pt x="446" y="282"/>
                    </a:lnTo>
                    <a:lnTo>
                      <a:pt x="448" y="276"/>
                    </a:lnTo>
                    <a:lnTo>
                      <a:pt x="448" y="274"/>
                    </a:lnTo>
                    <a:lnTo>
                      <a:pt x="452" y="272"/>
                    </a:lnTo>
                    <a:lnTo>
                      <a:pt x="454" y="268"/>
                    </a:lnTo>
                    <a:lnTo>
                      <a:pt x="456" y="266"/>
                    </a:lnTo>
                    <a:lnTo>
                      <a:pt x="458" y="261"/>
                    </a:lnTo>
                    <a:lnTo>
                      <a:pt x="458" y="259"/>
                    </a:lnTo>
                    <a:lnTo>
                      <a:pt x="460" y="257"/>
                    </a:lnTo>
                    <a:lnTo>
                      <a:pt x="460" y="255"/>
                    </a:lnTo>
                    <a:lnTo>
                      <a:pt x="462" y="251"/>
                    </a:lnTo>
                    <a:lnTo>
                      <a:pt x="462" y="247"/>
                    </a:lnTo>
                    <a:lnTo>
                      <a:pt x="460" y="245"/>
                    </a:lnTo>
                    <a:lnTo>
                      <a:pt x="452" y="245"/>
                    </a:lnTo>
                    <a:lnTo>
                      <a:pt x="450" y="247"/>
                    </a:lnTo>
                    <a:lnTo>
                      <a:pt x="448" y="247"/>
                    </a:lnTo>
                    <a:lnTo>
                      <a:pt x="446" y="245"/>
                    </a:lnTo>
                    <a:lnTo>
                      <a:pt x="444" y="245"/>
                    </a:lnTo>
                    <a:lnTo>
                      <a:pt x="439" y="243"/>
                    </a:lnTo>
                    <a:lnTo>
                      <a:pt x="433" y="243"/>
                    </a:lnTo>
                    <a:lnTo>
                      <a:pt x="431" y="245"/>
                    </a:lnTo>
                    <a:lnTo>
                      <a:pt x="427" y="247"/>
                    </a:lnTo>
                    <a:lnTo>
                      <a:pt x="421" y="247"/>
                    </a:lnTo>
                    <a:lnTo>
                      <a:pt x="419" y="249"/>
                    </a:lnTo>
                    <a:lnTo>
                      <a:pt x="415" y="249"/>
                    </a:lnTo>
                    <a:lnTo>
                      <a:pt x="410" y="251"/>
                    </a:lnTo>
                    <a:lnTo>
                      <a:pt x="404" y="251"/>
                    </a:lnTo>
                    <a:lnTo>
                      <a:pt x="400" y="251"/>
                    </a:lnTo>
                    <a:lnTo>
                      <a:pt x="400" y="253"/>
                    </a:lnTo>
                    <a:lnTo>
                      <a:pt x="396" y="259"/>
                    </a:lnTo>
                    <a:lnTo>
                      <a:pt x="396" y="266"/>
                    </a:lnTo>
                    <a:lnTo>
                      <a:pt x="396" y="282"/>
                    </a:lnTo>
                    <a:lnTo>
                      <a:pt x="390" y="282"/>
                    </a:lnTo>
                    <a:lnTo>
                      <a:pt x="390" y="290"/>
                    </a:lnTo>
                    <a:lnTo>
                      <a:pt x="390" y="295"/>
                    </a:lnTo>
                    <a:lnTo>
                      <a:pt x="383" y="299"/>
                    </a:lnTo>
                    <a:lnTo>
                      <a:pt x="379" y="301"/>
                    </a:lnTo>
                    <a:lnTo>
                      <a:pt x="375" y="305"/>
                    </a:lnTo>
                    <a:lnTo>
                      <a:pt x="375" y="307"/>
                    </a:lnTo>
                    <a:lnTo>
                      <a:pt x="373" y="309"/>
                    </a:lnTo>
                    <a:lnTo>
                      <a:pt x="373" y="313"/>
                    </a:lnTo>
                    <a:lnTo>
                      <a:pt x="373" y="313"/>
                    </a:lnTo>
                    <a:lnTo>
                      <a:pt x="369" y="313"/>
                    </a:lnTo>
                    <a:lnTo>
                      <a:pt x="367" y="311"/>
                    </a:lnTo>
                    <a:lnTo>
                      <a:pt x="367" y="309"/>
                    </a:lnTo>
                    <a:lnTo>
                      <a:pt x="365" y="307"/>
                    </a:lnTo>
                    <a:lnTo>
                      <a:pt x="359" y="307"/>
                    </a:lnTo>
                    <a:lnTo>
                      <a:pt x="352" y="309"/>
                    </a:lnTo>
                    <a:lnTo>
                      <a:pt x="346" y="313"/>
                    </a:lnTo>
                    <a:lnTo>
                      <a:pt x="336" y="313"/>
                    </a:lnTo>
                    <a:lnTo>
                      <a:pt x="332" y="313"/>
                    </a:lnTo>
                    <a:lnTo>
                      <a:pt x="321" y="321"/>
                    </a:lnTo>
                    <a:lnTo>
                      <a:pt x="319" y="321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5" y="313"/>
                    </a:lnTo>
                    <a:lnTo>
                      <a:pt x="313" y="309"/>
                    </a:lnTo>
                    <a:lnTo>
                      <a:pt x="309" y="309"/>
                    </a:lnTo>
                    <a:lnTo>
                      <a:pt x="305" y="307"/>
                    </a:lnTo>
                    <a:lnTo>
                      <a:pt x="296" y="307"/>
                    </a:lnTo>
                    <a:lnTo>
                      <a:pt x="296" y="303"/>
                    </a:lnTo>
                    <a:lnTo>
                      <a:pt x="294" y="299"/>
                    </a:lnTo>
                    <a:lnTo>
                      <a:pt x="292" y="297"/>
                    </a:lnTo>
                    <a:lnTo>
                      <a:pt x="290" y="292"/>
                    </a:lnTo>
                    <a:lnTo>
                      <a:pt x="288" y="290"/>
                    </a:lnTo>
                    <a:lnTo>
                      <a:pt x="288" y="282"/>
                    </a:lnTo>
                    <a:lnTo>
                      <a:pt x="280" y="266"/>
                    </a:lnTo>
                    <a:lnTo>
                      <a:pt x="278" y="253"/>
                    </a:lnTo>
                    <a:lnTo>
                      <a:pt x="276" y="245"/>
                    </a:lnTo>
                    <a:lnTo>
                      <a:pt x="274" y="220"/>
                    </a:lnTo>
                    <a:lnTo>
                      <a:pt x="276" y="218"/>
                    </a:lnTo>
                    <a:lnTo>
                      <a:pt x="278" y="212"/>
                    </a:lnTo>
                    <a:lnTo>
                      <a:pt x="280" y="212"/>
                    </a:lnTo>
                    <a:lnTo>
                      <a:pt x="280" y="179"/>
                    </a:lnTo>
                    <a:lnTo>
                      <a:pt x="286" y="179"/>
                    </a:lnTo>
                    <a:lnTo>
                      <a:pt x="286" y="168"/>
                    </a:lnTo>
                    <a:lnTo>
                      <a:pt x="288" y="164"/>
                    </a:lnTo>
                    <a:lnTo>
                      <a:pt x="288" y="164"/>
                    </a:lnTo>
                    <a:lnTo>
                      <a:pt x="288" y="162"/>
                    </a:lnTo>
                    <a:lnTo>
                      <a:pt x="292" y="162"/>
                    </a:lnTo>
                    <a:lnTo>
                      <a:pt x="294" y="164"/>
                    </a:lnTo>
                    <a:lnTo>
                      <a:pt x="294" y="164"/>
                    </a:lnTo>
                    <a:lnTo>
                      <a:pt x="294" y="162"/>
                    </a:lnTo>
                    <a:lnTo>
                      <a:pt x="296" y="158"/>
                    </a:lnTo>
                    <a:lnTo>
                      <a:pt x="296" y="156"/>
                    </a:lnTo>
                    <a:lnTo>
                      <a:pt x="299" y="154"/>
                    </a:lnTo>
                    <a:lnTo>
                      <a:pt x="299" y="150"/>
                    </a:lnTo>
                    <a:lnTo>
                      <a:pt x="299" y="147"/>
                    </a:lnTo>
                    <a:lnTo>
                      <a:pt x="299" y="150"/>
                    </a:lnTo>
                    <a:lnTo>
                      <a:pt x="294" y="150"/>
                    </a:lnTo>
                    <a:lnTo>
                      <a:pt x="292" y="147"/>
                    </a:lnTo>
                    <a:lnTo>
                      <a:pt x="292" y="145"/>
                    </a:lnTo>
                    <a:lnTo>
                      <a:pt x="282" y="145"/>
                    </a:lnTo>
                    <a:lnTo>
                      <a:pt x="278" y="141"/>
                    </a:lnTo>
                    <a:lnTo>
                      <a:pt x="276" y="141"/>
                    </a:lnTo>
                    <a:lnTo>
                      <a:pt x="272" y="139"/>
                    </a:lnTo>
                    <a:lnTo>
                      <a:pt x="267" y="137"/>
                    </a:lnTo>
                    <a:lnTo>
                      <a:pt x="267" y="129"/>
                    </a:lnTo>
                    <a:lnTo>
                      <a:pt x="265" y="125"/>
                    </a:lnTo>
                    <a:lnTo>
                      <a:pt x="265" y="116"/>
                    </a:lnTo>
                    <a:lnTo>
                      <a:pt x="267" y="116"/>
                    </a:lnTo>
                    <a:lnTo>
                      <a:pt x="267" y="114"/>
                    </a:lnTo>
                    <a:lnTo>
                      <a:pt x="267" y="112"/>
                    </a:lnTo>
                    <a:lnTo>
                      <a:pt x="265" y="108"/>
                    </a:lnTo>
                    <a:lnTo>
                      <a:pt x="261" y="108"/>
                    </a:lnTo>
                    <a:lnTo>
                      <a:pt x="261" y="106"/>
                    </a:lnTo>
                    <a:lnTo>
                      <a:pt x="261" y="100"/>
                    </a:lnTo>
                    <a:lnTo>
                      <a:pt x="257" y="98"/>
                    </a:lnTo>
                    <a:lnTo>
                      <a:pt x="257" y="94"/>
                    </a:lnTo>
                    <a:lnTo>
                      <a:pt x="257" y="92"/>
                    </a:lnTo>
                    <a:lnTo>
                      <a:pt x="257" y="87"/>
                    </a:lnTo>
                    <a:lnTo>
                      <a:pt x="257" y="81"/>
                    </a:lnTo>
                    <a:lnTo>
                      <a:pt x="255" y="77"/>
                    </a:lnTo>
                    <a:lnTo>
                      <a:pt x="253" y="75"/>
                    </a:lnTo>
                    <a:lnTo>
                      <a:pt x="251" y="71"/>
                    </a:lnTo>
                    <a:lnTo>
                      <a:pt x="249" y="69"/>
                    </a:lnTo>
                    <a:lnTo>
                      <a:pt x="247" y="67"/>
                    </a:lnTo>
                    <a:lnTo>
                      <a:pt x="247" y="63"/>
                    </a:lnTo>
                    <a:lnTo>
                      <a:pt x="234" y="63"/>
                    </a:lnTo>
                    <a:lnTo>
                      <a:pt x="230" y="60"/>
                    </a:lnTo>
                    <a:lnTo>
                      <a:pt x="230" y="63"/>
                    </a:lnTo>
                    <a:lnTo>
                      <a:pt x="226" y="63"/>
                    </a:lnTo>
                    <a:lnTo>
                      <a:pt x="224" y="67"/>
                    </a:lnTo>
                    <a:lnTo>
                      <a:pt x="220" y="73"/>
                    </a:lnTo>
                    <a:lnTo>
                      <a:pt x="218" y="77"/>
                    </a:lnTo>
                    <a:lnTo>
                      <a:pt x="212" y="79"/>
                    </a:lnTo>
                    <a:lnTo>
                      <a:pt x="209" y="79"/>
                    </a:lnTo>
                    <a:lnTo>
                      <a:pt x="203" y="77"/>
                    </a:lnTo>
                    <a:lnTo>
                      <a:pt x="201" y="75"/>
                    </a:lnTo>
                    <a:lnTo>
                      <a:pt x="193" y="67"/>
                    </a:lnTo>
                    <a:lnTo>
                      <a:pt x="193" y="63"/>
                    </a:lnTo>
                    <a:lnTo>
                      <a:pt x="195" y="60"/>
                    </a:lnTo>
                    <a:lnTo>
                      <a:pt x="195" y="48"/>
                    </a:lnTo>
                    <a:lnTo>
                      <a:pt x="193" y="46"/>
                    </a:lnTo>
                    <a:lnTo>
                      <a:pt x="191" y="42"/>
                    </a:lnTo>
                    <a:lnTo>
                      <a:pt x="187" y="40"/>
                    </a:lnTo>
                    <a:lnTo>
                      <a:pt x="185" y="40"/>
                    </a:lnTo>
                    <a:lnTo>
                      <a:pt x="183" y="31"/>
                    </a:lnTo>
                    <a:lnTo>
                      <a:pt x="176" y="29"/>
                    </a:lnTo>
                    <a:lnTo>
                      <a:pt x="176" y="21"/>
                    </a:lnTo>
                    <a:lnTo>
                      <a:pt x="172" y="19"/>
                    </a:lnTo>
                    <a:lnTo>
                      <a:pt x="145" y="19"/>
                    </a:lnTo>
                    <a:lnTo>
                      <a:pt x="143" y="21"/>
                    </a:lnTo>
                    <a:lnTo>
                      <a:pt x="143" y="25"/>
                    </a:lnTo>
                    <a:lnTo>
                      <a:pt x="141" y="29"/>
                    </a:lnTo>
                    <a:lnTo>
                      <a:pt x="141" y="29"/>
                    </a:lnTo>
                    <a:lnTo>
                      <a:pt x="91" y="29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0" y="36"/>
                    </a:lnTo>
                    <a:lnTo>
                      <a:pt x="6" y="40"/>
                    </a:lnTo>
                    <a:lnTo>
                      <a:pt x="0" y="48"/>
                    </a:lnTo>
                    <a:lnTo>
                      <a:pt x="4" y="50"/>
                    </a:lnTo>
                    <a:lnTo>
                      <a:pt x="4" y="58"/>
                    </a:lnTo>
                    <a:lnTo>
                      <a:pt x="6" y="63"/>
                    </a:lnTo>
                    <a:lnTo>
                      <a:pt x="6" y="67"/>
                    </a:lnTo>
                    <a:lnTo>
                      <a:pt x="6" y="69"/>
                    </a:lnTo>
                    <a:lnTo>
                      <a:pt x="11" y="73"/>
                    </a:lnTo>
                    <a:lnTo>
                      <a:pt x="15" y="73"/>
                    </a:lnTo>
                    <a:lnTo>
                      <a:pt x="15" y="75"/>
                    </a:lnTo>
                    <a:lnTo>
                      <a:pt x="17" y="77"/>
                    </a:lnTo>
                    <a:lnTo>
                      <a:pt x="17" y="79"/>
                    </a:lnTo>
                    <a:lnTo>
                      <a:pt x="21" y="83"/>
                    </a:lnTo>
                    <a:lnTo>
                      <a:pt x="23" y="87"/>
                    </a:lnTo>
                    <a:lnTo>
                      <a:pt x="23" y="92"/>
                    </a:lnTo>
                    <a:lnTo>
                      <a:pt x="23" y="94"/>
                    </a:lnTo>
                    <a:lnTo>
                      <a:pt x="19" y="104"/>
                    </a:lnTo>
                    <a:lnTo>
                      <a:pt x="17" y="106"/>
                    </a:lnTo>
                    <a:lnTo>
                      <a:pt x="17" y="108"/>
                    </a:lnTo>
                    <a:lnTo>
                      <a:pt x="21" y="108"/>
                    </a:lnTo>
                    <a:lnTo>
                      <a:pt x="17" y="114"/>
                    </a:lnTo>
                    <a:lnTo>
                      <a:pt x="15" y="108"/>
                    </a:lnTo>
                    <a:lnTo>
                      <a:pt x="2" y="108"/>
                    </a:lnTo>
                    <a:lnTo>
                      <a:pt x="8" y="114"/>
                    </a:lnTo>
                    <a:lnTo>
                      <a:pt x="11" y="121"/>
                    </a:lnTo>
                    <a:lnTo>
                      <a:pt x="17" y="123"/>
                    </a:lnTo>
                    <a:lnTo>
                      <a:pt x="19" y="125"/>
                    </a:lnTo>
                    <a:lnTo>
                      <a:pt x="21" y="129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25" y="129"/>
                    </a:lnTo>
                    <a:lnTo>
                      <a:pt x="27" y="129"/>
                    </a:lnTo>
                    <a:lnTo>
                      <a:pt x="29" y="127"/>
                    </a:lnTo>
                    <a:lnTo>
                      <a:pt x="31" y="125"/>
                    </a:lnTo>
                    <a:lnTo>
                      <a:pt x="31" y="133"/>
                    </a:lnTo>
                    <a:lnTo>
                      <a:pt x="35" y="141"/>
                    </a:lnTo>
                    <a:lnTo>
                      <a:pt x="37" y="145"/>
                    </a:lnTo>
                    <a:lnTo>
                      <a:pt x="42" y="152"/>
                    </a:lnTo>
                    <a:lnTo>
                      <a:pt x="42" y="156"/>
                    </a:lnTo>
                    <a:lnTo>
                      <a:pt x="37" y="162"/>
                    </a:lnTo>
                    <a:lnTo>
                      <a:pt x="37" y="166"/>
                    </a:lnTo>
                    <a:lnTo>
                      <a:pt x="37" y="170"/>
                    </a:lnTo>
                    <a:lnTo>
                      <a:pt x="44" y="179"/>
                    </a:lnTo>
                    <a:lnTo>
                      <a:pt x="48" y="183"/>
                    </a:lnTo>
                    <a:lnTo>
                      <a:pt x="54" y="191"/>
                    </a:lnTo>
                    <a:lnTo>
                      <a:pt x="58" y="195"/>
                    </a:lnTo>
                    <a:lnTo>
                      <a:pt x="64" y="203"/>
                    </a:lnTo>
                    <a:lnTo>
                      <a:pt x="64" y="205"/>
                    </a:lnTo>
                    <a:lnTo>
                      <a:pt x="64" y="210"/>
                    </a:lnTo>
                    <a:lnTo>
                      <a:pt x="62" y="212"/>
                    </a:lnTo>
                    <a:lnTo>
                      <a:pt x="62" y="214"/>
                    </a:lnTo>
                    <a:lnTo>
                      <a:pt x="64" y="216"/>
                    </a:lnTo>
                    <a:lnTo>
                      <a:pt x="69" y="216"/>
                    </a:lnTo>
                    <a:lnTo>
                      <a:pt x="71" y="214"/>
                    </a:lnTo>
                    <a:lnTo>
                      <a:pt x="73" y="212"/>
                    </a:lnTo>
                    <a:lnTo>
                      <a:pt x="75" y="210"/>
                    </a:lnTo>
                    <a:lnTo>
                      <a:pt x="77" y="208"/>
                    </a:lnTo>
                    <a:lnTo>
                      <a:pt x="75" y="203"/>
                    </a:lnTo>
                    <a:lnTo>
                      <a:pt x="75" y="201"/>
                    </a:lnTo>
                    <a:lnTo>
                      <a:pt x="75" y="199"/>
                    </a:lnTo>
                    <a:lnTo>
                      <a:pt x="75" y="195"/>
                    </a:lnTo>
                    <a:lnTo>
                      <a:pt x="71" y="187"/>
                    </a:lnTo>
                    <a:lnTo>
                      <a:pt x="71" y="187"/>
                    </a:lnTo>
                    <a:lnTo>
                      <a:pt x="64" y="187"/>
                    </a:lnTo>
                    <a:lnTo>
                      <a:pt x="60" y="179"/>
                    </a:lnTo>
                    <a:lnTo>
                      <a:pt x="60" y="158"/>
                    </a:lnTo>
                    <a:lnTo>
                      <a:pt x="54" y="150"/>
                    </a:lnTo>
                    <a:lnTo>
                      <a:pt x="56" y="147"/>
                    </a:lnTo>
                    <a:lnTo>
                      <a:pt x="56" y="145"/>
                    </a:lnTo>
                    <a:lnTo>
                      <a:pt x="58" y="141"/>
                    </a:lnTo>
                    <a:lnTo>
                      <a:pt x="58" y="135"/>
                    </a:lnTo>
                    <a:lnTo>
                      <a:pt x="56" y="133"/>
                    </a:lnTo>
                    <a:lnTo>
                      <a:pt x="54" y="133"/>
                    </a:lnTo>
                    <a:lnTo>
                      <a:pt x="52" y="131"/>
                    </a:lnTo>
                    <a:lnTo>
                      <a:pt x="48" y="131"/>
                    </a:lnTo>
                    <a:lnTo>
                      <a:pt x="48" y="118"/>
                    </a:lnTo>
                    <a:lnTo>
                      <a:pt x="42" y="108"/>
                    </a:lnTo>
                    <a:lnTo>
                      <a:pt x="44" y="94"/>
                    </a:lnTo>
                    <a:lnTo>
                      <a:pt x="42" y="92"/>
                    </a:lnTo>
                    <a:lnTo>
                      <a:pt x="40" y="87"/>
                    </a:lnTo>
                    <a:lnTo>
                      <a:pt x="35" y="83"/>
                    </a:lnTo>
                    <a:lnTo>
                      <a:pt x="33" y="79"/>
                    </a:lnTo>
                    <a:lnTo>
                      <a:pt x="33" y="77"/>
                    </a:lnTo>
                    <a:lnTo>
                      <a:pt x="33" y="73"/>
                    </a:lnTo>
                    <a:lnTo>
                      <a:pt x="33" y="69"/>
                    </a:lnTo>
                    <a:lnTo>
                      <a:pt x="31" y="67"/>
                    </a:lnTo>
                    <a:lnTo>
                      <a:pt x="29" y="63"/>
                    </a:lnTo>
                    <a:lnTo>
                      <a:pt x="27" y="60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23" y="52"/>
                    </a:lnTo>
                    <a:lnTo>
                      <a:pt x="25" y="52"/>
                    </a:lnTo>
                    <a:lnTo>
                      <a:pt x="27" y="46"/>
                    </a:lnTo>
                    <a:lnTo>
                      <a:pt x="27" y="31"/>
                    </a:lnTo>
                    <a:lnTo>
                      <a:pt x="29" y="29"/>
                    </a:lnTo>
                    <a:lnTo>
                      <a:pt x="31" y="27"/>
                    </a:lnTo>
                    <a:lnTo>
                      <a:pt x="31" y="17"/>
                    </a:lnTo>
                    <a:lnTo>
                      <a:pt x="33" y="19"/>
                    </a:lnTo>
                    <a:lnTo>
                      <a:pt x="35" y="21"/>
                    </a:lnTo>
                    <a:lnTo>
                      <a:pt x="37" y="23"/>
                    </a:lnTo>
                    <a:lnTo>
                      <a:pt x="40" y="25"/>
                    </a:lnTo>
                    <a:lnTo>
                      <a:pt x="44" y="25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4" y="31"/>
                    </a:lnTo>
                    <a:lnTo>
                      <a:pt x="58" y="31"/>
                    </a:lnTo>
                    <a:lnTo>
                      <a:pt x="58" y="34"/>
                    </a:lnTo>
                    <a:lnTo>
                      <a:pt x="56" y="36"/>
                    </a:lnTo>
                    <a:lnTo>
                      <a:pt x="56" y="52"/>
                    </a:lnTo>
                    <a:lnTo>
                      <a:pt x="60" y="71"/>
                    </a:lnTo>
                    <a:lnTo>
                      <a:pt x="60" y="75"/>
                    </a:lnTo>
                    <a:lnTo>
                      <a:pt x="60" y="77"/>
                    </a:lnTo>
                    <a:lnTo>
                      <a:pt x="62" y="85"/>
                    </a:lnTo>
                    <a:lnTo>
                      <a:pt x="64" y="94"/>
                    </a:lnTo>
                    <a:lnTo>
                      <a:pt x="69" y="102"/>
                    </a:lnTo>
                    <a:lnTo>
                      <a:pt x="71" y="106"/>
                    </a:lnTo>
                    <a:lnTo>
                      <a:pt x="81" y="106"/>
                    </a:lnTo>
                    <a:lnTo>
                      <a:pt x="79" y="108"/>
                    </a:lnTo>
                    <a:lnTo>
                      <a:pt x="75" y="114"/>
                    </a:lnTo>
                    <a:lnTo>
                      <a:pt x="79" y="121"/>
                    </a:lnTo>
                    <a:lnTo>
                      <a:pt x="81" y="123"/>
                    </a:lnTo>
                    <a:lnTo>
                      <a:pt x="83" y="125"/>
                    </a:lnTo>
                    <a:lnTo>
                      <a:pt x="85" y="125"/>
                    </a:lnTo>
                    <a:lnTo>
                      <a:pt x="87" y="131"/>
                    </a:lnTo>
                    <a:lnTo>
                      <a:pt x="95" y="131"/>
                    </a:lnTo>
                    <a:lnTo>
                      <a:pt x="98" y="141"/>
                    </a:lnTo>
                    <a:lnTo>
                      <a:pt x="95" y="141"/>
                    </a:lnTo>
                    <a:lnTo>
                      <a:pt x="93" y="143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7" y="150"/>
                    </a:lnTo>
                    <a:lnTo>
                      <a:pt x="87" y="154"/>
                    </a:lnTo>
                    <a:lnTo>
                      <a:pt x="89" y="156"/>
                    </a:lnTo>
                    <a:lnTo>
                      <a:pt x="91" y="156"/>
                    </a:lnTo>
                    <a:lnTo>
                      <a:pt x="95" y="154"/>
                    </a:lnTo>
                    <a:lnTo>
                      <a:pt x="95" y="156"/>
                    </a:lnTo>
                    <a:lnTo>
                      <a:pt x="98" y="158"/>
                    </a:lnTo>
                    <a:lnTo>
                      <a:pt x="98" y="162"/>
                    </a:lnTo>
                    <a:lnTo>
                      <a:pt x="100" y="164"/>
                    </a:lnTo>
                    <a:lnTo>
                      <a:pt x="102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8" y="166"/>
                    </a:lnTo>
                    <a:lnTo>
                      <a:pt x="108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9"/>
                    </a:lnTo>
                    <a:lnTo>
                      <a:pt x="106" y="179"/>
                    </a:lnTo>
                    <a:lnTo>
                      <a:pt x="116" y="179"/>
                    </a:lnTo>
                    <a:lnTo>
                      <a:pt x="116" y="187"/>
                    </a:lnTo>
                    <a:lnTo>
                      <a:pt x="125" y="197"/>
                    </a:lnTo>
                    <a:lnTo>
                      <a:pt x="127" y="201"/>
                    </a:lnTo>
                    <a:lnTo>
                      <a:pt x="131" y="205"/>
                    </a:lnTo>
                    <a:lnTo>
                      <a:pt x="133" y="212"/>
                    </a:lnTo>
                    <a:lnTo>
                      <a:pt x="135" y="214"/>
                    </a:lnTo>
                    <a:lnTo>
                      <a:pt x="137" y="218"/>
                    </a:lnTo>
                    <a:lnTo>
                      <a:pt x="139" y="222"/>
                    </a:lnTo>
                    <a:lnTo>
                      <a:pt x="139" y="239"/>
                    </a:lnTo>
                    <a:lnTo>
                      <a:pt x="139" y="243"/>
                    </a:lnTo>
                    <a:lnTo>
                      <a:pt x="143" y="245"/>
                    </a:lnTo>
                    <a:lnTo>
                      <a:pt x="143" y="249"/>
                    </a:lnTo>
                    <a:lnTo>
                      <a:pt x="141" y="251"/>
                    </a:lnTo>
                    <a:lnTo>
                      <a:pt x="137" y="257"/>
                    </a:lnTo>
                    <a:lnTo>
                      <a:pt x="135" y="259"/>
                    </a:lnTo>
                    <a:lnTo>
                      <a:pt x="135" y="261"/>
                    </a:lnTo>
                    <a:lnTo>
                      <a:pt x="137" y="263"/>
                    </a:lnTo>
                    <a:lnTo>
                      <a:pt x="139" y="266"/>
                    </a:lnTo>
                    <a:lnTo>
                      <a:pt x="135" y="266"/>
                    </a:lnTo>
                    <a:lnTo>
                      <a:pt x="131" y="266"/>
                    </a:lnTo>
                    <a:lnTo>
                      <a:pt x="131" y="284"/>
                    </a:lnTo>
                    <a:lnTo>
                      <a:pt x="133" y="290"/>
                    </a:lnTo>
                    <a:lnTo>
                      <a:pt x="135" y="290"/>
                    </a:lnTo>
                    <a:lnTo>
                      <a:pt x="135" y="295"/>
                    </a:lnTo>
                    <a:lnTo>
                      <a:pt x="139" y="295"/>
                    </a:lnTo>
                    <a:lnTo>
                      <a:pt x="143" y="297"/>
                    </a:lnTo>
                    <a:lnTo>
                      <a:pt x="149" y="297"/>
                    </a:lnTo>
                    <a:lnTo>
                      <a:pt x="151" y="299"/>
                    </a:lnTo>
                    <a:lnTo>
                      <a:pt x="158" y="305"/>
                    </a:lnTo>
                    <a:lnTo>
                      <a:pt x="160" y="307"/>
                    </a:lnTo>
                    <a:lnTo>
                      <a:pt x="160" y="313"/>
                    </a:lnTo>
                    <a:lnTo>
                      <a:pt x="162" y="315"/>
                    </a:lnTo>
                    <a:lnTo>
                      <a:pt x="166" y="319"/>
                    </a:lnTo>
                    <a:lnTo>
                      <a:pt x="168" y="321"/>
                    </a:lnTo>
                    <a:lnTo>
                      <a:pt x="183" y="321"/>
                    </a:lnTo>
                    <a:lnTo>
                      <a:pt x="187" y="321"/>
                    </a:lnTo>
                    <a:lnTo>
                      <a:pt x="189" y="323"/>
                    </a:lnTo>
                    <a:lnTo>
                      <a:pt x="191" y="326"/>
                    </a:lnTo>
                    <a:lnTo>
                      <a:pt x="193" y="330"/>
                    </a:lnTo>
                    <a:lnTo>
                      <a:pt x="195" y="334"/>
                    </a:lnTo>
                    <a:lnTo>
                      <a:pt x="201" y="340"/>
                    </a:lnTo>
                    <a:lnTo>
                      <a:pt x="207" y="344"/>
                    </a:lnTo>
                    <a:lnTo>
                      <a:pt x="216" y="346"/>
                    </a:lnTo>
                    <a:lnTo>
                      <a:pt x="226" y="348"/>
                    </a:lnTo>
                    <a:lnTo>
                      <a:pt x="234" y="350"/>
                    </a:lnTo>
                    <a:lnTo>
                      <a:pt x="238" y="352"/>
                    </a:lnTo>
                    <a:lnTo>
                      <a:pt x="241" y="357"/>
                    </a:lnTo>
                    <a:lnTo>
                      <a:pt x="243" y="361"/>
                    </a:lnTo>
                    <a:lnTo>
                      <a:pt x="247" y="361"/>
                    </a:lnTo>
                    <a:lnTo>
                      <a:pt x="247" y="361"/>
                    </a:lnTo>
                    <a:lnTo>
                      <a:pt x="249" y="363"/>
                    </a:lnTo>
                    <a:lnTo>
                      <a:pt x="251" y="367"/>
                    </a:lnTo>
                    <a:lnTo>
                      <a:pt x="251" y="369"/>
                    </a:lnTo>
                    <a:lnTo>
                      <a:pt x="267" y="369"/>
                    </a:lnTo>
                    <a:lnTo>
                      <a:pt x="272" y="371"/>
                    </a:lnTo>
                    <a:lnTo>
                      <a:pt x="272" y="375"/>
                    </a:lnTo>
                    <a:lnTo>
                      <a:pt x="274" y="377"/>
                    </a:lnTo>
                    <a:lnTo>
                      <a:pt x="278" y="377"/>
                    </a:lnTo>
                    <a:lnTo>
                      <a:pt x="284" y="373"/>
                    </a:lnTo>
                    <a:lnTo>
                      <a:pt x="290" y="369"/>
                    </a:lnTo>
                    <a:lnTo>
                      <a:pt x="299" y="365"/>
                    </a:lnTo>
                    <a:lnTo>
                      <a:pt x="313" y="361"/>
                    </a:lnTo>
                    <a:lnTo>
                      <a:pt x="317" y="363"/>
                    </a:lnTo>
                    <a:lnTo>
                      <a:pt x="325" y="369"/>
                    </a:lnTo>
                    <a:lnTo>
                      <a:pt x="334" y="377"/>
                    </a:lnTo>
                    <a:lnTo>
                      <a:pt x="344" y="388"/>
                    </a:lnTo>
                    <a:lnTo>
                      <a:pt x="344" y="392"/>
                    </a:lnTo>
                    <a:lnTo>
                      <a:pt x="346" y="396"/>
                    </a:lnTo>
                    <a:lnTo>
                      <a:pt x="346" y="400"/>
                    </a:lnTo>
                    <a:lnTo>
                      <a:pt x="352" y="400"/>
                    </a:lnTo>
                    <a:lnTo>
                      <a:pt x="352" y="398"/>
                    </a:lnTo>
                    <a:lnTo>
                      <a:pt x="352" y="394"/>
                    </a:lnTo>
                    <a:lnTo>
                      <a:pt x="352" y="394"/>
                    </a:lnTo>
                    <a:lnTo>
                      <a:pt x="352" y="394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141"/>
              <p:cNvSpPr>
                <a:spLocks/>
              </p:cNvSpPr>
              <p:nvPr/>
            </p:nvSpPr>
            <p:spPr bwMode="auto">
              <a:xfrm>
                <a:off x="694" y="1646"/>
                <a:ext cx="462" cy="400"/>
              </a:xfrm>
              <a:custGeom>
                <a:avLst/>
                <a:gdLst>
                  <a:gd name="T0" fmla="*/ 386 w 462"/>
                  <a:gd name="T1" fmla="*/ 361 h 400"/>
                  <a:gd name="T2" fmla="*/ 373 w 462"/>
                  <a:gd name="T3" fmla="*/ 346 h 400"/>
                  <a:gd name="T4" fmla="*/ 379 w 462"/>
                  <a:gd name="T5" fmla="*/ 332 h 400"/>
                  <a:gd name="T6" fmla="*/ 415 w 462"/>
                  <a:gd name="T7" fmla="*/ 323 h 400"/>
                  <a:gd name="T8" fmla="*/ 423 w 462"/>
                  <a:gd name="T9" fmla="*/ 313 h 400"/>
                  <a:gd name="T10" fmla="*/ 433 w 462"/>
                  <a:gd name="T11" fmla="*/ 315 h 400"/>
                  <a:gd name="T12" fmla="*/ 446 w 462"/>
                  <a:gd name="T13" fmla="*/ 282 h 400"/>
                  <a:gd name="T14" fmla="*/ 458 w 462"/>
                  <a:gd name="T15" fmla="*/ 259 h 400"/>
                  <a:gd name="T16" fmla="*/ 450 w 462"/>
                  <a:gd name="T17" fmla="*/ 247 h 400"/>
                  <a:gd name="T18" fmla="*/ 427 w 462"/>
                  <a:gd name="T19" fmla="*/ 247 h 400"/>
                  <a:gd name="T20" fmla="*/ 400 w 462"/>
                  <a:gd name="T21" fmla="*/ 253 h 400"/>
                  <a:gd name="T22" fmla="*/ 383 w 462"/>
                  <a:gd name="T23" fmla="*/ 299 h 400"/>
                  <a:gd name="T24" fmla="*/ 369 w 462"/>
                  <a:gd name="T25" fmla="*/ 313 h 400"/>
                  <a:gd name="T26" fmla="*/ 336 w 462"/>
                  <a:gd name="T27" fmla="*/ 313 h 400"/>
                  <a:gd name="T28" fmla="*/ 313 w 462"/>
                  <a:gd name="T29" fmla="*/ 309 h 400"/>
                  <a:gd name="T30" fmla="*/ 290 w 462"/>
                  <a:gd name="T31" fmla="*/ 292 h 400"/>
                  <a:gd name="T32" fmla="*/ 276 w 462"/>
                  <a:gd name="T33" fmla="*/ 218 h 400"/>
                  <a:gd name="T34" fmla="*/ 288 w 462"/>
                  <a:gd name="T35" fmla="*/ 164 h 400"/>
                  <a:gd name="T36" fmla="*/ 296 w 462"/>
                  <a:gd name="T37" fmla="*/ 156 h 400"/>
                  <a:gd name="T38" fmla="*/ 292 w 462"/>
                  <a:gd name="T39" fmla="*/ 145 h 400"/>
                  <a:gd name="T40" fmla="*/ 265 w 462"/>
                  <a:gd name="T41" fmla="*/ 125 h 400"/>
                  <a:gd name="T42" fmla="*/ 261 w 462"/>
                  <a:gd name="T43" fmla="*/ 106 h 400"/>
                  <a:gd name="T44" fmla="*/ 255 w 462"/>
                  <a:gd name="T45" fmla="*/ 77 h 400"/>
                  <a:gd name="T46" fmla="*/ 230 w 462"/>
                  <a:gd name="T47" fmla="*/ 60 h 400"/>
                  <a:gd name="T48" fmla="*/ 209 w 462"/>
                  <a:gd name="T49" fmla="*/ 79 h 400"/>
                  <a:gd name="T50" fmla="*/ 193 w 462"/>
                  <a:gd name="T51" fmla="*/ 46 h 400"/>
                  <a:gd name="T52" fmla="*/ 172 w 462"/>
                  <a:gd name="T53" fmla="*/ 19 h 400"/>
                  <a:gd name="T54" fmla="*/ 37 w 462"/>
                  <a:gd name="T55" fmla="*/ 5 h 400"/>
                  <a:gd name="T56" fmla="*/ 0 w 462"/>
                  <a:gd name="T57" fmla="*/ 13 h 400"/>
                  <a:gd name="T58" fmla="*/ 6 w 462"/>
                  <a:gd name="T59" fmla="*/ 40 h 400"/>
                  <a:gd name="T60" fmla="*/ 11 w 462"/>
                  <a:gd name="T61" fmla="*/ 73 h 400"/>
                  <a:gd name="T62" fmla="*/ 23 w 462"/>
                  <a:gd name="T63" fmla="*/ 92 h 400"/>
                  <a:gd name="T64" fmla="*/ 15 w 462"/>
                  <a:gd name="T65" fmla="*/ 108 h 400"/>
                  <a:gd name="T66" fmla="*/ 23 w 462"/>
                  <a:gd name="T67" fmla="*/ 131 h 400"/>
                  <a:gd name="T68" fmla="*/ 35 w 462"/>
                  <a:gd name="T69" fmla="*/ 141 h 400"/>
                  <a:gd name="T70" fmla="*/ 44 w 462"/>
                  <a:gd name="T71" fmla="*/ 179 h 400"/>
                  <a:gd name="T72" fmla="*/ 62 w 462"/>
                  <a:gd name="T73" fmla="*/ 212 h 400"/>
                  <a:gd name="T74" fmla="*/ 77 w 462"/>
                  <a:gd name="T75" fmla="*/ 208 h 400"/>
                  <a:gd name="T76" fmla="*/ 64 w 462"/>
                  <a:gd name="T77" fmla="*/ 187 h 400"/>
                  <a:gd name="T78" fmla="*/ 58 w 462"/>
                  <a:gd name="T79" fmla="*/ 135 h 400"/>
                  <a:gd name="T80" fmla="*/ 44 w 462"/>
                  <a:gd name="T81" fmla="*/ 94 h 400"/>
                  <a:gd name="T82" fmla="*/ 33 w 462"/>
                  <a:gd name="T83" fmla="*/ 69 h 400"/>
                  <a:gd name="T84" fmla="*/ 25 w 462"/>
                  <a:gd name="T85" fmla="*/ 52 h 400"/>
                  <a:gd name="T86" fmla="*/ 35 w 462"/>
                  <a:gd name="T87" fmla="*/ 21 h 400"/>
                  <a:gd name="T88" fmla="*/ 50 w 462"/>
                  <a:gd name="T89" fmla="*/ 29 h 400"/>
                  <a:gd name="T90" fmla="*/ 60 w 462"/>
                  <a:gd name="T91" fmla="*/ 75 h 400"/>
                  <a:gd name="T92" fmla="*/ 79 w 462"/>
                  <a:gd name="T93" fmla="*/ 108 h 400"/>
                  <a:gd name="T94" fmla="*/ 95 w 462"/>
                  <a:gd name="T95" fmla="*/ 131 h 400"/>
                  <a:gd name="T96" fmla="*/ 87 w 462"/>
                  <a:gd name="T97" fmla="*/ 154 h 400"/>
                  <a:gd name="T98" fmla="*/ 100 w 462"/>
                  <a:gd name="T99" fmla="*/ 164 h 400"/>
                  <a:gd name="T100" fmla="*/ 108 w 462"/>
                  <a:gd name="T101" fmla="*/ 174 h 400"/>
                  <a:gd name="T102" fmla="*/ 131 w 462"/>
                  <a:gd name="T103" fmla="*/ 205 h 400"/>
                  <a:gd name="T104" fmla="*/ 143 w 462"/>
                  <a:gd name="T105" fmla="*/ 245 h 400"/>
                  <a:gd name="T106" fmla="*/ 139 w 462"/>
                  <a:gd name="T107" fmla="*/ 266 h 400"/>
                  <a:gd name="T108" fmla="*/ 139 w 462"/>
                  <a:gd name="T109" fmla="*/ 295 h 400"/>
                  <a:gd name="T110" fmla="*/ 162 w 462"/>
                  <a:gd name="T111" fmla="*/ 315 h 400"/>
                  <a:gd name="T112" fmla="*/ 193 w 462"/>
                  <a:gd name="T113" fmla="*/ 330 h 400"/>
                  <a:gd name="T114" fmla="*/ 238 w 462"/>
                  <a:gd name="T115" fmla="*/ 352 h 400"/>
                  <a:gd name="T116" fmla="*/ 251 w 462"/>
                  <a:gd name="T117" fmla="*/ 369 h 400"/>
                  <a:gd name="T118" fmla="*/ 290 w 462"/>
                  <a:gd name="T119" fmla="*/ 369 h 400"/>
                  <a:gd name="T120" fmla="*/ 344 w 462"/>
                  <a:gd name="T121" fmla="*/ 392 h 400"/>
                  <a:gd name="T122" fmla="*/ 352 w 462"/>
                  <a:gd name="T123" fmla="*/ 39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2" h="400">
                    <a:moveTo>
                      <a:pt x="352" y="394"/>
                    </a:moveTo>
                    <a:lnTo>
                      <a:pt x="352" y="377"/>
                    </a:lnTo>
                    <a:lnTo>
                      <a:pt x="361" y="365"/>
                    </a:lnTo>
                    <a:lnTo>
                      <a:pt x="383" y="367"/>
                    </a:lnTo>
                    <a:lnTo>
                      <a:pt x="383" y="361"/>
                    </a:lnTo>
                    <a:lnTo>
                      <a:pt x="383" y="361"/>
                    </a:lnTo>
                    <a:lnTo>
                      <a:pt x="386" y="361"/>
                    </a:lnTo>
                    <a:lnTo>
                      <a:pt x="386" y="357"/>
                    </a:lnTo>
                    <a:lnTo>
                      <a:pt x="381" y="357"/>
                    </a:lnTo>
                    <a:lnTo>
                      <a:pt x="379" y="350"/>
                    </a:lnTo>
                    <a:lnTo>
                      <a:pt x="379" y="350"/>
                    </a:lnTo>
                    <a:lnTo>
                      <a:pt x="375" y="348"/>
                    </a:lnTo>
                    <a:lnTo>
                      <a:pt x="373" y="348"/>
                    </a:lnTo>
                    <a:lnTo>
                      <a:pt x="373" y="346"/>
                    </a:lnTo>
                    <a:lnTo>
                      <a:pt x="371" y="344"/>
                    </a:lnTo>
                    <a:lnTo>
                      <a:pt x="371" y="342"/>
                    </a:lnTo>
                    <a:lnTo>
                      <a:pt x="369" y="340"/>
                    </a:lnTo>
                    <a:lnTo>
                      <a:pt x="373" y="340"/>
                    </a:lnTo>
                    <a:lnTo>
                      <a:pt x="377" y="338"/>
                    </a:lnTo>
                    <a:lnTo>
                      <a:pt x="379" y="338"/>
                    </a:lnTo>
                    <a:lnTo>
                      <a:pt x="379" y="332"/>
                    </a:lnTo>
                    <a:lnTo>
                      <a:pt x="377" y="330"/>
                    </a:lnTo>
                    <a:lnTo>
                      <a:pt x="377" y="326"/>
                    </a:lnTo>
                    <a:lnTo>
                      <a:pt x="410" y="328"/>
                    </a:lnTo>
                    <a:lnTo>
                      <a:pt x="410" y="323"/>
                    </a:lnTo>
                    <a:lnTo>
                      <a:pt x="410" y="321"/>
                    </a:lnTo>
                    <a:lnTo>
                      <a:pt x="412" y="321"/>
                    </a:lnTo>
                    <a:lnTo>
                      <a:pt x="415" y="323"/>
                    </a:lnTo>
                    <a:lnTo>
                      <a:pt x="415" y="326"/>
                    </a:lnTo>
                    <a:lnTo>
                      <a:pt x="417" y="326"/>
                    </a:lnTo>
                    <a:lnTo>
                      <a:pt x="417" y="323"/>
                    </a:lnTo>
                    <a:lnTo>
                      <a:pt x="421" y="321"/>
                    </a:lnTo>
                    <a:lnTo>
                      <a:pt x="421" y="319"/>
                    </a:lnTo>
                    <a:lnTo>
                      <a:pt x="421" y="315"/>
                    </a:lnTo>
                    <a:lnTo>
                      <a:pt x="423" y="313"/>
                    </a:lnTo>
                    <a:lnTo>
                      <a:pt x="423" y="313"/>
                    </a:lnTo>
                    <a:lnTo>
                      <a:pt x="425" y="315"/>
                    </a:lnTo>
                    <a:lnTo>
                      <a:pt x="433" y="305"/>
                    </a:lnTo>
                    <a:lnTo>
                      <a:pt x="433" y="307"/>
                    </a:lnTo>
                    <a:lnTo>
                      <a:pt x="433" y="309"/>
                    </a:lnTo>
                    <a:lnTo>
                      <a:pt x="433" y="313"/>
                    </a:lnTo>
                    <a:lnTo>
                      <a:pt x="433" y="315"/>
                    </a:lnTo>
                    <a:lnTo>
                      <a:pt x="437" y="315"/>
                    </a:lnTo>
                    <a:lnTo>
                      <a:pt x="444" y="299"/>
                    </a:lnTo>
                    <a:lnTo>
                      <a:pt x="439" y="295"/>
                    </a:lnTo>
                    <a:lnTo>
                      <a:pt x="446" y="292"/>
                    </a:lnTo>
                    <a:lnTo>
                      <a:pt x="446" y="290"/>
                    </a:lnTo>
                    <a:lnTo>
                      <a:pt x="441" y="288"/>
                    </a:lnTo>
                    <a:lnTo>
                      <a:pt x="446" y="282"/>
                    </a:lnTo>
                    <a:lnTo>
                      <a:pt x="448" y="276"/>
                    </a:lnTo>
                    <a:lnTo>
                      <a:pt x="448" y="274"/>
                    </a:lnTo>
                    <a:lnTo>
                      <a:pt x="452" y="272"/>
                    </a:lnTo>
                    <a:lnTo>
                      <a:pt x="454" y="268"/>
                    </a:lnTo>
                    <a:lnTo>
                      <a:pt x="456" y="266"/>
                    </a:lnTo>
                    <a:lnTo>
                      <a:pt x="458" y="261"/>
                    </a:lnTo>
                    <a:lnTo>
                      <a:pt x="458" y="259"/>
                    </a:lnTo>
                    <a:lnTo>
                      <a:pt x="460" y="257"/>
                    </a:lnTo>
                    <a:lnTo>
                      <a:pt x="460" y="255"/>
                    </a:lnTo>
                    <a:lnTo>
                      <a:pt x="462" y="251"/>
                    </a:lnTo>
                    <a:lnTo>
                      <a:pt x="462" y="247"/>
                    </a:lnTo>
                    <a:lnTo>
                      <a:pt x="460" y="245"/>
                    </a:lnTo>
                    <a:lnTo>
                      <a:pt x="452" y="245"/>
                    </a:lnTo>
                    <a:lnTo>
                      <a:pt x="450" y="247"/>
                    </a:lnTo>
                    <a:lnTo>
                      <a:pt x="448" y="247"/>
                    </a:lnTo>
                    <a:lnTo>
                      <a:pt x="446" y="245"/>
                    </a:lnTo>
                    <a:lnTo>
                      <a:pt x="444" y="245"/>
                    </a:lnTo>
                    <a:lnTo>
                      <a:pt x="439" y="243"/>
                    </a:lnTo>
                    <a:lnTo>
                      <a:pt x="433" y="243"/>
                    </a:lnTo>
                    <a:lnTo>
                      <a:pt x="431" y="245"/>
                    </a:lnTo>
                    <a:lnTo>
                      <a:pt x="427" y="247"/>
                    </a:lnTo>
                    <a:lnTo>
                      <a:pt x="421" y="247"/>
                    </a:lnTo>
                    <a:lnTo>
                      <a:pt x="419" y="249"/>
                    </a:lnTo>
                    <a:lnTo>
                      <a:pt x="415" y="249"/>
                    </a:lnTo>
                    <a:lnTo>
                      <a:pt x="410" y="251"/>
                    </a:lnTo>
                    <a:lnTo>
                      <a:pt x="404" y="251"/>
                    </a:lnTo>
                    <a:lnTo>
                      <a:pt x="400" y="251"/>
                    </a:lnTo>
                    <a:lnTo>
                      <a:pt x="400" y="253"/>
                    </a:lnTo>
                    <a:lnTo>
                      <a:pt x="396" y="259"/>
                    </a:lnTo>
                    <a:lnTo>
                      <a:pt x="396" y="266"/>
                    </a:lnTo>
                    <a:lnTo>
                      <a:pt x="396" y="282"/>
                    </a:lnTo>
                    <a:lnTo>
                      <a:pt x="390" y="282"/>
                    </a:lnTo>
                    <a:lnTo>
                      <a:pt x="390" y="290"/>
                    </a:lnTo>
                    <a:lnTo>
                      <a:pt x="390" y="295"/>
                    </a:lnTo>
                    <a:lnTo>
                      <a:pt x="383" y="299"/>
                    </a:lnTo>
                    <a:lnTo>
                      <a:pt x="379" y="301"/>
                    </a:lnTo>
                    <a:lnTo>
                      <a:pt x="375" y="305"/>
                    </a:lnTo>
                    <a:lnTo>
                      <a:pt x="375" y="307"/>
                    </a:lnTo>
                    <a:lnTo>
                      <a:pt x="373" y="309"/>
                    </a:lnTo>
                    <a:lnTo>
                      <a:pt x="373" y="313"/>
                    </a:lnTo>
                    <a:lnTo>
                      <a:pt x="373" y="313"/>
                    </a:lnTo>
                    <a:lnTo>
                      <a:pt x="369" y="313"/>
                    </a:lnTo>
                    <a:lnTo>
                      <a:pt x="367" y="311"/>
                    </a:lnTo>
                    <a:lnTo>
                      <a:pt x="367" y="309"/>
                    </a:lnTo>
                    <a:lnTo>
                      <a:pt x="365" y="307"/>
                    </a:lnTo>
                    <a:lnTo>
                      <a:pt x="359" y="307"/>
                    </a:lnTo>
                    <a:lnTo>
                      <a:pt x="352" y="309"/>
                    </a:lnTo>
                    <a:lnTo>
                      <a:pt x="346" y="313"/>
                    </a:lnTo>
                    <a:lnTo>
                      <a:pt x="336" y="313"/>
                    </a:lnTo>
                    <a:lnTo>
                      <a:pt x="332" y="313"/>
                    </a:lnTo>
                    <a:lnTo>
                      <a:pt x="321" y="321"/>
                    </a:lnTo>
                    <a:lnTo>
                      <a:pt x="319" y="321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5" y="313"/>
                    </a:lnTo>
                    <a:lnTo>
                      <a:pt x="313" y="309"/>
                    </a:lnTo>
                    <a:lnTo>
                      <a:pt x="309" y="309"/>
                    </a:lnTo>
                    <a:lnTo>
                      <a:pt x="305" y="307"/>
                    </a:lnTo>
                    <a:lnTo>
                      <a:pt x="296" y="307"/>
                    </a:lnTo>
                    <a:lnTo>
                      <a:pt x="296" y="303"/>
                    </a:lnTo>
                    <a:lnTo>
                      <a:pt x="294" y="299"/>
                    </a:lnTo>
                    <a:lnTo>
                      <a:pt x="292" y="297"/>
                    </a:lnTo>
                    <a:lnTo>
                      <a:pt x="290" y="292"/>
                    </a:lnTo>
                    <a:lnTo>
                      <a:pt x="288" y="290"/>
                    </a:lnTo>
                    <a:lnTo>
                      <a:pt x="288" y="282"/>
                    </a:lnTo>
                    <a:lnTo>
                      <a:pt x="280" y="266"/>
                    </a:lnTo>
                    <a:lnTo>
                      <a:pt x="278" y="253"/>
                    </a:lnTo>
                    <a:lnTo>
                      <a:pt x="276" y="245"/>
                    </a:lnTo>
                    <a:lnTo>
                      <a:pt x="274" y="220"/>
                    </a:lnTo>
                    <a:lnTo>
                      <a:pt x="276" y="218"/>
                    </a:lnTo>
                    <a:lnTo>
                      <a:pt x="278" y="212"/>
                    </a:lnTo>
                    <a:lnTo>
                      <a:pt x="280" y="212"/>
                    </a:lnTo>
                    <a:lnTo>
                      <a:pt x="280" y="179"/>
                    </a:lnTo>
                    <a:lnTo>
                      <a:pt x="286" y="179"/>
                    </a:lnTo>
                    <a:lnTo>
                      <a:pt x="286" y="168"/>
                    </a:lnTo>
                    <a:lnTo>
                      <a:pt x="288" y="164"/>
                    </a:lnTo>
                    <a:lnTo>
                      <a:pt x="288" y="164"/>
                    </a:lnTo>
                    <a:lnTo>
                      <a:pt x="288" y="162"/>
                    </a:lnTo>
                    <a:lnTo>
                      <a:pt x="292" y="162"/>
                    </a:lnTo>
                    <a:lnTo>
                      <a:pt x="294" y="164"/>
                    </a:lnTo>
                    <a:lnTo>
                      <a:pt x="294" y="164"/>
                    </a:lnTo>
                    <a:lnTo>
                      <a:pt x="294" y="162"/>
                    </a:lnTo>
                    <a:lnTo>
                      <a:pt x="296" y="158"/>
                    </a:lnTo>
                    <a:lnTo>
                      <a:pt x="296" y="156"/>
                    </a:lnTo>
                    <a:lnTo>
                      <a:pt x="299" y="154"/>
                    </a:lnTo>
                    <a:lnTo>
                      <a:pt x="299" y="150"/>
                    </a:lnTo>
                    <a:lnTo>
                      <a:pt x="299" y="147"/>
                    </a:lnTo>
                    <a:lnTo>
                      <a:pt x="299" y="150"/>
                    </a:lnTo>
                    <a:lnTo>
                      <a:pt x="294" y="150"/>
                    </a:lnTo>
                    <a:lnTo>
                      <a:pt x="292" y="147"/>
                    </a:lnTo>
                    <a:lnTo>
                      <a:pt x="292" y="145"/>
                    </a:lnTo>
                    <a:lnTo>
                      <a:pt x="282" y="145"/>
                    </a:lnTo>
                    <a:lnTo>
                      <a:pt x="278" y="141"/>
                    </a:lnTo>
                    <a:lnTo>
                      <a:pt x="276" y="141"/>
                    </a:lnTo>
                    <a:lnTo>
                      <a:pt x="272" y="139"/>
                    </a:lnTo>
                    <a:lnTo>
                      <a:pt x="267" y="137"/>
                    </a:lnTo>
                    <a:lnTo>
                      <a:pt x="267" y="129"/>
                    </a:lnTo>
                    <a:lnTo>
                      <a:pt x="265" y="125"/>
                    </a:lnTo>
                    <a:lnTo>
                      <a:pt x="265" y="116"/>
                    </a:lnTo>
                    <a:lnTo>
                      <a:pt x="267" y="116"/>
                    </a:lnTo>
                    <a:lnTo>
                      <a:pt x="267" y="114"/>
                    </a:lnTo>
                    <a:lnTo>
                      <a:pt x="267" y="112"/>
                    </a:lnTo>
                    <a:lnTo>
                      <a:pt x="265" y="108"/>
                    </a:lnTo>
                    <a:lnTo>
                      <a:pt x="261" y="108"/>
                    </a:lnTo>
                    <a:lnTo>
                      <a:pt x="261" y="106"/>
                    </a:lnTo>
                    <a:lnTo>
                      <a:pt x="261" y="100"/>
                    </a:lnTo>
                    <a:lnTo>
                      <a:pt x="257" y="98"/>
                    </a:lnTo>
                    <a:lnTo>
                      <a:pt x="257" y="94"/>
                    </a:lnTo>
                    <a:lnTo>
                      <a:pt x="257" y="92"/>
                    </a:lnTo>
                    <a:lnTo>
                      <a:pt x="257" y="87"/>
                    </a:lnTo>
                    <a:lnTo>
                      <a:pt x="257" y="81"/>
                    </a:lnTo>
                    <a:lnTo>
                      <a:pt x="255" y="77"/>
                    </a:lnTo>
                    <a:lnTo>
                      <a:pt x="253" y="75"/>
                    </a:lnTo>
                    <a:lnTo>
                      <a:pt x="251" y="71"/>
                    </a:lnTo>
                    <a:lnTo>
                      <a:pt x="249" y="69"/>
                    </a:lnTo>
                    <a:lnTo>
                      <a:pt x="247" y="67"/>
                    </a:lnTo>
                    <a:lnTo>
                      <a:pt x="247" y="63"/>
                    </a:lnTo>
                    <a:lnTo>
                      <a:pt x="234" y="63"/>
                    </a:lnTo>
                    <a:lnTo>
                      <a:pt x="230" y="60"/>
                    </a:lnTo>
                    <a:lnTo>
                      <a:pt x="230" y="63"/>
                    </a:lnTo>
                    <a:lnTo>
                      <a:pt x="226" y="63"/>
                    </a:lnTo>
                    <a:lnTo>
                      <a:pt x="224" y="67"/>
                    </a:lnTo>
                    <a:lnTo>
                      <a:pt x="220" y="73"/>
                    </a:lnTo>
                    <a:lnTo>
                      <a:pt x="218" y="77"/>
                    </a:lnTo>
                    <a:lnTo>
                      <a:pt x="212" y="79"/>
                    </a:lnTo>
                    <a:lnTo>
                      <a:pt x="209" y="79"/>
                    </a:lnTo>
                    <a:lnTo>
                      <a:pt x="203" y="77"/>
                    </a:lnTo>
                    <a:lnTo>
                      <a:pt x="201" y="75"/>
                    </a:lnTo>
                    <a:lnTo>
                      <a:pt x="193" y="67"/>
                    </a:lnTo>
                    <a:lnTo>
                      <a:pt x="193" y="63"/>
                    </a:lnTo>
                    <a:lnTo>
                      <a:pt x="195" y="60"/>
                    </a:lnTo>
                    <a:lnTo>
                      <a:pt x="195" y="48"/>
                    </a:lnTo>
                    <a:lnTo>
                      <a:pt x="193" y="46"/>
                    </a:lnTo>
                    <a:lnTo>
                      <a:pt x="191" y="42"/>
                    </a:lnTo>
                    <a:lnTo>
                      <a:pt x="187" y="40"/>
                    </a:lnTo>
                    <a:lnTo>
                      <a:pt x="185" y="40"/>
                    </a:lnTo>
                    <a:lnTo>
                      <a:pt x="183" y="31"/>
                    </a:lnTo>
                    <a:lnTo>
                      <a:pt x="176" y="29"/>
                    </a:lnTo>
                    <a:lnTo>
                      <a:pt x="176" y="21"/>
                    </a:lnTo>
                    <a:lnTo>
                      <a:pt x="172" y="19"/>
                    </a:lnTo>
                    <a:lnTo>
                      <a:pt x="145" y="19"/>
                    </a:lnTo>
                    <a:lnTo>
                      <a:pt x="143" y="21"/>
                    </a:lnTo>
                    <a:lnTo>
                      <a:pt x="143" y="25"/>
                    </a:lnTo>
                    <a:lnTo>
                      <a:pt x="141" y="29"/>
                    </a:lnTo>
                    <a:lnTo>
                      <a:pt x="141" y="29"/>
                    </a:lnTo>
                    <a:lnTo>
                      <a:pt x="91" y="29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0" y="36"/>
                    </a:lnTo>
                    <a:lnTo>
                      <a:pt x="6" y="40"/>
                    </a:lnTo>
                    <a:lnTo>
                      <a:pt x="0" y="48"/>
                    </a:lnTo>
                    <a:lnTo>
                      <a:pt x="4" y="50"/>
                    </a:lnTo>
                    <a:lnTo>
                      <a:pt x="4" y="58"/>
                    </a:lnTo>
                    <a:lnTo>
                      <a:pt x="6" y="63"/>
                    </a:lnTo>
                    <a:lnTo>
                      <a:pt x="6" y="67"/>
                    </a:lnTo>
                    <a:lnTo>
                      <a:pt x="6" y="69"/>
                    </a:lnTo>
                    <a:lnTo>
                      <a:pt x="11" y="73"/>
                    </a:lnTo>
                    <a:lnTo>
                      <a:pt x="15" y="73"/>
                    </a:lnTo>
                    <a:lnTo>
                      <a:pt x="15" y="75"/>
                    </a:lnTo>
                    <a:lnTo>
                      <a:pt x="17" y="77"/>
                    </a:lnTo>
                    <a:lnTo>
                      <a:pt x="17" y="79"/>
                    </a:lnTo>
                    <a:lnTo>
                      <a:pt x="21" y="83"/>
                    </a:lnTo>
                    <a:lnTo>
                      <a:pt x="23" y="87"/>
                    </a:lnTo>
                    <a:lnTo>
                      <a:pt x="23" y="92"/>
                    </a:lnTo>
                    <a:lnTo>
                      <a:pt x="23" y="94"/>
                    </a:lnTo>
                    <a:lnTo>
                      <a:pt x="19" y="104"/>
                    </a:lnTo>
                    <a:lnTo>
                      <a:pt x="17" y="106"/>
                    </a:lnTo>
                    <a:lnTo>
                      <a:pt x="17" y="108"/>
                    </a:lnTo>
                    <a:lnTo>
                      <a:pt x="21" y="108"/>
                    </a:lnTo>
                    <a:lnTo>
                      <a:pt x="17" y="114"/>
                    </a:lnTo>
                    <a:lnTo>
                      <a:pt x="15" y="108"/>
                    </a:lnTo>
                    <a:lnTo>
                      <a:pt x="2" y="108"/>
                    </a:lnTo>
                    <a:lnTo>
                      <a:pt x="8" y="114"/>
                    </a:lnTo>
                    <a:lnTo>
                      <a:pt x="11" y="121"/>
                    </a:lnTo>
                    <a:lnTo>
                      <a:pt x="17" y="123"/>
                    </a:lnTo>
                    <a:lnTo>
                      <a:pt x="19" y="125"/>
                    </a:lnTo>
                    <a:lnTo>
                      <a:pt x="21" y="129"/>
                    </a:lnTo>
                    <a:lnTo>
                      <a:pt x="23" y="131"/>
                    </a:lnTo>
                    <a:lnTo>
                      <a:pt x="23" y="131"/>
                    </a:lnTo>
                    <a:lnTo>
                      <a:pt x="25" y="129"/>
                    </a:lnTo>
                    <a:lnTo>
                      <a:pt x="27" y="129"/>
                    </a:lnTo>
                    <a:lnTo>
                      <a:pt x="29" y="127"/>
                    </a:lnTo>
                    <a:lnTo>
                      <a:pt x="31" y="125"/>
                    </a:lnTo>
                    <a:lnTo>
                      <a:pt x="31" y="133"/>
                    </a:lnTo>
                    <a:lnTo>
                      <a:pt x="35" y="141"/>
                    </a:lnTo>
                    <a:lnTo>
                      <a:pt x="37" y="145"/>
                    </a:lnTo>
                    <a:lnTo>
                      <a:pt x="42" y="152"/>
                    </a:lnTo>
                    <a:lnTo>
                      <a:pt x="42" y="156"/>
                    </a:lnTo>
                    <a:lnTo>
                      <a:pt x="37" y="162"/>
                    </a:lnTo>
                    <a:lnTo>
                      <a:pt x="37" y="166"/>
                    </a:lnTo>
                    <a:lnTo>
                      <a:pt x="37" y="170"/>
                    </a:lnTo>
                    <a:lnTo>
                      <a:pt x="44" y="179"/>
                    </a:lnTo>
                    <a:lnTo>
                      <a:pt x="48" y="183"/>
                    </a:lnTo>
                    <a:lnTo>
                      <a:pt x="54" y="191"/>
                    </a:lnTo>
                    <a:lnTo>
                      <a:pt x="58" y="195"/>
                    </a:lnTo>
                    <a:lnTo>
                      <a:pt x="64" y="203"/>
                    </a:lnTo>
                    <a:lnTo>
                      <a:pt x="64" y="205"/>
                    </a:lnTo>
                    <a:lnTo>
                      <a:pt x="64" y="210"/>
                    </a:lnTo>
                    <a:lnTo>
                      <a:pt x="62" y="212"/>
                    </a:lnTo>
                    <a:lnTo>
                      <a:pt x="62" y="214"/>
                    </a:lnTo>
                    <a:lnTo>
                      <a:pt x="64" y="216"/>
                    </a:lnTo>
                    <a:lnTo>
                      <a:pt x="69" y="216"/>
                    </a:lnTo>
                    <a:lnTo>
                      <a:pt x="71" y="214"/>
                    </a:lnTo>
                    <a:lnTo>
                      <a:pt x="73" y="212"/>
                    </a:lnTo>
                    <a:lnTo>
                      <a:pt x="75" y="210"/>
                    </a:lnTo>
                    <a:lnTo>
                      <a:pt x="77" y="208"/>
                    </a:lnTo>
                    <a:lnTo>
                      <a:pt x="75" y="203"/>
                    </a:lnTo>
                    <a:lnTo>
                      <a:pt x="75" y="201"/>
                    </a:lnTo>
                    <a:lnTo>
                      <a:pt x="75" y="199"/>
                    </a:lnTo>
                    <a:lnTo>
                      <a:pt x="75" y="195"/>
                    </a:lnTo>
                    <a:lnTo>
                      <a:pt x="71" y="187"/>
                    </a:lnTo>
                    <a:lnTo>
                      <a:pt x="71" y="187"/>
                    </a:lnTo>
                    <a:lnTo>
                      <a:pt x="64" y="187"/>
                    </a:lnTo>
                    <a:lnTo>
                      <a:pt x="60" y="179"/>
                    </a:lnTo>
                    <a:lnTo>
                      <a:pt x="60" y="158"/>
                    </a:lnTo>
                    <a:lnTo>
                      <a:pt x="54" y="150"/>
                    </a:lnTo>
                    <a:lnTo>
                      <a:pt x="56" y="147"/>
                    </a:lnTo>
                    <a:lnTo>
                      <a:pt x="56" y="145"/>
                    </a:lnTo>
                    <a:lnTo>
                      <a:pt x="58" y="141"/>
                    </a:lnTo>
                    <a:lnTo>
                      <a:pt x="58" y="135"/>
                    </a:lnTo>
                    <a:lnTo>
                      <a:pt x="56" y="133"/>
                    </a:lnTo>
                    <a:lnTo>
                      <a:pt x="54" y="133"/>
                    </a:lnTo>
                    <a:lnTo>
                      <a:pt x="52" y="131"/>
                    </a:lnTo>
                    <a:lnTo>
                      <a:pt x="48" y="131"/>
                    </a:lnTo>
                    <a:lnTo>
                      <a:pt x="48" y="118"/>
                    </a:lnTo>
                    <a:lnTo>
                      <a:pt x="42" y="108"/>
                    </a:lnTo>
                    <a:lnTo>
                      <a:pt x="44" y="94"/>
                    </a:lnTo>
                    <a:lnTo>
                      <a:pt x="42" y="92"/>
                    </a:lnTo>
                    <a:lnTo>
                      <a:pt x="40" y="87"/>
                    </a:lnTo>
                    <a:lnTo>
                      <a:pt x="35" y="83"/>
                    </a:lnTo>
                    <a:lnTo>
                      <a:pt x="33" y="79"/>
                    </a:lnTo>
                    <a:lnTo>
                      <a:pt x="33" y="77"/>
                    </a:lnTo>
                    <a:lnTo>
                      <a:pt x="33" y="73"/>
                    </a:lnTo>
                    <a:lnTo>
                      <a:pt x="33" y="69"/>
                    </a:lnTo>
                    <a:lnTo>
                      <a:pt x="31" y="67"/>
                    </a:lnTo>
                    <a:lnTo>
                      <a:pt x="29" y="63"/>
                    </a:lnTo>
                    <a:lnTo>
                      <a:pt x="27" y="60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23" y="52"/>
                    </a:lnTo>
                    <a:lnTo>
                      <a:pt x="25" y="52"/>
                    </a:lnTo>
                    <a:lnTo>
                      <a:pt x="27" y="46"/>
                    </a:lnTo>
                    <a:lnTo>
                      <a:pt x="27" y="31"/>
                    </a:lnTo>
                    <a:lnTo>
                      <a:pt x="29" y="29"/>
                    </a:lnTo>
                    <a:lnTo>
                      <a:pt x="31" y="27"/>
                    </a:lnTo>
                    <a:lnTo>
                      <a:pt x="31" y="17"/>
                    </a:lnTo>
                    <a:lnTo>
                      <a:pt x="33" y="19"/>
                    </a:lnTo>
                    <a:lnTo>
                      <a:pt x="35" y="21"/>
                    </a:lnTo>
                    <a:lnTo>
                      <a:pt x="37" y="23"/>
                    </a:lnTo>
                    <a:lnTo>
                      <a:pt x="40" y="25"/>
                    </a:lnTo>
                    <a:lnTo>
                      <a:pt x="44" y="25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4" y="31"/>
                    </a:lnTo>
                    <a:lnTo>
                      <a:pt x="58" y="31"/>
                    </a:lnTo>
                    <a:lnTo>
                      <a:pt x="58" y="34"/>
                    </a:lnTo>
                    <a:lnTo>
                      <a:pt x="56" y="36"/>
                    </a:lnTo>
                    <a:lnTo>
                      <a:pt x="56" y="52"/>
                    </a:lnTo>
                    <a:lnTo>
                      <a:pt x="60" y="71"/>
                    </a:lnTo>
                    <a:lnTo>
                      <a:pt x="60" y="75"/>
                    </a:lnTo>
                    <a:lnTo>
                      <a:pt x="60" y="77"/>
                    </a:lnTo>
                    <a:lnTo>
                      <a:pt x="62" y="85"/>
                    </a:lnTo>
                    <a:lnTo>
                      <a:pt x="64" y="94"/>
                    </a:lnTo>
                    <a:lnTo>
                      <a:pt x="69" y="102"/>
                    </a:lnTo>
                    <a:lnTo>
                      <a:pt x="71" y="106"/>
                    </a:lnTo>
                    <a:lnTo>
                      <a:pt x="81" y="106"/>
                    </a:lnTo>
                    <a:lnTo>
                      <a:pt x="79" y="108"/>
                    </a:lnTo>
                    <a:lnTo>
                      <a:pt x="75" y="114"/>
                    </a:lnTo>
                    <a:lnTo>
                      <a:pt x="79" y="121"/>
                    </a:lnTo>
                    <a:lnTo>
                      <a:pt x="81" y="123"/>
                    </a:lnTo>
                    <a:lnTo>
                      <a:pt x="83" y="125"/>
                    </a:lnTo>
                    <a:lnTo>
                      <a:pt x="85" y="125"/>
                    </a:lnTo>
                    <a:lnTo>
                      <a:pt x="87" y="131"/>
                    </a:lnTo>
                    <a:lnTo>
                      <a:pt x="95" y="131"/>
                    </a:lnTo>
                    <a:lnTo>
                      <a:pt x="98" y="141"/>
                    </a:lnTo>
                    <a:lnTo>
                      <a:pt x="95" y="141"/>
                    </a:lnTo>
                    <a:lnTo>
                      <a:pt x="93" y="143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7" y="150"/>
                    </a:lnTo>
                    <a:lnTo>
                      <a:pt x="87" y="154"/>
                    </a:lnTo>
                    <a:lnTo>
                      <a:pt x="89" y="156"/>
                    </a:lnTo>
                    <a:lnTo>
                      <a:pt x="91" y="156"/>
                    </a:lnTo>
                    <a:lnTo>
                      <a:pt x="95" y="154"/>
                    </a:lnTo>
                    <a:lnTo>
                      <a:pt x="95" y="156"/>
                    </a:lnTo>
                    <a:lnTo>
                      <a:pt x="98" y="158"/>
                    </a:lnTo>
                    <a:lnTo>
                      <a:pt x="98" y="162"/>
                    </a:lnTo>
                    <a:lnTo>
                      <a:pt x="100" y="164"/>
                    </a:lnTo>
                    <a:lnTo>
                      <a:pt x="102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8" y="166"/>
                    </a:lnTo>
                    <a:lnTo>
                      <a:pt x="108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9"/>
                    </a:lnTo>
                    <a:lnTo>
                      <a:pt x="106" y="179"/>
                    </a:lnTo>
                    <a:lnTo>
                      <a:pt x="116" y="179"/>
                    </a:lnTo>
                    <a:lnTo>
                      <a:pt x="116" y="187"/>
                    </a:lnTo>
                    <a:lnTo>
                      <a:pt x="125" y="197"/>
                    </a:lnTo>
                    <a:lnTo>
                      <a:pt x="127" y="201"/>
                    </a:lnTo>
                    <a:lnTo>
                      <a:pt x="131" y="205"/>
                    </a:lnTo>
                    <a:lnTo>
                      <a:pt x="133" y="212"/>
                    </a:lnTo>
                    <a:lnTo>
                      <a:pt x="135" y="214"/>
                    </a:lnTo>
                    <a:lnTo>
                      <a:pt x="137" y="218"/>
                    </a:lnTo>
                    <a:lnTo>
                      <a:pt x="139" y="222"/>
                    </a:lnTo>
                    <a:lnTo>
                      <a:pt x="139" y="239"/>
                    </a:lnTo>
                    <a:lnTo>
                      <a:pt x="139" y="243"/>
                    </a:lnTo>
                    <a:lnTo>
                      <a:pt x="143" y="245"/>
                    </a:lnTo>
                    <a:lnTo>
                      <a:pt x="143" y="249"/>
                    </a:lnTo>
                    <a:lnTo>
                      <a:pt x="141" y="251"/>
                    </a:lnTo>
                    <a:lnTo>
                      <a:pt x="137" y="257"/>
                    </a:lnTo>
                    <a:lnTo>
                      <a:pt x="135" y="259"/>
                    </a:lnTo>
                    <a:lnTo>
                      <a:pt x="135" y="261"/>
                    </a:lnTo>
                    <a:lnTo>
                      <a:pt x="137" y="263"/>
                    </a:lnTo>
                    <a:lnTo>
                      <a:pt x="139" y="266"/>
                    </a:lnTo>
                    <a:lnTo>
                      <a:pt x="135" y="266"/>
                    </a:lnTo>
                    <a:lnTo>
                      <a:pt x="131" y="266"/>
                    </a:lnTo>
                    <a:lnTo>
                      <a:pt x="131" y="284"/>
                    </a:lnTo>
                    <a:lnTo>
                      <a:pt x="133" y="290"/>
                    </a:lnTo>
                    <a:lnTo>
                      <a:pt x="135" y="290"/>
                    </a:lnTo>
                    <a:lnTo>
                      <a:pt x="135" y="295"/>
                    </a:lnTo>
                    <a:lnTo>
                      <a:pt x="139" y="295"/>
                    </a:lnTo>
                    <a:lnTo>
                      <a:pt x="143" y="297"/>
                    </a:lnTo>
                    <a:lnTo>
                      <a:pt x="149" y="297"/>
                    </a:lnTo>
                    <a:lnTo>
                      <a:pt x="151" y="299"/>
                    </a:lnTo>
                    <a:lnTo>
                      <a:pt x="158" y="305"/>
                    </a:lnTo>
                    <a:lnTo>
                      <a:pt x="160" y="307"/>
                    </a:lnTo>
                    <a:lnTo>
                      <a:pt x="160" y="313"/>
                    </a:lnTo>
                    <a:lnTo>
                      <a:pt x="162" y="315"/>
                    </a:lnTo>
                    <a:lnTo>
                      <a:pt x="166" y="319"/>
                    </a:lnTo>
                    <a:lnTo>
                      <a:pt x="168" y="321"/>
                    </a:lnTo>
                    <a:lnTo>
                      <a:pt x="183" y="321"/>
                    </a:lnTo>
                    <a:lnTo>
                      <a:pt x="187" y="321"/>
                    </a:lnTo>
                    <a:lnTo>
                      <a:pt x="189" y="323"/>
                    </a:lnTo>
                    <a:lnTo>
                      <a:pt x="191" y="326"/>
                    </a:lnTo>
                    <a:lnTo>
                      <a:pt x="193" y="330"/>
                    </a:lnTo>
                    <a:lnTo>
                      <a:pt x="195" y="334"/>
                    </a:lnTo>
                    <a:lnTo>
                      <a:pt x="201" y="340"/>
                    </a:lnTo>
                    <a:lnTo>
                      <a:pt x="207" y="344"/>
                    </a:lnTo>
                    <a:lnTo>
                      <a:pt x="216" y="346"/>
                    </a:lnTo>
                    <a:lnTo>
                      <a:pt x="226" y="348"/>
                    </a:lnTo>
                    <a:lnTo>
                      <a:pt x="234" y="350"/>
                    </a:lnTo>
                    <a:lnTo>
                      <a:pt x="238" y="352"/>
                    </a:lnTo>
                    <a:lnTo>
                      <a:pt x="241" y="357"/>
                    </a:lnTo>
                    <a:lnTo>
                      <a:pt x="243" y="361"/>
                    </a:lnTo>
                    <a:lnTo>
                      <a:pt x="247" y="361"/>
                    </a:lnTo>
                    <a:lnTo>
                      <a:pt x="247" y="361"/>
                    </a:lnTo>
                    <a:lnTo>
                      <a:pt x="249" y="363"/>
                    </a:lnTo>
                    <a:lnTo>
                      <a:pt x="251" y="367"/>
                    </a:lnTo>
                    <a:lnTo>
                      <a:pt x="251" y="369"/>
                    </a:lnTo>
                    <a:lnTo>
                      <a:pt x="267" y="369"/>
                    </a:lnTo>
                    <a:lnTo>
                      <a:pt x="272" y="371"/>
                    </a:lnTo>
                    <a:lnTo>
                      <a:pt x="272" y="375"/>
                    </a:lnTo>
                    <a:lnTo>
                      <a:pt x="274" y="377"/>
                    </a:lnTo>
                    <a:lnTo>
                      <a:pt x="278" y="377"/>
                    </a:lnTo>
                    <a:lnTo>
                      <a:pt x="284" y="373"/>
                    </a:lnTo>
                    <a:lnTo>
                      <a:pt x="290" y="369"/>
                    </a:lnTo>
                    <a:lnTo>
                      <a:pt x="299" y="365"/>
                    </a:lnTo>
                    <a:lnTo>
                      <a:pt x="313" y="361"/>
                    </a:lnTo>
                    <a:lnTo>
                      <a:pt x="317" y="363"/>
                    </a:lnTo>
                    <a:lnTo>
                      <a:pt x="325" y="369"/>
                    </a:lnTo>
                    <a:lnTo>
                      <a:pt x="334" y="377"/>
                    </a:lnTo>
                    <a:lnTo>
                      <a:pt x="344" y="388"/>
                    </a:lnTo>
                    <a:lnTo>
                      <a:pt x="344" y="392"/>
                    </a:lnTo>
                    <a:lnTo>
                      <a:pt x="346" y="396"/>
                    </a:lnTo>
                    <a:lnTo>
                      <a:pt x="346" y="400"/>
                    </a:lnTo>
                    <a:lnTo>
                      <a:pt x="352" y="400"/>
                    </a:lnTo>
                    <a:lnTo>
                      <a:pt x="352" y="398"/>
                    </a:lnTo>
                    <a:lnTo>
                      <a:pt x="352" y="394"/>
                    </a:lnTo>
                    <a:lnTo>
                      <a:pt x="352" y="394"/>
                    </a:lnTo>
                    <a:lnTo>
                      <a:pt x="352" y="39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142"/>
              <p:cNvSpPr>
                <a:spLocks/>
              </p:cNvSpPr>
              <p:nvPr/>
            </p:nvSpPr>
            <p:spPr bwMode="auto">
              <a:xfrm>
                <a:off x="2907" y="1570"/>
                <a:ext cx="6" cy="6"/>
              </a:xfrm>
              <a:custGeom>
                <a:avLst/>
                <a:gdLst>
                  <a:gd name="T0" fmla="*/ 4 w 6"/>
                  <a:gd name="T1" fmla="*/ 6 h 6"/>
                  <a:gd name="T2" fmla="*/ 6 w 6"/>
                  <a:gd name="T3" fmla="*/ 4 h 6"/>
                  <a:gd name="T4" fmla="*/ 6 w 6"/>
                  <a:gd name="T5" fmla="*/ 2 h 6"/>
                  <a:gd name="T6" fmla="*/ 4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4 h 6"/>
                  <a:gd name="T14" fmla="*/ 0 w 6"/>
                  <a:gd name="T15" fmla="*/ 4 h 6"/>
                  <a:gd name="T16" fmla="*/ 4 w 6"/>
                  <a:gd name="T17" fmla="*/ 6 h 6"/>
                  <a:gd name="T18" fmla="*/ 4 w 6"/>
                  <a:gd name="T19" fmla="*/ 6 h 6"/>
                  <a:gd name="T20" fmla="*/ 4 w 6"/>
                  <a:gd name="T21" fmla="*/ 6 h 6"/>
                  <a:gd name="T22" fmla="*/ 4 w 6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143"/>
              <p:cNvSpPr>
                <a:spLocks/>
              </p:cNvSpPr>
              <p:nvPr/>
            </p:nvSpPr>
            <p:spPr bwMode="auto">
              <a:xfrm>
                <a:off x="2907" y="1570"/>
                <a:ext cx="6" cy="6"/>
              </a:xfrm>
              <a:custGeom>
                <a:avLst/>
                <a:gdLst>
                  <a:gd name="T0" fmla="*/ 4 w 6"/>
                  <a:gd name="T1" fmla="*/ 6 h 6"/>
                  <a:gd name="T2" fmla="*/ 6 w 6"/>
                  <a:gd name="T3" fmla="*/ 4 h 6"/>
                  <a:gd name="T4" fmla="*/ 6 w 6"/>
                  <a:gd name="T5" fmla="*/ 2 h 6"/>
                  <a:gd name="T6" fmla="*/ 4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4 h 6"/>
                  <a:gd name="T14" fmla="*/ 0 w 6"/>
                  <a:gd name="T15" fmla="*/ 4 h 6"/>
                  <a:gd name="T16" fmla="*/ 4 w 6"/>
                  <a:gd name="T17" fmla="*/ 6 h 6"/>
                  <a:gd name="T18" fmla="*/ 4 w 6"/>
                  <a:gd name="T19" fmla="*/ 6 h 6"/>
                  <a:gd name="T20" fmla="*/ 4 w 6"/>
                  <a:gd name="T21" fmla="*/ 6 h 6"/>
                  <a:gd name="T22" fmla="*/ 4 w 6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Freeform 144"/>
              <p:cNvSpPr>
                <a:spLocks/>
              </p:cNvSpPr>
              <p:nvPr/>
            </p:nvSpPr>
            <p:spPr bwMode="auto">
              <a:xfrm>
                <a:off x="2370" y="1767"/>
                <a:ext cx="216" cy="275"/>
              </a:xfrm>
              <a:custGeom>
                <a:avLst/>
                <a:gdLst>
                  <a:gd name="T0" fmla="*/ 4 w 216"/>
                  <a:gd name="T1" fmla="*/ 136 h 275"/>
                  <a:gd name="T2" fmla="*/ 4 w 216"/>
                  <a:gd name="T3" fmla="*/ 147 h 275"/>
                  <a:gd name="T4" fmla="*/ 7 w 216"/>
                  <a:gd name="T5" fmla="*/ 145 h 275"/>
                  <a:gd name="T6" fmla="*/ 11 w 216"/>
                  <a:gd name="T7" fmla="*/ 153 h 275"/>
                  <a:gd name="T8" fmla="*/ 7 w 216"/>
                  <a:gd name="T9" fmla="*/ 165 h 275"/>
                  <a:gd name="T10" fmla="*/ 4 w 216"/>
                  <a:gd name="T11" fmla="*/ 174 h 275"/>
                  <a:gd name="T12" fmla="*/ 9 w 216"/>
                  <a:gd name="T13" fmla="*/ 178 h 275"/>
                  <a:gd name="T14" fmla="*/ 15 w 216"/>
                  <a:gd name="T15" fmla="*/ 188 h 275"/>
                  <a:gd name="T16" fmla="*/ 13 w 216"/>
                  <a:gd name="T17" fmla="*/ 202 h 275"/>
                  <a:gd name="T18" fmla="*/ 11 w 216"/>
                  <a:gd name="T19" fmla="*/ 207 h 275"/>
                  <a:gd name="T20" fmla="*/ 11 w 216"/>
                  <a:gd name="T21" fmla="*/ 223 h 275"/>
                  <a:gd name="T22" fmla="*/ 4 w 216"/>
                  <a:gd name="T23" fmla="*/ 229 h 275"/>
                  <a:gd name="T24" fmla="*/ 4 w 216"/>
                  <a:gd name="T25" fmla="*/ 236 h 275"/>
                  <a:gd name="T26" fmla="*/ 2 w 216"/>
                  <a:gd name="T27" fmla="*/ 248 h 275"/>
                  <a:gd name="T28" fmla="*/ 9 w 216"/>
                  <a:gd name="T29" fmla="*/ 236 h 275"/>
                  <a:gd name="T30" fmla="*/ 13 w 216"/>
                  <a:gd name="T31" fmla="*/ 234 h 275"/>
                  <a:gd name="T32" fmla="*/ 17 w 216"/>
                  <a:gd name="T33" fmla="*/ 236 h 275"/>
                  <a:gd name="T34" fmla="*/ 21 w 216"/>
                  <a:gd name="T35" fmla="*/ 234 h 275"/>
                  <a:gd name="T36" fmla="*/ 27 w 216"/>
                  <a:gd name="T37" fmla="*/ 229 h 275"/>
                  <a:gd name="T38" fmla="*/ 40 w 216"/>
                  <a:gd name="T39" fmla="*/ 234 h 275"/>
                  <a:gd name="T40" fmla="*/ 44 w 216"/>
                  <a:gd name="T41" fmla="*/ 236 h 275"/>
                  <a:gd name="T42" fmla="*/ 50 w 216"/>
                  <a:gd name="T43" fmla="*/ 242 h 275"/>
                  <a:gd name="T44" fmla="*/ 54 w 216"/>
                  <a:gd name="T45" fmla="*/ 244 h 275"/>
                  <a:gd name="T46" fmla="*/ 60 w 216"/>
                  <a:gd name="T47" fmla="*/ 244 h 275"/>
                  <a:gd name="T48" fmla="*/ 60 w 216"/>
                  <a:gd name="T49" fmla="*/ 250 h 275"/>
                  <a:gd name="T50" fmla="*/ 67 w 216"/>
                  <a:gd name="T51" fmla="*/ 258 h 275"/>
                  <a:gd name="T52" fmla="*/ 67 w 216"/>
                  <a:gd name="T53" fmla="*/ 267 h 275"/>
                  <a:gd name="T54" fmla="*/ 77 w 216"/>
                  <a:gd name="T55" fmla="*/ 275 h 275"/>
                  <a:gd name="T56" fmla="*/ 85 w 216"/>
                  <a:gd name="T57" fmla="*/ 273 h 275"/>
                  <a:gd name="T58" fmla="*/ 87 w 216"/>
                  <a:gd name="T59" fmla="*/ 260 h 275"/>
                  <a:gd name="T60" fmla="*/ 94 w 216"/>
                  <a:gd name="T61" fmla="*/ 256 h 275"/>
                  <a:gd name="T62" fmla="*/ 102 w 216"/>
                  <a:gd name="T63" fmla="*/ 267 h 275"/>
                  <a:gd name="T64" fmla="*/ 114 w 216"/>
                  <a:gd name="T65" fmla="*/ 260 h 275"/>
                  <a:gd name="T66" fmla="*/ 123 w 216"/>
                  <a:gd name="T67" fmla="*/ 260 h 275"/>
                  <a:gd name="T68" fmla="*/ 127 w 216"/>
                  <a:gd name="T69" fmla="*/ 260 h 275"/>
                  <a:gd name="T70" fmla="*/ 129 w 216"/>
                  <a:gd name="T71" fmla="*/ 254 h 275"/>
                  <a:gd name="T72" fmla="*/ 131 w 216"/>
                  <a:gd name="T73" fmla="*/ 258 h 275"/>
                  <a:gd name="T74" fmla="*/ 199 w 216"/>
                  <a:gd name="T75" fmla="*/ 246 h 275"/>
                  <a:gd name="T76" fmla="*/ 201 w 216"/>
                  <a:gd name="T77" fmla="*/ 242 h 275"/>
                  <a:gd name="T78" fmla="*/ 195 w 216"/>
                  <a:gd name="T79" fmla="*/ 236 h 275"/>
                  <a:gd name="T80" fmla="*/ 216 w 216"/>
                  <a:gd name="T81" fmla="*/ 49 h 275"/>
                  <a:gd name="T82" fmla="*/ 149 w 216"/>
                  <a:gd name="T83" fmla="*/ 14 h 275"/>
                  <a:gd name="T84" fmla="*/ 147 w 216"/>
                  <a:gd name="T85" fmla="*/ 24 h 275"/>
                  <a:gd name="T86" fmla="*/ 91 w 216"/>
                  <a:gd name="T87" fmla="*/ 31 h 275"/>
                  <a:gd name="T88" fmla="*/ 87 w 216"/>
                  <a:gd name="T89" fmla="*/ 84 h 275"/>
                  <a:gd name="T90" fmla="*/ 83 w 216"/>
                  <a:gd name="T91" fmla="*/ 87 h 275"/>
                  <a:gd name="T92" fmla="*/ 71 w 216"/>
                  <a:gd name="T93" fmla="*/ 91 h 275"/>
                  <a:gd name="T94" fmla="*/ 69 w 216"/>
                  <a:gd name="T95" fmla="*/ 99 h 275"/>
                  <a:gd name="T96" fmla="*/ 69 w 216"/>
                  <a:gd name="T97" fmla="*/ 130 h 275"/>
                  <a:gd name="T98" fmla="*/ 0 w 216"/>
                  <a:gd name="T99" fmla="*/ 136 h 275"/>
                  <a:gd name="T100" fmla="*/ 0 w 216"/>
                  <a:gd name="T101" fmla="*/ 136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" h="275">
                    <a:moveTo>
                      <a:pt x="0" y="136"/>
                    </a:moveTo>
                    <a:lnTo>
                      <a:pt x="4" y="136"/>
                    </a:lnTo>
                    <a:lnTo>
                      <a:pt x="4" y="145"/>
                    </a:lnTo>
                    <a:lnTo>
                      <a:pt x="4" y="147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9" y="142"/>
                    </a:lnTo>
                    <a:lnTo>
                      <a:pt x="11" y="153"/>
                    </a:lnTo>
                    <a:lnTo>
                      <a:pt x="11" y="165"/>
                    </a:lnTo>
                    <a:lnTo>
                      <a:pt x="7" y="165"/>
                    </a:lnTo>
                    <a:lnTo>
                      <a:pt x="9" y="171"/>
                    </a:lnTo>
                    <a:lnTo>
                      <a:pt x="4" y="174"/>
                    </a:lnTo>
                    <a:lnTo>
                      <a:pt x="7" y="176"/>
                    </a:lnTo>
                    <a:lnTo>
                      <a:pt x="9" y="178"/>
                    </a:lnTo>
                    <a:lnTo>
                      <a:pt x="11" y="182"/>
                    </a:lnTo>
                    <a:lnTo>
                      <a:pt x="15" y="188"/>
                    </a:lnTo>
                    <a:lnTo>
                      <a:pt x="15" y="196"/>
                    </a:lnTo>
                    <a:lnTo>
                      <a:pt x="13" y="202"/>
                    </a:lnTo>
                    <a:lnTo>
                      <a:pt x="13" y="205"/>
                    </a:lnTo>
                    <a:lnTo>
                      <a:pt x="11" y="207"/>
                    </a:lnTo>
                    <a:lnTo>
                      <a:pt x="11" y="221"/>
                    </a:lnTo>
                    <a:lnTo>
                      <a:pt x="11" y="223"/>
                    </a:lnTo>
                    <a:lnTo>
                      <a:pt x="7" y="225"/>
                    </a:lnTo>
                    <a:lnTo>
                      <a:pt x="4" y="229"/>
                    </a:lnTo>
                    <a:lnTo>
                      <a:pt x="4" y="234"/>
                    </a:lnTo>
                    <a:lnTo>
                      <a:pt x="4" y="236"/>
                    </a:lnTo>
                    <a:lnTo>
                      <a:pt x="2" y="240"/>
                    </a:lnTo>
                    <a:lnTo>
                      <a:pt x="2" y="248"/>
                    </a:lnTo>
                    <a:lnTo>
                      <a:pt x="4" y="246"/>
                    </a:lnTo>
                    <a:lnTo>
                      <a:pt x="9" y="236"/>
                    </a:lnTo>
                    <a:lnTo>
                      <a:pt x="11" y="236"/>
                    </a:lnTo>
                    <a:lnTo>
                      <a:pt x="13" y="234"/>
                    </a:lnTo>
                    <a:lnTo>
                      <a:pt x="15" y="234"/>
                    </a:lnTo>
                    <a:lnTo>
                      <a:pt x="17" y="236"/>
                    </a:lnTo>
                    <a:lnTo>
                      <a:pt x="17" y="236"/>
                    </a:lnTo>
                    <a:lnTo>
                      <a:pt x="21" y="234"/>
                    </a:lnTo>
                    <a:lnTo>
                      <a:pt x="27" y="236"/>
                    </a:lnTo>
                    <a:lnTo>
                      <a:pt x="27" y="229"/>
                    </a:lnTo>
                    <a:lnTo>
                      <a:pt x="33" y="234"/>
                    </a:lnTo>
                    <a:lnTo>
                      <a:pt x="40" y="234"/>
                    </a:lnTo>
                    <a:lnTo>
                      <a:pt x="44" y="236"/>
                    </a:lnTo>
                    <a:lnTo>
                      <a:pt x="44" y="236"/>
                    </a:lnTo>
                    <a:lnTo>
                      <a:pt x="46" y="238"/>
                    </a:lnTo>
                    <a:lnTo>
                      <a:pt x="50" y="242"/>
                    </a:lnTo>
                    <a:lnTo>
                      <a:pt x="50" y="244"/>
                    </a:lnTo>
                    <a:lnTo>
                      <a:pt x="54" y="244"/>
                    </a:lnTo>
                    <a:lnTo>
                      <a:pt x="58" y="244"/>
                    </a:lnTo>
                    <a:lnTo>
                      <a:pt x="60" y="244"/>
                    </a:lnTo>
                    <a:lnTo>
                      <a:pt x="60" y="246"/>
                    </a:lnTo>
                    <a:lnTo>
                      <a:pt x="60" y="250"/>
                    </a:lnTo>
                    <a:lnTo>
                      <a:pt x="60" y="258"/>
                    </a:lnTo>
                    <a:lnTo>
                      <a:pt x="67" y="258"/>
                    </a:lnTo>
                    <a:lnTo>
                      <a:pt x="67" y="260"/>
                    </a:lnTo>
                    <a:lnTo>
                      <a:pt x="67" y="267"/>
                    </a:lnTo>
                    <a:lnTo>
                      <a:pt x="75" y="269"/>
                    </a:lnTo>
                    <a:lnTo>
                      <a:pt x="77" y="275"/>
                    </a:lnTo>
                    <a:lnTo>
                      <a:pt x="83" y="275"/>
                    </a:lnTo>
                    <a:lnTo>
                      <a:pt x="85" y="273"/>
                    </a:lnTo>
                    <a:lnTo>
                      <a:pt x="87" y="273"/>
                    </a:lnTo>
                    <a:lnTo>
                      <a:pt x="87" y="260"/>
                    </a:lnTo>
                    <a:lnTo>
                      <a:pt x="89" y="256"/>
                    </a:lnTo>
                    <a:lnTo>
                      <a:pt x="94" y="256"/>
                    </a:lnTo>
                    <a:lnTo>
                      <a:pt x="100" y="263"/>
                    </a:lnTo>
                    <a:lnTo>
                      <a:pt x="102" y="267"/>
                    </a:lnTo>
                    <a:lnTo>
                      <a:pt x="104" y="260"/>
                    </a:lnTo>
                    <a:lnTo>
                      <a:pt x="114" y="260"/>
                    </a:lnTo>
                    <a:lnTo>
                      <a:pt x="116" y="260"/>
                    </a:lnTo>
                    <a:lnTo>
                      <a:pt x="123" y="260"/>
                    </a:lnTo>
                    <a:lnTo>
                      <a:pt x="127" y="260"/>
                    </a:lnTo>
                    <a:lnTo>
                      <a:pt x="127" y="260"/>
                    </a:lnTo>
                    <a:lnTo>
                      <a:pt x="127" y="256"/>
                    </a:lnTo>
                    <a:lnTo>
                      <a:pt x="129" y="254"/>
                    </a:lnTo>
                    <a:lnTo>
                      <a:pt x="131" y="254"/>
                    </a:lnTo>
                    <a:lnTo>
                      <a:pt x="131" y="258"/>
                    </a:lnTo>
                    <a:lnTo>
                      <a:pt x="197" y="258"/>
                    </a:lnTo>
                    <a:lnTo>
                      <a:pt x="199" y="246"/>
                    </a:lnTo>
                    <a:lnTo>
                      <a:pt x="201" y="244"/>
                    </a:lnTo>
                    <a:lnTo>
                      <a:pt x="201" y="242"/>
                    </a:lnTo>
                    <a:lnTo>
                      <a:pt x="197" y="236"/>
                    </a:lnTo>
                    <a:lnTo>
                      <a:pt x="195" y="236"/>
                    </a:lnTo>
                    <a:lnTo>
                      <a:pt x="185" y="47"/>
                    </a:lnTo>
                    <a:lnTo>
                      <a:pt x="216" y="49"/>
                    </a:lnTo>
                    <a:lnTo>
                      <a:pt x="149" y="0"/>
                    </a:lnTo>
                    <a:lnTo>
                      <a:pt x="149" y="14"/>
                    </a:lnTo>
                    <a:lnTo>
                      <a:pt x="147" y="14"/>
                    </a:lnTo>
                    <a:lnTo>
                      <a:pt x="147" y="24"/>
                    </a:lnTo>
                    <a:lnTo>
                      <a:pt x="91" y="26"/>
                    </a:lnTo>
                    <a:lnTo>
                      <a:pt x="91" y="31"/>
                    </a:lnTo>
                    <a:lnTo>
                      <a:pt x="87" y="31"/>
                    </a:lnTo>
                    <a:lnTo>
                      <a:pt x="87" y="84"/>
                    </a:lnTo>
                    <a:lnTo>
                      <a:pt x="87" y="84"/>
                    </a:lnTo>
                    <a:lnTo>
                      <a:pt x="83" y="87"/>
                    </a:lnTo>
                    <a:lnTo>
                      <a:pt x="77" y="87"/>
                    </a:lnTo>
                    <a:lnTo>
                      <a:pt x="71" y="91"/>
                    </a:lnTo>
                    <a:lnTo>
                      <a:pt x="69" y="93"/>
                    </a:lnTo>
                    <a:lnTo>
                      <a:pt x="69" y="99"/>
                    </a:lnTo>
                    <a:lnTo>
                      <a:pt x="71" y="101"/>
                    </a:lnTo>
                    <a:lnTo>
                      <a:pt x="69" y="130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2" name="Freeform 145"/>
              <p:cNvSpPr>
                <a:spLocks/>
              </p:cNvSpPr>
              <p:nvPr/>
            </p:nvSpPr>
            <p:spPr bwMode="auto">
              <a:xfrm>
                <a:off x="2370" y="1767"/>
                <a:ext cx="216" cy="275"/>
              </a:xfrm>
              <a:custGeom>
                <a:avLst/>
                <a:gdLst>
                  <a:gd name="T0" fmla="*/ 4 w 216"/>
                  <a:gd name="T1" fmla="*/ 136 h 275"/>
                  <a:gd name="T2" fmla="*/ 4 w 216"/>
                  <a:gd name="T3" fmla="*/ 147 h 275"/>
                  <a:gd name="T4" fmla="*/ 7 w 216"/>
                  <a:gd name="T5" fmla="*/ 145 h 275"/>
                  <a:gd name="T6" fmla="*/ 11 w 216"/>
                  <a:gd name="T7" fmla="*/ 153 h 275"/>
                  <a:gd name="T8" fmla="*/ 7 w 216"/>
                  <a:gd name="T9" fmla="*/ 165 h 275"/>
                  <a:gd name="T10" fmla="*/ 4 w 216"/>
                  <a:gd name="T11" fmla="*/ 174 h 275"/>
                  <a:gd name="T12" fmla="*/ 9 w 216"/>
                  <a:gd name="T13" fmla="*/ 178 h 275"/>
                  <a:gd name="T14" fmla="*/ 15 w 216"/>
                  <a:gd name="T15" fmla="*/ 188 h 275"/>
                  <a:gd name="T16" fmla="*/ 13 w 216"/>
                  <a:gd name="T17" fmla="*/ 202 h 275"/>
                  <a:gd name="T18" fmla="*/ 11 w 216"/>
                  <a:gd name="T19" fmla="*/ 207 h 275"/>
                  <a:gd name="T20" fmla="*/ 11 w 216"/>
                  <a:gd name="T21" fmla="*/ 223 h 275"/>
                  <a:gd name="T22" fmla="*/ 4 w 216"/>
                  <a:gd name="T23" fmla="*/ 229 h 275"/>
                  <a:gd name="T24" fmla="*/ 4 w 216"/>
                  <a:gd name="T25" fmla="*/ 236 h 275"/>
                  <a:gd name="T26" fmla="*/ 2 w 216"/>
                  <a:gd name="T27" fmla="*/ 248 h 275"/>
                  <a:gd name="T28" fmla="*/ 9 w 216"/>
                  <a:gd name="T29" fmla="*/ 236 h 275"/>
                  <a:gd name="T30" fmla="*/ 13 w 216"/>
                  <a:gd name="T31" fmla="*/ 234 h 275"/>
                  <a:gd name="T32" fmla="*/ 17 w 216"/>
                  <a:gd name="T33" fmla="*/ 236 h 275"/>
                  <a:gd name="T34" fmla="*/ 21 w 216"/>
                  <a:gd name="T35" fmla="*/ 234 h 275"/>
                  <a:gd name="T36" fmla="*/ 27 w 216"/>
                  <a:gd name="T37" fmla="*/ 229 h 275"/>
                  <a:gd name="T38" fmla="*/ 40 w 216"/>
                  <a:gd name="T39" fmla="*/ 234 h 275"/>
                  <a:gd name="T40" fmla="*/ 44 w 216"/>
                  <a:gd name="T41" fmla="*/ 236 h 275"/>
                  <a:gd name="T42" fmla="*/ 50 w 216"/>
                  <a:gd name="T43" fmla="*/ 242 h 275"/>
                  <a:gd name="T44" fmla="*/ 54 w 216"/>
                  <a:gd name="T45" fmla="*/ 244 h 275"/>
                  <a:gd name="T46" fmla="*/ 60 w 216"/>
                  <a:gd name="T47" fmla="*/ 244 h 275"/>
                  <a:gd name="T48" fmla="*/ 60 w 216"/>
                  <a:gd name="T49" fmla="*/ 250 h 275"/>
                  <a:gd name="T50" fmla="*/ 67 w 216"/>
                  <a:gd name="T51" fmla="*/ 258 h 275"/>
                  <a:gd name="T52" fmla="*/ 67 w 216"/>
                  <a:gd name="T53" fmla="*/ 267 h 275"/>
                  <a:gd name="T54" fmla="*/ 77 w 216"/>
                  <a:gd name="T55" fmla="*/ 275 h 275"/>
                  <a:gd name="T56" fmla="*/ 85 w 216"/>
                  <a:gd name="T57" fmla="*/ 273 h 275"/>
                  <a:gd name="T58" fmla="*/ 87 w 216"/>
                  <a:gd name="T59" fmla="*/ 260 h 275"/>
                  <a:gd name="T60" fmla="*/ 94 w 216"/>
                  <a:gd name="T61" fmla="*/ 256 h 275"/>
                  <a:gd name="T62" fmla="*/ 102 w 216"/>
                  <a:gd name="T63" fmla="*/ 267 h 275"/>
                  <a:gd name="T64" fmla="*/ 114 w 216"/>
                  <a:gd name="T65" fmla="*/ 260 h 275"/>
                  <a:gd name="T66" fmla="*/ 123 w 216"/>
                  <a:gd name="T67" fmla="*/ 260 h 275"/>
                  <a:gd name="T68" fmla="*/ 127 w 216"/>
                  <a:gd name="T69" fmla="*/ 260 h 275"/>
                  <a:gd name="T70" fmla="*/ 129 w 216"/>
                  <a:gd name="T71" fmla="*/ 254 h 275"/>
                  <a:gd name="T72" fmla="*/ 131 w 216"/>
                  <a:gd name="T73" fmla="*/ 258 h 275"/>
                  <a:gd name="T74" fmla="*/ 199 w 216"/>
                  <a:gd name="T75" fmla="*/ 246 h 275"/>
                  <a:gd name="T76" fmla="*/ 201 w 216"/>
                  <a:gd name="T77" fmla="*/ 242 h 275"/>
                  <a:gd name="T78" fmla="*/ 195 w 216"/>
                  <a:gd name="T79" fmla="*/ 236 h 275"/>
                  <a:gd name="T80" fmla="*/ 216 w 216"/>
                  <a:gd name="T81" fmla="*/ 49 h 275"/>
                  <a:gd name="T82" fmla="*/ 149 w 216"/>
                  <a:gd name="T83" fmla="*/ 14 h 275"/>
                  <a:gd name="T84" fmla="*/ 147 w 216"/>
                  <a:gd name="T85" fmla="*/ 24 h 275"/>
                  <a:gd name="T86" fmla="*/ 91 w 216"/>
                  <a:gd name="T87" fmla="*/ 31 h 275"/>
                  <a:gd name="T88" fmla="*/ 87 w 216"/>
                  <a:gd name="T89" fmla="*/ 84 h 275"/>
                  <a:gd name="T90" fmla="*/ 83 w 216"/>
                  <a:gd name="T91" fmla="*/ 87 h 275"/>
                  <a:gd name="T92" fmla="*/ 71 w 216"/>
                  <a:gd name="T93" fmla="*/ 91 h 275"/>
                  <a:gd name="T94" fmla="*/ 69 w 216"/>
                  <a:gd name="T95" fmla="*/ 99 h 275"/>
                  <a:gd name="T96" fmla="*/ 69 w 216"/>
                  <a:gd name="T97" fmla="*/ 130 h 275"/>
                  <a:gd name="T98" fmla="*/ 0 w 216"/>
                  <a:gd name="T99" fmla="*/ 136 h 275"/>
                  <a:gd name="T100" fmla="*/ 0 w 216"/>
                  <a:gd name="T101" fmla="*/ 136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" h="275">
                    <a:moveTo>
                      <a:pt x="0" y="136"/>
                    </a:moveTo>
                    <a:lnTo>
                      <a:pt x="4" y="136"/>
                    </a:lnTo>
                    <a:lnTo>
                      <a:pt x="4" y="145"/>
                    </a:lnTo>
                    <a:lnTo>
                      <a:pt x="4" y="147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9" y="142"/>
                    </a:lnTo>
                    <a:lnTo>
                      <a:pt x="11" y="153"/>
                    </a:lnTo>
                    <a:lnTo>
                      <a:pt x="11" y="165"/>
                    </a:lnTo>
                    <a:lnTo>
                      <a:pt x="7" y="165"/>
                    </a:lnTo>
                    <a:lnTo>
                      <a:pt x="9" y="171"/>
                    </a:lnTo>
                    <a:lnTo>
                      <a:pt x="4" y="174"/>
                    </a:lnTo>
                    <a:lnTo>
                      <a:pt x="7" y="176"/>
                    </a:lnTo>
                    <a:lnTo>
                      <a:pt x="9" y="178"/>
                    </a:lnTo>
                    <a:lnTo>
                      <a:pt x="11" y="182"/>
                    </a:lnTo>
                    <a:lnTo>
                      <a:pt x="15" y="188"/>
                    </a:lnTo>
                    <a:lnTo>
                      <a:pt x="15" y="196"/>
                    </a:lnTo>
                    <a:lnTo>
                      <a:pt x="13" y="202"/>
                    </a:lnTo>
                    <a:lnTo>
                      <a:pt x="13" y="205"/>
                    </a:lnTo>
                    <a:lnTo>
                      <a:pt x="11" y="207"/>
                    </a:lnTo>
                    <a:lnTo>
                      <a:pt x="11" y="221"/>
                    </a:lnTo>
                    <a:lnTo>
                      <a:pt x="11" y="223"/>
                    </a:lnTo>
                    <a:lnTo>
                      <a:pt x="7" y="225"/>
                    </a:lnTo>
                    <a:lnTo>
                      <a:pt x="4" y="229"/>
                    </a:lnTo>
                    <a:lnTo>
                      <a:pt x="4" y="234"/>
                    </a:lnTo>
                    <a:lnTo>
                      <a:pt x="4" y="236"/>
                    </a:lnTo>
                    <a:lnTo>
                      <a:pt x="2" y="240"/>
                    </a:lnTo>
                    <a:lnTo>
                      <a:pt x="2" y="248"/>
                    </a:lnTo>
                    <a:lnTo>
                      <a:pt x="4" y="246"/>
                    </a:lnTo>
                    <a:lnTo>
                      <a:pt x="9" y="236"/>
                    </a:lnTo>
                    <a:lnTo>
                      <a:pt x="11" y="236"/>
                    </a:lnTo>
                    <a:lnTo>
                      <a:pt x="13" y="234"/>
                    </a:lnTo>
                    <a:lnTo>
                      <a:pt x="15" y="234"/>
                    </a:lnTo>
                    <a:lnTo>
                      <a:pt x="17" y="236"/>
                    </a:lnTo>
                    <a:lnTo>
                      <a:pt x="17" y="236"/>
                    </a:lnTo>
                    <a:lnTo>
                      <a:pt x="21" y="234"/>
                    </a:lnTo>
                    <a:lnTo>
                      <a:pt x="27" y="236"/>
                    </a:lnTo>
                    <a:lnTo>
                      <a:pt x="27" y="229"/>
                    </a:lnTo>
                    <a:lnTo>
                      <a:pt x="33" y="234"/>
                    </a:lnTo>
                    <a:lnTo>
                      <a:pt x="40" y="234"/>
                    </a:lnTo>
                    <a:lnTo>
                      <a:pt x="44" y="236"/>
                    </a:lnTo>
                    <a:lnTo>
                      <a:pt x="44" y="236"/>
                    </a:lnTo>
                    <a:lnTo>
                      <a:pt x="46" y="238"/>
                    </a:lnTo>
                    <a:lnTo>
                      <a:pt x="50" y="242"/>
                    </a:lnTo>
                    <a:lnTo>
                      <a:pt x="50" y="244"/>
                    </a:lnTo>
                    <a:lnTo>
                      <a:pt x="54" y="244"/>
                    </a:lnTo>
                    <a:lnTo>
                      <a:pt x="58" y="244"/>
                    </a:lnTo>
                    <a:lnTo>
                      <a:pt x="60" y="244"/>
                    </a:lnTo>
                    <a:lnTo>
                      <a:pt x="60" y="246"/>
                    </a:lnTo>
                    <a:lnTo>
                      <a:pt x="60" y="250"/>
                    </a:lnTo>
                    <a:lnTo>
                      <a:pt x="60" y="258"/>
                    </a:lnTo>
                    <a:lnTo>
                      <a:pt x="67" y="258"/>
                    </a:lnTo>
                    <a:lnTo>
                      <a:pt x="67" y="260"/>
                    </a:lnTo>
                    <a:lnTo>
                      <a:pt x="67" y="267"/>
                    </a:lnTo>
                    <a:lnTo>
                      <a:pt x="75" y="269"/>
                    </a:lnTo>
                    <a:lnTo>
                      <a:pt x="77" y="275"/>
                    </a:lnTo>
                    <a:lnTo>
                      <a:pt x="83" y="275"/>
                    </a:lnTo>
                    <a:lnTo>
                      <a:pt x="85" y="273"/>
                    </a:lnTo>
                    <a:lnTo>
                      <a:pt x="87" y="273"/>
                    </a:lnTo>
                    <a:lnTo>
                      <a:pt x="87" y="260"/>
                    </a:lnTo>
                    <a:lnTo>
                      <a:pt x="89" y="256"/>
                    </a:lnTo>
                    <a:lnTo>
                      <a:pt x="94" y="256"/>
                    </a:lnTo>
                    <a:lnTo>
                      <a:pt x="100" y="263"/>
                    </a:lnTo>
                    <a:lnTo>
                      <a:pt x="102" y="267"/>
                    </a:lnTo>
                    <a:lnTo>
                      <a:pt x="104" y="260"/>
                    </a:lnTo>
                    <a:lnTo>
                      <a:pt x="114" y="260"/>
                    </a:lnTo>
                    <a:lnTo>
                      <a:pt x="116" y="260"/>
                    </a:lnTo>
                    <a:lnTo>
                      <a:pt x="123" y="260"/>
                    </a:lnTo>
                    <a:lnTo>
                      <a:pt x="127" y="260"/>
                    </a:lnTo>
                    <a:lnTo>
                      <a:pt x="127" y="260"/>
                    </a:lnTo>
                    <a:lnTo>
                      <a:pt x="127" y="256"/>
                    </a:lnTo>
                    <a:lnTo>
                      <a:pt x="129" y="254"/>
                    </a:lnTo>
                    <a:lnTo>
                      <a:pt x="131" y="254"/>
                    </a:lnTo>
                    <a:lnTo>
                      <a:pt x="131" y="258"/>
                    </a:lnTo>
                    <a:lnTo>
                      <a:pt x="197" y="258"/>
                    </a:lnTo>
                    <a:lnTo>
                      <a:pt x="199" y="246"/>
                    </a:lnTo>
                    <a:lnTo>
                      <a:pt x="201" y="244"/>
                    </a:lnTo>
                    <a:lnTo>
                      <a:pt x="201" y="242"/>
                    </a:lnTo>
                    <a:lnTo>
                      <a:pt x="197" y="236"/>
                    </a:lnTo>
                    <a:lnTo>
                      <a:pt x="195" y="236"/>
                    </a:lnTo>
                    <a:lnTo>
                      <a:pt x="185" y="47"/>
                    </a:lnTo>
                    <a:lnTo>
                      <a:pt x="216" y="49"/>
                    </a:lnTo>
                    <a:lnTo>
                      <a:pt x="149" y="0"/>
                    </a:lnTo>
                    <a:lnTo>
                      <a:pt x="149" y="14"/>
                    </a:lnTo>
                    <a:lnTo>
                      <a:pt x="147" y="14"/>
                    </a:lnTo>
                    <a:lnTo>
                      <a:pt x="147" y="24"/>
                    </a:lnTo>
                    <a:lnTo>
                      <a:pt x="91" y="26"/>
                    </a:lnTo>
                    <a:lnTo>
                      <a:pt x="91" y="31"/>
                    </a:lnTo>
                    <a:lnTo>
                      <a:pt x="87" y="31"/>
                    </a:lnTo>
                    <a:lnTo>
                      <a:pt x="87" y="84"/>
                    </a:lnTo>
                    <a:lnTo>
                      <a:pt x="87" y="84"/>
                    </a:lnTo>
                    <a:lnTo>
                      <a:pt x="83" y="87"/>
                    </a:lnTo>
                    <a:lnTo>
                      <a:pt x="77" y="87"/>
                    </a:lnTo>
                    <a:lnTo>
                      <a:pt x="71" y="91"/>
                    </a:lnTo>
                    <a:lnTo>
                      <a:pt x="69" y="93"/>
                    </a:lnTo>
                    <a:lnTo>
                      <a:pt x="69" y="99"/>
                    </a:lnTo>
                    <a:lnTo>
                      <a:pt x="71" y="101"/>
                    </a:lnTo>
                    <a:lnTo>
                      <a:pt x="69" y="130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3" name="Freeform 146"/>
              <p:cNvSpPr>
                <a:spLocks/>
              </p:cNvSpPr>
              <p:nvPr/>
            </p:nvSpPr>
            <p:spPr bwMode="auto">
              <a:xfrm>
                <a:off x="2447" y="1814"/>
                <a:ext cx="288" cy="329"/>
              </a:xfrm>
              <a:custGeom>
                <a:avLst/>
                <a:gdLst>
                  <a:gd name="T0" fmla="*/ 157 w 288"/>
                  <a:gd name="T1" fmla="*/ 251 h 329"/>
                  <a:gd name="T2" fmla="*/ 164 w 288"/>
                  <a:gd name="T3" fmla="*/ 247 h 329"/>
                  <a:gd name="T4" fmla="*/ 170 w 288"/>
                  <a:gd name="T5" fmla="*/ 238 h 329"/>
                  <a:gd name="T6" fmla="*/ 176 w 288"/>
                  <a:gd name="T7" fmla="*/ 240 h 329"/>
                  <a:gd name="T8" fmla="*/ 180 w 288"/>
                  <a:gd name="T9" fmla="*/ 236 h 329"/>
                  <a:gd name="T10" fmla="*/ 191 w 288"/>
                  <a:gd name="T11" fmla="*/ 226 h 329"/>
                  <a:gd name="T12" fmla="*/ 213 w 288"/>
                  <a:gd name="T13" fmla="*/ 220 h 329"/>
                  <a:gd name="T14" fmla="*/ 236 w 288"/>
                  <a:gd name="T15" fmla="*/ 216 h 329"/>
                  <a:gd name="T16" fmla="*/ 265 w 288"/>
                  <a:gd name="T17" fmla="*/ 213 h 329"/>
                  <a:gd name="T18" fmla="*/ 278 w 288"/>
                  <a:gd name="T19" fmla="*/ 211 h 329"/>
                  <a:gd name="T20" fmla="*/ 282 w 288"/>
                  <a:gd name="T21" fmla="*/ 201 h 329"/>
                  <a:gd name="T22" fmla="*/ 288 w 288"/>
                  <a:gd name="T23" fmla="*/ 189 h 329"/>
                  <a:gd name="T24" fmla="*/ 282 w 288"/>
                  <a:gd name="T25" fmla="*/ 133 h 329"/>
                  <a:gd name="T26" fmla="*/ 269 w 288"/>
                  <a:gd name="T27" fmla="*/ 131 h 329"/>
                  <a:gd name="T28" fmla="*/ 273 w 288"/>
                  <a:gd name="T29" fmla="*/ 118 h 329"/>
                  <a:gd name="T30" fmla="*/ 261 w 288"/>
                  <a:gd name="T31" fmla="*/ 110 h 329"/>
                  <a:gd name="T32" fmla="*/ 255 w 288"/>
                  <a:gd name="T33" fmla="*/ 104 h 329"/>
                  <a:gd name="T34" fmla="*/ 244 w 288"/>
                  <a:gd name="T35" fmla="*/ 95 h 329"/>
                  <a:gd name="T36" fmla="*/ 236 w 288"/>
                  <a:gd name="T37" fmla="*/ 87 h 329"/>
                  <a:gd name="T38" fmla="*/ 116 w 288"/>
                  <a:gd name="T39" fmla="*/ 189 h 329"/>
                  <a:gd name="T40" fmla="*/ 122 w 288"/>
                  <a:gd name="T41" fmla="*/ 197 h 329"/>
                  <a:gd name="T42" fmla="*/ 52 w 288"/>
                  <a:gd name="T43" fmla="*/ 211 h 329"/>
                  <a:gd name="T44" fmla="*/ 50 w 288"/>
                  <a:gd name="T45" fmla="*/ 209 h 329"/>
                  <a:gd name="T46" fmla="*/ 43 w 288"/>
                  <a:gd name="T47" fmla="*/ 213 h 329"/>
                  <a:gd name="T48" fmla="*/ 27 w 288"/>
                  <a:gd name="T49" fmla="*/ 211 h 329"/>
                  <a:gd name="T50" fmla="*/ 17 w 288"/>
                  <a:gd name="T51" fmla="*/ 209 h 329"/>
                  <a:gd name="T52" fmla="*/ 8 w 288"/>
                  <a:gd name="T53" fmla="*/ 226 h 329"/>
                  <a:gd name="T54" fmla="*/ 0 w 288"/>
                  <a:gd name="T55" fmla="*/ 228 h 329"/>
                  <a:gd name="T56" fmla="*/ 2 w 288"/>
                  <a:gd name="T57" fmla="*/ 240 h 329"/>
                  <a:gd name="T58" fmla="*/ 4 w 288"/>
                  <a:gd name="T59" fmla="*/ 251 h 329"/>
                  <a:gd name="T60" fmla="*/ 8 w 288"/>
                  <a:gd name="T61" fmla="*/ 259 h 329"/>
                  <a:gd name="T62" fmla="*/ 12 w 288"/>
                  <a:gd name="T63" fmla="*/ 259 h 329"/>
                  <a:gd name="T64" fmla="*/ 14 w 288"/>
                  <a:gd name="T65" fmla="*/ 286 h 329"/>
                  <a:gd name="T66" fmla="*/ 19 w 288"/>
                  <a:gd name="T67" fmla="*/ 288 h 329"/>
                  <a:gd name="T68" fmla="*/ 25 w 288"/>
                  <a:gd name="T69" fmla="*/ 284 h 329"/>
                  <a:gd name="T70" fmla="*/ 29 w 288"/>
                  <a:gd name="T71" fmla="*/ 288 h 329"/>
                  <a:gd name="T72" fmla="*/ 33 w 288"/>
                  <a:gd name="T73" fmla="*/ 282 h 329"/>
                  <a:gd name="T74" fmla="*/ 39 w 288"/>
                  <a:gd name="T75" fmla="*/ 284 h 329"/>
                  <a:gd name="T76" fmla="*/ 50 w 288"/>
                  <a:gd name="T77" fmla="*/ 282 h 329"/>
                  <a:gd name="T78" fmla="*/ 54 w 288"/>
                  <a:gd name="T79" fmla="*/ 276 h 329"/>
                  <a:gd name="T80" fmla="*/ 60 w 288"/>
                  <a:gd name="T81" fmla="*/ 286 h 329"/>
                  <a:gd name="T82" fmla="*/ 60 w 288"/>
                  <a:gd name="T83" fmla="*/ 309 h 329"/>
                  <a:gd name="T84" fmla="*/ 75 w 288"/>
                  <a:gd name="T85" fmla="*/ 327 h 329"/>
                  <a:gd name="T86" fmla="*/ 79 w 288"/>
                  <a:gd name="T87" fmla="*/ 321 h 329"/>
                  <a:gd name="T88" fmla="*/ 91 w 288"/>
                  <a:gd name="T89" fmla="*/ 329 h 329"/>
                  <a:gd name="T90" fmla="*/ 97 w 288"/>
                  <a:gd name="T91" fmla="*/ 317 h 329"/>
                  <a:gd name="T92" fmla="*/ 104 w 288"/>
                  <a:gd name="T93" fmla="*/ 325 h 329"/>
                  <a:gd name="T94" fmla="*/ 112 w 288"/>
                  <a:gd name="T95" fmla="*/ 321 h 329"/>
                  <a:gd name="T96" fmla="*/ 116 w 288"/>
                  <a:gd name="T97" fmla="*/ 307 h 329"/>
                  <a:gd name="T98" fmla="*/ 118 w 288"/>
                  <a:gd name="T99" fmla="*/ 290 h 329"/>
                  <a:gd name="T100" fmla="*/ 126 w 288"/>
                  <a:gd name="T101" fmla="*/ 286 h 329"/>
                  <a:gd name="T102" fmla="*/ 135 w 288"/>
                  <a:gd name="T103" fmla="*/ 282 h 329"/>
                  <a:gd name="T104" fmla="*/ 137 w 288"/>
                  <a:gd name="T105" fmla="*/ 271 h 329"/>
                  <a:gd name="T106" fmla="*/ 139 w 288"/>
                  <a:gd name="T107" fmla="*/ 261 h 329"/>
                  <a:gd name="T108" fmla="*/ 151 w 288"/>
                  <a:gd name="T109" fmla="*/ 26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329">
                    <a:moveTo>
                      <a:pt x="151" y="261"/>
                    </a:moveTo>
                    <a:lnTo>
                      <a:pt x="157" y="259"/>
                    </a:lnTo>
                    <a:lnTo>
                      <a:pt x="157" y="251"/>
                    </a:lnTo>
                    <a:lnTo>
                      <a:pt x="162" y="251"/>
                    </a:lnTo>
                    <a:lnTo>
                      <a:pt x="162" y="249"/>
                    </a:lnTo>
                    <a:lnTo>
                      <a:pt x="164" y="247"/>
                    </a:lnTo>
                    <a:lnTo>
                      <a:pt x="166" y="242"/>
                    </a:lnTo>
                    <a:lnTo>
                      <a:pt x="168" y="242"/>
                    </a:lnTo>
                    <a:lnTo>
                      <a:pt x="170" y="238"/>
                    </a:lnTo>
                    <a:lnTo>
                      <a:pt x="170" y="236"/>
                    </a:lnTo>
                    <a:lnTo>
                      <a:pt x="172" y="236"/>
                    </a:lnTo>
                    <a:lnTo>
                      <a:pt x="176" y="240"/>
                    </a:lnTo>
                    <a:lnTo>
                      <a:pt x="178" y="240"/>
                    </a:lnTo>
                    <a:lnTo>
                      <a:pt x="178" y="238"/>
                    </a:lnTo>
                    <a:lnTo>
                      <a:pt x="180" y="236"/>
                    </a:lnTo>
                    <a:lnTo>
                      <a:pt x="180" y="232"/>
                    </a:lnTo>
                    <a:lnTo>
                      <a:pt x="186" y="232"/>
                    </a:lnTo>
                    <a:lnTo>
                      <a:pt x="191" y="226"/>
                    </a:lnTo>
                    <a:lnTo>
                      <a:pt x="197" y="226"/>
                    </a:lnTo>
                    <a:lnTo>
                      <a:pt x="201" y="220"/>
                    </a:lnTo>
                    <a:lnTo>
                      <a:pt x="213" y="220"/>
                    </a:lnTo>
                    <a:lnTo>
                      <a:pt x="218" y="224"/>
                    </a:lnTo>
                    <a:lnTo>
                      <a:pt x="230" y="220"/>
                    </a:lnTo>
                    <a:lnTo>
                      <a:pt x="236" y="216"/>
                    </a:lnTo>
                    <a:lnTo>
                      <a:pt x="253" y="218"/>
                    </a:lnTo>
                    <a:lnTo>
                      <a:pt x="253" y="211"/>
                    </a:lnTo>
                    <a:lnTo>
                      <a:pt x="265" y="213"/>
                    </a:lnTo>
                    <a:lnTo>
                      <a:pt x="267" y="211"/>
                    </a:lnTo>
                    <a:lnTo>
                      <a:pt x="273" y="211"/>
                    </a:lnTo>
                    <a:lnTo>
                      <a:pt x="278" y="211"/>
                    </a:lnTo>
                    <a:lnTo>
                      <a:pt x="282" y="209"/>
                    </a:lnTo>
                    <a:lnTo>
                      <a:pt x="282" y="205"/>
                    </a:lnTo>
                    <a:lnTo>
                      <a:pt x="282" y="201"/>
                    </a:lnTo>
                    <a:lnTo>
                      <a:pt x="284" y="197"/>
                    </a:lnTo>
                    <a:lnTo>
                      <a:pt x="284" y="195"/>
                    </a:lnTo>
                    <a:lnTo>
                      <a:pt x="288" y="189"/>
                    </a:lnTo>
                    <a:lnTo>
                      <a:pt x="288" y="133"/>
                    </a:lnTo>
                    <a:lnTo>
                      <a:pt x="282" y="133"/>
                    </a:lnTo>
                    <a:lnTo>
                      <a:pt x="282" y="133"/>
                    </a:lnTo>
                    <a:lnTo>
                      <a:pt x="273" y="133"/>
                    </a:lnTo>
                    <a:lnTo>
                      <a:pt x="271" y="133"/>
                    </a:lnTo>
                    <a:lnTo>
                      <a:pt x="269" y="131"/>
                    </a:lnTo>
                    <a:lnTo>
                      <a:pt x="269" y="129"/>
                    </a:lnTo>
                    <a:lnTo>
                      <a:pt x="273" y="124"/>
                    </a:lnTo>
                    <a:lnTo>
                      <a:pt x="273" y="118"/>
                    </a:lnTo>
                    <a:lnTo>
                      <a:pt x="271" y="112"/>
                    </a:lnTo>
                    <a:lnTo>
                      <a:pt x="267" y="110"/>
                    </a:lnTo>
                    <a:lnTo>
                      <a:pt x="261" y="110"/>
                    </a:lnTo>
                    <a:lnTo>
                      <a:pt x="259" y="112"/>
                    </a:lnTo>
                    <a:lnTo>
                      <a:pt x="257" y="112"/>
                    </a:lnTo>
                    <a:lnTo>
                      <a:pt x="255" y="104"/>
                    </a:lnTo>
                    <a:lnTo>
                      <a:pt x="247" y="104"/>
                    </a:lnTo>
                    <a:lnTo>
                      <a:pt x="244" y="102"/>
                    </a:lnTo>
                    <a:lnTo>
                      <a:pt x="244" y="95"/>
                    </a:lnTo>
                    <a:lnTo>
                      <a:pt x="242" y="93"/>
                    </a:lnTo>
                    <a:lnTo>
                      <a:pt x="236" y="93"/>
                    </a:lnTo>
                    <a:lnTo>
                      <a:pt x="236" y="87"/>
                    </a:lnTo>
                    <a:lnTo>
                      <a:pt x="135" y="2"/>
                    </a:lnTo>
                    <a:lnTo>
                      <a:pt x="106" y="0"/>
                    </a:lnTo>
                    <a:lnTo>
                      <a:pt x="116" y="189"/>
                    </a:lnTo>
                    <a:lnTo>
                      <a:pt x="118" y="189"/>
                    </a:lnTo>
                    <a:lnTo>
                      <a:pt x="122" y="195"/>
                    </a:lnTo>
                    <a:lnTo>
                      <a:pt x="122" y="197"/>
                    </a:lnTo>
                    <a:lnTo>
                      <a:pt x="120" y="199"/>
                    </a:lnTo>
                    <a:lnTo>
                      <a:pt x="118" y="211"/>
                    </a:lnTo>
                    <a:lnTo>
                      <a:pt x="52" y="211"/>
                    </a:lnTo>
                    <a:lnTo>
                      <a:pt x="52" y="207"/>
                    </a:lnTo>
                    <a:lnTo>
                      <a:pt x="50" y="207"/>
                    </a:lnTo>
                    <a:lnTo>
                      <a:pt x="50" y="209"/>
                    </a:lnTo>
                    <a:lnTo>
                      <a:pt x="50" y="211"/>
                    </a:lnTo>
                    <a:lnTo>
                      <a:pt x="48" y="211"/>
                    </a:lnTo>
                    <a:lnTo>
                      <a:pt x="43" y="213"/>
                    </a:lnTo>
                    <a:lnTo>
                      <a:pt x="37" y="213"/>
                    </a:lnTo>
                    <a:lnTo>
                      <a:pt x="35" y="211"/>
                    </a:lnTo>
                    <a:lnTo>
                      <a:pt x="27" y="211"/>
                    </a:lnTo>
                    <a:lnTo>
                      <a:pt x="23" y="220"/>
                    </a:lnTo>
                    <a:lnTo>
                      <a:pt x="23" y="216"/>
                    </a:lnTo>
                    <a:lnTo>
                      <a:pt x="17" y="209"/>
                    </a:lnTo>
                    <a:lnTo>
                      <a:pt x="12" y="209"/>
                    </a:lnTo>
                    <a:lnTo>
                      <a:pt x="8" y="211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4" y="228"/>
                    </a:lnTo>
                    <a:lnTo>
                      <a:pt x="0" y="228"/>
                    </a:lnTo>
                    <a:lnTo>
                      <a:pt x="0" y="234"/>
                    </a:lnTo>
                    <a:lnTo>
                      <a:pt x="2" y="238"/>
                    </a:lnTo>
                    <a:lnTo>
                      <a:pt x="2" y="240"/>
                    </a:lnTo>
                    <a:lnTo>
                      <a:pt x="6" y="242"/>
                    </a:lnTo>
                    <a:lnTo>
                      <a:pt x="6" y="249"/>
                    </a:lnTo>
                    <a:lnTo>
                      <a:pt x="4" y="251"/>
                    </a:lnTo>
                    <a:lnTo>
                      <a:pt x="4" y="257"/>
                    </a:lnTo>
                    <a:lnTo>
                      <a:pt x="6" y="259"/>
                    </a:lnTo>
                    <a:lnTo>
                      <a:pt x="8" y="259"/>
                    </a:lnTo>
                    <a:lnTo>
                      <a:pt x="8" y="257"/>
                    </a:lnTo>
                    <a:lnTo>
                      <a:pt x="10" y="257"/>
                    </a:lnTo>
                    <a:lnTo>
                      <a:pt x="12" y="259"/>
                    </a:lnTo>
                    <a:lnTo>
                      <a:pt x="12" y="261"/>
                    </a:lnTo>
                    <a:lnTo>
                      <a:pt x="12" y="282"/>
                    </a:lnTo>
                    <a:lnTo>
                      <a:pt x="14" y="286"/>
                    </a:lnTo>
                    <a:lnTo>
                      <a:pt x="14" y="288"/>
                    </a:lnTo>
                    <a:lnTo>
                      <a:pt x="17" y="290"/>
                    </a:lnTo>
                    <a:lnTo>
                      <a:pt x="19" y="288"/>
                    </a:lnTo>
                    <a:lnTo>
                      <a:pt x="19" y="284"/>
                    </a:lnTo>
                    <a:lnTo>
                      <a:pt x="23" y="282"/>
                    </a:lnTo>
                    <a:lnTo>
                      <a:pt x="25" y="284"/>
                    </a:lnTo>
                    <a:lnTo>
                      <a:pt x="27" y="288"/>
                    </a:lnTo>
                    <a:lnTo>
                      <a:pt x="27" y="290"/>
                    </a:lnTo>
                    <a:lnTo>
                      <a:pt x="29" y="288"/>
                    </a:lnTo>
                    <a:lnTo>
                      <a:pt x="31" y="284"/>
                    </a:lnTo>
                    <a:lnTo>
                      <a:pt x="33" y="282"/>
                    </a:lnTo>
                    <a:lnTo>
                      <a:pt x="33" y="282"/>
                    </a:lnTo>
                    <a:lnTo>
                      <a:pt x="35" y="282"/>
                    </a:lnTo>
                    <a:lnTo>
                      <a:pt x="37" y="282"/>
                    </a:lnTo>
                    <a:lnTo>
                      <a:pt x="39" y="284"/>
                    </a:lnTo>
                    <a:lnTo>
                      <a:pt x="41" y="286"/>
                    </a:lnTo>
                    <a:lnTo>
                      <a:pt x="43" y="288"/>
                    </a:lnTo>
                    <a:lnTo>
                      <a:pt x="50" y="282"/>
                    </a:lnTo>
                    <a:lnTo>
                      <a:pt x="50" y="278"/>
                    </a:lnTo>
                    <a:lnTo>
                      <a:pt x="50" y="276"/>
                    </a:lnTo>
                    <a:lnTo>
                      <a:pt x="54" y="276"/>
                    </a:lnTo>
                    <a:lnTo>
                      <a:pt x="56" y="278"/>
                    </a:lnTo>
                    <a:lnTo>
                      <a:pt x="56" y="282"/>
                    </a:lnTo>
                    <a:lnTo>
                      <a:pt x="60" y="286"/>
                    </a:lnTo>
                    <a:lnTo>
                      <a:pt x="58" y="294"/>
                    </a:lnTo>
                    <a:lnTo>
                      <a:pt x="66" y="298"/>
                    </a:lnTo>
                    <a:lnTo>
                      <a:pt x="60" y="309"/>
                    </a:lnTo>
                    <a:lnTo>
                      <a:pt x="66" y="309"/>
                    </a:lnTo>
                    <a:lnTo>
                      <a:pt x="66" y="319"/>
                    </a:lnTo>
                    <a:lnTo>
                      <a:pt x="75" y="327"/>
                    </a:lnTo>
                    <a:lnTo>
                      <a:pt x="77" y="329"/>
                    </a:lnTo>
                    <a:lnTo>
                      <a:pt x="77" y="323"/>
                    </a:lnTo>
                    <a:lnTo>
                      <a:pt x="79" y="321"/>
                    </a:lnTo>
                    <a:lnTo>
                      <a:pt x="81" y="321"/>
                    </a:lnTo>
                    <a:lnTo>
                      <a:pt x="87" y="323"/>
                    </a:lnTo>
                    <a:lnTo>
                      <a:pt x="91" y="329"/>
                    </a:lnTo>
                    <a:lnTo>
                      <a:pt x="91" y="323"/>
                    </a:lnTo>
                    <a:lnTo>
                      <a:pt x="97" y="323"/>
                    </a:lnTo>
                    <a:lnTo>
                      <a:pt x="97" y="317"/>
                    </a:lnTo>
                    <a:lnTo>
                      <a:pt x="101" y="321"/>
                    </a:lnTo>
                    <a:lnTo>
                      <a:pt x="104" y="315"/>
                    </a:lnTo>
                    <a:lnTo>
                      <a:pt x="104" y="325"/>
                    </a:lnTo>
                    <a:lnTo>
                      <a:pt x="110" y="327"/>
                    </a:lnTo>
                    <a:lnTo>
                      <a:pt x="112" y="325"/>
                    </a:lnTo>
                    <a:lnTo>
                      <a:pt x="112" y="321"/>
                    </a:lnTo>
                    <a:lnTo>
                      <a:pt x="114" y="321"/>
                    </a:lnTo>
                    <a:lnTo>
                      <a:pt x="118" y="321"/>
                    </a:lnTo>
                    <a:lnTo>
                      <a:pt x="116" y="307"/>
                    </a:lnTo>
                    <a:lnTo>
                      <a:pt x="122" y="307"/>
                    </a:lnTo>
                    <a:lnTo>
                      <a:pt x="124" y="298"/>
                    </a:lnTo>
                    <a:lnTo>
                      <a:pt x="118" y="290"/>
                    </a:lnTo>
                    <a:lnTo>
                      <a:pt x="124" y="288"/>
                    </a:lnTo>
                    <a:lnTo>
                      <a:pt x="124" y="288"/>
                    </a:lnTo>
                    <a:lnTo>
                      <a:pt x="126" y="286"/>
                    </a:lnTo>
                    <a:lnTo>
                      <a:pt x="135" y="286"/>
                    </a:lnTo>
                    <a:lnTo>
                      <a:pt x="135" y="282"/>
                    </a:lnTo>
                    <a:lnTo>
                      <a:pt x="135" y="282"/>
                    </a:lnTo>
                    <a:lnTo>
                      <a:pt x="135" y="282"/>
                    </a:lnTo>
                    <a:lnTo>
                      <a:pt x="137" y="280"/>
                    </a:lnTo>
                    <a:lnTo>
                      <a:pt x="137" y="271"/>
                    </a:lnTo>
                    <a:lnTo>
                      <a:pt x="141" y="271"/>
                    </a:lnTo>
                    <a:lnTo>
                      <a:pt x="141" y="263"/>
                    </a:lnTo>
                    <a:lnTo>
                      <a:pt x="139" y="261"/>
                    </a:lnTo>
                    <a:lnTo>
                      <a:pt x="145" y="253"/>
                    </a:lnTo>
                    <a:lnTo>
                      <a:pt x="151" y="261"/>
                    </a:lnTo>
                    <a:lnTo>
                      <a:pt x="151" y="261"/>
                    </a:lnTo>
                    <a:lnTo>
                      <a:pt x="151" y="26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4" name="Freeform 147"/>
              <p:cNvSpPr>
                <a:spLocks/>
              </p:cNvSpPr>
              <p:nvPr/>
            </p:nvSpPr>
            <p:spPr bwMode="auto">
              <a:xfrm>
                <a:off x="2447" y="1814"/>
                <a:ext cx="288" cy="329"/>
              </a:xfrm>
              <a:custGeom>
                <a:avLst/>
                <a:gdLst>
                  <a:gd name="T0" fmla="*/ 157 w 288"/>
                  <a:gd name="T1" fmla="*/ 251 h 329"/>
                  <a:gd name="T2" fmla="*/ 164 w 288"/>
                  <a:gd name="T3" fmla="*/ 247 h 329"/>
                  <a:gd name="T4" fmla="*/ 170 w 288"/>
                  <a:gd name="T5" fmla="*/ 238 h 329"/>
                  <a:gd name="T6" fmla="*/ 176 w 288"/>
                  <a:gd name="T7" fmla="*/ 240 h 329"/>
                  <a:gd name="T8" fmla="*/ 180 w 288"/>
                  <a:gd name="T9" fmla="*/ 236 h 329"/>
                  <a:gd name="T10" fmla="*/ 191 w 288"/>
                  <a:gd name="T11" fmla="*/ 226 h 329"/>
                  <a:gd name="T12" fmla="*/ 213 w 288"/>
                  <a:gd name="T13" fmla="*/ 220 h 329"/>
                  <a:gd name="T14" fmla="*/ 236 w 288"/>
                  <a:gd name="T15" fmla="*/ 216 h 329"/>
                  <a:gd name="T16" fmla="*/ 265 w 288"/>
                  <a:gd name="T17" fmla="*/ 213 h 329"/>
                  <a:gd name="T18" fmla="*/ 278 w 288"/>
                  <a:gd name="T19" fmla="*/ 211 h 329"/>
                  <a:gd name="T20" fmla="*/ 282 w 288"/>
                  <a:gd name="T21" fmla="*/ 201 h 329"/>
                  <a:gd name="T22" fmla="*/ 288 w 288"/>
                  <a:gd name="T23" fmla="*/ 189 h 329"/>
                  <a:gd name="T24" fmla="*/ 282 w 288"/>
                  <a:gd name="T25" fmla="*/ 133 h 329"/>
                  <a:gd name="T26" fmla="*/ 269 w 288"/>
                  <a:gd name="T27" fmla="*/ 131 h 329"/>
                  <a:gd name="T28" fmla="*/ 273 w 288"/>
                  <a:gd name="T29" fmla="*/ 118 h 329"/>
                  <a:gd name="T30" fmla="*/ 261 w 288"/>
                  <a:gd name="T31" fmla="*/ 110 h 329"/>
                  <a:gd name="T32" fmla="*/ 255 w 288"/>
                  <a:gd name="T33" fmla="*/ 104 h 329"/>
                  <a:gd name="T34" fmla="*/ 244 w 288"/>
                  <a:gd name="T35" fmla="*/ 95 h 329"/>
                  <a:gd name="T36" fmla="*/ 236 w 288"/>
                  <a:gd name="T37" fmla="*/ 87 h 329"/>
                  <a:gd name="T38" fmla="*/ 116 w 288"/>
                  <a:gd name="T39" fmla="*/ 189 h 329"/>
                  <a:gd name="T40" fmla="*/ 122 w 288"/>
                  <a:gd name="T41" fmla="*/ 197 h 329"/>
                  <a:gd name="T42" fmla="*/ 52 w 288"/>
                  <a:gd name="T43" fmla="*/ 211 h 329"/>
                  <a:gd name="T44" fmla="*/ 50 w 288"/>
                  <a:gd name="T45" fmla="*/ 209 h 329"/>
                  <a:gd name="T46" fmla="*/ 43 w 288"/>
                  <a:gd name="T47" fmla="*/ 213 h 329"/>
                  <a:gd name="T48" fmla="*/ 27 w 288"/>
                  <a:gd name="T49" fmla="*/ 211 h 329"/>
                  <a:gd name="T50" fmla="*/ 17 w 288"/>
                  <a:gd name="T51" fmla="*/ 209 h 329"/>
                  <a:gd name="T52" fmla="*/ 8 w 288"/>
                  <a:gd name="T53" fmla="*/ 226 h 329"/>
                  <a:gd name="T54" fmla="*/ 0 w 288"/>
                  <a:gd name="T55" fmla="*/ 228 h 329"/>
                  <a:gd name="T56" fmla="*/ 2 w 288"/>
                  <a:gd name="T57" fmla="*/ 240 h 329"/>
                  <a:gd name="T58" fmla="*/ 4 w 288"/>
                  <a:gd name="T59" fmla="*/ 251 h 329"/>
                  <a:gd name="T60" fmla="*/ 8 w 288"/>
                  <a:gd name="T61" fmla="*/ 259 h 329"/>
                  <a:gd name="T62" fmla="*/ 12 w 288"/>
                  <a:gd name="T63" fmla="*/ 259 h 329"/>
                  <a:gd name="T64" fmla="*/ 14 w 288"/>
                  <a:gd name="T65" fmla="*/ 286 h 329"/>
                  <a:gd name="T66" fmla="*/ 19 w 288"/>
                  <a:gd name="T67" fmla="*/ 288 h 329"/>
                  <a:gd name="T68" fmla="*/ 25 w 288"/>
                  <a:gd name="T69" fmla="*/ 284 h 329"/>
                  <a:gd name="T70" fmla="*/ 29 w 288"/>
                  <a:gd name="T71" fmla="*/ 288 h 329"/>
                  <a:gd name="T72" fmla="*/ 33 w 288"/>
                  <a:gd name="T73" fmla="*/ 282 h 329"/>
                  <a:gd name="T74" fmla="*/ 39 w 288"/>
                  <a:gd name="T75" fmla="*/ 284 h 329"/>
                  <a:gd name="T76" fmla="*/ 50 w 288"/>
                  <a:gd name="T77" fmla="*/ 282 h 329"/>
                  <a:gd name="T78" fmla="*/ 54 w 288"/>
                  <a:gd name="T79" fmla="*/ 276 h 329"/>
                  <a:gd name="T80" fmla="*/ 60 w 288"/>
                  <a:gd name="T81" fmla="*/ 286 h 329"/>
                  <a:gd name="T82" fmla="*/ 60 w 288"/>
                  <a:gd name="T83" fmla="*/ 309 h 329"/>
                  <a:gd name="T84" fmla="*/ 75 w 288"/>
                  <a:gd name="T85" fmla="*/ 327 h 329"/>
                  <a:gd name="T86" fmla="*/ 79 w 288"/>
                  <a:gd name="T87" fmla="*/ 321 h 329"/>
                  <a:gd name="T88" fmla="*/ 91 w 288"/>
                  <a:gd name="T89" fmla="*/ 329 h 329"/>
                  <a:gd name="T90" fmla="*/ 97 w 288"/>
                  <a:gd name="T91" fmla="*/ 317 h 329"/>
                  <a:gd name="T92" fmla="*/ 104 w 288"/>
                  <a:gd name="T93" fmla="*/ 325 h 329"/>
                  <a:gd name="T94" fmla="*/ 112 w 288"/>
                  <a:gd name="T95" fmla="*/ 321 h 329"/>
                  <a:gd name="T96" fmla="*/ 116 w 288"/>
                  <a:gd name="T97" fmla="*/ 307 h 329"/>
                  <a:gd name="T98" fmla="*/ 118 w 288"/>
                  <a:gd name="T99" fmla="*/ 290 h 329"/>
                  <a:gd name="T100" fmla="*/ 126 w 288"/>
                  <a:gd name="T101" fmla="*/ 286 h 329"/>
                  <a:gd name="T102" fmla="*/ 135 w 288"/>
                  <a:gd name="T103" fmla="*/ 282 h 329"/>
                  <a:gd name="T104" fmla="*/ 137 w 288"/>
                  <a:gd name="T105" fmla="*/ 271 h 329"/>
                  <a:gd name="T106" fmla="*/ 139 w 288"/>
                  <a:gd name="T107" fmla="*/ 261 h 329"/>
                  <a:gd name="T108" fmla="*/ 151 w 288"/>
                  <a:gd name="T109" fmla="*/ 26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329">
                    <a:moveTo>
                      <a:pt x="151" y="261"/>
                    </a:moveTo>
                    <a:lnTo>
                      <a:pt x="157" y="259"/>
                    </a:lnTo>
                    <a:lnTo>
                      <a:pt x="157" y="251"/>
                    </a:lnTo>
                    <a:lnTo>
                      <a:pt x="162" y="251"/>
                    </a:lnTo>
                    <a:lnTo>
                      <a:pt x="162" y="249"/>
                    </a:lnTo>
                    <a:lnTo>
                      <a:pt x="164" y="247"/>
                    </a:lnTo>
                    <a:lnTo>
                      <a:pt x="166" y="242"/>
                    </a:lnTo>
                    <a:lnTo>
                      <a:pt x="168" y="242"/>
                    </a:lnTo>
                    <a:lnTo>
                      <a:pt x="170" y="238"/>
                    </a:lnTo>
                    <a:lnTo>
                      <a:pt x="170" y="236"/>
                    </a:lnTo>
                    <a:lnTo>
                      <a:pt x="172" y="236"/>
                    </a:lnTo>
                    <a:lnTo>
                      <a:pt x="176" y="240"/>
                    </a:lnTo>
                    <a:lnTo>
                      <a:pt x="178" y="240"/>
                    </a:lnTo>
                    <a:lnTo>
                      <a:pt x="178" y="238"/>
                    </a:lnTo>
                    <a:lnTo>
                      <a:pt x="180" y="236"/>
                    </a:lnTo>
                    <a:lnTo>
                      <a:pt x="180" y="232"/>
                    </a:lnTo>
                    <a:lnTo>
                      <a:pt x="186" y="232"/>
                    </a:lnTo>
                    <a:lnTo>
                      <a:pt x="191" y="226"/>
                    </a:lnTo>
                    <a:lnTo>
                      <a:pt x="197" y="226"/>
                    </a:lnTo>
                    <a:lnTo>
                      <a:pt x="201" y="220"/>
                    </a:lnTo>
                    <a:lnTo>
                      <a:pt x="213" y="220"/>
                    </a:lnTo>
                    <a:lnTo>
                      <a:pt x="218" y="224"/>
                    </a:lnTo>
                    <a:lnTo>
                      <a:pt x="230" y="220"/>
                    </a:lnTo>
                    <a:lnTo>
                      <a:pt x="236" y="216"/>
                    </a:lnTo>
                    <a:lnTo>
                      <a:pt x="253" y="218"/>
                    </a:lnTo>
                    <a:lnTo>
                      <a:pt x="253" y="211"/>
                    </a:lnTo>
                    <a:lnTo>
                      <a:pt x="265" y="213"/>
                    </a:lnTo>
                    <a:lnTo>
                      <a:pt x="267" y="211"/>
                    </a:lnTo>
                    <a:lnTo>
                      <a:pt x="273" y="211"/>
                    </a:lnTo>
                    <a:lnTo>
                      <a:pt x="278" y="211"/>
                    </a:lnTo>
                    <a:lnTo>
                      <a:pt x="282" y="209"/>
                    </a:lnTo>
                    <a:lnTo>
                      <a:pt x="282" y="205"/>
                    </a:lnTo>
                    <a:lnTo>
                      <a:pt x="282" y="201"/>
                    </a:lnTo>
                    <a:lnTo>
                      <a:pt x="284" y="197"/>
                    </a:lnTo>
                    <a:lnTo>
                      <a:pt x="284" y="195"/>
                    </a:lnTo>
                    <a:lnTo>
                      <a:pt x="288" y="189"/>
                    </a:lnTo>
                    <a:lnTo>
                      <a:pt x="288" y="133"/>
                    </a:lnTo>
                    <a:lnTo>
                      <a:pt x="282" y="133"/>
                    </a:lnTo>
                    <a:lnTo>
                      <a:pt x="282" y="133"/>
                    </a:lnTo>
                    <a:lnTo>
                      <a:pt x="273" y="133"/>
                    </a:lnTo>
                    <a:lnTo>
                      <a:pt x="271" y="133"/>
                    </a:lnTo>
                    <a:lnTo>
                      <a:pt x="269" y="131"/>
                    </a:lnTo>
                    <a:lnTo>
                      <a:pt x="269" y="129"/>
                    </a:lnTo>
                    <a:lnTo>
                      <a:pt x="273" y="124"/>
                    </a:lnTo>
                    <a:lnTo>
                      <a:pt x="273" y="118"/>
                    </a:lnTo>
                    <a:lnTo>
                      <a:pt x="271" y="112"/>
                    </a:lnTo>
                    <a:lnTo>
                      <a:pt x="267" y="110"/>
                    </a:lnTo>
                    <a:lnTo>
                      <a:pt x="261" y="110"/>
                    </a:lnTo>
                    <a:lnTo>
                      <a:pt x="259" y="112"/>
                    </a:lnTo>
                    <a:lnTo>
                      <a:pt x="257" y="112"/>
                    </a:lnTo>
                    <a:lnTo>
                      <a:pt x="255" y="104"/>
                    </a:lnTo>
                    <a:lnTo>
                      <a:pt x="247" y="104"/>
                    </a:lnTo>
                    <a:lnTo>
                      <a:pt x="244" y="102"/>
                    </a:lnTo>
                    <a:lnTo>
                      <a:pt x="244" y="95"/>
                    </a:lnTo>
                    <a:lnTo>
                      <a:pt x="242" y="93"/>
                    </a:lnTo>
                    <a:lnTo>
                      <a:pt x="236" y="93"/>
                    </a:lnTo>
                    <a:lnTo>
                      <a:pt x="236" y="87"/>
                    </a:lnTo>
                    <a:lnTo>
                      <a:pt x="135" y="2"/>
                    </a:lnTo>
                    <a:lnTo>
                      <a:pt x="106" y="0"/>
                    </a:lnTo>
                    <a:lnTo>
                      <a:pt x="116" y="189"/>
                    </a:lnTo>
                    <a:lnTo>
                      <a:pt x="118" y="189"/>
                    </a:lnTo>
                    <a:lnTo>
                      <a:pt x="122" y="195"/>
                    </a:lnTo>
                    <a:lnTo>
                      <a:pt x="122" y="197"/>
                    </a:lnTo>
                    <a:lnTo>
                      <a:pt x="120" y="199"/>
                    </a:lnTo>
                    <a:lnTo>
                      <a:pt x="118" y="211"/>
                    </a:lnTo>
                    <a:lnTo>
                      <a:pt x="52" y="211"/>
                    </a:lnTo>
                    <a:lnTo>
                      <a:pt x="52" y="207"/>
                    </a:lnTo>
                    <a:lnTo>
                      <a:pt x="50" y="207"/>
                    </a:lnTo>
                    <a:lnTo>
                      <a:pt x="50" y="209"/>
                    </a:lnTo>
                    <a:lnTo>
                      <a:pt x="50" y="211"/>
                    </a:lnTo>
                    <a:lnTo>
                      <a:pt x="48" y="211"/>
                    </a:lnTo>
                    <a:lnTo>
                      <a:pt x="43" y="213"/>
                    </a:lnTo>
                    <a:lnTo>
                      <a:pt x="37" y="213"/>
                    </a:lnTo>
                    <a:lnTo>
                      <a:pt x="35" y="211"/>
                    </a:lnTo>
                    <a:lnTo>
                      <a:pt x="27" y="211"/>
                    </a:lnTo>
                    <a:lnTo>
                      <a:pt x="23" y="220"/>
                    </a:lnTo>
                    <a:lnTo>
                      <a:pt x="23" y="216"/>
                    </a:lnTo>
                    <a:lnTo>
                      <a:pt x="17" y="209"/>
                    </a:lnTo>
                    <a:lnTo>
                      <a:pt x="12" y="209"/>
                    </a:lnTo>
                    <a:lnTo>
                      <a:pt x="8" y="211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4" y="228"/>
                    </a:lnTo>
                    <a:lnTo>
                      <a:pt x="0" y="228"/>
                    </a:lnTo>
                    <a:lnTo>
                      <a:pt x="0" y="234"/>
                    </a:lnTo>
                    <a:lnTo>
                      <a:pt x="2" y="238"/>
                    </a:lnTo>
                    <a:lnTo>
                      <a:pt x="2" y="240"/>
                    </a:lnTo>
                    <a:lnTo>
                      <a:pt x="6" y="242"/>
                    </a:lnTo>
                    <a:lnTo>
                      <a:pt x="6" y="249"/>
                    </a:lnTo>
                    <a:lnTo>
                      <a:pt x="4" y="251"/>
                    </a:lnTo>
                    <a:lnTo>
                      <a:pt x="4" y="257"/>
                    </a:lnTo>
                    <a:lnTo>
                      <a:pt x="6" y="259"/>
                    </a:lnTo>
                    <a:lnTo>
                      <a:pt x="8" y="259"/>
                    </a:lnTo>
                    <a:lnTo>
                      <a:pt x="8" y="257"/>
                    </a:lnTo>
                    <a:lnTo>
                      <a:pt x="10" y="257"/>
                    </a:lnTo>
                    <a:lnTo>
                      <a:pt x="12" y="259"/>
                    </a:lnTo>
                    <a:lnTo>
                      <a:pt x="12" y="261"/>
                    </a:lnTo>
                    <a:lnTo>
                      <a:pt x="12" y="282"/>
                    </a:lnTo>
                    <a:lnTo>
                      <a:pt x="14" y="286"/>
                    </a:lnTo>
                    <a:lnTo>
                      <a:pt x="14" y="288"/>
                    </a:lnTo>
                    <a:lnTo>
                      <a:pt x="17" y="290"/>
                    </a:lnTo>
                    <a:lnTo>
                      <a:pt x="19" y="288"/>
                    </a:lnTo>
                    <a:lnTo>
                      <a:pt x="19" y="284"/>
                    </a:lnTo>
                    <a:lnTo>
                      <a:pt x="23" y="282"/>
                    </a:lnTo>
                    <a:lnTo>
                      <a:pt x="25" y="284"/>
                    </a:lnTo>
                    <a:lnTo>
                      <a:pt x="27" y="288"/>
                    </a:lnTo>
                    <a:lnTo>
                      <a:pt x="27" y="290"/>
                    </a:lnTo>
                    <a:lnTo>
                      <a:pt x="29" y="288"/>
                    </a:lnTo>
                    <a:lnTo>
                      <a:pt x="31" y="284"/>
                    </a:lnTo>
                    <a:lnTo>
                      <a:pt x="33" y="282"/>
                    </a:lnTo>
                    <a:lnTo>
                      <a:pt x="33" y="282"/>
                    </a:lnTo>
                    <a:lnTo>
                      <a:pt x="35" y="282"/>
                    </a:lnTo>
                    <a:lnTo>
                      <a:pt x="37" y="282"/>
                    </a:lnTo>
                    <a:lnTo>
                      <a:pt x="39" y="284"/>
                    </a:lnTo>
                    <a:lnTo>
                      <a:pt x="41" y="286"/>
                    </a:lnTo>
                    <a:lnTo>
                      <a:pt x="43" y="288"/>
                    </a:lnTo>
                    <a:lnTo>
                      <a:pt x="50" y="282"/>
                    </a:lnTo>
                    <a:lnTo>
                      <a:pt x="50" y="278"/>
                    </a:lnTo>
                    <a:lnTo>
                      <a:pt x="50" y="276"/>
                    </a:lnTo>
                    <a:lnTo>
                      <a:pt x="54" y="276"/>
                    </a:lnTo>
                    <a:lnTo>
                      <a:pt x="56" y="278"/>
                    </a:lnTo>
                    <a:lnTo>
                      <a:pt x="56" y="282"/>
                    </a:lnTo>
                    <a:lnTo>
                      <a:pt x="60" y="286"/>
                    </a:lnTo>
                    <a:lnTo>
                      <a:pt x="58" y="294"/>
                    </a:lnTo>
                    <a:lnTo>
                      <a:pt x="66" y="298"/>
                    </a:lnTo>
                    <a:lnTo>
                      <a:pt x="60" y="309"/>
                    </a:lnTo>
                    <a:lnTo>
                      <a:pt x="66" y="309"/>
                    </a:lnTo>
                    <a:lnTo>
                      <a:pt x="66" y="319"/>
                    </a:lnTo>
                    <a:lnTo>
                      <a:pt x="75" y="327"/>
                    </a:lnTo>
                    <a:lnTo>
                      <a:pt x="77" y="329"/>
                    </a:lnTo>
                    <a:lnTo>
                      <a:pt x="77" y="323"/>
                    </a:lnTo>
                    <a:lnTo>
                      <a:pt x="79" y="321"/>
                    </a:lnTo>
                    <a:lnTo>
                      <a:pt x="81" y="321"/>
                    </a:lnTo>
                    <a:lnTo>
                      <a:pt x="87" y="323"/>
                    </a:lnTo>
                    <a:lnTo>
                      <a:pt x="91" y="329"/>
                    </a:lnTo>
                    <a:lnTo>
                      <a:pt x="91" y="323"/>
                    </a:lnTo>
                    <a:lnTo>
                      <a:pt x="97" y="323"/>
                    </a:lnTo>
                    <a:lnTo>
                      <a:pt x="97" y="317"/>
                    </a:lnTo>
                    <a:lnTo>
                      <a:pt x="101" y="321"/>
                    </a:lnTo>
                    <a:lnTo>
                      <a:pt x="104" y="315"/>
                    </a:lnTo>
                    <a:lnTo>
                      <a:pt x="104" y="325"/>
                    </a:lnTo>
                    <a:lnTo>
                      <a:pt x="110" y="327"/>
                    </a:lnTo>
                    <a:lnTo>
                      <a:pt x="112" y="325"/>
                    </a:lnTo>
                    <a:lnTo>
                      <a:pt x="112" y="321"/>
                    </a:lnTo>
                    <a:lnTo>
                      <a:pt x="114" y="321"/>
                    </a:lnTo>
                    <a:lnTo>
                      <a:pt x="118" y="321"/>
                    </a:lnTo>
                    <a:lnTo>
                      <a:pt x="116" y="307"/>
                    </a:lnTo>
                    <a:lnTo>
                      <a:pt x="122" y="307"/>
                    </a:lnTo>
                    <a:lnTo>
                      <a:pt x="124" y="298"/>
                    </a:lnTo>
                    <a:lnTo>
                      <a:pt x="118" y="290"/>
                    </a:lnTo>
                    <a:lnTo>
                      <a:pt x="124" y="288"/>
                    </a:lnTo>
                    <a:lnTo>
                      <a:pt x="124" y="288"/>
                    </a:lnTo>
                    <a:lnTo>
                      <a:pt x="126" y="286"/>
                    </a:lnTo>
                    <a:lnTo>
                      <a:pt x="135" y="286"/>
                    </a:lnTo>
                    <a:lnTo>
                      <a:pt x="135" y="282"/>
                    </a:lnTo>
                    <a:lnTo>
                      <a:pt x="135" y="282"/>
                    </a:lnTo>
                    <a:lnTo>
                      <a:pt x="135" y="282"/>
                    </a:lnTo>
                    <a:lnTo>
                      <a:pt x="137" y="280"/>
                    </a:lnTo>
                    <a:lnTo>
                      <a:pt x="137" y="271"/>
                    </a:lnTo>
                    <a:lnTo>
                      <a:pt x="141" y="271"/>
                    </a:lnTo>
                    <a:lnTo>
                      <a:pt x="141" y="263"/>
                    </a:lnTo>
                    <a:lnTo>
                      <a:pt x="139" y="261"/>
                    </a:lnTo>
                    <a:lnTo>
                      <a:pt x="145" y="253"/>
                    </a:lnTo>
                    <a:lnTo>
                      <a:pt x="151" y="261"/>
                    </a:lnTo>
                    <a:lnTo>
                      <a:pt x="151" y="261"/>
                    </a:lnTo>
                    <a:lnTo>
                      <a:pt x="151" y="26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5" name="Freeform 148"/>
              <p:cNvSpPr>
                <a:spLocks/>
              </p:cNvSpPr>
              <p:nvPr/>
            </p:nvSpPr>
            <p:spPr bwMode="auto">
              <a:xfrm>
                <a:off x="4430" y="2218"/>
                <a:ext cx="74" cy="118"/>
              </a:xfrm>
              <a:custGeom>
                <a:avLst/>
                <a:gdLst>
                  <a:gd name="T0" fmla="*/ 0 w 74"/>
                  <a:gd name="T1" fmla="*/ 37 h 118"/>
                  <a:gd name="T2" fmla="*/ 4 w 74"/>
                  <a:gd name="T3" fmla="*/ 35 h 118"/>
                  <a:gd name="T4" fmla="*/ 12 w 74"/>
                  <a:gd name="T5" fmla="*/ 37 h 118"/>
                  <a:gd name="T6" fmla="*/ 10 w 74"/>
                  <a:gd name="T7" fmla="*/ 48 h 118"/>
                  <a:gd name="T8" fmla="*/ 12 w 74"/>
                  <a:gd name="T9" fmla="*/ 58 h 118"/>
                  <a:gd name="T10" fmla="*/ 14 w 74"/>
                  <a:gd name="T11" fmla="*/ 62 h 118"/>
                  <a:gd name="T12" fmla="*/ 20 w 74"/>
                  <a:gd name="T13" fmla="*/ 62 h 118"/>
                  <a:gd name="T14" fmla="*/ 20 w 74"/>
                  <a:gd name="T15" fmla="*/ 68 h 118"/>
                  <a:gd name="T16" fmla="*/ 23 w 74"/>
                  <a:gd name="T17" fmla="*/ 83 h 118"/>
                  <a:gd name="T18" fmla="*/ 27 w 74"/>
                  <a:gd name="T19" fmla="*/ 85 h 118"/>
                  <a:gd name="T20" fmla="*/ 35 w 74"/>
                  <a:gd name="T21" fmla="*/ 91 h 118"/>
                  <a:gd name="T22" fmla="*/ 41 w 74"/>
                  <a:gd name="T23" fmla="*/ 95 h 118"/>
                  <a:gd name="T24" fmla="*/ 41 w 74"/>
                  <a:gd name="T25" fmla="*/ 102 h 118"/>
                  <a:gd name="T26" fmla="*/ 43 w 74"/>
                  <a:gd name="T27" fmla="*/ 104 h 118"/>
                  <a:gd name="T28" fmla="*/ 47 w 74"/>
                  <a:gd name="T29" fmla="*/ 106 h 118"/>
                  <a:gd name="T30" fmla="*/ 52 w 74"/>
                  <a:gd name="T31" fmla="*/ 108 h 118"/>
                  <a:gd name="T32" fmla="*/ 56 w 74"/>
                  <a:gd name="T33" fmla="*/ 110 h 118"/>
                  <a:gd name="T34" fmla="*/ 72 w 74"/>
                  <a:gd name="T35" fmla="*/ 116 h 118"/>
                  <a:gd name="T36" fmla="*/ 74 w 74"/>
                  <a:gd name="T37" fmla="*/ 110 h 118"/>
                  <a:gd name="T38" fmla="*/ 72 w 74"/>
                  <a:gd name="T39" fmla="*/ 95 h 118"/>
                  <a:gd name="T40" fmla="*/ 64 w 74"/>
                  <a:gd name="T41" fmla="*/ 85 h 118"/>
                  <a:gd name="T42" fmla="*/ 62 w 74"/>
                  <a:gd name="T43" fmla="*/ 79 h 118"/>
                  <a:gd name="T44" fmla="*/ 60 w 74"/>
                  <a:gd name="T45" fmla="*/ 73 h 118"/>
                  <a:gd name="T46" fmla="*/ 62 w 74"/>
                  <a:gd name="T47" fmla="*/ 68 h 118"/>
                  <a:gd name="T48" fmla="*/ 60 w 74"/>
                  <a:gd name="T49" fmla="*/ 31 h 118"/>
                  <a:gd name="T50" fmla="*/ 49 w 74"/>
                  <a:gd name="T51" fmla="*/ 23 h 118"/>
                  <a:gd name="T52" fmla="*/ 43 w 74"/>
                  <a:gd name="T53" fmla="*/ 17 h 118"/>
                  <a:gd name="T54" fmla="*/ 35 w 74"/>
                  <a:gd name="T55" fmla="*/ 15 h 118"/>
                  <a:gd name="T56" fmla="*/ 33 w 74"/>
                  <a:gd name="T57" fmla="*/ 19 h 118"/>
                  <a:gd name="T58" fmla="*/ 31 w 74"/>
                  <a:gd name="T59" fmla="*/ 23 h 118"/>
                  <a:gd name="T60" fmla="*/ 25 w 74"/>
                  <a:gd name="T61" fmla="*/ 17 h 118"/>
                  <a:gd name="T62" fmla="*/ 20 w 74"/>
                  <a:gd name="T63" fmla="*/ 19 h 118"/>
                  <a:gd name="T64" fmla="*/ 16 w 74"/>
                  <a:gd name="T65" fmla="*/ 21 h 118"/>
                  <a:gd name="T66" fmla="*/ 14 w 74"/>
                  <a:gd name="T67" fmla="*/ 17 h 118"/>
                  <a:gd name="T68" fmla="*/ 18 w 74"/>
                  <a:gd name="T69" fmla="*/ 10 h 118"/>
                  <a:gd name="T70" fmla="*/ 14 w 74"/>
                  <a:gd name="T71" fmla="*/ 8 h 118"/>
                  <a:gd name="T72" fmla="*/ 10 w 74"/>
                  <a:gd name="T73" fmla="*/ 4 h 118"/>
                  <a:gd name="T74" fmla="*/ 6 w 74"/>
                  <a:gd name="T75" fmla="*/ 2 h 118"/>
                  <a:gd name="T76" fmla="*/ 2 w 74"/>
                  <a:gd name="T77" fmla="*/ 0 h 118"/>
                  <a:gd name="T78" fmla="*/ 0 w 74"/>
                  <a:gd name="T79" fmla="*/ 4 h 118"/>
                  <a:gd name="T80" fmla="*/ 0 w 74"/>
                  <a:gd name="T81" fmla="*/ 8 h 118"/>
                  <a:gd name="T82" fmla="*/ 0 w 74"/>
                  <a:gd name="T83" fmla="*/ 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4" h="118">
                    <a:moveTo>
                      <a:pt x="0" y="10"/>
                    </a:moveTo>
                    <a:lnTo>
                      <a:pt x="0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46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20" y="77"/>
                    </a:lnTo>
                    <a:lnTo>
                      <a:pt x="23" y="83"/>
                    </a:lnTo>
                    <a:lnTo>
                      <a:pt x="25" y="85"/>
                    </a:lnTo>
                    <a:lnTo>
                      <a:pt x="27" y="85"/>
                    </a:lnTo>
                    <a:lnTo>
                      <a:pt x="31" y="89"/>
                    </a:lnTo>
                    <a:lnTo>
                      <a:pt x="35" y="91"/>
                    </a:lnTo>
                    <a:lnTo>
                      <a:pt x="39" y="95"/>
                    </a:lnTo>
                    <a:lnTo>
                      <a:pt x="41" y="95"/>
                    </a:lnTo>
                    <a:lnTo>
                      <a:pt x="41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3" y="104"/>
                    </a:lnTo>
                    <a:lnTo>
                      <a:pt x="45" y="104"/>
                    </a:lnTo>
                    <a:lnTo>
                      <a:pt x="47" y="106"/>
                    </a:lnTo>
                    <a:lnTo>
                      <a:pt x="49" y="108"/>
                    </a:lnTo>
                    <a:lnTo>
                      <a:pt x="52" y="108"/>
                    </a:lnTo>
                    <a:lnTo>
                      <a:pt x="54" y="110"/>
                    </a:lnTo>
                    <a:lnTo>
                      <a:pt x="56" y="110"/>
                    </a:lnTo>
                    <a:lnTo>
                      <a:pt x="62" y="118"/>
                    </a:lnTo>
                    <a:lnTo>
                      <a:pt x="72" y="116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74" y="102"/>
                    </a:lnTo>
                    <a:lnTo>
                      <a:pt x="72" y="95"/>
                    </a:lnTo>
                    <a:lnTo>
                      <a:pt x="66" y="89"/>
                    </a:lnTo>
                    <a:lnTo>
                      <a:pt x="64" y="85"/>
                    </a:lnTo>
                    <a:lnTo>
                      <a:pt x="62" y="85"/>
                    </a:lnTo>
                    <a:lnTo>
                      <a:pt x="62" y="79"/>
                    </a:lnTo>
                    <a:lnTo>
                      <a:pt x="62" y="75"/>
                    </a:lnTo>
                    <a:lnTo>
                      <a:pt x="60" y="73"/>
                    </a:lnTo>
                    <a:lnTo>
                      <a:pt x="60" y="70"/>
                    </a:lnTo>
                    <a:lnTo>
                      <a:pt x="62" y="68"/>
                    </a:lnTo>
                    <a:lnTo>
                      <a:pt x="62" y="33"/>
                    </a:lnTo>
                    <a:lnTo>
                      <a:pt x="60" y="31"/>
                    </a:lnTo>
                    <a:lnTo>
                      <a:pt x="54" y="23"/>
                    </a:lnTo>
                    <a:lnTo>
                      <a:pt x="49" y="23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37" y="10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1" y="23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0" y="19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6" name="Freeform 149"/>
              <p:cNvSpPr>
                <a:spLocks/>
              </p:cNvSpPr>
              <p:nvPr/>
            </p:nvSpPr>
            <p:spPr bwMode="auto">
              <a:xfrm>
                <a:off x="4430" y="2218"/>
                <a:ext cx="74" cy="118"/>
              </a:xfrm>
              <a:custGeom>
                <a:avLst/>
                <a:gdLst>
                  <a:gd name="T0" fmla="*/ 0 w 74"/>
                  <a:gd name="T1" fmla="*/ 37 h 118"/>
                  <a:gd name="T2" fmla="*/ 4 w 74"/>
                  <a:gd name="T3" fmla="*/ 35 h 118"/>
                  <a:gd name="T4" fmla="*/ 12 w 74"/>
                  <a:gd name="T5" fmla="*/ 37 h 118"/>
                  <a:gd name="T6" fmla="*/ 10 w 74"/>
                  <a:gd name="T7" fmla="*/ 48 h 118"/>
                  <a:gd name="T8" fmla="*/ 12 w 74"/>
                  <a:gd name="T9" fmla="*/ 58 h 118"/>
                  <a:gd name="T10" fmla="*/ 14 w 74"/>
                  <a:gd name="T11" fmla="*/ 62 h 118"/>
                  <a:gd name="T12" fmla="*/ 20 w 74"/>
                  <a:gd name="T13" fmla="*/ 62 h 118"/>
                  <a:gd name="T14" fmla="*/ 20 w 74"/>
                  <a:gd name="T15" fmla="*/ 68 h 118"/>
                  <a:gd name="T16" fmla="*/ 23 w 74"/>
                  <a:gd name="T17" fmla="*/ 83 h 118"/>
                  <a:gd name="T18" fmla="*/ 27 w 74"/>
                  <a:gd name="T19" fmla="*/ 85 h 118"/>
                  <a:gd name="T20" fmla="*/ 35 w 74"/>
                  <a:gd name="T21" fmla="*/ 91 h 118"/>
                  <a:gd name="T22" fmla="*/ 41 w 74"/>
                  <a:gd name="T23" fmla="*/ 95 h 118"/>
                  <a:gd name="T24" fmla="*/ 41 w 74"/>
                  <a:gd name="T25" fmla="*/ 102 h 118"/>
                  <a:gd name="T26" fmla="*/ 43 w 74"/>
                  <a:gd name="T27" fmla="*/ 104 h 118"/>
                  <a:gd name="T28" fmla="*/ 47 w 74"/>
                  <a:gd name="T29" fmla="*/ 106 h 118"/>
                  <a:gd name="T30" fmla="*/ 52 w 74"/>
                  <a:gd name="T31" fmla="*/ 108 h 118"/>
                  <a:gd name="T32" fmla="*/ 56 w 74"/>
                  <a:gd name="T33" fmla="*/ 110 h 118"/>
                  <a:gd name="T34" fmla="*/ 72 w 74"/>
                  <a:gd name="T35" fmla="*/ 116 h 118"/>
                  <a:gd name="T36" fmla="*/ 74 w 74"/>
                  <a:gd name="T37" fmla="*/ 110 h 118"/>
                  <a:gd name="T38" fmla="*/ 72 w 74"/>
                  <a:gd name="T39" fmla="*/ 95 h 118"/>
                  <a:gd name="T40" fmla="*/ 64 w 74"/>
                  <a:gd name="T41" fmla="*/ 85 h 118"/>
                  <a:gd name="T42" fmla="*/ 62 w 74"/>
                  <a:gd name="T43" fmla="*/ 79 h 118"/>
                  <a:gd name="T44" fmla="*/ 60 w 74"/>
                  <a:gd name="T45" fmla="*/ 73 h 118"/>
                  <a:gd name="T46" fmla="*/ 62 w 74"/>
                  <a:gd name="T47" fmla="*/ 68 h 118"/>
                  <a:gd name="T48" fmla="*/ 60 w 74"/>
                  <a:gd name="T49" fmla="*/ 31 h 118"/>
                  <a:gd name="T50" fmla="*/ 49 w 74"/>
                  <a:gd name="T51" fmla="*/ 23 h 118"/>
                  <a:gd name="T52" fmla="*/ 43 w 74"/>
                  <a:gd name="T53" fmla="*/ 17 h 118"/>
                  <a:gd name="T54" fmla="*/ 35 w 74"/>
                  <a:gd name="T55" fmla="*/ 15 h 118"/>
                  <a:gd name="T56" fmla="*/ 33 w 74"/>
                  <a:gd name="T57" fmla="*/ 19 h 118"/>
                  <a:gd name="T58" fmla="*/ 31 w 74"/>
                  <a:gd name="T59" fmla="*/ 23 h 118"/>
                  <a:gd name="T60" fmla="*/ 25 w 74"/>
                  <a:gd name="T61" fmla="*/ 17 h 118"/>
                  <a:gd name="T62" fmla="*/ 20 w 74"/>
                  <a:gd name="T63" fmla="*/ 19 h 118"/>
                  <a:gd name="T64" fmla="*/ 16 w 74"/>
                  <a:gd name="T65" fmla="*/ 21 h 118"/>
                  <a:gd name="T66" fmla="*/ 14 w 74"/>
                  <a:gd name="T67" fmla="*/ 17 h 118"/>
                  <a:gd name="T68" fmla="*/ 18 w 74"/>
                  <a:gd name="T69" fmla="*/ 10 h 118"/>
                  <a:gd name="T70" fmla="*/ 14 w 74"/>
                  <a:gd name="T71" fmla="*/ 8 h 118"/>
                  <a:gd name="T72" fmla="*/ 10 w 74"/>
                  <a:gd name="T73" fmla="*/ 4 h 118"/>
                  <a:gd name="T74" fmla="*/ 6 w 74"/>
                  <a:gd name="T75" fmla="*/ 2 h 118"/>
                  <a:gd name="T76" fmla="*/ 2 w 74"/>
                  <a:gd name="T77" fmla="*/ 0 h 118"/>
                  <a:gd name="T78" fmla="*/ 0 w 74"/>
                  <a:gd name="T79" fmla="*/ 4 h 118"/>
                  <a:gd name="T80" fmla="*/ 0 w 74"/>
                  <a:gd name="T81" fmla="*/ 8 h 118"/>
                  <a:gd name="T82" fmla="*/ 0 w 74"/>
                  <a:gd name="T83" fmla="*/ 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4" h="118">
                    <a:moveTo>
                      <a:pt x="0" y="10"/>
                    </a:moveTo>
                    <a:lnTo>
                      <a:pt x="0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46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20" y="77"/>
                    </a:lnTo>
                    <a:lnTo>
                      <a:pt x="23" y="83"/>
                    </a:lnTo>
                    <a:lnTo>
                      <a:pt x="25" y="85"/>
                    </a:lnTo>
                    <a:lnTo>
                      <a:pt x="27" y="85"/>
                    </a:lnTo>
                    <a:lnTo>
                      <a:pt x="31" y="89"/>
                    </a:lnTo>
                    <a:lnTo>
                      <a:pt x="35" y="91"/>
                    </a:lnTo>
                    <a:lnTo>
                      <a:pt x="39" y="95"/>
                    </a:lnTo>
                    <a:lnTo>
                      <a:pt x="41" y="95"/>
                    </a:lnTo>
                    <a:lnTo>
                      <a:pt x="41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3" y="104"/>
                    </a:lnTo>
                    <a:lnTo>
                      <a:pt x="45" y="104"/>
                    </a:lnTo>
                    <a:lnTo>
                      <a:pt x="47" y="106"/>
                    </a:lnTo>
                    <a:lnTo>
                      <a:pt x="49" y="108"/>
                    </a:lnTo>
                    <a:lnTo>
                      <a:pt x="52" y="108"/>
                    </a:lnTo>
                    <a:lnTo>
                      <a:pt x="54" y="110"/>
                    </a:lnTo>
                    <a:lnTo>
                      <a:pt x="56" y="110"/>
                    </a:lnTo>
                    <a:lnTo>
                      <a:pt x="62" y="118"/>
                    </a:lnTo>
                    <a:lnTo>
                      <a:pt x="72" y="116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74" y="102"/>
                    </a:lnTo>
                    <a:lnTo>
                      <a:pt x="72" y="95"/>
                    </a:lnTo>
                    <a:lnTo>
                      <a:pt x="66" y="89"/>
                    </a:lnTo>
                    <a:lnTo>
                      <a:pt x="64" y="85"/>
                    </a:lnTo>
                    <a:lnTo>
                      <a:pt x="62" y="85"/>
                    </a:lnTo>
                    <a:lnTo>
                      <a:pt x="62" y="79"/>
                    </a:lnTo>
                    <a:lnTo>
                      <a:pt x="62" y="75"/>
                    </a:lnTo>
                    <a:lnTo>
                      <a:pt x="60" y="73"/>
                    </a:lnTo>
                    <a:lnTo>
                      <a:pt x="60" y="70"/>
                    </a:lnTo>
                    <a:lnTo>
                      <a:pt x="62" y="68"/>
                    </a:lnTo>
                    <a:lnTo>
                      <a:pt x="62" y="33"/>
                    </a:lnTo>
                    <a:lnTo>
                      <a:pt x="60" y="31"/>
                    </a:lnTo>
                    <a:lnTo>
                      <a:pt x="54" y="23"/>
                    </a:lnTo>
                    <a:lnTo>
                      <a:pt x="49" y="23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37" y="10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1" y="23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0" y="19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8" y="15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7" name="Freeform 150"/>
              <p:cNvSpPr>
                <a:spLocks/>
              </p:cNvSpPr>
              <p:nvPr/>
            </p:nvSpPr>
            <p:spPr bwMode="auto">
              <a:xfrm>
                <a:off x="4608" y="2204"/>
                <a:ext cx="170" cy="145"/>
              </a:xfrm>
              <a:custGeom>
                <a:avLst/>
                <a:gdLst>
                  <a:gd name="T0" fmla="*/ 4 w 170"/>
                  <a:gd name="T1" fmla="*/ 138 h 145"/>
                  <a:gd name="T2" fmla="*/ 12 w 170"/>
                  <a:gd name="T3" fmla="*/ 145 h 145"/>
                  <a:gd name="T4" fmla="*/ 19 w 170"/>
                  <a:gd name="T5" fmla="*/ 138 h 145"/>
                  <a:gd name="T6" fmla="*/ 29 w 170"/>
                  <a:gd name="T7" fmla="*/ 140 h 145"/>
                  <a:gd name="T8" fmla="*/ 41 w 170"/>
                  <a:gd name="T9" fmla="*/ 132 h 145"/>
                  <a:gd name="T10" fmla="*/ 54 w 170"/>
                  <a:gd name="T11" fmla="*/ 128 h 145"/>
                  <a:gd name="T12" fmla="*/ 62 w 170"/>
                  <a:gd name="T13" fmla="*/ 136 h 145"/>
                  <a:gd name="T14" fmla="*/ 66 w 170"/>
                  <a:gd name="T15" fmla="*/ 136 h 145"/>
                  <a:gd name="T16" fmla="*/ 72 w 170"/>
                  <a:gd name="T17" fmla="*/ 132 h 145"/>
                  <a:gd name="T18" fmla="*/ 79 w 170"/>
                  <a:gd name="T19" fmla="*/ 130 h 145"/>
                  <a:gd name="T20" fmla="*/ 85 w 170"/>
                  <a:gd name="T21" fmla="*/ 118 h 145"/>
                  <a:gd name="T22" fmla="*/ 93 w 170"/>
                  <a:gd name="T23" fmla="*/ 105 h 145"/>
                  <a:gd name="T24" fmla="*/ 91 w 170"/>
                  <a:gd name="T25" fmla="*/ 97 h 145"/>
                  <a:gd name="T26" fmla="*/ 97 w 170"/>
                  <a:gd name="T27" fmla="*/ 97 h 145"/>
                  <a:gd name="T28" fmla="*/ 99 w 170"/>
                  <a:gd name="T29" fmla="*/ 91 h 145"/>
                  <a:gd name="T30" fmla="*/ 99 w 170"/>
                  <a:gd name="T31" fmla="*/ 72 h 145"/>
                  <a:gd name="T32" fmla="*/ 103 w 170"/>
                  <a:gd name="T33" fmla="*/ 66 h 145"/>
                  <a:gd name="T34" fmla="*/ 133 w 170"/>
                  <a:gd name="T35" fmla="*/ 74 h 145"/>
                  <a:gd name="T36" fmla="*/ 137 w 170"/>
                  <a:gd name="T37" fmla="*/ 76 h 145"/>
                  <a:gd name="T38" fmla="*/ 139 w 170"/>
                  <a:gd name="T39" fmla="*/ 58 h 145"/>
                  <a:gd name="T40" fmla="*/ 143 w 170"/>
                  <a:gd name="T41" fmla="*/ 64 h 145"/>
                  <a:gd name="T42" fmla="*/ 157 w 170"/>
                  <a:gd name="T43" fmla="*/ 66 h 145"/>
                  <a:gd name="T44" fmla="*/ 153 w 170"/>
                  <a:gd name="T45" fmla="*/ 60 h 145"/>
                  <a:gd name="T46" fmla="*/ 149 w 170"/>
                  <a:gd name="T47" fmla="*/ 51 h 145"/>
                  <a:gd name="T48" fmla="*/ 151 w 170"/>
                  <a:gd name="T49" fmla="*/ 49 h 145"/>
                  <a:gd name="T50" fmla="*/ 157 w 170"/>
                  <a:gd name="T51" fmla="*/ 49 h 145"/>
                  <a:gd name="T52" fmla="*/ 162 w 170"/>
                  <a:gd name="T53" fmla="*/ 51 h 145"/>
                  <a:gd name="T54" fmla="*/ 170 w 170"/>
                  <a:gd name="T55" fmla="*/ 43 h 145"/>
                  <a:gd name="T56" fmla="*/ 162 w 170"/>
                  <a:gd name="T57" fmla="*/ 39 h 145"/>
                  <a:gd name="T58" fmla="*/ 155 w 170"/>
                  <a:gd name="T59" fmla="*/ 33 h 145"/>
                  <a:gd name="T60" fmla="*/ 147 w 170"/>
                  <a:gd name="T61" fmla="*/ 31 h 145"/>
                  <a:gd name="T62" fmla="*/ 145 w 170"/>
                  <a:gd name="T63" fmla="*/ 29 h 145"/>
                  <a:gd name="T64" fmla="*/ 143 w 170"/>
                  <a:gd name="T65" fmla="*/ 24 h 145"/>
                  <a:gd name="T66" fmla="*/ 139 w 170"/>
                  <a:gd name="T67" fmla="*/ 18 h 145"/>
                  <a:gd name="T68" fmla="*/ 130 w 170"/>
                  <a:gd name="T69" fmla="*/ 16 h 145"/>
                  <a:gd name="T70" fmla="*/ 126 w 170"/>
                  <a:gd name="T71" fmla="*/ 0 h 145"/>
                  <a:gd name="T72" fmla="*/ 120 w 170"/>
                  <a:gd name="T73" fmla="*/ 0 h 145"/>
                  <a:gd name="T74" fmla="*/ 116 w 170"/>
                  <a:gd name="T75" fmla="*/ 18 h 145"/>
                  <a:gd name="T76" fmla="*/ 110 w 170"/>
                  <a:gd name="T77" fmla="*/ 18 h 145"/>
                  <a:gd name="T78" fmla="*/ 108 w 170"/>
                  <a:gd name="T79" fmla="*/ 31 h 145"/>
                  <a:gd name="T80" fmla="*/ 103 w 170"/>
                  <a:gd name="T81" fmla="*/ 43 h 145"/>
                  <a:gd name="T82" fmla="*/ 95 w 170"/>
                  <a:gd name="T83" fmla="*/ 43 h 145"/>
                  <a:gd name="T84" fmla="*/ 89 w 170"/>
                  <a:gd name="T85" fmla="*/ 41 h 145"/>
                  <a:gd name="T86" fmla="*/ 83 w 170"/>
                  <a:gd name="T87" fmla="*/ 43 h 145"/>
                  <a:gd name="T88" fmla="*/ 83 w 170"/>
                  <a:gd name="T89" fmla="*/ 49 h 145"/>
                  <a:gd name="T90" fmla="*/ 72 w 170"/>
                  <a:gd name="T91" fmla="*/ 66 h 145"/>
                  <a:gd name="T92" fmla="*/ 68 w 170"/>
                  <a:gd name="T93" fmla="*/ 80 h 145"/>
                  <a:gd name="T94" fmla="*/ 64 w 170"/>
                  <a:gd name="T95" fmla="*/ 87 h 145"/>
                  <a:gd name="T96" fmla="*/ 45 w 170"/>
                  <a:gd name="T97" fmla="*/ 93 h 145"/>
                  <a:gd name="T98" fmla="*/ 37 w 170"/>
                  <a:gd name="T99" fmla="*/ 97 h 145"/>
                  <a:gd name="T100" fmla="*/ 27 w 170"/>
                  <a:gd name="T101" fmla="*/ 105 h 145"/>
                  <a:gd name="T102" fmla="*/ 21 w 170"/>
                  <a:gd name="T103" fmla="*/ 116 h 145"/>
                  <a:gd name="T104" fmla="*/ 25 w 170"/>
                  <a:gd name="T105" fmla="*/ 126 h 145"/>
                  <a:gd name="T106" fmla="*/ 21 w 170"/>
                  <a:gd name="T107" fmla="*/ 130 h 145"/>
                  <a:gd name="T108" fmla="*/ 10 w 170"/>
                  <a:gd name="T109" fmla="*/ 128 h 145"/>
                  <a:gd name="T110" fmla="*/ 6 w 170"/>
                  <a:gd name="T111" fmla="*/ 124 h 145"/>
                  <a:gd name="T112" fmla="*/ 2 w 170"/>
                  <a:gd name="T113" fmla="*/ 126 h 145"/>
                  <a:gd name="T114" fmla="*/ 0 w 170"/>
                  <a:gd name="T115" fmla="*/ 134 h 145"/>
                  <a:gd name="T116" fmla="*/ 2 w 170"/>
                  <a:gd name="T117" fmla="*/ 13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0" h="145">
                    <a:moveTo>
                      <a:pt x="2" y="136"/>
                    </a:moveTo>
                    <a:lnTo>
                      <a:pt x="4" y="138"/>
                    </a:lnTo>
                    <a:lnTo>
                      <a:pt x="6" y="140"/>
                    </a:lnTo>
                    <a:lnTo>
                      <a:pt x="12" y="145"/>
                    </a:lnTo>
                    <a:lnTo>
                      <a:pt x="14" y="145"/>
                    </a:lnTo>
                    <a:lnTo>
                      <a:pt x="19" y="138"/>
                    </a:lnTo>
                    <a:lnTo>
                      <a:pt x="25" y="138"/>
                    </a:lnTo>
                    <a:lnTo>
                      <a:pt x="29" y="140"/>
                    </a:lnTo>
                    <a:lnTo>
                      <a:pt x="35" y="140"/>
                    </a:lnTo>
                    <a:lnTo>
                      <a:pt x="41" y="132"/>
                    </a:lnTo>
                    <a:lnTo>
                      <a:pt x="43" y="128"/>
                    </a:lnTo>
                    <a:lnTo>
                      <a:pt x="54" y="128"/>
                    </a:lnTo>
                    <a:lnTo>
                      <a:pt x="58" y="132"/>
                    </a:lnTo>
                    <a:lnTo>
                      <a:pt x="62" y="136"/>
                    </a:lnTo>
                    <a:lnTo>
                      <a:pt x="64" y="136"/>
                    </a:lnTo>
                    <a:lnTo>
                      <a:pt x="66" y="136"/>
                    </a:lnTo>
                    <a:lnTo>
                      <a:pt x="68" y="134"/>
                    </a:lnTo>
                    <a:lnTo>
                      <a:pt x="72" y="132"/>
                    </a:lnTo>
                    <a:lnTo>
                      <a:pt x="72" y="130"/>
                    </a:lnTo>
                    <a:lnTo>
                      <a:pt x="79" y="130"/>
                    </a:lnTo>
                    <a:lnTo>
                      <a:pt x="87" y="120"/>
                    </a:lnTo>
                    <a:lnTo>
                      <a:pt x="85" y="118"/>
                    </a:lnTo>
                    <a:lnTo>
                      <a:pt x="93" y="109"/>
                    </a:lnTo>
                    <a:lnTo>
                      <a:pt x="93" y="105"/>
                    </a:lnTo>
                    <a:lnTo>
                      <a:pt x="91" y="105"/>
                    </a:lnTo>
                    <a:lnTo>
                      <a:pt x="91" y="97"/>
                    </a:lnTo>
                    <a:lnTo>
                      <a:pt x="93" y="97"/>
                    </a:lnTo>
                    <a:lnTo>
                      <a:pt x="97" y="97"/>
                    </a:lnTo>
                    <a:lnTo>
                      <a:pt x="99" y="93"/>
                    </a:lnTo>
                    <a:lnTo>
                      <a:pt x="99" y="91"/>
                    </a:lnTo>
                    <a:lnTo>
                      <a:pt x="99" y="87"/>
                    </a:lnTo>
                    <a:lnTo>
                      <a:pt x="99" y="72"/>
                    </a:lnTo>
                    <a:lnTo>
                      <a:pt x="101" y="68"/>
                    </a:lnTo>
                    <a:lnTo>
                      <a:pt x="103" y="66"/>
                    </a:lnTo>
                    <a:lnTo>
                      <a:pt x="126" y="66"/>
                    </a:lnTo>
                    <a:lnTo>
                      <a:pt x="133" y="74"/>
                    </a:lnTo>
                    <a:lnTo>
                      <a:pt x="137" y="74"/>
                    </a:lnTo>
                    <a:lnTo>
                      <a:pt x="137" y="76"/>
                    </a:lnTo>
                    <a:lnTo>
                      <a:pt x="141" y="74"/>
                    </a:lnTo>
                    <a:lnTo>
                      <a:pt x="139" y="58"/>
                    </a:lnTo>
                    <a:lnTo>
                      <a:pt x="141" y="60"/>
                    </a:lnTo>
                    <a:lnTo>
                      <a:pt x="143" y="64"/>
                    </a:lnTo>
                    <a:lnTo>
                      <a:pt x="147" y="66"/>
                    </a:lnTo>
                    <a:lnTo>
                      <a:pt x="157" y="66"/>
                    </a:lnTo>
                    <a:lnTo>
                      <a:pt x="155" y="64"/>
                    </a:lnTo>
                    <a:lnTo>
                      <a:pt x="153" y="60"/>
                    </a:lnTo>
                    <a:lnTo>
                      <a:pt x="151" y="58"/>
                    </a:lnTo>
                    <a:lnTo>
                      <a:pt x="149" y="51"/>
                    </a:lnTo>
                    <a:lnTo>
                      <a:pt x="149" y="49"/>
                    </a:lnTo>
                    <a:lnTo>
                      <a:pt x="151" y="49"/>
                    </a:lnTo>
                    <a:lnTo>
                      <a:pt x="153" y="49"/>
                    </a:lnTo>
                    <a:lnTo>
                      <a:pt x="157" y="49"/>
                    </a:lnTo>
                    <a:lnTo>
                      <a:pt x="162" y="49"/>
                    </a:lnTo>
                    <a:lnTo>
                      <a:pt x="162" y="51"/>
                    </a:lnTo>
                    <a:lnTo>
                      <a:pt x="164" y="51"/>
                    </a:lnTo>
                    <a:lnTo>
                      <a:pt x="170" y="43"/>
                    </a:lnTo>
                    <a:lnTo>
                      <a:pt x="164" y="43"/>
                    </a:lnTo>
                    <a:lnTo>
                      <a:pt x="162" y="39"/>
                    </a:lnTo>
                    <a:lnTo>
                      <a:pt x="157" y="35"/>
                    </a:lnTo>
                    <a:lnTo>
                      <a:pt x="155" y="33"/>
                    </a:lnTo>
                    <a:lnTo>
                      <a:pt x="151" y="33"/>
                    </a:lnTo>
                    <a:lnTo>
                      <a:pt x="147" y="31"/>
                    </a:lnTo>
                    <a:lnTo>
                      <a:pt x="145" y="31"/>
                    </a:lnTo>
                    <a:lnTo>
                      <a:pt x="145" y="29"/>
                    </a:lnTo>
                    <a:lnTo>
                      <a:pt x="143" y="26"/>
                    </a:lnTo>
                    <a:lnTo>
                      <a:pt x="143" y="24"/>
                    </a:lnTo>
                    <a:lnTo>
                      <a:pt x="141" y="20"/>
                    </a:lnTo>
                    <a:lnTo>
                      <a:pt x="139" y="18"/>
                    </a:lnTo>
                    <a:lnTo>
                      <a:pt x="133" y="14"/>
                    </a:lnTo>
                    <a:lnTo>
                      <a:pt x="130" y="16"/>
                    </a:lnTo>
                    <a:lnTo>
                      <a:pt x="130" y="16"/>
                    </a:lnTo>
                    <a:lnTo>
                      <a:pt x="126" y="0"/>
                    </a:lnTo>
                    <a:lnTo>
                      <a:pt x="124" y="4"/>
                    </a:lnTo>
                    <a:lnTo>
                      <a:pt x="120" y="0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4" y="18"/>
                    </a:lnTo>
                    <a:lnTo>
                      <a:pt x="110" y="18"/>
                    </a:lnTo>
                    <a:lnTo>
                      <a:pt x="108" y="26"/>
                    </a:lnTo>
                    <a:lnTo>
                      <a:pt x="108" y="31"/>
                    </a:lnTo>
                    <a:lnTo>
                      <a:pt x="99" y="35"/>
                    </a:lnTo>
                    <a:lnTo>
                      <a:pt x="103" y="43"/>
                    </a:lnTo>
                    <a:lnTo>
                      <a:pt x="99" y="43"/>
                    </a:lnTo>
                    <a:lnTo>
                      <a:pt x="95" y="43"/>
                    </a:lnTo>
                    <a:lnTo>
                      <a:pt x="93" y="43"/>
                    </a:lnTo>
                    <a:lnTo>
                      <a:pt x="89" y="41"/>
                    </a:lnTo>
                    <a:lnTo>
                      <a:pt x="87" y="41"/>
                    </a:lnTo>
                    <a:lnTo>
                      <a:pt x="83" y="43"/>
                    </a:lnTo>
                    <a:lnTo>
                      <a:pt x="83" y="45"/>
                    </a:lnTo>
                    <a:lnTo>
                      <a:pt x="83" y="49"/>
                    </a:lnTo>
                    <a:lnTo>
                      <a:pt x="83" y="55"/>
                    </a:lnTo>
                    <a:lnTo>
                      <a:pt x="72" y="66"/>
                    </a:lnTo>
                    <a:lnTo>
                      <a:pt x="72" y="70"/>
                    </a:lnTo>
                    <a:lnTo>
                      <a:pt x="68" y="80"/>
                    </a:lnTo>
                    <a:lnTo>
                      <a:pt x="68" y="82"/>
                    </a:lnTo>
                    <a:lnTo>
                      <a:pt x="64" y="87"/>
                    </a:lnTo>
                    <a:lnTo>
                      <a:pt x="56" y="91"/>
                    </a:lnTo>
                    <a:lnTo>
                      <a:pt x="45" y="93"/>
                    </a:lnTo>
                    <a:lnTo>
                      <a:pt x="39" y="95"/>
                    </a:lnTo>
                    <a:lnTo>
                      <a:pt x="37" y="97"/>
                    </a:lnTo>
                    <a:lnTo>
                      <a:pt x="31" y="99"/>
                    </a:lnTo>
                    <a:lnTo>
                      <a:pt x="27" y="105"/>
                    </a:lnTo>
                    <a:lnTo>
                      <a:pt x="25" y="105"/>
                    </a:lnTo>
                    <a:lnTo>
                      <a:pt x="21" y="116"/>
                    </a:lnTo>
                    <a:lnTo>
                      <a:pt x="25" y="120"/>
                    </a:lnTo>
                    <a:lnTo>
                      <a:pt x="25" y="126"/>
                    </a:lnTo>
                    <a:lnTo>
                      <a:pt x="23" y="128"/>
                    </a:lnTo>
                    <a:lnTo>
                      <a:pt x="21" y="130"/>
                    </a:lnTo>
                    <a:lnTo>
                      <a:pt x="16" y="130"/>
                    </a:lnTo>
                    <a:lnTo>
                      <a:pt x="10" y="128"/>
                    </a:lnTo>
                    <a:lnTo>
                      <a:pt x="10" y="126"/>
                    </a:lnTo>
                    <a:lnTo>
                      <a:pt x="6" y="124"/>
                    </a:lnTo>
                    <a:lnTo>
                      <a:pt x="4" y="124"/>
                    </a:lnTo>
                    <a:lnTo>
                      <a:pt x="2" y="126"/>
                    </a:lnTo>
                    <a:lnTo>
                      <a:pt x="0" y="128"/>
                    </a:lnTo>
                    <a:lnTo>
                      <a:pt x="0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2" y="13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8" name="Freeform 151"/>
              <p:cNvSpPr>
                <a:spLocks/>
              </p:cNvSpPr>
              <p:nvPr/>
            </p:nvSpPr>
            <p:spPr bwMode="auto">
              <a:xfrm>
                <a:off x="4608" y="2204"/>
                <a:ext cx="170" cy="145"/>
              </a:xfrm>
              <a:custGeom>
                <a:avLst/>
                <a:gdLst>
                  <a:gd name="T0" fmla="*/ 4 w 170"/>
                  <a:gd name="T1" fmla="*/ 138 h 145"/>
                  <a:gd name="T2" fmla="*/ 12 w 170"/>
                  <a:gd name="T3" fmla="*/ 145 h 145"/>
                  <a:gd name="T4" fmla="*/ 19 w 170"/>
                  <a:gd name="T5" fmla="*/ 138 h 145"/>
                  <a:gd name="T6" fmla="*/ 29 w 170"/>
                  <a:gd name="T7" fmla="*/ 140 h 145"/>
                  <a:gd name="T8" fmla="*/ 41 w 170"/>
                  <a:gd name="T9" fmla="*/ 132 h 145"/>
                  <a:gd name="T10" fmla="*/ 54 w 170"/>
                  <a:gd name="T11" fmla="*/ 128 h 145"/>
                  <a:gd name="T12" fmla="*/ 62 w 170"/>
                  <a:gd name="T13" fmla="*/ 136 h 145"/>
                  <a:gd name="T14" fmla="*/ 66 w 170"/>
                  <a:gd name="T15" fmla="*/ 136 h 145"/>
                  <a:gd name="T16" fmla="*/ 72 w 170"/>
                  <a:gd name="T17" fmla="*/ 132 h 145"/>
                  <a:gd name="T18" fmla="*/ 79 w 170"/>
                  <a:gd name="T19" fmla="*/ 130 h 145"/>
                  <a:gd name="T20" fmla="*/ 85 w 170"/>
                  <a:gd name="T21" fmla="*/ 118 h 145"/>
                  <a:gd name="T22" fmla="*/ 93 w 170"/>
                  <a:gd name="T23" fmla="*/ 105 h 145"/>
                  <a:gd name="T24" fmla="*/ 91 w 170"/>
                  <a:gd name="T25" fmla="*/ 97 h 145"/>
                  <a:gd name="T26" fmla="*/ 97 w 170"/>
                  <a:gd name="T27" fmla="*/ 97 h 145"/>
                  <a:gd name="T28" fmla="*/ 99 w 170"/>
                  <a:gd name="T29" fmla="*/ 91 h 145"/>
                  <a:gd name="T30" fmla="*/ 99 w 170"/>
                  <a:gd name="T31" fmla="*/ 72 h 145"/>
                  <a:gd name="T32" fmla="*/ 103 w 170"/>
                  <a:gd name="T33" fmla="*/ 66 h 145"/>
                  <a:gd name="T34" fmla="*/ 133 w 170"/>
                  <a:gd name="T35" fmla="*/ 74 h 145"/>
                  <a:gd name="T36" fmla="*/ 137 w 170"/>
                  <a:gd name="T37" fmla="*/ 76 h 145"/>
                  <a:gd name="T38" fmla="*/ 139 w 170"/>
                  <a:gd name="T39" fmla="*/ 58 h 145"/>
                  <a:gd name="T40" fmla="*/ 143 w 170"/>
                  <a:gd name="T41" fmla="*/ 64 h 145"/>
                  <a:gd name="T42" fmla="*/ 157 w 170"/>
                  <a:gd name="T43" fmla="*/ 66 h 145"/>
                  <a:gd name="T44" fmla="*/ 153 w 170"/>
                  <a:gd name="T45" fmla="*/ 60 h 145"/>
                  <a:gd name="T46" fmla="*/ 149 w 170"/>
                  <a:gd name="T47" fmla="*/ 51 h 145"/>
                  <a:gd name="T48" fmla="*/ 151 w 170"/>
                  <a:gd name="T49" fmla="*/ 49 h 145"/>
                  <a:gd name="T50" fmla="*/ 157 w 170"/>
                  <a:gd name="T51" fmla="*/ 49 h 145"/>
                  <a:gd name="T52" fmla="*/ 162 w 170"/>
                  <a:gd name="T53" fmla="*/ 51 h 145"/>
                  <a:gd name="T54" fmla="*/ 170 w 170"/>
                  <a:gd name="T55" fmla="*/ 43 h 145"/>
                  <a:gd name="T56" fmla="*/ 162 w 170"/>
                  <a:gd name="T57" fmla="*/ 39 h 145"/>
                  <a:gd name="T58" fmla="*/ 155 w 170"/>
                  <a:gd name="T59" fmla="*/ 33 h 145"/>
                  <a:gd name="T60" fmla="*/ 147 w 170"/>
                  <a:gd name="T61" fmla="*/ 31 h 145"/>
                  <a:gd name="T62" fmla="*/ 145 w 170"/>
                  <a:gd name="T63" fmla="*/ 29 h 145"/>
                  <a:gd name="T64" fmla="*/ 143 w 170"/>
                  <a:gd name="T65" fmla="*/ 24 h 145"/>
                  <a:gd name="T66" fmla="*/ 139 w 170"/>
                  <a:gd name="T67" fmla="*/ 18 h 145"/>
                  <a:gd name="T68" fmla="*/ 130 w 170"/>
                  <a:gd name="T69" fmla="*/ 16 h 145"/>
                  <a:gd name="T70" fmla="*/ 126 w 170"/>
                  <a:gd name="T71" fmla="*/ 0 h 145"/>
                  <a:gd name="T72" fmla="*/ 120 w 170"/>
                  <a:gd name="T73" fmla="*/ 0 h 145"/>
                  <a:gd name="T74" fmla="*/ 116 w 170"/>
                  <a:gd name="T75" fmla="*/ 18 h 145"/>
                  <a:gd name="T76" fmla="*/ 110 w 170"/>
                  <a:gd name="T77" fmla="*/ 18 h 145"/>
                  <a:gd name="T78" fmla="*/ 108 w 170"/>
                  <a:gd name="T79" fmla="*/ 31 h 145"/>
                  <a:gd name="T80" fmla="*/ 103 w 170"/>
                  <a:gd name="T81" fmla="*/ 43 h 145"/>
                  <a:gd name="T82" fmla="*/ 95 w 170"/>
                  <a:gd name="T83" fmla="*/ 43 h 145"/>
                  <a:gd name="T84" fmla="*/ 89 w 170"/>
                  <a:gd name="T85" fmla="*/ 41 h 145"/>
                  <a:gd name="T86" fmla="*/ 83 w 170"/>
                  <a:gd name="T87" fmla="*/ 43 h 145"/>
                  <a:gd name="T88" fmla="*/ 83 w 170"/>
                  <a:gd name="T89" fmla="*/ 49 h 145"/>
                  <a:gd name="T90" fmla="*/ 72 w 170"/>
                  <a:gd name="T91" fmla="*/ 66 h 145"/>
                  <a:gd name="T92" fmla="*/ 68 w 170"/>
                  <a:gd name="T93" fmla="*/ 80 h 145"/>
                  <a:gd name="T94" fmla="*/ 64 w 170"/>
                  <a:gd name="T95" fmla="*/ 87 h 145"/>
                  <a:gd name="T96" fmla="*/ 45 w 170"/>
                  <a:gd name="T97" fmla="*/ 93 h 145"/>
                  <a:gd name="T98" fmla="*/ 37 w 170"/>
                  <a:gd name="T99" fmla="*/ 97 h 145"/>
                  <a:gd name="T100" fmla="*/ 27 w 170"/>
                  <a:gd name="T101" fmla="*/ 105 h 145"/>
                  <a:gd name="T102" fmla="*/ 21 w 170"/>
                  <a:gd name="T103" fmla="*/ 116 h 145"/>
                  <a:gd name="T104" fmla="*/ 25 w 170"/>
                  <a:gd name="T105" fmla="*/ 126 h 145"/>
                  <a:gd name="T106" fmla="*/ 21 w 170"/>
                  <a:gd name="T107" fmla="*/ 130 h 145"/>
                  <a:gd name="T108" fmla="*/ 10 w 170"/>
                  <a:gd name="T109" fmla="*/ 128 h 145"/>
                  <a:gd name="T110" fmla="*/ 6 w 170"/>
                  <a:gd name="T111" fmla="*/ 124 h 145"/>
                  <a:gd name="T112" fmla="*/ 2 w 170"/>
                  <a:gd name="T113" fmla="*/ 126 h 145"/>
                  <a:gd name="T114" fmla="*/ 0 w 170"/>
                  <a:gd name="T115" fmla="*/ 134 h 145"/>
                  <a:gd name="T116" fmla="*/ 2 w 170"/>
                  <a:gd name="T117" fmla="*/ 13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0" h="145">
                    <a:moveTo>
                      <a:pt x="2" y="136"/>
                    </a:moveTo>
                    <a:lnTo>
                      <a:pt x="4" y="138"/>
                    </a:lnTo>
                    <a:lnTo>
                      <a:pt x="6" y="140"/>
                    </a:lnTo>
                    <a:lnTo>
                      <a:pt x="12" y="145"/>
                    </a:lnTo>
                    <a:lnTo>
                      <a:pt x="14" y="145"/>
                    </a:lnTo>
                    <a:lnTo>
                      <a:pt x="19" y="138"/>
                    </a:lnTo>
                    <a:lnTo>
                      <a:pt x="25" y="138"/>
                    </a:lnTo>
                    <a:lnTo>
                      <a:pt x="29" y="140"/>
                    </a:lnTo>
                    <a:lnTo>
                      <a:pt x="35" y="140"/>
                    </a:lnTo>
                    <a:lnTo>
                      <a:pt x="41" y="132"/>
                    </a:lnTo>
                    <a:lnTo>
                      <a:pt x="43" y="128"/>
                    </a:lnTo>
                    <a:lnTo>
                      <a:pt x="54" y="128"/>
                    </a:lnTo>
                    <a:lnTo>
                      <a:pt x="58" y="132"/>
                    </a:lnTo>
                    <a:lnTo>
                      <a:pt x="62" y="136"/>
                    </a:lnTo>
                    <a:lnTo>
                      <a:pt x="64" y="136"/>
                    </a:lnTo>
                    <a:lnTo>
                      <a:pt x="66" y="136"/>
                    </a:lnTo>
                    <a:lnTo>
                      <a:pt x="68" y="134"/>
                    </a:lnTo>
                    <a:lnTo>
                      <a:pt x="72" y="132"/>
                    </a:lnTo>
                    <a:lnTo>
                      <a:pt x="72" y="130"/>
                    </a:lnTo>
                    <a:lnTo>
                      <a:pt x="79" y="130"/>
                    </a:lnTo>
                    <a:lnTo>
                      <a:pt x="87" y="120"/>
                    </a:lnTo>
                    <a:lnTo>
                      <a:pt x="85" y="118"/>
                    </a:lnTo>
                    <a:lnTo>
                      <a:pt x="93" y="109"/>
                    </a:lnTo>
                    <a:lnTo>
                      <a:pt x="93" y="105"/>
                    </a:lnTo>
                    <a:lnTo>
                      <a:pt x="91" y="105"/>
                    </a:lnTo>
                    <a:lnTo>
                      <a:pt x="91" y="97"/>
                    </a:lnTo>
                    <a:lnTo>
                      <a:pt x="93" y="97"/>
                    </a:lnTo>
                    <a:lnTo>
                      <a:pt x="97" y="97"/>
                    </a:lnTo>
                    <a:lnTo>
                      <a:pt x="99" y="93"/>
                    </a:lnTo>
                    <a:lnTo>
                      <a:pt x="99" y="91"/>
                    </a:lnTo>
                    <a:lnTo>
                      <a:pt x="99" y="87"/>
                    </a:lnTo>
                    <a:lnTo>
                      <a:pt x="99" y="72"/>
                    </a:lnTo>
                    <a:lnTo>
                      <a:pt x="101" y="68"/>
                    </a:lnTo>
                    <a:lnTo>
                      <a:pt x="103" y="66"/>
                    </a:lnTo>
                    <a:lnTo>
                      <a:pt x="126" y="66"/>
                    </a:lnTo>
                    <a:lnTo>
                      <a:pt x="133" y="74"/>
                    </a:lnTo>
                    <a:lnTo>
                      <a:pt x="137" y="74"/>
                    </a:lnTo>
                    <a:lnTo>
                      <a:pt x="137" y="76"/>
                    </a:lnTo>
                    <a:lnTo>
                      <a:pt x="141" y="74"/>
                    </a:lnTo>
                    <a:lnTo>
                      <a:pt x="139" y="58"/>
                    </a:lnTo>
                    <a:lnTo>
                      <a:pt x="141" y="60"/>
                    </a:lnTo>
                    <a:lnTo>
                      <a:pt x="143" y="64"/>
                    </a:lnTo>
                    <a:lnTo>
                      <a:pt x="147" y="66"/>
                    </a:lnTo>
                    <a:lnTo>
                      <a:pt x="157" y="66"/>
                    </a:lnTo>
                    <a:lnTo>
                      <a:pt x="155" y="64"/>
                    </a:lnTo>
                    <a:lnTo>
                      <a:pt x="153" y="60"/>
                    </a:lnTo>
                    <a:lnTo>
                      <a:pt x="151" y="58"/>
                    </a:lnTo>
                    <a:lnTo>
                      <a:pt x="149" y="51"/>
                    </a:lnTo>
                    <a:lnTo>
                      <a:pt x="149" y="49"/>
                    </a:lnTo>
                    <a:lnTo>
                      <a:pt x="151" y="49"/>
                    </a:lnTo>
                    <a:lnTo>
                      <a:pt x="153" y="49"/>
                    </a:lnTo>
                    <a:lnTo>
                      <a:pt x="157" y="49"/>
                    </a:lnTo>
                    <a:lnTo>
                      <a:pt x="162" y="49"/>
                    </a:lnTo>
                    <a:lnTo>
                      <a:pt x="162" y="51"/>
                    </a:lnTo>
                    <a:lnTo>
                      <a:pt x="164" y="51"/>
                    </a:lnTo>
                    <a:lnTo>
                      <a:pt x="170" y="43"/>
                    </a:lnTo>
                    <a:lnTo>
                      <a:pt x="164" y="43"/>
                    </a:lnTo>
                    <a:lnTo>
                      <a:pt x="162" y="39"/>
                    </a:lnTo>
                    <a:lnTo>
                      <a:pt x="157" y="35"/>
                    </a:lnTo>
                    <a:lnTo>
                      <a:pt x="155" y="33"/>
                    </a:lnTo>
                    <a:lnTo>
                      <a:pt x="151" y="33"/>
                    </a:lnTo>
                    <a:lnTo>
                      <a:pt x="147" y="31"/>
                    </a:lnTo>
                    <a:lnTo>
                      <a:pt x="145" y="31"/>
                    </a:lnTo>
                    <a:lnTo>
                      <a:pt x="145" y="29"/>
                    </a:lnTo>
                    <a:lnTo>
                      <a:pt x="143" y="26"/>
                    </a:lnTo>
                    <a:lnTo>
                      <a:pt x="143" y="24"/>
                    </a:lnTo>
                    <a:lnTo>
                      <a:pt x="141" y="20"/>
                    </a:lnTo>
                    <a:lnTo>
                      <a:pt x="139" y="18"/>
                    </a:lnTo>
                    <a:lnTo>
                      <a:pt x="133" y="14"/>
                    </a:lnTo>
                    <a:lnTo>
                      <a:pt x="130" y="16"/>
                    </a:lnTo>
                    <a:lnTo>
                      <a:pt x="130" y="16"/>
                    </a:lnTo>
                    <a:lnTo>
                      <a:pt x="126" y="0"/>
                    </a:lnTo>
                    <a:lnTo>
                      <a:pt x="124" y="4"/>
                    </a:lnTo>
                    <a:lnTo>
                      <a:pt x="120" y="0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4" y="18"/>
                    </a:lnTo>
                    <a:lnTo>
                      <a:pt x="110" y="18"/>
                    </a:lnTo>
                    <a:lnTo>
                      <a:pt x="108" y="26"/>
                    </a:lnTo>
                    <a:lnTo>
                      <a:pt x="108" y="31"/>
                    </a:lnTo>
                    <a:lnTo>
                      <a:pt x="99" y="35"/>
                    </a:lnTo>
                    <a:lnTo>
                      <a:pt x="103" y="43"/>
                    </a:lnTo>
                    <a:lnTo>
                      <a:pt x="99" y="43"/>
                    </a:lnTo>
                    <a:lnTo>
                      <a:pt x="95" y="43"/>
                    </a:lnTo>
                    <a:lnTo>
                      <a:pt x="93" y="43"/>
                    </a:lnTo>
                    <a:lnTo>
                      <a:pt x="89" y="41"/>
                    </a:lnTo>
                    <a:lnTo>
                      <a:pt x="87" y="41"/>
                    </a:lnTo>
                    <a:lnTo>
                      <a:pt x="83" y="43"/>
                    </a:lnTo>
                    <a:lnTo>
                      <a:pt x="83" y="45"/>
                    </a:lnTo>
                    <a:lnTo>
                      <a:pt x="83" y="49"/>
                    </a:lnTo>
                    <a:lnTo>
                      <a:pt x="83" y="55"/>
                    </a:lnTo>
                    <a:lnTo>
                      <a:pt x="72" y="66"/>
                    </a:lnTo>
                    <a:lnTo>
                      <a:pt x="72" y="70"/>
                    </a:lnTo>
                    <a:lnTo>
                      <a:pt x="68" y="80"/>
                    </a:lnTo>
                    <a:lnTo>
                      <a:pt x="68" y="82"/>
                    </a:lnTo>
                    <a:lnTo>
                      <a:pt x="64" y="87"/>
                    </a:lnTo>
                    <a:lnTo>
                      <a:pt x="56" y="91"/>
                    </a:lnTo>
                    <a:lnTo>
                      <a:pt x="45" y="93"/>
                    </a:lnTo>
                    <a:lnTo>
                      <a:pt x="39" y="95"/>
                    </a:lnTo>
                    <a:lnTo>
                      <a:pt x="37" y="97"/>
                    </a:lnTo>
                    <a:lnTo>
                      <a:pt x="31" y="99"/>
                    </a:lnTo>
                    <a:lnTo>
                      <a:pt x="27" y="105"/>
                    </a:lnTo>
                    <a:lnTo>
                      <a:pt x="25" y="105"/>
                    </a:lnTo>
                    <a:lnTo>
                      <a:pt x="21" y="116"/>
                    </a:lnTo>
                    <a:lnTo>
                      <a:pt x="25" y="120"/>
                    </a:lnTo>
                    <a:lnTo>
                      <a:pt x="25" y="126"/>
                    </a:lnTo>
                    <a:lnTo>
                      <a:pt x="23" y="128"/>
                    </a:lnTo>
                    <a:lnTo>
                      <a:pt x="21" y="130"/>
                    </a:lnTo>
                    <a:lnTo>
                      <a:pt x="16" y="130"/>
                    </a:lnTo>
                    <a:lnTo>
                      <a:pt x="10" y="128"/>
                    </a:lnTo>
                    <a:lnTo>
                      <a:pt x="10" y="126"/>
                    </a:lnTo>
                    <a:lnTo>
                      <a:pt x="6" y="124"/>
                    </a:lnTo>
                    <a:lnTo>
                      <a:pt x="4" y="124"/>
                    </a:lnTo>
                    <a:lnTo>
                      <a:pt x="2" y="126"/>
                    </a:lnTo>
                    <a:lnTo>
                      <a:pt x="0" y="128"/>
                    </a:lnTo>
                    <a:lnTo>
                      <a:pt x="0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2" y="13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9" name="Freeform 152"/>
              <p:cNvSpPr>
                <a:spLocks/>
              </p:cNvSpPr>
              <p:nvPr/>
            </p:nvSpPr>
            <p:spPr bwMode="auto">
              <a:xfrm>
                <a:off x="3236" y="2574"/>
                <a:ext cx="63" cy="174"/>
              </a:xfrm>
              <a:custGeom>
                <a:avLst/>
                <a:gdLst>
                  <a:gd name="T0" fmla="*/ 58 w 63"/>
                  <a:gd name="T1" fmla="*/ 116 h 174"/>
                  <a:gd name="T2" fmla="*/ 54 w 63"/>
                  <a:gd name="T3" fmla="*/ 108 h 174"/>
                  <a:gd name="T4" fmla="*/ 50 w 63"/>
                  <a:gd name="T5" fmla="*/ 100 h 174"/>
                  <a:gd name="T6" fmla="*/ 42 w 63"/>
                  <a:gd name="T7" fmla="*/ 94 h 174"/>
                  <a:gd name="T8" fmla="*/ 40 w 63"/>
                  <a:gd name="T9" fmla="*/ 91 h 174"/>
                  <a:gd name="T10" fmla="*/ 42 w 63"/>
                  <a:gd name="T11" fmla="*/ 96 h 174"/>
                  <a:gd name="T12" fmla="*/ 44 w 63"/>
                  <a:gd name="T13" fmla="*/ 102 h 174"/>
                  <a:gd name="T14" fmla="*/ 46 w 63"/>
                  <a:gd name="T15" fmla="*/ 108 h 174"/>
                  <a:gd name="T16" fmla="*/ 44 w 63"/>
                  <a:gd name="T17" fmla="*/ 110 h 174"/>
                  <a:gd name="T18" fmla="*/ 42 w 63"/>
                  <a:gd name="T19" fmla="*/ 106 h 174"/>
                  <a:gd name="T20" fmla="*/ 38 w 63"/>
                  <a:gd name="T21" fmla="*/ 106 h 174"/>
                  <a:gd name="T22" fmla="*/ 36 w 63"/>
                  <a:gd name="T23" fmla="*/ 100 h 174"/>
                  <a:gd name="T24" fmla="*/ 33 w 63"/>
                  <a:gd name="T25" fmla="*/ 96 h 174"/>
                  <a:gd name="T26" fmla="*/ 31 w 63"/>
                  <a:gd name="T27" fmla="*/ 79 h 174"/>
                  <a:gd name="T28" fmla="*/ 23 w 63"/>
                  <a:gd name="T29" fmla="*/ 67 h 174"/>
                  <a:gd name="T30" fmla="*/ 25 w 63"/>
                  <a:gd name="T31" fmla="*/ 58 h 174"/>
                  <a:gd name="T32" fmla="*/ 31 w 63"/>
                  <a:gd name="T33" fmla="*/ 50 h 174"/>
                  <a:gd name="T34" fmla="*/ 33 w 63"/>
                  <a:gd name="T35" fmla="*/ 44 h 174"/>
                  <a:gd name="T36" fmla="*/ 31 w 63"/>
                  <a:gd name="T37" fmla="*/ 27 h 174"/>
                  <a:gd name="T38" fmla="*/ 29 w 63"/>
                  <a:gd name="T39" fmla="*/ 17 h 174"/>
                  <a:gd name="T40" fmla="*/ 21 w 63"/>
                  <a:gd name="T41" fmla="*/ 11 h 174"/>
                  <a:gd name="T42" fmla="*/ 23 w 63"/>
                  <a:gd name="T43" fmla="*/ 7 h 174"/>
                  <a:gd name="T44" fmla="*/ 15 w 63"/>
                  <a:gd name="T45" fmla="*/ 4 h 174"/>
                  <a:gd name="T46" fmla="*/ 7 w 63"/>
                  <a:gd name="T47" fmla="*/ 0 h 174"/>
                  <a:gd name="T48" fmla="*/ 11 w 63"/>
                  <a:gd name="T49" fmla="*/ 2 h 174"/>
                  <a:gd name="T50" fmla="*/ 15 w 63"/>
                  <a:gd name="T51" fmla="*/ 17 h 174"/>
                  <a:gd name="T52" fmla="*/ 17 w 63"/>
                  <a:gd name="T53" fmla="*/ 17 h 174"/>
                  <a:gd name="T54" fmla="*/ 21 w 63"/>
                  <a:gd name="T55" fmla="*/ 23 h 174"/>
                  <a:gd name="T56" fmla="*/ 15 w 63"/>
                  <a:gd name="T57" fmla="*/ 29 h 174"/>
                  <a:gd name="T58" fmla="*/ 11 w 63"/>
                  <a:gd name="T59" fmla="*/ 31 h 174"/>
                  <a:gd name="T60" fmla="*/ 15 w 63"/>
                  <a:gd name="T61" fmla="*/ 38 h 174"/>
                  <a:gd name="T62" fmla="*/ 13 w 63"/>
                  <a:gd name="T63" fmla="*/ 62 h 174"/>
                  <a:gd name="T64" fmla="*/ 15 w 63"/>
                  <a:gd name="T65" fmla="*/ 65 h 174"/>
                  <a:gd name="T66" fmla="*/ 7 w 63"/>
                  <a:gd name="T67" fmla="*/ 71 h 174"/>
                  <a:gd name="T68" fmla="*/ 4 w 63"/>
                  <a:gd name="T69" fmla="*/ 73 h 174"/>
                  <a:gd name="T70" fmla="*/ 4 w 63"/>
                  <a:gd name="T71" fmla="*/ 87 h 174"/>
                  <a:gd name="T72" fmla="*/ 0 w 63"/>
                  <a:gd name="T73" fmla="*/ 91 h 174"/>
                  <a:gd name="T74" fmla="*/ 0 w 63"/>
                  <a:gd name="T75" fmla="*/ 96 h 174"/>
                  <a:gd name="T76" fmla="*/ 7 w 63"/>
                  <a:gd name="T77" fmla="*/ 100 h 174"/>
                  <a:gd name="T78" fmla="*/ 17 w 63"/>
                  <a:gd name="T79" fmla="*/ 116 h 174"/>
                  <a:gd name="T80" fmla="*/ 27 w 63"/>
                  <a:gd name="T81" fmla="*/ 114 h 174"/>
                  <a:gd name="T82" fmla="*/ 33 w 63"/>
                  <a:gd name="T83" fmla="*/ 116 h 174"/>
                  <a:gd name="T84" fmla="*/ 36 w 63"/>
                  <a:gd name="T85" fmla="*/ 125 h 174"/>
                  <a:gd name="T86" fmla="*/ 29 w 63"/>
                  <a:gd name="T87" fmla="*/ 135 h 174"/>
                  <a:gd name="T88" fmla="*/ 31 w 63"/>
                  <a:gd name="T89" fmla="*/ 143 h 174"/>
                  <a:gd name="T90" fmla="*/ 27 w 63"/>
                  <a:gd name="T91" fmla="*/ 145 h 174"/>
                  <a:gd name="T92" fmla="*/ 29 w 63"/>
                  <a:gd name="T93" fmla="*/ 147 h 174"/>
                  <a:gd name="T94" fmla="*/ 33 w 63"/>
                  <a:gd name="T95" fmla="*/ 158 h 174"/>
                  <a:gd name="T96" fmla="*/ 38 w 63"/>
                  <a:gd name="T97" fmla="*/ 160 h 174"/>
                  <a:gd name="T98" fmla="*/ 44 w 63"/>
                  <a:gd name="T99" fmla="*/ 164 h 174"/>
                  <a:gd name="T100" fmla="*/ 42 w 63"/>
                  <a:gd name="T101" fmla="*/ 170 h 174"/>
                  <a:gd name="T102" fmla="*/ 44 w 63"/>
                  <a:gd name="T103" fmla="*/ 174 h 174"/>
                  <a:gd name="T104" fmla="*/ 48 w 63"/>
                  <a:gd name="T105" fmla="*/ 170 h 174"/>
                  <a:gd name="T106" fmla="*/ 46 w 63"/>
                  <a:gd name="T107" fmla="*/ 160 h 174"/>
                  <a:gd name="T108" fmla="*/ 44 w 63"/>
                  <a:gd name="T109" fmla="*/ 156 h 174"/>
                  <a:gd name="T110" fmla="*/ 50 w 63"/>
                  <a:gd name="T111" fmla="*/ 152 h 174"/>
                  <a:gd name="T112" fmla="*/ 58 w 63"/>
                  <a:gd name="T113" fmla="*/ 149 h 174"/>
                  <a:gd name="T114" fmla="*/ 58 w 63"/>
                  <a:gd name="T115" fmla="*/ 131 h 174"/>
                  <a:gd name="T116" fmla="*/ 63 w 63"/>
                  <a:gd name="T117" fmla="*/ 125 h 174"/>
                  <a:gd name="T118" fmla="*/ 63 w 63"/>
                  <a:gd name="T119" fmla="*/ 12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" h="174">
                    <a:moveTo>
                      <a:pt x="63" y="120"/>
                    </a:moveTo>
                    <a:lnTo>
                      <a:pt x="58" y="116"/>
                    </a:lnTo>
                    <a:lnTo>
                      <a:pt x="56" y="112"/>
                    </a:lnTo>
                    <a:lnTo>
                      <a:pt x="54" y="108"/>
                    </a:lnTo>
                    <a:lnTo>
                      <a:pt x="52" y="106"/>
                    </a:lnTo>
                    <a:lnTo>
                      <a:pt x="50" y="100"/>
                    </a:lnTo>
                    <a:lnTo>
                      <a:pt x="44" y="94"/>
                    </a:lnTo>
                    <a:lnTo>
                      <a:pt x="42" y="94"/>
                    </a:lnTo>
                    <a:lnTo>
                      <a:pt x="42" y="91"/>
                    </a:lnTo>
                    <a:lnTo>
                      <a:pt x="40" y="91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4" y="102"/>
                    </a:lnTo>
                    <a:lnTo>
                      <a:pt x="46" y="106"/>
                    </a:lnTo>
                    <a:lnTo>
                      <a:pt x="46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08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38" y="106"/>
                    </a:lnTo>
                    <a:lnTo>
                      <a:pt x="36" y="106"/>
                    </a:lnTo>
                    <a:lnTo>
                      <a:pt x="36" y="100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1" y="91"/>
                    </a:lnTo>
                    <a:lnTo>
                      <a:pt x="31" y="79"/>
                    </a:lnTo>
                    <a:lnTo>
                      <a:pt x="21" y="69"/>
                    </a:lnTo>
                    <a:lnTo>
                      <a:pt x="23" y="67"/>
                    </a:lnTo>
                    <a:lnTo>
                      <a:pt x="23" y="62"/>
                    </a:lnTo>
                    <a:lnTo>
                      <a:pt x="25" y="58"/>
                    </a:lnTo>
                    <a:lnTo>
                      <a:pt x="29" y="52"/>
                    </a:lnTo>
                    <a:lnTo>
                      <a:pt x="31" y="50"/>
                    </a:lnTo>
                    <a:lnTo>
                      <a:pt x="33" y="48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31" y="27"/>
                    </a:lnTo>
                    <a:lnTo>
                      <a:pt x="29" y="21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5" y="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23"/>
                    </a:lnTo>
                    <a:lnTo>
                      <a:pt x="21" y="23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1" y="36"/>
                    </a:lnTo>
                    <a:lnTo>
                      <a:pt x="15" y="38"/>
                    </a:lnTo>
                    <a:lnTo>
                      <a:pt x="13" y="44"/>
                    </a:lnTo>
                    <a:lnTo>
                      <a:pt x="13" y="62"/>
                    </a:lnTo>
                    <a:lnTo>
                      <a:pt x="15" y="62"/>
                    </a:lnTo>
                    <a:lnTo>
                      <a:pt x="15" y="65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7" y="73"/>
                    </a:lnTo>
                    <a:lnTo>
                      <a:pt x="4" y="73"/>
                    </a:lnTo>
                    <a:lnTo>
                      <a:pt x="7" y="83"/>
                    </a:lnTo>
                    <a:lnTo>
                      <a:pt x="4" y="87"/>
                    </a:lnTo>
                    <a:lnTo>
                      <a:pt x="2" y="89"/>
                    </a:lnTo>
                    <a:lnTo>
                      <a:pt x="0" y="91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7" y="100"/>
                    </a:lnTo>
                    <a:lnTo>
                      <a:pt x="9" y="102"/>
                    </a:lnTo>
                    <a:lnTo>
                      <a:pt x="17" y="116"/>
                    </a:lnTo>
                    <a:lnTo>
                      <a:pt x="25" y="116"/>
                    </a:lnTo>
                    <a:lnTo>
                      <a:pt x="27" y="114"/>
                    </a:lnTo>
                    <a:lnTo>
                      <a:pt x="31" y="114"/>
                    </a:lnTo>
                    <a:lnTo>
                      <a:pt x="33" y="116"/>
                    </a:lnTo>
                    <a:lnTo>
                      <a:pt x="33" y="125"/>
                    </a:lnTo>
                    <a:lnTo>
                      <a:pt x="36" y="125"/>
                    </a:lnTo>
                    <a:lnTo>
                      <a:pt x="33" y="133"/>
                    </a:lnTo>
                    <a:lnTo>
                      <a:pt x="29" y="135"/>
                    </a:lnTo>
                    <a:lnTo>
                      <a:pt x="33" y="141"/>
                    </a:lnTo>
                    <a:lnTo>
                      <a:pt x="31" y="143"/>
                    </a:lnTo>
                    <a:lnTo>
                      <a:pt x="29" y="143"/>
                    </a:lnTo>
                    <a:lnTo>
                      <a:pt x="27" y="145"/>
                    </a:lnTo>
                    <a:lnTo>
                      <a:pt x="27" y="147"/>
                    </a:lnTo>
                    <a:lnTo>
                      <a:pt x="29" y="147"/>
                    </a:lnTo>
                    <a:lnTo>
                      <a:pt x="29" y="156"/>
                    </a:lnTo>
                    <a:lnTo>
                      <a:pt x="33" y="158"/>
                    </a:lnTo>
                    <a:lnTo>
                      <a:pt x="36" y="160"/>
                    </a:lnTo>
                    <a:lnTo>
                      <a:pt x="38" y="160"/>
                    </a:lnTo>
                    <a:lnTo>
                      <a:pt x="40" y="162"/>
                    </a:lnTo>
                    <a:lnTo>
                      <a:pt x="44" y="164"/>
                    </a:lnTo>
                    <a:lnTo>
                      <a:pt x="44" y="168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44" y="174"/>
                    </a:lnTo>
                    <a:lnTo>
                      <a:pt x="44" y="172"/>
                    </a:lnTo>
                    <a:lnTo>
                      <a:pt x="48" y="170"/>
                    </a:lnTo>
                    <a:lnTo>
                      <a:pt x="48" y="162"/>
                    </a:lnTo>
                    <a:lnTo>
                      <a:pt x="46" y="160"/>
                    </a:lnTo>
                    <a:lnTo>
                      <a:pt x="44" y="160"/>
                    </a:lnTo>
                    <a:lnTo>
                      <a:pt x="44" y="156"/>
                    </a:lnTo>
                    <a:lnTo>
                      <a:pt x="46" y="152"/>
                    </a:lnTo>
                    <a:lnTo>
                      <a:pt x="50" y="152"/>
                    </a:lnTo>
                    <a:lnTo>
                      <a:pt x="56" y="152"/>
                    </a:lnTo>
                    <a:lnTo>
                      <a:pt x="58" y="149"/>
                    </a:lnTo>
                    <a:lnTo>
                      <a:pt x="58" y="133"/>
                    </a:lnTo>
                    <a:lnTo>
                      <a:pt x="58" y="131"/>
                    </a:lnTo>
                    <a:lnTo>
                      <a:pt x="60" y="127"/>
                    </a:lnTo>
                    <a:lnTo>
                      <a:pt x="63" y="125"/>
                    </a:lnTo>
                    <a:lnTo>
                      <a:pt x="63" y="120"/>
                    </a:lnTo>
                    <a:lnTo>
                      <a:pt x="63" y="120"/>
                    </a:lnTo>
                    <a:lnTo>
                      <a:pt x="63" y="12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0" name="Freeform 153"/>
              <p:cNvSpPr>
                <a:spLocks/>
              </p:cNvSpPr>
              <p:nvPr/>
            </p:nvSpPr>
            <p:spPr bwMode="auto">
              <a:xfrm>
                <a:off x="3236" y="2574"/>
                <a:ext cx="63" cy="174"/>
              </a:xfrm>
              <a:custGeom>
                <a:avLst/>
                <a:gdLst>
                  <a:gd name="T0" fmla="*/ 58 w 63"/>
                  <a:gd name="T1" fmla="*/ 116 h 174"/>
                  <a:gd name="T2" fmla="*/ 54 w 63"/>
                  <a:gd name="T3" fmla="*/ 108 h 174"/>
                  <a:gd name="T4" fmla="*/ 50 w 63"/>
                  <a:gd name="T5" fmla="*/ 100 h 174"/>
                  <a:gd name="T6" fmla="*/ 42 w 63"/>
                  <a:gd name="T7" fmla="*/ 94 h 174"/>
                  <a:gd name="T8" fmla="*/ 40 w 63"/>
                  <a:gd name="T9" fmla="*/ 91 h 174"/>
                  <a:gd name="T10" fmla="*/ 42 w 63"/>
                  <a:gd name="T11" fmla="*/ 96 h 174"/>
                  <a:gd name="T12" fmla="*/ 44 w 63"/>
                  <a:gd name="T13" fmla="*/ 102 h 174"/>
                  <a:gd name="T14" fmla="*/ 46 w 63"/>
                  <a:gd name="T15" fmla="*/ 108 h 174"/>
                  <a:gd name="T16" fmla="*/ 44 w 63"/>
                  <a:gd name="T17" fmla="*/ 110 h 174"/>
                  <a:gd name="T18" fmla="*/ 42 w 63"/>
                  <a:gd name="T19" fmla="*/ 106 h 174"/>
                  <a:gd name="T20" fmla="*/ 38 w 63"/>
                  <a:gd name="T21" fmla="*/ 106 h 174"/>
                  <a:gd name="T22" fmla="*/ 36 w 63"/>
                  <a:gd name="T23" fmla="*/ 100 h 174"/>
                  <a:gd name="T24" fmla="*/ 33 w 63"/>
                  <a:gd name="T25" fmla="*/ 96 h 174"/>
                  <a:gd name="T26" fmla="*/ 31 w 63"/>
                  <a:gd name="T27" fmla="*/ 79 h 174"/>
                  <a:gd name="T28" fmla="*/ 23 w 63"/>
                  <a:gd name="T29" fmla="*/ 67 h 174"/>
                  <a:gd name="T30" fmla="*/ 25 w 63"/>
                  <a:gd name="T31" fmla="*/ 58 h 174"/>
                  <a:gd name="T32" fmla="*/ 31 w 63"/>
                  <a:gd name="T33" fmla="*/ 50 h 174"/>
                  <a:gd name="T34" fmla="*/ 33 w 63"/>
                  <a:gd name="T35" fmla="*/ 44 h 174"/>
                  <a:gd name="T36" fmla="*/ 31 w 63"/>
                  <a:gd name="T37" fmla="*/ 27 h 174"/>
                  <a:gd name="T38" fmla="*/ 29 w 63"/>
                  <a:gd name="T39" fmla="*/ 17 h 174"/>
                  <a:gd name="T40" fmla="*/ 21 w 63"/>
                  <a:gd name="T41" fmla="*/ 11 h 174"/>
                  <a:gd name="T42" fmla="*/ 23 w 63"/>
                  <a:gd name="T43" fmla="*/ 7 h 174"/>
                  <a:gd name="T44" fmla="*/ 15 w 63"/>
                  <a:gd name="T45" fmla="*/ 4 h 174"/>
                  <a:gd name="T46" fmla="*/ 7 w 63"/>
                  <a:gd name="T47" fmla="*/ 0 h 174"/>
                  <a:gd name="T48" fmla="*/ 11 w 63"/>
                  <a:gd name="T49" fmla="*/ 2 h 174"/>
                  <a:gd name="T50" fmla="*/ 15 w 63"/>
                  <a:gd name="T51" fmla="*/ 17 h 174"/>
                  <a:gd name="T52" fmla="*/ 17 w 63"/>
                  <a:gd name="T53" fmla="*/ 17 h 174"/>
                  <a:gd name="T54" fmla="*/ 21 w 63"/>
                  <a:gd name="T55" fmla="*/ 23 h 174"/>
                  <a:gd name="T56" fmla="*/ 15 w 63"/>
                  <a:gd name="T57" fmla="*/ 29 h 174"/>
                  <a:gd name="T58" fmla="*/ 11 w 63"/>
                  <a:gd name="T59" fmla="*/ 31 h 174"/>
                  <a:gd name="T60" fmla="*/ 15 w 63"/>
                  <a:gd name="T61" fmla="*/ 38 h 174"/>
                  <a:gd name="T62" fmla="*/ 13 w 63"/>
                  <a:gd name="T63" fmla="*/ 62 h 174"/>
                  <a:gd name="T64" fmla="*/ 15 w 63"/>
                  <a:gd name="T65" fmla="*/ 65 h 174"/>
                  <a:gd name="T66" fmla="*/ 7 w 63"/>
                  <a:gd name="T67" fmla="*/ 71 h 174"/>
                  <a:gd name="T68" fmla="*/ 4 w 63"/>
                  <a:gd name="T69" fmla="*/ 73 h 174"/>
                  <a:gd name="T70" fmla="*/ 4 w 63"/>
                  <a:gd name="T71" fmla="*/ 87 h 174"/>
                  <a:gd name="T72" fmla="*/ 0 w 63"/>
                  <a:gd name="T73" fmla="*/ 91 h 174"/>
                  <a:gd name="T74" fmla="*/ 0 w 63"/>
                  <a:gd name="T75" fmla="*/ 96 h 174"/>
                  <a:gd name="T76" fmla="*/ 7 w 63"/>
                  <a:gd name="T77" fmla="*/ 100 h 174"/>
                  <a:gd name="T78" fmla="*/ 17 w 63"/>
                  <a:gd name="T79" fmla="*/ 116 h 174"/>
                  <a:gd name="T80" fmla="*/ 27 w 63"/>
                  <a:gd name="T81" fmla="*/ 114 h 174"/>
                  <a:gd name="T82" fmla="*/ 33 w 63"/>
                  <a:gd name="T83" fmla="*/ 116 h 174"/>
                  <a:gd name="T84" fmla="*/ 36 w 63"/>
                  <a:gd name="T85" fmla="*/ 125 h 174"/>
                  <a:gd name="T86" fmla="*/ 29 w 63"/>
                  <a:gd name="T87" fmla="*/ 135 h 174"/>
                  <a:gd name="T88" fmla="*/ 31 w 63"/>
                  <a:gd name="T89" fmla="*/ 143 h 174"/>
                  <a:gd name="T90" fmla="*/ 27 w 63"/>
                  <a:gd name="T91" fmla="*/ 145 h 174"/>
                  <a:gd name="T92" fmla="*/ 29 w 63"/>
                  <a:gd name="T93" fmla="*/ 147 h 174"/>
                  <a:gd name="T94" fmla="*/ 33 w 63"/>
                  <a:gd name="T95" fmla="*/ 158 h 174"/>
                  <a:gd name="T96" fmla="*/ 38 w 63"/>
                  <a:gd name="T97" fmla="*/ 160 h 174"/>
                  <a:gd name="T98" fmla="*/ 44 w 63"/>
                  <a:gd name="T99" fmla="*/ 164 h 174"/>
                  <a:gd name="T100" fmla="*/ 42 w 63"/>
                  <a:gd name="T101" fmla="*/ 170 h 174"/>
                  <a:gd name="T102" fmla="*/ 44 w 63"/>
                  <a:gd name="T103" fmla="*/ 174 h 174"/>
                  <a:gd name="T104" fmla="*/ 48 w 63"/>
                  <a:gd name="T105" fmla="*/ 170 h 174"/>
                  <a:gd name="T106" fmla="*/ 46 w 63"/>
                  <a:gd name="T107" fmla="*/ 160 h 174"/>
                  <a:gd name="T108" fmla="*/ 44 w 63"/>
                  <a:gd name="T109" fmla="*/ 156 h 174"/>
                  <a:gd name="T110" fmla="*/ 50 w 63"/>
                  <a:gd name="T111" fmla="*/ 152 h 174"/>
                  <a:gd name="T112" fmla="*/ 58 w 63"/>
                  <a:gd name="T113" fmla="*/ 149 h 174"/>
                  <a:gd name="T114" fmla="*/ 58 w 63"/>
                  <a:gd name="T115" fmla="*/ 131 h 174"/>
                  <a:gd name="T116" fmla="*/ 63 w 63"/>
                  <a:gd name="T117" fmla="*/ 125 h 174"/>
                  <a:gd name="T118" fmla="*/ 63 w 63"/>
                  <a:gd name="T119" fmla="*/ 12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" h="174">
                    <a:moveTo>
                      <a:pt x="63" y="120"/>
                    </a:moveTo>
                    <a:lnTo>
                      <a:pt x="58" y="116"/>
                    </a:lnTo>
                    <a:lnTo>
                      <a:pt x="56" y="112"/>
                    </a:lnTo>
                    <a:lnTo>
                      <a:pt x="54" y="108"/>
                    </a:lnTo>
                    <a:lnTo>
                      <a:pt x="52" y="106"/>
                    </a:lnTo>
                    <a:lnTo>
                      <a:pt x="50" y="100"/>
                    </a:lnTo>
                    <a:lnTo>
                      <a:pt x="44" y="94"/>
                    </a:lnTo>
                    <a:lnTo>
                      <a:pt x="42" y="94"/>
                    </a:lnTo>
                    <a:lnTo>
                      <a:pt x="42" y="91"/>
                    </a:lnTo>
                    <a:lnTo>
                      <a:pt x="40" y="91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4" y="102"/>
                    </a:lnTo>
                    <a:lnTo>
                      <a:pt x="46" y="106"/>
                    </a:lnTo>
                    <a:lnTo>
                      <a:pt x="46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08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38" y="106"/>
                    </a:lnTo>
                    <a:lnTo>
                      <a:pt x="36" y="106"/>
                    </a:lnTo>
                    <a:lnTo>
                      <a:pt x="36" y="100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1" y="91"/>
                    </a:lnTo>
                    <a:lnTo>
                      <a:pt x="31" y="79"/>
                    </a:lnTo>
                    <a:lnTo>
                      <a:pt x="21" y="69"/>
                    </a:lnTo>
                    <a:lnTo>
                      <a:pt x="23" y="67"/>
                    </a:lnTo>
                    <a:lnTo>
                      <a:pt x="23" y="62"/>
                    </a:lnTo>
                    <a:lnTo>
                      <a:pt x="25" y="58"/>
                    </a:lnTo>
                    <a:lnTo>
                      <a:pt x="29" y="52"/>
                    </a:lnTo>
                    <a:lnTo>
                      <a:pt x="31" y="50"/>
                    </a:lnTo>
                    <a:lnTo>
                      <a:pt x="33" y="48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31" y="27"/>
                    </a:lnTo>
                    <a:lnTo>
                      <a:pt x="29" y="21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5" y="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23"/>
                    </a:lnTo>
                    <a:lnTo>
                      <a:pt x="21" y="23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1" y="36"/>
                    </a:lnTo>
                    <a:lnTo>
                      <a:pt x="15" y="38"/>
                    </a:lnTo>
                    <a:lnTo>
                      <a:pt x="13" y="44"/>
                    </a:lnTo>
                    <a:lnTo>
                      <a:pt x="13" y="62"/>
                    </a:lnTo>
                    <a:lnTo>
                      <a:pt x="15" y="62"/>
                    </a:lnTo>
                    <a:lnTo>
                      <a:pt x="15" y="65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7" y="73"/>
                    </a:lnTo>
                    <a:lnTo>
                      <a:pt x="4" y="73"/>
                    </a:lnTo>
                    <a:lnTo>
                      <a:pt x="7" y="83"/>
                    </a:lnTo>
                    <a:lnTo>
                      <a:pt x="4" y="87"/>
                    </a:lnTo>
                    <a:lnTo>
                      <a:pt x="2" y="89"/>
                    </a:lnTo>
                    <a:lnTo>
                      <a:pt x="0" y="91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7" y="100"/>
                    </a:lnTo>
                    <a:lnTo>
                      <a:pt x="9" y="102"/>
                    </a:lnTo>
                    <a:lnTo>
                      <a:pt x="17" y="116"/>
                    </a:lnTo>
                    <a:lnTo>
                      <a:pt x="25" y="116"/>
                    </a:lnTo>
                    <a:lnTo>
                      <a:pt x="27" y="114"/>
                    </a:lnTo>
                    <a:lnTo>
                      <a:pt x="31" y="114"/>
                    </a:lnTo>
                    <a:lnTo>
                      <a:pt x="33" y="116"/>
                    </a:lnTo>
                    <a:lnTo>
                      <a:pt x="33" y="125"/>
                    </a:lnTo>
                    <a:lnTo>
                      <a:pt x="36" y="125"/>
                    </a:lnTo>
                    <a:lnTo>
                      <a:pt x="33" y="133"/>
                    </a:lnTo>
                    <a:lnTo>
                      <a:pt x="29" y="135"/>
                    </a:lnTo>
                    <a:lnTo>
                      <a:pt x="33" y="141"/>
                    </a:lnTo>
                    <a:lnTo>
                      <a:pt x="31" y="143"/>
                    </a:lnTo>
                    <a:lnTo>
                      <a:pt x="29" y="143"/>
                    </a:lnTo>
                    <a:lnTo>
                      <a:pt x="27" y="145"/>
                    </a:lnTo>
                    <a:lnTo>
                      <a:pt x="27" y="147"/>
                    </a:lnTo>
                    <a:lnTo>
                      <a:pt x="29" y="147"/>
                    </a:lnTo>
                    <a:lnTo>
                      <a:pt x="29" y="156"/>
                    </a:lnTo>
                    <a:lnTo>
                      <a:pt x="33" y="158"/>
                    </a:lnTo>
                    <a:lnTo>
                      <a:pt x="36" y="160"/>
                    </a:lnTo>
                    <a:lnTo>
                      <a:pt x="38" y="160"/>
                    </a:lnTo>
                    <a:lnTo>
                      <a:pt x="40" y="162"/>
                    </a:lnTo>
                    <a:lnTo>
                      <a:pt x="44" y="164"/>
                    </a:lnTo>
                    <a:lnTo>
                      <a:pt x="44" y="168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44" y="174"/>
                    </a:lnTo>
                    <a:lnTo>
                      <a:pt x="44" y="172"/>
                    </a:lnTo>
                    <a:lnTo>
                      <a:pt x="48" y="170"/>
                    </a:lnTo>
                    <a:lnTo>
                      <a:pt x="48" y="162"/>
                    </a:lnTo>
                    <a:lnTo>
                      <a:pt x="46" y="160"/>
                    </a:lnTo>
                    <a:lnTo>
                      <a:pt x="44" y="160"/>
                    </a:lnTo>
                    <a:lnTo>
                      <a:pt x="44" y="156"/>
                    </a:lnTo>
                    <a:lnTo>
                      <a:pt x="46" y="152"/>
                    </a:lnTo>
                    <a:lnTo>
                      <a:pt x="50" y="152"/>
                    </a:lnTo>
                    <a:lnTo>
                      <a:pt x="56" y="152"/>
                    </a:lnTo>
                    <a:lnTo>
                      <a:pt x="58" y="149"/>
                    </a:lnTo>
                    <a:lnTo>
                      <a:pt x="58" y="133"/>
                    </a:lnTo>
                    <a:lnTo>
                      <a:pt x="58" y="131"/>
                    </a:lnTo>
                    <a:lnTo>
                      <a:pt x="60" y="127"/>
                    </a:lnTo>
                    <a:lnTo>
                      <a:pt x="63" y="125"/>
                    </a:lnTo>
                    <a:lnTo>
                      <a:pt x="63" y="120"/>
                    </a:lnTo>
                    <a:lnTo>
                      <a:pt x="63" y="120"/>
                    </a:lnTo>
                    <a:lnTo>
                      <a:pt x="63" y="12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1" name="Freeform 154"/>
              <p:cNvSpPr>
                <a:spLocks/>
              </p:cNvSpPr>
              <p:nvPr/>
            </p:nvSpPr>
            <p:spPr bwMode="auto">
              <a:xfrm>
                <a:off x="3406" y="2636"/>
                <a:ext cx="147" cy="299"/>
              </a:xfrm>
              <a:custGeom>
                <a:avLst/>
                <a:gdLst>
                  <a:gd name="T0" fmla="*/ 35 w 147"/>
                  <a:gd name="T1" fmla="*/ 87 h 299"/>
                  <a:gd name="T2" fmla="*/ 48 w 147"/>
                  <a:gd name="T3" fmla="*/ 81 h 299"/>
                  <a:gd name="T4" fmla="*/ 67 w 147"/>
                  <a:gd name="T5" fmla="*/ 77 h 299"/>
                  <a:gd name="T6" fmla="*/ 77 w 147"/>
                  <a:gd name="T7" fmla="*/ 71 h 299"/>
                  <a:gd name="T8" fmla="*/ 81 w 147"/>
                  <a:gd name="T9" fmla="*/ 71 h 299"/>
                  <a:gd name="T10" fmla="*/ 87 w 147"/>
                  <a:gd name="T11" fmla="*/ 65 h 299"/>
                  <a:gd name="T12" fmla="*/ 87 w 147"/>
                  <a:gd name="T13" fmla="*/ 52 h 299"/>
                  <a:gd name="T14" fmla="*/ 89 w 147"/>
                  <a:gd name="T15" fmla="*/ 50 h 299"/>
                  <a:gd name="T16" fmla="*/ 91 w 147"/>
                  <a:gd name="T17" fmla="*/ 56 h 299"/>
                  <a:gd name="T18" fmla="*/ 100 w 147"/>
                  <a:gd name="T19" fmla="*/ 48 h 299"/>
                  <a:gd name="T20" fmla="*/ 98 w 147"/>
                  <a:gd name="T21" fmla="*/ 42 h 299"/>
                  <a:gd name="T22" fmla="*/ 100 w 147"/>
                  <a:gd name="T23" fmla="*/ 34 h 299"/>
                  <a:gd name="T24" fmla="*/ 104 w 147"/>
                  <a:gd name="T25" fmla="*/ 36 h 299"/>
                  <a:gd name="T26" fmla="*/ 108 w 147"/>
                  <a:gd name="T27" fmla="*/ 34 h 299"/>
                  <a:gd name="T28" fmla="*/ 112 w 147"/>
                  <a:gd name="T29" fmla="*/ 27 h 299"/>
                  <a:gd name="T30" fmla="*/ 114 w 147"/>
                  <a:gd name="T31" fmla="*/ 19 h 299"/>
                  <a:gd name="T32" fmla="*/ 122 w 147"/>
                  <a:gd name="T33" fmla="*/ 0 h 299"/>
                  <a:gd name="T34" fmla="*/ 135 w 147"/>
                  <a:gd name="T35" fmla="*/ 25 h 299"/>
                  <a:gd name="T36" fmla="*/ 139 w 147"/>
                  <a:gd name="T37" fmla="*/ 32 h 299"/>
                  <a:gd name="T38" fmla="*/ 145 w 147"/>
                  <a:gd name="T39" fmla="*/ 42 h 299"/>
                  <a:gd name="T40" fmla="*/ 141 w 147"/>
                  <a:gd name="T41" fmla="*/ 58 h 299"/>
                  <a:gd name="T42" fmla="*/ 147 w 147"/>
                  <a:gd name="T43" fmla="*/ 79 h 299"/>
                  <a:gd name="T44" fmla="*/ 143 w 147"/>
                  <a:gd name="T45" fmla="*/ 81 h 299"/>
                  <a:gd name="T46" fmla="*/ 139 w 147"/>
                  <a:gd name="T47" fmla="*/ 77 h 299"/>
                  <a:gd name="T48" fmla="*/ 131 w 147"/>
                  <a:gd name="T49" fmla="*/ 79 h 299"/>
                  <a:gd name="T50" fmla="*/ 131 w 147"/>
                  <a:gd name="T51" fmla="*/ 92 h 299"/>
                  <a:gd name="T52" fmla="*/ 125 w 147"/>
                  <a:gd name="T53" fmla="*/ 96 h 299"/>
                  <a:gd name="T54" fmla="*/ 120 w 147"/>
                  <a:gd name="T55" fmla="*/ 110 h 299"/>
                  <a:gd name="T56" fmla="*/ 125 w 147"/>
                  <a:gd name="T57" fmla="*/ 123 h 299"/>
                  <a:gd name="T58" fmla="*/ 120 w 147"/>
                  <a:gd name="T59" fmla="*/ 139 h 299"/>
                  <a:gd name="T60" fmla="*/ 108 w 147"/>
                  <a:gd name="T61" fmla="*/ 174 h 299"/>
                  <a:gd name="T62" fmla="*/ 81 w 147"/>
                  <a:gd name="T63" fmla="*/ 232 h 299"/>
                  <a:gd name="T64" fmla="*/ 77 w 147"/>
                  <a:gd name="T65" fmla="*/ 249 h 299"/>
                  <a:gd name="T66" fmla="*/ 73 w 147"/>
                  <a:gd name="T67" fmla="*/ 270 h 299"/>
                  <a:gd name="T68" fmla="*/ 64 w 147"/>
                  <a:gd name="T69" fmla="*/ 282 h 299"/>
                  <a:gd name="T70" fmla="*/ 54 w 147"/>
                  <a:gd name="T71" fmla="*/ 290 h 299"/>
                  <a:gd name="T72" fmla="*/ 52 w 147"/>
                  <a:gd name="T73" fmla="*/ 293 h 299"/>
                  <a:gd name="T74" fmla="*/ 38 w 147"/>
                  <a:gd name="T75" fmla="*/ 297 h 299"/>
                  <a:gd name="T76" fmla="*/ 19 w 147"/>
                  <a:gd name="T77" fmla="*/ 293 h 299"/>
                  <a:gd name="T78" fmla="*/ 11 w 147"/>
                  <a:gd name="T79" fmla="*/ 284 h 299"/>
                  <a:gd name="T80" fmla="*/ 9 w 147"/>
                  <a:gd name="T81" fmla="*/ 278 h 299"/>
                  <a:gd name="T82" fmla="*/ 11 w 147"/>
                  <a:gd name="T83" fmla="*/ 270 h 299"/>
                  <a:gd name="T84" fmla="*/ 6 w 147"/>
                  <a:gd name="T85" fmla="*/ 259 h 299"/>
                  <a:gd name="T86" fmla="*/ 0 w 147"/>
                  <a:gd name="T87" fmla="*/ 228 h 299"/>
                  <a:gd name="T88" fmla="*/ 0 w 147"/>
                  <a:gd name="T89" fmla="*/ 206 h 299"/>
                  <a:gd name="T90" fmla="*/ 15 w 147"/>
                  <a:gd name="T91" fmla="*/ 191 h 299"/>
                  <a:gd name="T92" fmla="*/ 23 w 147"/>
                  <a:gd name="T93" fmla="*/ 183 h 299"/>
                  <a:gd name="T94" fmla="*/ 27 w 147"/>
                  <a:gd name="T95" fmla="*/ 179 h 299"/>
                  <a:gd name="T96" fmla="*/ 25 w 147"/>
                  <a:gd name="T97" fmla="*/ 164 h 299"/>
                  <a:gd name="T98" fmla="*/ 23 w 147"/>
                  <a:gd name="T99" fmla="*/ 143 h 299"/>
                  <a:gd name="T100" fmla="*/ 23 w 147"/>
                  <a:gd name="T101" fmla="*/ 112 h 299"/>
                  <a:gd name="T102" fmla="*/ 33 w 147"/>
                  <a:gd name="T103" fmla="*/ 98 h 299"/>
                  <a:gd name="T104" fmla="*/ 29 w 147"/>
                  <a:gd name="T105" fmla="*/ 9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7" h="299">
                    <a:moveTo>
                      <a:pt x="29" y="90"/>
                    </a:moveTo>
                    <a:lnTo>
                      <a:pt x="35" y="87"/>
                    </a:lnTo>
                    <a:lnTo>
                      <a:pt x="48" y="87"/>
                    </a:lnTo>
                    <a:lnTo>
                      <a:pt x="48" y="81"/>
                    </a:lnTo>
                    <a:lnTo>
                      <a:pt x="62" y="85"/>
                    </a:lnTo>
                    <a:lnTo>
                      <a:pt x="67" y="77"/>
                    </a:lnTo>
                    <a:lnTo>
                      <a:pt x="77" y="79"/>
                    </a:lnTo>
                    <a:lnTo>
                      <a:pt x="77" y="71"/>
                    </a:lnTo>
                    <a:lnTo>
                      <a:pt x="81" y="63"/>
                    </a:lnTo>
                    <a:lnTo>
                      <a:pt x="81" y="71"/>
                    </a:lnTo>
                    <a:lnTo>
                      <a:pt x="83" y="75"/>
                    </a:lnTo>
                    <a:lnTo>
                      <a:pt x="87" y="65"/>
                    </a:lnTo>
                    <a:lnTo>
                      <a:pt x="87" y="56"/>
                    </a:lnTo>
                    <a:lnTo>
                      <a:pt x="87" y="52"/>
                    </a:lnTo>
                    <a:lnTo>
                      <a:pt x="87" y="50"/>
                    </a:lnTo>
                    <a:lnTo>
                      <a:pt x="89" y="50"/>
                    </a:lnTo>
                    <a:lnTo>
                      <a:pt x="91" y="54"/>
                    </a:lnTo>
                    <a:lnTo>
                      <a:pt x="91" y="56"/>
                    </a:lnTo>
                    <a:lnTo>
                      <a:pt x="93" y="56"/>
                    </a:lnTo>
                    <a:lnTo>
                      <a:pt x="100" y="48"/>
                    </a:lnTo>
                    <a:lnTo>
                      <a:pt x="98" y="46"/>
                    </a:lnTo>
                    <a:lnTo>
                      <a:pt x="98" y="42"/>
                    </a:lnTo>
                    <a:lnTo>
                      <a:pt x="98" y="38"/>
                    </a:lnTo>
                    <a:lnTo>
                      <a:pt x="100" y="34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12" y="27"/>
                    </a:lnTo>
                    <a:lnTo>
                      <a:pt x="114" y="25"/>
                    </a:lnTo>
                    <a:lnTo>
                      <a:pt x="114" y="19"/>
                    </a:lnTo>
                    <a:lnTo>
                      <a:pt x="114" y="11"/>
                    </a:lnTo>
                    <a:lnTo>
                      <a:pt x="122" y="0"/>
                    </a:lnTo>
                    <a:lnTo>
                      <a:pt x="135" y="17"/>
                    </a:lnTo>
                    <a:lnTo>
                      <a:pt x="135" y="25"/>
                    </a:lnTo>
                    <a:lnTo>
                      <a:pt x="137" y="25"/>
                    </a:lnTo>
                    <a:lnTo>
                      <a:pt x="139" y="32"/>
                    </a:lnTo>
                    <a:lnTo>
                      <a:pt x="143" y="42"/>
                    </a:lnTo>
                    <a:lnTo>
                      <a:pt x="145" y="42"/>
                    </a:lnTo>
                    <a:lnTo>
                      <a:pt x="145" y="44"/>
                    </a:lnTo>
                    <a:lnTo>
                      <a:pt x="141" y="58"/>
                    </a:lnTo>
                    <a:lnTo>
                      <a:pt x="147" y="75"/>
                    </a:lnTo>
                    <a:lnTo>
                      <a:pt x="147" y="79"/>
                    </a:lnTo>
                    <a:lnTo>
                      <a:pt x="145" y="81"/>
                    </a:lnTo>
                    <a:lnTo>
                      <a:pt x="143" y="81"/>
                    </a:lnTo>
                    <a:lnTo>
                      <a:pt x="141" y="79"/>
                    </a:lnTo>
                    <a:lnTo>
                      <a:pt x="139" y="77"/>
                    </a:lnTo>
                    <a:lnTo>
                      <a:pt x="137" y="77"/>
                    </a:lnTo>
                    <a:lnTo>
                      <a:pt x="131" y="79"/>
                    </a:lnTo>
                    <a:lnTo>
                      <a:pt x="131" y="90"/>
                    </a:lnTo>
                    <a:lnTo>
                      <a:pt x="131" y="92"/>
                    </a:lnTo>
                    <a:lnTo>
                      <a:pt x="129" y="96"/>
                    </a:lnTo>
                    <a:lnTo>
                      <a:pt x="125" y="96"/>
                    </a:lnTo>
                    <a:lnTo>
                      <a:pt x="120" y="106"/>
                    </a:lnTo>
                    <a:lnTo>
                      <a:pt x="120" y="110"/>
                    </a:lnTo>
                    <a:lnTo>
                      <a:pt x="122" y="112"/>
                    </a:lnTo>
                    <a:lnTo>
                      <a:pt x="125" y="123"/>
                    </a:lnTo>
                    <a:lnTo>
                      <a:pt x="125" y="127"/>
                    </a:lnTo>
                    <a:lnTo>
                      <a:pt x="120" y="139"/>
                    </a:lnTo>
                    <a:lnTo>
                      <a:pt x="114" y="156"/>
                    </a:lnTo>
                    <a:lnTo>
                      <a:pt x="108" y="174"/>
                    </a:lnTo>
                    <a:lnTo>
                      <a:pt x="98" y="197"/>
                    </a:lnTo>
                    <a:lnTo>
                      <a:pt x="81" y="232"/>
                    </a:lnTo>
                    <a:lnTo>
                      <a:pt x="77" y="245"/>
                    </a:lnTo>
                    <a:lnTo>
                      <a:pt x="77" y="249"/>
                    </a:lnTo>
                    <a:lnTo>
                      <a:pt x="77" y="259"/>
                    </a:lnTo>
                    <a:lnTo>
                      <a:pt x="73" y="270"/>
                    </a:lnTo>
                    <a:lnTo>
                      <a:pt x="69" y="276"/>
                    </a:lnTo>
                    <a:lnTo>
                      <a:pt x="64" y="282"/>
                    </a:lnTo>
                    <a:lnTo>
                      <a:pt x="60" y="284"/>
                    </a:lnTo>
                    <a:lnTo>
                      <a:pt x="54" y="290"/>
                    </a:lnTo>
                    <a:lnTo>
                      <a:pt x="54" y="290"/>
                    </a:lnTo>
                    <a:lnTo>
                      <a:pt x="52" y="293"/>
                    </a:lnTo>
                    <a:lnTo>
                      <a:pt x="46" y="293"/>
                    </a:lnTo>
                    <a:lnTo>
                      <a:pt x="38" y="297"/>
                    </a:lnTo>
                    <a:lnTo>
                      <a:pt x="27" y="299"/>
                    </a:lnTo>
                    <a:lnTo>
                      <a:pt x="19" y="293"/>
                    </a:lnTo>
                    <a:lnTo>
                      <a:pt x="15" y="288"/>
                    </a:lnTo>
                    <a:lnTo>
                      <a:pt x="11" y="284"/>
                    </a:lnTo>
                    <a:lnTo>
                      <a:pt x="9" y="280"/>
                    </a:lnTo>
                    <a:lnTo>
                      <a:pt x="9" y="278"/>
                    </a:lnTo>
                    <a:lnTo>
                      <a:pt x="6" y="276"/>
                    </a:lnTo>
                    <a:lnTo>
                      <a:pt x="11" y="270"/>
                    </a:lnTo>
                    <a:lnTo>
                      <a:pt x="11" y="268"/>
                    </a:lnTo>
                    <a:lnTo>
                      <a:pt x="6" y="259"/>
                    </a:lnTo>
                    <a:lnTo>
                      <a:pt x="2" y="245"/>
                    </a:lnTo>
                    <a:lnTo>
                      <a:pt x="0" y="228"/>
                    </a:lnTo>
                    <a:lnTo>
                      <a:pt x="0" y="214"/>
                    </a:lnTo>
                    <a:lnTo>
                      <a:pt x="0" y="206"/>
                    </a:lnTo>
                    <a:lnTo>
                      <a:pt x="4" y="201"/>
                    </a:lnTo>
                    <a:lnTo>
                      <a:pt x="15" y="191"/>
                    </a:lnTo>
                    <a:lnTo>
                      <a:pt x="17" y="185"/>
                    </a:lnTo>
                    <a:lnTo>
                      <a:pt x="23" y="183"/>
                    </a:lnTo>
                    <a:lnTo>
                      <a:pt x="23" y="181"/>
                    </a:lnTo>
                    <a:lnTo>
                      <a:pt x="27" y="179"/>
                    </a:lnTo>
                    <a:lnTo>
                      <a:pt x="27" y="174"/>
                    </a:lnTo>
                    <a:lnTo>
                      <a:pt x="25" y="164"/>
                    </a:lnTo>
                    <a:lnTo>
                      <a:pt x="23" y="152"/>
                    </a:lnTo>
                    <a:lnTo>
                      <a:pt x="23" y="143"/>
                    </a:lnTo>
                    <a:lnTo>
                      <a:pt x="19" y="119"/>
                    </a:lnTo>
                    <a:lnTo>
                      <a:pt x="23" y="112"/>
                    </a:lnTo>
                    <a:lnTo>
                      <a:pt x="33" y="100"/>
                    </a:lnTo>
                    <a:lnTo>
                      <a:pt x="33" y="98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29" y="9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2" name="Freeform 155"/>
              <p:cNvSpPr>
                <a:spLocks/>
              </p:cNvSpPr>
              <p:nvPr/>
            </p:nvSpPr>
            <p:spPr bwMode="auto">
              <a:xfrm>
                <a:off x="3406" y="2636"/>
                <a:ext cx="147" cy="299"/>
              </a:xfrm>
              <a:custGeom>
                <a:avLst/>
                <a:gdLst>
                  <a:gd name="T0" fmla="*/ 35 w 147"/>
                  <a:gd name="T1" fmla="*/ 87 h 299"/>
                  <a:gd name="T2" fmla="*/ 48 w 147"/>
                  <a:gd name="T3" fmla="*/ 81 h 299"/>
                  <a:gd name="T4" fmla="*/ 67 w 147"/>
                  <a:gd name="T5" fmla="*/ 77 h 299"/>
                  <a:gd name="T6" fmla="*/ 77 w 147"/>
                  <a:gd name="T7" fmla="*/ 71 h 299"/>
                  <a:gd name="T8" fmla="*/ 81 w 147"/>
                  <a:gd name="T9" fmla="*/ 71 h 299"/>
                  <a:gd name="T10" fmla="*/ 87 w 147"/>
                  <a:gd name="T11" fmla="*/ 65 h 299"/>
                  <a:gd name="T12" fmla="*/ 87 w 147"/>
                  <a:gd name="T13" fmla="*/ 52 h 299"/>
                  <a:gd name="T14" fmla="*/ 89 w 147"/>
                  <a:gd name="T15" fmla="*/ 50 h 299"/>
                  <a:gd name="T16" fmla="*/ 91 w 147"/>
                  <a:gd name="T17" fmla="*/ 56 h 299"/>
                  <a:gd name="T18" fmla="*/ 100 w 147"/>
                  <a:gd name="T19" fmla="*/ 48 h 299"/>
                  <a:gd name="T20" fmla="*/ 98 w 147"/>
                  <a:gd name="T21" fmla="*/ 42 h 299"/>
                  <a:gd name="T22" fmla="*/ 100 w 147"/>
                  <a:gd name="T23" fmla="*/ 34 h 299"/>
                  <a:gd name="T24" fmla="*/ 104 w 147"/>
                  <a:gd name="T25" fmla="*/ 36 h 299"/>
                  <a:gd name="T26" fmla="*/ 108 w 147"/>
                  <a:gd name="T27" fmla="*/ 34 h 299"/>
                  <a:gd name="T28" fmla="*/ 112 w 147"/>
                  <a:gd name="T29" fmla="*/ 27 h 299"/>
                  <a:gd name="T30" fmla="*/ 114 w 147"/>
                  <a:gd name="T31" fmla="*/ 19 h 299"/>
                  <a:gd name="T32" fmla="*/ 122 w 147"/>
                  <a:gd name="T33" fmla="*/ 0 h 299"/>
                  <a:gd name="T34" fmla="*/ 135 w 147"/>
                  <a:gd name="T35" fmla="*/ 25 h 299"/>
                  <a:gd name="T36" fmla="*/ 139 w 147"/>
                  <a:gd name="T37" fmla="*/ 32 h 299"/>
                  <a:gd name="T38" fmla="*/ 145 w 147"/>
                  <a:gd name="T39" fmla="*/ 42 h 299"/>
                  <a:gd name="T40" fmla="*/ 141 w 147"/>
                  <a:gd name="T41" fmla="*/ 58 h 299"/>
                  <a:gd name="T42" fmla="*/ 147 w 147"/>
                  <a:gd name="T43" fmla="*/ 79 h 299"/>
                  <a:gd name="T44" fmla="*/ 143 w 147"/>
                  <a:gd name="T45" fmla="*/ 81 h 299"/>
                  <a:gd name="T46" fmla="*/ 139 w 147"/>
                  <a:gd name="T47" fmla="*/ 77 h 299"/>
                  <a:gd name="T48" fmla="*/ 131 w 147"/>
                  <a:gd name="T49" fmla="*/ 79 h 299"/>
                  <a:gd name="T50" fmla="*/ 131 w 147"/>
                  <a:gd name="T51" fmla="*/ 92 h 299"/>
                  <a:gd name="T52" fmla="*/ 125 w 147"/>
                  <a:gd name="T53" fmla="*/ 96 h 299"/>
                  <a:gd name="T54" fmla="*/ 120 w 147"/>
                  <a:gd name="T55" fmla="*/ 110 h 299"/>
                  <a:gd name="T56" fmla="*/ 125 w 147"/>
                  <a:gd name="T57" fmla="*/ 123 h 299"/>
                  <a:gd name="T58" fmla="*/ 120 w 147"/>
                  <a:gd name="T59" fmla="*/ 139 h 299"/>
                  <a:gd name="T60" fmla="*/ 108 w 147"/>
                  <a:gd name="T61" fmla="*/ 174 h 299"/>
                  <a:gd name="T62" fmla="*/ 81 w 147"/>
                  <a:gd name="T63" fmla="*/ 232 h 299"/>
                  <a:gd name="T64" fmla="*/ 77 w 147"/>
                  <a:gd name="T65" fmla="*/ 249 h 299"/>
                  <a:gd name="T66" fmla="*/ 73 w 147"/>
                  <a:gd name="T67" fmla="*/ 270 h 299"/>
                  <a:gd name="T68" fmla="*/ 64 w 147"/>
                  <a:gd name="T69" fmla="*/ 282 h 299"/>
                  <a:gd name="T70" fmla="*/ 54 w 147"/>
                  <a:gd name="T71" fmla="*/ 290 h 299"/>
                  <a:gd name="T72" fmla="*/ 52 w 147"/>
                  <a:gd name="T73" fmla="*/ 293 h 299"/>
                  <a:gd name="T74" fmla="*/ 38 w 147"/>
                  <a:gd name="T75" fmla="*/ 297 h 299"/>
                  <a:gd name="T76" fmla="*/ 19 w 147"/>
                  <a:gd name="T77" fmla="*/ 293 h 299"/>
                  <a:gd name="T78" fmla="*/ 11 w 147"/>
                  <a:gd name="T79" fmla="*/ 284 h 299"/>
                  <a:gd name="T80" fmla="*/ 9 w 147"/>
                  <a:gd name="T81" fmla="*/ 278 h 299"/>
                  <a:gd name="T82" fmla="*/ 11 w 147"/>
                  <a:gd name="T83" fmla="*/ 270 h 299"/>
                  <a:gd name="T84" fmla="*/ 6 w 147"/>
                  <a:gd name="T85" fmla="*/ 259 h 299"/>
                  <a:gd name="T86" fmla="*/ 0 w 147"/>
                  <a:gd name="T87" fmla="*/ 228 h 299"/>
                  <a:gd name="T88" fmla="*/ 0 w 147"/>
                  <a:gd name="T89" fmla="*/ 206 h 299"/>
                  <a:gd name="T90" fmla="*/ 15 w 147"/>
                  <a:gd name="T91" fmla="*/ 191 h 299"/>
                  <a:gd name="T92" fmla="*/ 23 w 147"/>
                  <a:gd name="T93" fmla="*/ 183 h 299"/>
                  <a:gd name="T94" fmla="*/ 27 w 147"/>
                  <a:gd name="T95" fmla="*/ 179 h 299"/>
                  <a:gd name="T96" fmla="*/ 25 w 147"/>
                  <a:gd name="T97" fmla="*/ 164 h 299"/>
                  <a:gd name="T98" fmla="*/ 23 w 147"/>
                  <a:gd name="T99" fmla="*/ 143 h 299"/>
                  <a:gd name="T100" fmla="*/ 23 w 147"/>
                  <a:gd name="T101" fmla="*/ 112 h 299"/>
                  <a:gd name="T102" fmla="*/ 33 w 147"/>
                  <a:gd name="T103" fmla="*/ 98 h 299"/>
                  <a:gd name="T104" fmla="*/ 29 w 147"/>
                  <a:gd name="T105" fmla="*/ 9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7" h="299">
                    <a:moveTo>
                      <a:pt x="29" y="90"/>
                    </a:moveTo>
                    <a:lnTo>
                      <a:pt x="35" y="87"/>
                    </a:lnTo>
                    <a:lnTo>
                      <a:pt x="48" y="87"/>
                    </a:lnTo>
                    <a:lnTo>
                      <a:pt x="48" y="81"/>
                    </a:lnTo>
                    <a:lnTo>
                      <a:pt x="62" y="85"/>
                    </a:lnTo>
                    <a:lnTo>
                      <a:pt x="67" y="77"/>
                    </a:lnTo>
                    <a:lnTo>
                      <a:pt x="77" y="79"/>
                    </a:lnTo>
                    <a:lnTo>
                      <a:pt x="77" y="71"/>
                    </a:lnTo>
                    <a:lnTo>
                      <a:pt x="81" y="63"/>
                    </a:lnTo>
                    <a:lnTo>
                      <a:pt x="81" y="71"/>
                    </a:lnTo>
                    <a:lnTo>
                      <a:pt x="83" y="75"/>
                    </a:lnTo>
                    <a:lnTo>
                      <a:pt x="87" y="65"/>
                    </a:lnTo>
                    <a:lnTo>
                      <a:pt x="87" y="56"/>
                    </a:lnTo>
                    <a:lnTo>
                      <a:pt x="87" y="52"/>
                    </a:lnTo>
                    <a:lnTo>
                      <a:pt x="87" y="50"/>
                    </a:lnTo>
                    <a:lnTo>
                      <a:pt x="89" y="50"/>
                    </a:lnTo>
                    <a:lnTo>
                      <a:pt x="91" y="54"/>
                    </a:lnTo>
                    <a:lnTo>
                      <a:pt x="91" y="56"/>
                    </a:lnTo>
                    <a:lnTo>
                      <a:pt x="93" y="56"/>
                    </a:lnTo>
                    <a:lnTo>
                      <a:pt x="100" y="48"/>
                    </a:lnTo>
                    <a:lnTo>
                      <a:pt x="98" y="46"/>
                    </a:lnTo>
                    <a:lnTo>
                      <a:pt x="98" y="42"/>
                    </a:lnTo>
                    <a:lnTo>
                      <a:pt x="98" y="38"/>
                    </a:lnTo>
                    <a:lnTo>
                      <a:pt x="100" y="34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12" y="27"/>
                    </a:lnTo>
                    <a:lnTo>
                      <a:pt x="114" y="25"/>
                    </a:lnTo>
                    <a:lnTo>
                      <a:pt x="114" y="19"/>
                    </a:lnTo>
                    <a:lnTo>
                      <a:pt x="114" y="11"/>
                    </a:lnTo>
                    <a:lnTo>
                      <a:pt x="122" y="0"/>
                    </a:lnTo>
                    <a:lnTo>
                      <a:pt x="135" y="17"/>
                    </a:lnTo>
                    <a:lnTo>
                      <a:pt x="135" y="25"/>
                    </a:lnTo>
                    <a:lnTo>
                      <a:pt x="137" y="25"/>
                    </a:lnTo>
                    <a:lnTo>
                      <a:pt x="139" y="32"/>
                    </a:lnTo>
                    <a:lnTo>
                      <a:pt x="143" y="42"/>
                    </a:lnTo>
                    <a:lnTo>
                      <a:pt x="145" y="42"/>
                    </a:lnTo>
                    <a:lnTo>
                      <a:pt x="145" y="44"/>
                    </a:lnTo>
                    <a:lnTo>
                      <a:pt x="141" y="58"/>
                    </a:lnTo>
                    <a:lnTo>
                      <a:pt x="147" y="75"/>
                    </a:lnTo>
                    <a:lnTo>
                      <a:pt x="147" y="79"/>
                    </a:lnTo>
                    <a:lnTo>
                      <a:pt x="145" y="81"/>
                    </a:lnTo>
                    <a:lnTo>
                      <a:pt x="143" y="81"/>
                    </a:lnTo>
                    <a:lnTo>
                      <a:pt x="141" y="79"/>
                    </a:lnTo>
                    <a:lnTo>
                      <a:pt x="139" y="77"/>
                    </a:lnTo>
                    <a:lnTo>
                      <a:pt x="137" y="77"/>
                    </a:lnTo>
                    <a:lnTo>
                      <a:pt x="131" y="79"/>
                    </a:lnTo>
                    <a:lnTo>
                      <a:pt x="131" y="90"/>
                    </a:lnTo>
                    <a:lnTo>
                      <a:pt x="131" y="92"/>
                    </a:lnTo>
                    <a:lnTo>
                      <a:pt x="129" y="96"/>
                    </a:lnTo>
                    <a:lnTo>
                      <a:pt x="125" y="96"/>
                    </a:lnTo>
                    <a:lnTo>
                      <a:pt x="120" y="106"/>
                    </a:lnTo>
                    <a:lnTo>
                      <a:pt x="120" y="110"/>
                    </a:lnTo>
                    <a:lnTo>
                      <a:pt x="122" y="112"/>
                    </a:lnTo>
                    <a:lnTo>
                      <a:pt x="125" y="123"/>
                    </a:lnTo>
                    <a:lnTo>
                      <a:pt x="125" y="127"/>
                    </a:lnTo>
                    <a:lnTo>
                      <a:pt x="120" y="139"/>
                    </a:lnTo>
                    <a:lnTo>
                      <a:pt x="114" y="156"/>
                    </a:lnTo>
                    <a:lnTo>
                      <a:pt x="108" y="174"/>
                    </a:lnTo>
                    <a:lnTo>
                      <a:pt x="98" y="197"/>
                    </a:lnTo>
                    <a:lnTo>
                      <a:pt x="81" y="232"/>
                    </a:lnTo>
                    <a:lnTo>
                      <a:pt x="77" y="245"/>
                    </a:lnTo>
                    <a:lnTo>
                      <a:pt x="77" y="249"/>
                    </a:lnTo>
                    <a:lnTo>
                      <a:pt x="77" y="259"/>
                    </a:lnTo>
                    <a:lnTo>
                      <a:pt x="73" y="270"/>
                    </a:lnTo>
                    <a:lnTo>
                      <a:pt x="69" y="276"/>
                    </a:lnTo>
                    <a:lnTo>
                      <a:pt x="64" y="282"/>
                    </a:lnTo>
                    <a:lnTo>
                      <a:pt x="60" y="284"/>
                    </a:lnTo>
                    <a:lnTo>
                      <a:pt x="54" y="290"/>
                    </a:lnTo>
                    <a:lnTo>
                      <a:pt x="54" y="290"/>
                    </a:lnTo>
                    <a:lnTo>
                      <a:pt x="52" y="293"/>
                    </a:lnTo>
                    <a:lnTo>
                      <a:pt x="46" y="293"/>
                    </a:lnTo>
                    <a:lnTo>
                      <a:pt x="38" y="297"/>
                    </a:lnTo>
                    <a:lnTo>
                      <a:pt x="27" y="299"/>
                    </a:lnTo>
                    <a:lnTo>
                      <a:pt x="19" y="293"/>
                    </a:lnTo>
                    <a:lnTo>
                      <a:pt x="15" y="288"/>
                    </a:lnTo>
                    <a:lnTo>
                      <a:pt x="11" y="284"/>
                    </a:lnTo>
                    <a:lnTo>
                      <a:pt x="9" y="280"/>
                    </a:lnTo>
                    <a:lnTo>
                      <a:pt x="9" y="278"/>
                    </a:lnTo>
                    <a:lnTo>
                      <a:pt x="6" y="276"/>
                    </a:lnTo>
                    <a:lnTo>
                      <a:pt x="11" y="270"/>
                    </a:lnTo>
                    <a:lnTo>
                      <a:pt x="11" y="268"/>
                    </a:lnTo>
                    <a:lnTo>
                      <a:pt x="6" y="259"/>
                    </a:lnTo>
                    <a:lnTo>
                      <a:pt x="2" y="245"/>
                    </a:lnTo>
                    <a:lnTo>
                      <a:pt x="0" y="228"/>
                    </a:lnTo>
                    <a:lnTo>
                      <a:pt x="0" y="214"/>
                    </a:lnTo>
                    <a:lnTo>
                      <a:pt x="0" y="206"/>
                    </a:lnTo>
                    <a:lnTo>
                      <a:pt x="4" y="201"/>
                    </a:lnTo>
                    <a:lnTo>
                      <a:pt x="15" y="191"/>
                    </a:lnTo>
                    <a:lnTo>
                      <a:pt x="17" y="185"/>
                    </a:lnTo>
                    <a:lnTo>
                      <a:pt x="23" y="183"/>
                    </a:lnTo>
                    <a:lnTo>
                      <a:pt x="23" y="181"/>
                    </a:lnTo>
                    <a:lnTo>
                      <a:pt x="27" y="179"/>
                    </a:lnTo>
                    <a:lnTo>
                      <a:pt x="27" y="174"/>
                    </a:lnTo>
                    <a:lnTo>
                      <a:pt x="25" y="164"/>
                    </a:lnTo>
                    <a:lnTo>
                      <a:pt x="23" y="152"/>
                    </a:lnTo>
                    <a:lnTo>
                      <a:pt x="23" y="143"/>
                    </a:lnTo>
                    <a:lnTo>
                      <a:pt x="19" y="119"/>
                    </a:lnTo>
                    <a:lnTo>
                      <a:pt x="23" y="112"/>
                    </a:lnTo>
                    <a:lnTo>
                      <a:pt x="33" y="100"/>
                    </a:lnTo>
                    <a:lnTo>
                      <a:pt x="33" y="98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29" y="9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3" name="Freeform 156"/>
              <p:cNvSpPr>
                <a:spLocks/>
              </p:cNvSpPr>
              <p:nvPr/>
            </p:nvSpPr>
            <p:spPr bwMode="auto">
              <a:xfrm>
                <a:off x="3006" y="1431"/>
                <a:ext cx="40" cy="37"/>
              </a:xfrm>
              <a:custGeom>
                <a:avLst/>
                <a:gdLst>
                  <a:gd name="T0" fmla="*/ 38 w 40"/>
                  <a:gd name="T1" fmla="*/ 12 h 37"/>
                  <a:gd name="T2" fmla="*/ 34 w 40"/>
                  <a:gd name="T3" fmla="*/ 10 h 37"/>
                  <a:gd name="T4" fmla="*/ 34 w 40"/>
                  <a:gd name="T5" fmla="*/ 6 h 37"/>
                  <a:gd name="T6" fmla="*/ 31 w 40"/>
                  <a:gd name="T7" fmla="*/ 6 h 37"/>
                  <a:gd name="T8" fmla="*/ 29 w 40"/>
                  <a:gd name="T9" fmla="*/ 0 h 37"/>
                  <a:gd name="T10" fmla="*/ 17 w 40"/>
                  <a:gd name="T11" fmla="*/ 2 h 37"/>
                  <a:gd name="T12" fmla="*/ 17 w 40"/>
                  <a:gd name="T13" fmla="*/ 4 h 37"/>
                  <a:gd name="T14" fmla="*/ 13 w 40"/>
                  <a:gd name="T15" fmla="*/ 4 h 37"/>
                  <a:gd name="T16" fmla="*/ 13 w 40"/>
                  <a:gd name="T17" fmla="*/ 8 h 37"/>
                  <a:gd name="T18" fmla="*/ 7 w 40"/>
                  <a:gd name="T19" fmla="*/ 8 h 37"/>
                  <a:gd name="T20" fmla="*/ 5 w 40"/>
                  <a:gd name="T21" fmla="*/ 12 h 37"/>
                  <a:gd name="T22" fmla="*/ 0 w 40"/>
                  <a:gd name="T23" fmla="*/ 12 h 37"/>
                  <a:gd name="T24" fmla="*/ 0 w 40"/>
                  <a:gd name="T25" fmla="*/ 21 h 37"/>
                  <a:gd name="T26" fmla="*/ 0 w 40"/>
                  <a:gd name="T27" fmla="*/ 23 h 37"/>
                  <a:gd name="T28" fmla="*/ 0 w 40"/>
                  <a:gd name="T29" fmla="*/ 31 h 37"/>
                  <a:gd name="T30" fmla="*/ 2 w 40"/>
                  <a:gd name="T31" fmla="*/ 33 h 37"/>
                  <a:gd name="T32" fmla="*/ 5 w 40"/>
                  <a:gd name="T33" fmla="*/ 33 h 37"/>
                  <a:gd name="T34" fmla="*/ 5 w 40"/>
                  <a:gd name="T35" fmla="*/ 37 h 37"/>
                  <a:gd name="T36" fmla="*/ 11 w 40"/>
                  <a:gd name="T37" fmla="*/ 35 h 37"/>
                  <a:gd name="T38" fmla="*/ 11 w 40"/>
                  <a:gd name="T39" fmla="*/ 37 h 37"/>
                  <a:gd name="T40" fmla="*/ 13 w 40"/>
                  <a:gd name="T41" fmla="*/ 35 h 37"/>
                  <a:gd name="T42" fmla="*/ 15 w 40"/>
                  <a:gd name="T43" fmla="*/ 35 h 37"/>
                  <a:gd name="T44" fmla="*/ 17 w 40"/>
                  <a:gd name="T45" fmla="*/ 37 h 37"/>
                  <a:gd name="T46" fmla="*/ 23 w 40"/>
                  <a:gd name="T47" fmla="*/ 37 h 37"/>
                  <a:gd name="T48" fmla="*/ 23 w 40"/>
                  <a:gd name="T49" fmla="*/ 35 h 37"/>
                  <a:gd name="T50" fmla="*/ 23 w 40"/>
                  <a:gd name="T51" fmla="*/ 33 h 37"/>
                  <a:gd name="T52" fmla="*/ 29 w 40"/>
                  <a:gd name="T53" fmla="*/ 33 h 37"/>
                  <a:gd name="T54" fmla="*/ 34 w 40"/>
                  <a:gd name="T55" fmla="*/ 31 h 37"/>
                  <a:gd name="T56" fmla="*/ 40 w 40"/>
                  <a:gd name="T57" fmla="*/ 23 h 37"/>
                  <a:gd name="T58" fmla="*/ 40 w 40"/>
                  <a:gd name="T59" fmla="*/ 21 h 37"/>
                  <a:gd name="T60" fmla="*/ 40 w 40"/>
                  <a:gd name="T61" fmla="*/ 19 h 37"/>
                  <a:gd name="T62" fmla="*/ 40 w 40"/>
                  <a:gd name="T63" fmla="*/ 14 h 37"/>
                  <a:gd name="T64" fmla="*/ 38 w 40"/>
                  <a:gd name="T65" fmla="*/ 12 h 37"/>
                  <a:gd name="T66" fmla="*/ 38 w 40"/>
                  <a:gd name="T67" fmla="*/ 12 h 37"/>
                  <a:gd name="T68" fmla="*/ 38 w 40"/>
                  <a:gd name="T69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37">
                    <a:moveTo>
                      <a:pt x="38" y="12"/>
                    </a:moveTo>
                    <a:lnTo>
                      <a:pt x="34" y="10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2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8"/>
                    </a:lnTo>
                    <a:lnTo>
                      <a:pt x="7" y="8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5" y="37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7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4" y="31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40" y="14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4" name="Freeform 157"/>
              <p:cNvSpPr>
                <a:spLocks/>
              </p:cNvSpPr>
              <p:nvPr/>
            </p:nvSpPr>
            <p:spPr bwMode="auto">
              <a:xfrm>
                <a:off x="3006" y="1431"/>
                <a:ext cx="40" cy="37"/>
              </a:xfrm>
              <a:custGeom>
                <a:avLst/>
                <a:gdLst>
                  <a:gd name="T0" fmla="*/ 38 w 40"/>
                  <a:gd name="T1" fmla="*/ 12 h 37"/>
                  <a:gd name="T2" fmla="*/ 34 w 40"/>
                  <a:gd name="T3" fmla="*/ 10 h 37"/>
                  <a:gd name="T4" fmla="*/ 34 w 40"/>
                  <a:gd name="T5" fmla="*/ 6 h 37"/>
                  <a:gd name="T6" fmla="*/ 31 w 40"/>
                  <a:gd name="T7" fmla="*/ 6 h 37"/>
                  <a:gd name="T8" fmla="*/ 29 w 40"/>
                  <a:gd name="T9" fmla="*/ 0 h 37"/>
                  <a:gd name="T10" fmla="*/ 17 w 40"/>
                  <a:gd name="T11" fmla="*/ 2 h 37"/>
                  <a:gd name="T12" fmla="*/ 17 w 40"/>
                  <a:gd name="T13" fmla="*/ 4 h 37"/>
                  <a:gd name="T14" fmla="*/ 13 w 40"/>
                  <a:gd name="T15" fmla="*/ 4 h 37"/>
                  <a:gd name="T16" fmla="*/ 13 w 40"/>
                  <a:gd name="T17" fmla="*/ 8 h 37"/>
                  <a:gd name="T18" fmla="*/ 7 w 40"/>
                  <a:gd name="T19" fmla="*/ 8 h 37"/>
                  <a:gd name="T20" fmla="*/ 5 w 40"/>
                  <a:gd name="T21" fmla="*/ 12 h 37"/>
                  <a:gd name="T22" fmla="*/ 0 w 40"/>
                  <a:gd name="T23" fmla="*/ 12 h 37"/>
                  <a:gd name="T24" fmla="*/ 0 w 40"/>
                  <a:gd name="T25" fmla="*/ 21 h 37"/>
                  <a:gd name="T26" fmla="*/ 0 w 40"/>
                  <a:gd name="T27" fmla="*/ 23 h 37"/>
                  <a:gd name="T28" fmla="*/ 0 w 40"/>
                  <a:gd name="T29" fmla="*/ 31 h 37"/>
                  <a:gd name="T30" fmla="*/ 2 w 40"/>
                  <a:gd name="T31" fmla="*/ 33 h 37"/>
                  <a:gd name="T32" fmla="*/ 5 w 40"/>
                  <a:gd name="T33" fmla="*/ 33 h 37"/>
                  <a:gd name="T34" fmla="*/ 5 w 40"/>
                  <a:gd name="T35" fmla="*/ 37 h 37"/>
                  <a:gd name="T36" fmla="*/ 11 w 40"/>
                  <a:gd name="T37" fmla="*/ 35 h 37"/>
                  <a:gd name="T38" fmla="*/ 11 w 40"/>
                  <a:gd name="T39" fmla="*/ 37 h 37"/>
                  <a:gd name="T40" fmla="*/ 13 w 40"/>
                  <a:gd name="T41" fmla="*/ 35 h 37"/>
                  <a:gd name="T42" fmla="*/ 15 w 40"/>
                  <a:gd name="T43" fmla="*/ 35 h 37"/>
                  <a:gd name="T44" fmla="*/ 17 w 40"/>
                  <a:gd name="T45" fmla="*/ 37 h 37"/>
                  <a:gd name="T46" fmla="*/ 23 w 40"/>
                  <a:gd name="T47" fmla="*/ 37 h 37"/>
                  <a:gd name="T48" fmla="*/ 23 w 40"/>
                  <a:gd name="T49" fmla="*/ 35 h 37"/>
                  <a:gd name="T50" fmla="*/ 23 w 40"/>
                  <a:gd name="T51" fmla="*/ 33 h 37"/>
                  <a:gd name="T52" fmla="*/ 29 w 40"/>
                  <a:gd name="T53" fmla="*/ 33 h 37"/>
                  <a:gd name="T54" fmla="*/ 34 w 40"/>
                  <a:gd name="T55" fmla="*/ 31 h 37"/>
                  <a:gd name="T56" fmla="*/ 40 w 40"/>
                  <a:gd name="T57" fmla="*/ 23 h 37"/>
                  <a:gd name="T58" fmla="*/ 40 w 40"/>
                  <a:gd name="T59" fmla="*/ 21 h 37"/>
                  <a:gd name="T60" fmla="*/ 40 w 40"/>
                  <a:gd name="T61" fmla="*/ 19 h 37"/>
                  <a:gd name="T62" fmla="*/ 40 w 40"/>
                  <a:gd name="T63" fmla="*/ 14 h 37"/>
                  <a:gd name="T64" fmla="*/ 38 w 40"/>
                  <a:gd name="T65" fmla="*/ 12 h 37"/>
                  <a:gd name="T66" fmla="*/ 38 w 40"/>
                  <a:gd name="T67" fmla="*/ 12 h 37"/>
                  <a:gd name="T68" fmla="*/ 38 w 40"/>
                  <a:gd name="T69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37">
                    <a:moveTo>
                      <a:pt x="38" y="12"/>
                    </a:moveTo>
                    <a:lnTo>
                      <a:pt x="34" y="10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2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8"/>
                    </a:lnTo>
                    <a:lnTo>
                      <a:pt x="7" y="8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5" y="37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7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4" y="31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40" y="14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5" name="Freeform 158"/>
              <p:cNvSpPr>
                <a:spLocks/>
              </p:cNvSpPr>
              <p:nvPr/>
            </p:nvSpPr>
            <p:spPr bwMode="auto">
              <a:xfrm>
                <a:off x="2770" y="1267"/>
                <a:ext cx="13" cy="13"/>
              </a:xfrm>
              <a:custGeom>
                <a:avLst/>
                <a:gdLst>
                  <a:gd name="T0" fmla="*/ 4 w 13"/>
                  <a:gd name="T1" fmla="*/ 13 h 13"/>
                  <a:gd name="T2" fmla="*/ 8 w 13"/>
                  <a:gd name="T3" fmla="*/ 11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7 h 13"/>
                  <a:gd name="T10" fmla="*/ 11 w 13"/>
                  <a:gd name="T11" fmla="*/ 4 h 13"/>
                  <a:gd name="T12" fmla="*/ 8 w 13"/>
                  <a:gd name="T13" fmla="*/ 4 h 13"/>
                  <a:gd name="T14" fmla="*/ 8 w 13"/>
                  <a:gd name="T15" fmla="*/ 2 h 13"/>
                  <a:gd name="T16" fmla="*/ 8 w 13"/>
                  <a:gd name="T17" fmla="*/ 0 h 13"/>
                  <a:gd name="T18" fmla="*/ 6 w 13"/>
                  <a:gd name="T19" fmla="*/ 0 h 13"/>
                  <a:gd name="T20" fmla="*/ 4 w 13"/>
                  <a:gd name="T21" fmla="*/ 2 h 13"/>
                  <a:gd name="T22" fmla="*/ 2 w 13"/>
                  <a:gd name="T23" fmla="*/ 2 h 13"/>
                  <a:gd name="T24" fmla="*/ 0 w 13"/>
                  <a:gd name="T25" fmla="*/ 2 h 13"/>
                  <a:gd name="T26" fmla="*/ 0 w 13"/>
                  <a:gd name="T27" fmla="*/ 4 h 13"/>
                  <a:gd name="T28" fmla="*/ 4 w 13"/>
                  <a:gd name="T29" fmla="*/ 9 h 13"/>
                  <a:gd name="T30" fmla="*/ 4 w 13"/>
                  <a:gd name="T31" fmla="*/ 13 h 13"/>
                  <a:gd name="T32" fmla="*/ 4 w 13"/>
                  <a:gd name="T33" fmla="*/ 13 h 13"/>
                  <a:gd name="T34" fmla="*/ 4 w 13"/>
                  <a:gd name="T3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3">
                    <a:moveTo>
                      <a:pt x="4" y="13"/>
                    </a:moveTo>
                    <a:lnTo>
                      <a:pt x="8" y="11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7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6" name="Freeform 159"/>
              <p:cNvSpPr>
                <a:spLocks/>
              </p:cNvSpPr>
              <p:nvPr/>
            </p:nvSpPr>
            <p:spPr bwMode="auto">
              <a:xfrm>
                <a:off x="2770" y="1267"/>
                <a:ext cx="13" cy="13"/>
              </a:xfrm>
              <a:custGeom>
                <a:avLst/>
                <a:gdLst>
                  <a:gd name="T0" fmla="*/ 4 w 13"/>
                  <a:gd name="T1" fmla="*/ 13 h 13"/>
                  <a:gd name="T2" fmla="*/ 8 w 13"/>
                  <a:gd name="T3" fmla="*/ 11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7 h 13"/>
                  <a:gd name="T10" fmla="*/ 11 w 13"/>
                  <a:gd name="T11" fmla="*/ 4 h 13"/>
                  <a:gd name="T12" fmla="*/ 8 w 13"/>
                  <a:gd name="T13" fmla="*/ 4 h 13"/>
                  <a:gd name="T14" fmla="*/ 8 w 13"/>
                  <a:gd name="T15" fmla="*/ 2 h 13"/>
                  <a:gd name="T16" fmla="*/ 8 w 13"/>
                  <a:gd name="T17" fmla="*/ 0 h 13"/>
                  <a:gd name="T18" fmla="*/ 6 w 13"/>
                  <a:gd name="T19" fmla="*/ 0 h 13"/>
                  <a:gd name="T20" fmla="*/ 4 w 13"/>
                  <a:gd name="T21" fmla="*/ 2 h 13"/>
                  <a:gd name="T22" fmla="*/ 2 w 13"/>
                  <a:gd name="T23" fmla="*/ 2 h 13"/>
                  <a:gd name="T24" fmla="*/ 0 w 13"/>
                  <a:gd name="T25" fmla="*/ 2 h 13"/>
                  <a:gd name="T26" fmla="*/ 0 w 13"/>
                  <a:gd name="T27" fmla="*/ 4 h 13"/>
                  <a:gd name="T28" fmla="*/ 4 w 13"/>
                  <a:gd name="T29" fmla="*/ 9 h 13"/>
                  <a:gd name="T30" fmla="*/ 4 w 13"/>
                  <a:gd name="T31" fmla="*/ 13 h 13"/>
                  <a:gd name="T32" fmla="*/ 4 w 13"/>
                  <a:gd name="T33" fmla="*/ 13 h 13"/>
                  <a:gd name="T34" fmla="*/ 4 w 13"/>
                  <a:gd name="T3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3">
                    <a:moveTo>
                      <a:pt x="4" y="13"/>
                    </a:moveTo>
                    <a:lnTo>
                      <a:pt x="8" y="11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7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7" name="Freeform 160"/>
              <p:cNvSpPr>
                <a:spLocks/>
              </p:cNvSpPr>
              <p:nvPr/>
            </p:nvSpPr>
            <p:spPr bwMode="auto">
              <a:xfrm>
                <a:off x="3000" y="1133"/>
                <a:ext cx="81" cy="54"/>
              </a:xfrm>
              <a:custGeom>
                <a:avLst/>
                <a:gdLst>
                  <a:gd name="T0" fmla="*/ 73 w 81"/>
                  <a:gd name="T1" fmla="*/ 14 h 54"/>
                  <a:gd name="T2" fmla="*/ 66 w 81"/>
                  <a:gd name="T3" fmla="*/ 8 h 54"/>
                  <a:gd name="T4" fmla="*/ 62 w 81"/>
                  <a:gd name="T5" fmla="*/ 8 h 54"/>
                  <a:gd name="T6" fmla="*/ 54 w 81"/>
                  <a:gd name="T7" fmla="*/ 4 h 54"/>
                  <a:gd name="T8" fmla="*/ 50 w 81"/>
                  <a:gd name="T9" fmla="*/ 2 h 54"/>
                  <a:gd name="T10" fmla="*/ 42 w 81"/>
                  <a:gd name="T11" fmla="*/ 6 h 54"/>
                  <a:gd name="T12" fmla="*/ 37 w 81"/>
                  <a:gd name="T13" fmla="*/ 4 h 54"/>
                  <a:gd name="T14" fmla="*/ 35 w 81"/>
                  <a:gd name="T15" fmla="*/ 6 h 54"/>
                  <a:gd name="T16" fmla="*/ 33 w 81"/>
                  <a:gd name="T17" fmla="*/ 4 h 54"/>
                  <a:gd name="T18" fmla="*/ 27 w 81"/>
                  <a:gd name="T19" fmla="*/ 2 h 54"/>
                  <a:gd name="T20" fmla="*/ 25 w 81"/>
                  <a:gd name="T21" fmla="*/ 4 h 54"/>
                  <a:gd name="T22" fmla="*/ 23 w 81"/>
                  <a:gd name="T23" fmla="*/ 2 h 54"/>
                  <a:gd name="T24" fmla="*/ 17 w 81"/>
                  <a:gd name="T25" fmla="*/ 0 h 54"/>
                  <a:gd name="T26" fmla="*/ 4 w 81"/>
                  <a:gd name="T27" fmla="*/ 4 h 54"/>
                  <a:gd name="T28" fmla="*/ 0 w 81"/>
                  <a:gd name="T29" fmla="*/ 6 h 54"/>
                  <a:gd name="T30" fmla="*/ 2 w 81"/>
                  <a:gd name="T31" fmla="*/ 22 h 54"/>
                  <a:gd name="T32" fmla="*/ 4 w 81"/>
                  <a:gd name="T33" fmla="*/ 27 h 54"/>
                  <a:gd name="T34" fmla="*/ 6 w 81"/>
                  <a:gd name="T35" fmla="*/ 29 h 54"/>
                  <a:gd name="T36" fmla="*/ 11 w 81"/>
                  <a:gd name="T37" fmla="*/ 29 h 54"/>
                  <a:gd name="T38" fmla="*/ 19 w 81"/>
                  <a:gd name="T39" fmla="*/ 29 h 54"/>
                  <a:gd name="T40" fmla="*/ 25 w 81"/>
                  <a:gd name="T41" fmla="*/ 31 h 54"/>
                  <a:gd name="T42" fmla="*/ 23 w 81"/>
                  <a:gd name="T43" fmla="*/ 39 h 54"/>
                  <a:gd name="T44" fmla="*/ 27 w 81"/>
                  <a:gd name="T45" fmla="*/ 43 h 54"/>
                  <a:gd name="T46" fmla="*/ 33 w 81"/>
                  <a:gd name="T47" fmla="*/ 45 h 54"/>
                  <a:gd name="T48" fmla="*/ 37 w 81"/>
                  <a:gd name="T49" fmla="*/ 54 h 54"/>
                  <a:gd name="T50" fmla="*/ 40 w 81"/>
                  <a:gd name="T51" fmla="*/ 51 h 54"/>
                  <a:gd name="T52" fmla="*/ 46 w 81"/>
                  <a:gd name="T53" fmla="*/ 49 h 54"/>
                  <a:gd name="T54" fmla="*/ 48 w 81"/>
                  <a:gd name="T55" fmla="*/ 51 h 54"/>
                  <a:gd name="T56" fmla="*/ 54 w 81"/>
                  <a:gd name="T57" fmla="*/ 54 h 54"/>
                  <a:gd name="T58" fmla="*/ 58 w 81"/>
                  <a:gd name="T59" fmla="*/ 51 h 54"/>
                  <a:gd name="T60" fmla="*/ 60 w 81"/>
                  <a:gd name="T61" fmla="*/ 47 h 54"/>
                  <a:gd name="T62" fmla="*/ 69 w 81"/>
                  <a:gd name="T63" fmla="*/ 45 h 54"/>
                  <a:gd name="T64" fmla="*/ 66 w 81"/>
                  <a:gd name="T65" fmla="*/ 49 h 54"/>
                  <a:gd name="T66" fmla="*/ 69 w 81"/>
                  <a:gd name="T67" fmla="*/ 47 h 54"/>
                  <a:gd name="T68" fmla="*/ 69 w 81"/>
                  <a:gd name="T69" fmla="*/ 43 h 54"/>
                  <a:gd name="T70" fmla="*/ 66 w 81"/>
                  <a:gd name="T71" fmla="*/ 39 h 54"/>
                  <a:gd name="T72" fmla="*/ 69 w 81"/>
                  <a:gd name="T73" fmla="*/ 37 h 54"/>
                  <a:gd name="T74" fmla="*/ 69 w 81"/>
                  <a:gd name="T75" fmla="*/ 33 h 54"/>
                  <a:gd name="T76" fmla="*/ 73 w 81"/>
                  <a:gd name="T77" fmla="*/ 31 h 54"/>
                  <a:gd name="T78" fmla="*/ 73 w 81"/>
                  <a:gd name="T79" fmla="*/ 27 h 54"/>
                  <a:gd name="T80" fmla="*/ 79 w 81"/>
                  <a:gd name="T81" fmla="*/ 29 h 54"/>
                  <a:gd name="T82" fmla="*/ 77 w 81"/>
                  <a:gd name="T83" fmla="*/ 20 h 54"/>
                  <a:gd name="T84" fmla="*/ 77 w 81"/>
                  <a:gd name="T85" fmla="*/ 18 h 54"/>
                  <a:gd name="T86" fmla="*/ 77 w 81"/>
                  <a:gd name="T87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" h="54">
                    <a:moveTo>
                      <a:pt x="77" y="16"/>
                    </a:moveTo>
                    <a:lnTo>
                      <a:pt x="73" y="14"/>
                    </a:lnTo>
                    <a:lnTo>
                      <a:pt x="69" y="12"/>
                    </a:lnTo>
                    <a:lnTo>
                      <a:pt x="66" y="8"/>
                    </a:lnTo>
                    <a:lnTo>
                      <a:pt x="64" y="8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5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3" y="29"/>
                    </a:lnTo>
                    <a:lnTo>
                      <a:pt x="25" y="31"/>
                    </a:lnTo>
                    <a:lnTo>
                      <a:pt x="25" y="35"/>
                    </a:lnTo>
                    <a:lnTo>
                      <a:pt x="23" y="39"/>
                    </a:lnTo>
                    <a:lnTo>
                      <a:pt x="23" y="43"/>
                    </a:lnTo>
                    <a:lnTo>
                      <a:pt x="27" y="43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7" y="47"/>
                    </a:lnTo>
                    <a:lnTo>
                      <a:pt x="37" y="54"/>
                    </a:lnTo>
                    <a:lnTo>
                      <a:pt x="37" y="54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54" y="54"/>
                    </a:lnTo>
                    <a:lnTo>
                      <a:pt x="54" y="49"/>
                    </a:lnTo>
                    <a:lnTo>
                      <a:pt x="58" y="51"/>
                    </a:lnTo>
                    <a:lnTo>
                      <a:pt x="58" y="49"/>
                    </a:lnTo>
                    <a:lnTo>
                      <a:pt x="60" y="47"/>
                    </a:lnTo>
                    <a:lnTo>
                      <a:pt x="64" y="45"/>
                    </a:lnTo>
                    <a:lnTo>
                      <a:pt x="69" y="45"/>
                    </a:lnTo>
                    <a:lnTo>
                      <a:pt x="69" y="47"/>
                    </a:lnTo>
                    <a:lnTo>
                      <a:pt x="66" y="49"/>
                    </a:lnTo>
                    <a:lnTo>
                      <a:pt x="69" y="49"/>
                    </a:lnTo>
                    <a:lnTo>
                      <a:pt x="69" y="47"/>
                    </a:lnTo>
                    <a:lnTo>
                      <a:pt x="69" y="45"/>
                    </a:lnTo>
                    <a:lnTo>
                      <a:pt x="69" y="43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9" y="39"/>
                    </a:lnTo>
                    <a:lnTo>
                      <a:pt x="69" y="37"/>
                    </a:lnTo>
                    <a:lnTo>
                      <a:pt x="69" y="35"/>
                    </a:lnTo>
                    <a:lnTo>
                      <a:pt x="69" y="33"/>
                    </a:lnTo>
                    <a:lnTo>
                      <a:pt x="69" y="31"/>
                    </a:lnTo>
                    <a:lnTo>
                      <a:pt x="73" y="31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5" y="29"/>
                    </a:lnTo>
                    <a:lnTo>
                      <a:pt x="79" y="29"/>
                    </a:lnTo>
                    <a:lnTo>
                      <a:pt x="81" y="27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18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8" name="Freeform 161"/>
              <p:cNvSpPr>
                <a:spLocks/>
              </p:cNvSpPr>
              <p:nvPr/>
            </p:nvSpPr>
            <p:spPr bwMode="auto">
              <a:xfrm>
                <a:off x="3000" y="1133"/>
                <a:ext cx="81" cy="54"/>
              </a:xfrm>
              <a:custGeom>
                <a:avLst/>
                <a:gdLst>
                  <a:gd name="T0" fmla="*/ 73 w 81"/>
                  <a:gd name="T1" fmla="*/ 14 h 54"/>
                  <a:gd name="T2" fmla="*/ 66 w 81"/>
                  <a:gd name="T3" fmla="*/ 8 h 54"/>
                  <a:gd name="T4" fmla="*/ 62 w 81"/>
                  <a:gd name="T5" fmla="*/ 8 h 54"/>
                  <a:gd name="T6" fmla="*/ 54 w 81"/>
                  <a:gd name="T7" fmla="*/ 4 h 54"/>
                  <a:gd name="T8" fmla="*/ 50 w 81"/>
                  <a:gd name="T9" fmla="*/ 2 h 54"/>
                  <a:gd name="T10" fmla="*/ 42 w 81"/>
                  <a:gd name="T11" fmla="*/ 6 h 54"/>
                  <a:gd name="T12" fmla="*/ 37 w 81"/>
                  <a:gd name="T13" fmla="*/ 4 h 54"/>
                  <a:gd name="T14" fmla="*/ 35 w 81"/>
                  <a:gd name="T15" fmla="*/ 6 h 54"/>
                  <a:gd name="T16" fmla="*/ 33 w 81"/>
                  <a:gd name="T17" fmla="*/ 4 h 54"/>
                  <a:gd name="T18" fmla="*/ 27 w 81"/>
                  <a:gd name="T19" fmla="*/ 2 h 54"/>
                  <a:gd name="T20" fmla="*/ 25 w 81"/>
                  <a:gd name="T21" fmla="*/ 4 h 54"/>
                  <a:gd name="T22" fmla="*/ 23 w 81"/>
                  <a:gd name="T23" fmla="*/ 2 h 54"/>
                  <a:gd name="T24" fmla="*/ 17 w 81"/>
                  <a:gd name="T25" fmla="*/ 0 h 54"/>
                  <a:gd name="T26" fmla="*/ 4 w 81"/>
                  <a:gd name="T27" fmla="*/ 4 h 54"/>
                  <a:gd name="T28" fmla="*/ 0 w 81"/>
                  <a:gd name="T29" fmla="*/ 6 h 54"/>
                  <a:gd name="T30" fmla="*/ 2 w 81"/>
                  <a:gd name="T31" fmla="*/ 22 h 54"/>
                  <a:gd name="T32" fmla="*/ 4 w 81"/>
                  <a:gd name="T33" fmla="*/ 27 h 54"/>
                  <a:gd name="T34" fmla="*/ 6 w 81"/>
                  <a:gd name="T35" fmla="*/ 29 h 54"/>
                  <a:gd name="T36" fmla="*/ 11 w 81"/>
                  <a:gd name="T37" fmla="*/ 29 h 54"/>
                  <a:gd name="T38" fmla="*/ 19 w 81"/>
                  <a:gd name="T39" fmla="*/ 29 h 54"/>
                  <a:gd name="T40" fmla="*/ 25 w 81"/>
                  <a:gd name="T41" fmla="*/ 31 h 54"/>
                  <a:gd name="T42" fmla="*/ 23 w 81"/>
                  <a:gd name="T43" fmla="*/ 39 h 54"/>
                  <a:gd name="T44" fmla="*/ 27 w 81"/>
                  <a:gd name="T45" fmla="*/ 43 h 54"/>
                  <a:gd name="T46" fmla="*/ 33 w 81"/>
                  <a:gd name="T47" fmla="*/ 45 h 54"/>
                  <a:gd name="T48" fmla="*/ 37 w 81"/>
                  <a:gd name="T49" fmla="*/ 54 h 54"/>
                  <a:gd name="T50" fmla="*/ 40 w 81"/>
                  <a:gd name="T51" fmla="*/ 51 h 54"/>
                  <a:gd name="T52" fmla="*/ 46 w 81"/>
                  <a:gd name="T53" fmla="*/ 49 h 54"/>
                  <a:gd name="T54" fmla="*/ 48 w 81"/>
                  <a:gd name="T55" fmla="*/ 51 h 54"/>
                  <a:gd name="T56" fmla="*/ 54 w 81"/>
                  <a:gd name="T57" fmla="*/ 54 h 54"/>
                  <a:gd name="T58" fmla="*/ 58 w 81"/>
                  <a:gd name="T59" fmla="*/ 51 h 54"/>
                  <a:gd name="T60" fmla="*/ 60 w 81"/>
                  <a:gd name="T61" fmla="*/ 47 h 54"/>
                  <a:gd name="T62" fmla="*/ 69 w 81"/>
                  <a:gd name="T63" fmla="*/ 45 h 54"/>
                  <a:gd name="T64" fmla="*/ 66 w 81"/>
                  <a:gd name="T65" fmla="*/ 49 h 54"/>
                  <a:gd name="T66" fmla="*/ 69 w 81"/>
                  <a:gd name="T67" fmla="*/ 47 h 54"/>
                  <a:gd name="T68" fmla="*/ 69 w 81"/>
                  <a:gd name="T69" fmla="*/ 43 h 54"/>
                  <a:gd name="T70" fmla="*/ 66 w 81"/>
                  <a:gd name="T71" fmla="*/ 39 h 54"/>
                  <a:gd name="T72" fmla="*/ 69 w 81"/>
                  <a:gd name="T73" fmla="*/ 37 h 54"/>
                  <a:gd name="T74" fmla="*/ 69 w 81"/>
                  <a:gd name="T75" fmla="*/ 33 h 54"/>
                  <a:gd name="T76" fmla="*/ 73 w 81"/>
                  <a:gd name="T77" fmla="*/ 31 h 54"/>
                  <a:gd name="T78" fmla="*/ 73 w 81"/>
                  <a:gd name="T79" fmla="*/ 27 h 54"/>
                  <a:gd name="T80" fmla="*/ 79 w 81"/>
                  <a:gd name="T81" fmla="*/ 29 h 54"/>
                  <a:gd name="T82" fmla="*/ 77 w 81"/>
                  <a:gd name="T83" fmla="*/ 20 h 54"/>
                  <a:gd name="T84" fmla="*/ 77 w 81"/>
                  <a:gd name="T85" fmla="*/ 18 h 54"/>
                  <a:gd name="T86" fmla="*/ 77 w 81"/>
                  <a:gd name="T87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" h="54">
                    <a:moveTo>
                      <a:pt x="77" y="16"/>
                    </a:moveTo>
                    <a:lnTo>
                      <a:pt x="73" y="14"/>
                    </a:lnTo>
                    <a:lnTo>
                      <a:pt x="69" y="12"/>
                    </a:lnTo>
                    <a:lnTo>
                      <a:pt x="66" y="8"/>
                    </a:lnTo>
                    <a:lnTo>
                      <a:pt x="64" y="8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5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3" y="29"/>
                    </a:lnTo>
                    <a:lnTo>
                      <a:pt x="25" y="31"/>
                    </a:lnTo>
                    <a:lnTo>
                      <a:pt x="25" y="35"/>
                    </a:lnTo>
                    <a:lnTo>
                      <a:pt x="23" y="39"/>
                    </a:lnTo>
                    <a:lnTo>
                      <a:pt x="23" y="43"/>
                    </a:lnTo>
                    <a:lnTo>
                      <a:pt x="27" y="43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7" y="47"/>
                    </a:lnTo>
                    <a:lnTo>
                      <a:pt x="37" y="54"/>
                    </a:lnTo>
                    <a:lnTo>
                      <a:pt x="37" y="54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54" y="54"/>
                    </a:lnTo>
                    <a:lnTo>
                      <a:pt x="54" y="49"/>
                    </a:lnTo>
                    <a:lnTo>
                      <a:pt x="58" y="51"/>
                    </a:lnTo>
                    <a:lnTo>
                      <a:pt x="58" y="49"/>
                    </a:lnTo>
                    <a:lnTo>
                      <a:pt x="60" y="47"/>
                    </a:lnTo>
                    <a:lnTo>
                      <a:pt x="64" y="45"/>
                    </a:lnTo>
                    <a:lnTo>
                      <a:pt x="69" y="45"/>
                    </a:lnTo>
                    <a:lnTo>
                      <a:pt x="69" y="47"/>
                    </a:lnTo>
                    <a:lnTo>
                      <a:pt x="66" y="49"/>
                    </a:lnTo>
                    <a:lnTo>
                      <a:pt x="69" y="49"/>
                    </a:lnTo>
                    <a:lnTo>
                      <a:pt x="69" y="47"/>
                    </a:lnTo>
                    <a:lnTo>
                      <a:pt x="69" y="45"/>
                    </a:lnTo>
                    <a:lnTo>
                      <a:pt x="69" y="43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9" y="39"/>
                    </a:lnTo>
                    <a:lnTo>
                      <a:pt x="69" y="37"/>
                    </a:lnTo>
                    <a:lnTo>
                      <a:pt x="69" y="35"/>
                    </a:lnTo>
                    <a:lnTo>
                      <a:pt x="69" y="33"/>
                    </a:lnTo>
                    <a:lnTo>
                      <a:pt x="69" y="31"/>
                    </a:lnTo>
                    <a:lnTo>
                      <a:pt x="73" y="31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5" y="29"/>
                    </a:lnTo>
                    <a:lnTo>
                      <a:pt x="79" y="29"/>
                    </a:lnTo>
                    <a:lnTo>
                      <a:pt x="81" y="27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18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7" y="1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9" name="Freeform 162"/>
              <p:cNvSpPr>
                <a:spLocks/>
              </p:cNvSpPr>
              <p:nvPr/>
            </p:nvSpPr>
            <p:spPr bwMode="auto">
              <a:xfrm>
                <a:off x="2826" y="1327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0 h 5"/>
                  <a:gd name="T4" fmla="*/ 0 w 4"/>
                  <a:gd name="T5" fmla="*/ 5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0 h 5"/>
                  <a:gd name="T12" fmla="*/ 4 w 4"/>
                  <a:gd name="T13" fmla="*/ 0 h 5"/>
                  <a:gd name="T14" fmla="*/ 4 w 4"/>
                  <a:gd name="T15" fmla="*/ 0 h 5"/>
                  <a:gd name="T16" fmla="*/ 4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0" name="Freeform 163"/>
              <p:cNvSpPr>
                <a:spLocks/>
              </p:cNvSpPr>
              <p:nvPr/>
            </p:nvSpPr>
            <p:spPr bwMode="auto">
              <a:xfrm>
                <a:off x="2826" y="1327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0 h 5"/>
                  <a:gd name="T4" fmla="*/ 0 w 4"/>
                  <a:gd name="T5" fmla="*/ 5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0 h 5"/>
                  <a:gd name="T12" fmla="*/ 4 w 4"/>
                  <a:gd name="T13" fmla="*/ 0 h 5"/>
                  <a:gd name="T14" fmla="*/ 4 w 4"/>
                  <a:gd name="T15" fmla="*/ 0 h 5"/>
                  <a:gd name="T16" fmla="*/ 4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DCE6F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1" name="Freeform 164"/>
              <p:cNvSpPr>
                <a:spLocks/>
              </p:cNvSpPr>
              <p:nvPr/>
            </p:nvSpPr>
            <p:spPr bwMode="auto">
              <a:xfrm>
                <a:off x="2824" y="1634"/>
                <a:ext cx="274" cy="304"/>
              </a:xfrm>
              <a:custGeom>
                <a:avLst/>
                <a:gdLst>
                  <a:gd name="T0" fmla="*/ 31 w 274"/>
                  <a:gd name="T1" fmla="*/ 21 h 304"/>
                  <a:gd name="T2" fmla="*/ 25 w 274"/>
                  <a:gd name="T3" fmla="*/ 25 h 304"/>
                  <a:gd name="T4" fmla="*/ 21 w 274"/>
                  <a:gd name="T5" fmla="*/ 33 h 304"/>
                  <a:gd name="T6" fmla="*/ 15 w 274"/>
                  <a:gd name="T7" fmla="*/ 43 h 304"/>
                  <a:gd name="T8" fmla="*/ 10 w 274"/>
                  <a:gd name="T9" fmla="*/ 64 h 304"/>
                  <a:gd name="T10" fmla="*/ 4 w 274"/>
                  <a:gd name="T11" fmla="*/ 66 h 304"/>
                  <a:gd name="T12" fmla="*/ 4 w 274"/>
                  <a:gd name="T13" fmla="*/ 75 h 304"/>
                  <a:gd name="T14" fmla="*/ 12 w 274"/>
                  <a:gd name="T15" fmla="*/ 99 h 304"/>
                  <a:gd name="T16" fmla="*/ 10 w 274"/>
                  <a:gd name="T17" fmla="*/ 112 h 304"/>
                  <a:gd name="T18" fmla="*/ 8 w 274"/>
                  <a:gd name="T19" fmla="*/ 124 h 304"/>
                  <a:gd name="T20" fmla="*/ 10 w 274"/>
                  <a:gd name="T21" fmla="*/ 143 h 304"/>
                  <a:gd name="T22" fmla="*/ 8 w 274"/>
                  <a:gd name="T23" fmla="*/ 151 h 304"/>
                  <a:gd name="T24" fmla="*/ 0 w 274"/>
                  <a:gd name="T25" fmla="*/ 155 h 304"/>
                  <a:gd name="T26" fmla="*/ 6 w 274"/>
                  <a:gd name="T27" fmla="*/ 164 h 304"/>
                  <a:gd name="T28" fmla="*/ 10 w 274"/>
                  <a:gd name="T29" fmla="*/ 174 h 304"/>
                  <a:gd name="T30" fmla="*/ 19 w 274"/>
                  <a:gd name="T31" fmla="*/ 195 h 304"/>
                  <a:gd name="T32" fmla="*/ 35 w 274"/>
                  <a:gd name="T33" fmla="*/ 195 h 304"/>
                  <a:gd name="T34" fmla="*/ 41 w 274"/>
                  <a:gd name="T35" fmla="*/ 201 h 304"/>
                  <a:gd name="T36" fmla="*/ 46 w 274"/>
                  <a:gd name="T37" fmla="*/ 211 h 304"/>
                  <a:gd name="T38" fmla="*/ 56 w 274"/>
                  <a:gd name="T39" fmla="*/ 217 h 304"/>
                  <a:gd name="T40" fmla="*/ 64 w 274"/>
                  <a:gd name="T41" fmla="*/ 217 h 304"/>
                  <a:gd name="T42" fmla="*/ 75 w 274"/>
                  <a:gd name="T43" fmla="*/ 222 h 304"/>
                  <a:gd name="T44" fmla="*/ 81 w 274"/>
                  <a:gd name="T45" fmla="*/ 226 h 304"/>
                  <a:gd name="T46" fmla="*/ 85 w 274"/>
                  <a:gd name="T47" fmla="*/ 234 h 304"/>
                  <a:gd name="T48" fmla="*/ 114 w 274"/>
                  <a:gd name="T49" fmla="*/ 217 h 304"/>
                  <a:gd name="T50" fmla="*/ 257 w 274"/>
                  <a:gd name="T51" fmla="*/ 290 h 304"/>
                  <a:gd name="T52" fmla="*/ 274 w 274"/>
                  <a:gd name="T53" fmla="*/ 205 h 304"/>
                  <a:gd name="T54" fmla="*/ 271 w 274"/>
                  <a:gd name="T55" fmla="*/ 128 h 304"/>
                  <a:gd name="T56" fmla="*/ 267 w 274"/>
                  <a:gd name="T57" fmla="*/ 75 h 304"/>
                  <a:gd name="T58" fmla="*/ 263 w 274"/>
                  <a:gd name="T59" fmla="*/ 66 h 304"/>
                  <a:gd name="T60" fmla="*/ 267 w 274"/>
                  <a:gd name="T61" fmla="*/ 58 h 304"/>
                  <a:gd name="T62" fmla="*/ 267 w 274"/>
                  <a:gd name="T63" fmla="*/ 52 h 304"/>
                  <a:gd name="T64" fmla="*/ 269 w 274"/>
                  <a:gd name="T65" fmla="*/ 35 h 304"/>
                  <a:gd name="T66" fmla="*/ 263 w 274"/>
                  <a:gd name="T67" fmla="*/ 27 h 304"/>
                  <a:gd name="T68" fmla="*/ 257 w 274"/>
                  <a:gd name="T69" fmla="*/ 27 h 304"/>
                  <a:gd name="T70" fmla="*/ 251 w 274"/>
                  <a:gd name="T71" fmla="*/ 23 h 304"/>
                  <a:gd name="T72" fmla="*/ 240 w 274"/>
                  <a:gd name="T73" fmla="*/ 23 h 304"/>
                  <a:gd name="T74" fmla="*/ 234 w 274"/>
                  <a:gd name="T75" fmla="*/ 19 h 304"/>
                  <a:gd name="T76" fmla="*/ 230 w 274"/>
                  <a:gd name="T77" fmla="*/ 10 h 304"/>
                  <a:gd name="T78" fmla="*/ 216 w 274"/>
                  <a:gd name="T79" fmla="*/ 8 h 304"/>
                  <a:gd name="T80" fmla="*/ 209 w 274"/>
                  <a:gd name="T81" fmla="*/ 8 h 304"/>
                  <a:gd name="T82" fmla="*/ 195 w 274"/>
                  <a:gd name="T83" fmla="*/ 10 h 304"/>
                  <a:gd name="T84" fmla="*/ 180 w 274"/>
                  <a:gd name="T85" fmla="*/ 29 h 304"/>
                  <a:gd name="T86" fmla="*/ 184 w 274"/>
                  <a:gd name="T87" fmla="*/ 41 h 304"/>
                  <a:gd name="T88" fmla="*/ 184 w 274"/>
                  <a:gd name="T89" fmla="*/ 52 h 304"/>
                  <a:gd name="T90" fmla="*/ 174 w 274"/>
                  <a:gd name="T91" fmla="*/ 64 h 304"/>
                  <a:gd name="T92" fmla="*/ 158 w 274"/>
                  <a:gd name="T93" fmla="*/ 58 h 304"/>
                  <a:gd name="T94" fmla="*/ 139 w 274"/>
                  <a:gd name="T95" fmla="*/ 46 h 304"/>
                  <a:gd name="T96" fmla="*/ 110 w 274"/>
                  <a:gd name="T97" fmla="*/ 41 h 304"/>
                  <a:gd name="T98" fmla="*/ 104 w 274"/>
                  <a:gd name="T99" fmla="*/ 29 h 304"/>
                  <a:gd name="T100" fmla="*/ 95 w 274"/>
                  <a:gd name="T101" fmla="*/ 17 h 304"/>
                  <a:gd name="T102" fmla="*/ 87 w 274"/>
                  <a:gd name="T103" fmla="*/ 12 h 304"/>
                  <a:gd name="T104" fmla="*/ 77 w 274"/>
                  <a:gd name="T105" fmla="*/ 8 h 304"/>
                  <a:gd name="T106" fmla="*/ 54 w 274"/>
                  <a:gd name="T107" fmla="*/ 10 h 304"/>
                  <a:gd name="T108" fmla="*/ 44 w 274"/>
                  <a:gd name="T109" fmla="*/ 2 h 304"/>
                  <a:gd name="T110" fmla="*/ 35 w 274"/>
                  <a:gd name="T111" fmla="*/ 10 h 304"/>
                  <a:gd name="T112" fmla="*/ 39 w 274"/>
                  <a:gd name="T113" fmla="*/ 1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4" h="304">
                    <a:moveTo>
                      <a:pt x="39" y="17"/>
                    </a:moveTo>
                    <a:lnTo>
                      <a:pt x="37" y="19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27" y="23"/>
                    </a:lnTo>
                    <a:lnTo>
                      <a:pt x="25" y="25"/>
                    </a:lnTo>
                    <a:lnTo>
                      <a:pt x="23" y="27"/>
                    </a:lnTo>
                    <a:lnTo>
                      <a:pt x="21" y="29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5" y="37"/>
                    </a:lnTo>
                    <a:lnTo>
                      <a:pt x="15" y="43"/>
                    </a:lnTo>
                    <a:lnTo>
                      <a:pt x="17" y="50"/>
                    </a:lnTo>
                    <a:lnTo>
                      <a:pt x="17" y="56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4" y="75"/>
                    </a:lnTo>
                    <a:lnTo>
                      <a:pt x="10" y="91"/>
                    </a:lnTo>
                    <a:lnTo>
                      <a:pt x="12" y="97"/>
                    </a:lnTo>
                    <a:lnTo>
                      <a:pt x="12" y="99"/>
                    </a:lnTo>
                    <a:lnTo>
                      <a:pt x="10" y="101"/>
                    </a:lnTo>
                    <a:lnTo>
                      <a:pt x="10" y="110"/>
                    </a:lnTo>
                    <a:lnTo>
                      <a:pt x="10" y="112"/>
                    </a:lnTo>
                    <a:lnTo>
                      <a:pt x="10" y="114"/>
                    </a:lnTo>
                    <a:lnTo>
                      <a:pt x="10" y="118"/>
                    </a:lnTo>
                    <a:lnTo>
                      <a:pt x="8" y="124"/>
                    </a:lnTo>
                    <a:lnTo>
                      <a:pt x="10" y="139"/>
                    </a:lnTo>
                    <a:lnTo>
                      <a:pt x="10" y="141"/>
                    </a:lnTo>
                    <a:lnTo>
                      <a:pt x="10" y="143"/>
                    </a:lnTo>
                    <a:lnTo>
                      <a:pt x="10" y="147"/>
                    </a:lnTo>
                    <a:lnTo>
                      <a:pt x="10" y="149"/>
                    </a:lnTo>
                    <a:lnTo>
                      <a:pt x="8" y="151"/>
                    </a:lnTo>
                    <a:lnTo>
                      <a:pt x="6" y="153"/>
                    </a:lnTo>
                    <a:lnTo>
                      <a:pt x="2" y="153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2" y="159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2" y="176"/>
                    </a:lnTo>
                    <a:lnTo>
                      <a:pt x="12" y="186"/>
                    </a:lnTo>
                    <a:lnTo>
                      <a:pt x="19" y="195"/>
                    </a:lnTo>
                    <a:lnTo>
                      <a:pt x="25" y="191"/>
                    </a:lnTo>
                    <a:lnTo>
                      <a:pt x="27" y="191"/>
                    </a:lnTo>
                    <a:lnTo>
                      <a:pt x="35" y="195"/>
                    </a:lnTo>
                    <a:lnTo>
                      <a:pt x="37" y="195"/>
                    </a:lnTo>
                    <a:lnTo>
                      <a:pt x="41" y="199"/>
                    </a:lnTo>
                    <a:lnTo>
                      <a:pt x="41" y="201"/>
                    </a:lnTo>
                    <a:lnTo>
                      <a:pt x="44" y="203"/>
                    </a:lnTo>
                    <a:lnTo>
                      <a:pt x="44" y="209"/>
                    </a:lnTo>
                    <a:lnTo>
                      <a:pt x="46" y="211"/>
                    </a:lnTo>
                    <a:lnTo>
                      <a:pt x="48" y="213"/>
                    </a:lnTo>
                    <a:lnTo>
                      <a:pt x="48" y="215"/>
                    </a:lnTo>
                    <a:lnTo>
                      <a:pt x="56" y="217"/>
                    </a:lnTo>
                    <a:lnTo>
                      <a:pt x="58" y="217"/>
                    </a:lnTo>
                    <a:lnTo>
                      <a:pt x="62" y="217"/>
                    </a:lnTo>
                    <a:lnTo>
                      <a:pt x="64" y="217"/>
                    </a:lnTo>
                    <a:lnTo>
                      <a:pt x="70" y="220"/>
                    </a:lnTo>
                    <a:lnTo>
                      <a:pt x="73" y="222"/>
                    </a:lnTo>
                    <a:lnTo>
                      <a:pt x="75" y="222"/>
                    </a:lnTo>
                    <a:lnTo>
                      <a:pt x="75" y="224"/>
                    </a:lnTo>
                    <a:lnTo>
                      <a:pt x="79" y="226"/>
                    </a:lnTo>
                    <a:lnTo>
                      <a:pt x="81" y="226"/>
                    </a:lnTo>
                    <a:lnTo>
                      <a:pt x="81" y="230"/>
                    </a:lnTo>
                    <a:lnTo>
                      <a:pt x="85" y="232"/>
                    </a:lnTo>
                    <a:lnTo>
                      <a:pt x="85" y="234"/>
                    </a:lnTo>
                    <a:lnTo>
                      <a:pt x="91" y="232"/>
                    </a:lnTo>
                    <a:lnTo>
                      <a:pt x="99" y="226"/>
                    </a:lnTo>
                    <a:lnTo>
                      <a:pt x="114" y="217"/>
                    </a:lnTo>
                    <a:lnTo>
                      <a:pt x="118" y="215"/>
                    </a:lnTo>
                    <a:lnTo>
                      <a:pt x="257" y="304"/>
                    </a:lnTo>
                    <a:lnTo>
                      <a:pt x="257" y="290"/>
                    </a:lnTo>
                    <a:lnTo>
                      <a:pt x="274" y="290"/>
                    </a:lnTo>
                    <a:lnTo>
                      <a:pt x="274" y="226"/>
                    </a:lnTo>
                    <a:lnTo>
                      <a:pt x="274" y="205"/>
                    </a:lnTo>
                    <a:lnTo>
                      <a:pt x="274" y="180"/>
                    </a:lnTo>
                    <a:lnTo>
                      <a:pt x="271" y="155"/>
                    </a:lnTo>
                    <a:lnTo>
                      <a:pt x="271" y="128"/>
                    </a:lnTo>
                    <a:lnTo>
                      <a:pt x="269" y="108"/>
                    </a:lnTo>
                    <a:lnTo>
                      <a:pt x="269" y="83"/>
                    </a:lnTo>
                    <a:lnTo>
                      <a:pt x="267" y="75"/>
                    </a:lnTo>
                    <a:lnTo>
                      <a:pt x="263" y="70"/>
                    </a:lnTo>
                    <a:lnTo>
                      <a:pt x="263" y="66"/>
                    </a:lnTo>
                    <a:lnTo>
                      <a:pt x="263" y="66"/>
                    </a:lnTo>
                    <a:lnTo>
                      <a:pt x="263" y="62"/>
                    </a:lnTo>
                    <a:lnTo>
                      <a:pt x="265" y="60"/>
                    </a:lnTo>
                    <a:lnTo>
                      <a:pt x="267" y="58"/>
                    </a:lnTo>
                    <a:lnTo>
                      <a:pt x="267" y="56"/>
                    </a:lnTo>
                    <a:lnTo>
                      <a:pt x="267" y="54"/>
                    </a:lnTo>
                    <a:lnTo>
                      <a:pt x="267" y="52"/>
                    </a:lnTo>
                    <a:lnTo>
                      <a:pt x="263" y="50"/>
                    </a:lnTo>
                    <a:lnTo>
                      <a:pt x="263" y="41"/>
                    </a:lnTo>
                    <a:lnTo>
                      <a:pt x="269" y="35"/>
                    </a:lnTo>
                    <a:lnTo>
                      <a:pt x="267" y="31"/>
                    </a:lnTo>
                    <a:lnTo>
                      <a:pt x="267" y="27"/>
                    </a:lnTo>
                    <a:lnTo>
                      <a:pt x="263" y="27"/>
                    </a:lnTo>
                    <a:lnTo>
                      <a:pt x="261" y="25"/>
                    </a:lnTo>
                    <a:lnTo>
                      <a:pt x="257" y="27"/>
                    </a:lnTo>
                    <a:lnTo>
                      <a:pt x="257" y="27"/>
                    </a:lnTo>
                    <a:lnTo>
                      <a:pt x="255" y="27"/>
                    </a:lnTo>
                    <a:lnTo>
                      <a:pt x="253" y="25"/>
                    </a:lnTo>
                    <a:lnTo>
                      <a:pt x="251" y="23"/>
                    </a:lnTo>
                    <a:lnTo>
                      <a:pt x="247" y="21"/>
                    </a:lnTo>
                    <a:lnTo>
                      <a:pt x="245" y="21"/>
                    </a:lnTo>
                    <a:lnTo>
                      <a:pt x="240" y="23"/>
                    </a:lnTo>
                    <a:lnTo>
                      <a:pt x="238" y="23"/>
                    </a:lnTo>
                    <a:lnTo>
                      <a:pt x="236" y="21"/>
                    </a:lnTo>
                    <a:lnTo>
                      <a:pt x="234" y="19"/>
                    </a:lnTo>
                    <a:lnTo>
                      <a:pt x="234" y="12"/>
                    </a:lnTo>
                    <a:lnTo>
                      <a:pt x="232" y="10"/>
                    </a:lnTo>
                    <a:lnTo>
                      <a:pt x="230" y="10"/>
                    </a:lnTo>
                    <a:lnTo>
                      <a:pt x="220" y="10"/>
                    </a:lnTo>
                    <a:lnTo>
                      <a:pt x="220" y="8"/>
                    </a:lnTo>
                    <a:lnTo>
                      <a:pt x="216" y="8"/>
                    </a:lnTo>
                    <a:lnTo>
                      <a:pt x="213" y="6"/>
                    </a:lnTo>
                    <a:lnTo>
                      <a:pt x="209" y="6"/>
                    </a:lnTo>
                    <a:lnTo>
                      <a:pt x="209" y="8"/>
                    </a:lnTo>
                    <a:lnTo>
                      <a:pt x="209" y="10"/>
                    </a:lnTo>
                    <a:lnTo>
                      <a:pt x="199" y="10"/>
                    </a:lnTo>
                    <a:lnTo>
                      <a:pt x="195" y="10"/>
                    </a:lnTo>
                    <a:lnTo>
                      <a:pt x="193" y="12"/>
                    </a:lnTo>
                    <a:lnTo>
                      <a:pt x="182" y="23"/>
                    </a:lnTo>
                    <a:lnTo>
                      <a:pt x="180" y="29"/>
                    </a:lnTo>
                    <a:lnTo>
                      <a:pt x="180" y="33"/>
                    </a:lnTo>
                    <a:lnTo>
                      <a:pt x="182" y="37"/>
                    </a:lnTo>
                    <a:lnTo>
                      <a:pt x="184" y="41"/>
                    </a:lnTo>
                    <a:lnTo>
                      <a:pt x="187" y="43"/>
                    </a:lnTo>
                    <a:lnTo>
                      <a:pt x="187" y="50"/>
                    </a:lnTo>
                    <a:lnTo>
                      <a:pt x="184" y="52"/>
                    </a:lnTo>
                    <a:lnTo>
                      <a:pt x="178" y="58"/>
                    </a:lnTo>
                    <a:lnTo>
                      <a:pt x="176" y="62"/>
                    </a:lnTo>
                    <a:lnTo>
                      <a:pt x="174" y="64"/>
                    </a:lnTo>
                    <a:lnTo>
                      <a:pt x="166" y="64"/>
                    </a:lnTo>
                    <a:lnTo>
                      <a:pt x="162" y="62"/>
                    </a:lnTo>
                    <a:lnTo>
                      <a:pt x="158" y="58"/>
                    </a:lnTo>
                    <a:lnTo>
                      <a:pt x="153" y="54"/>
                    </a:lnTo>
                    <a:lnTo>
                      <a:pt x="145" y="50"/>
                    </a:lnTo>
                    <a:lnTo>
                      <a:pt x="139" y="46"/>
                    </a:lnTo>
                    <a:lnTo>
                      <a:pt x="133" y="43"/>
                    </a:lnTo>
                    <a:lnTo>
                      <a:pt x="116" y="43"/>
                    </a:lnTo>
                    <a:lnTo>
                      <a:pt x="110" y="41"/>
                    </a:lnTo>
                    <a:lnTo>
                      <a:pt x="108" y="37"/>
                    </a:lnTo>
                    <a:lnTo>
                      <a:pt x="106" y="35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2" y="19"/>
                    </a:lnTo>
                    <a:lnTo>
                      <a:pt x="95" y="17"/>
                    </a:lnTo>
                    <a:lnTo>
                      <a:pt x="91" y="17"/>
                    </a:lnTo>
                    <a:lnTo>
                      <a:pt x="89" y="14"/>
                    </a:lnTo>
                    <a:lnTo>
                      <a:pt x="87" y="12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77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54" y="10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9" y="14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9" y="1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2" name="Freeform 165"/>
              <p:cNvSpPr>
                <a:spLocks/>
              </p:cNvSpPr>
              <p:nvPr/>
            </p:nvSpPr>
            <p:spPr bwMode="auto">
              <a:xfrm>
                <a:off x="2824" y="1634"/>
                <a:ext cx="274" cy="304"/>
              </a:xfrm>
              <a:custGeom>
                <a:avLst/>
                <a:gdLst>
                  <a:gd name="T0" fmla="*/ 31 w 274"/>
                  <a:gd name="T1" fmla="*/ 21 h 304"/>
                  <a:gd name="T2" fmla="*/ 25 w 274"/>
                  <a:gd name="T3" fmla="*/ 25 h 304"/>
                  <a:gd name="T4" fmla="*/ 21 w 274"/>
                  <a:gd name="T5" fmla="*/ 33 h 304"/>
                  <a:gd name="T6" fmla="*/ 15 w 274"/>
                  <a:gd name="T7" fmla="*/ 43 h 304"/>
                  <a:gd name="T8" fmla="*/ 10 w 274"/>
                  <a:gd name="T9" fmla="*/ 64 h 304"/>
                  <a:gd name="T10" fmla="*/ 4 w 274"/>
                  <a:gd name="T11" fmla="*/ 66 h 304"/>
                  <a:gd name="T12" fmla="*/ 4 w 274"/>
                  <a:gd name="T13" fmla="*/ 75 h 304"/>
                  <a:gd name="T14" fmla="*/ 12 w 274"/>
                  <a:gd name="T15" fmla="*/ 99 h 304"/>
                  <a:gd name="T16" fmla="*/ 10 w 274"/>
                  <a:gd name="T17" fmla="*/ 112 h 304"/>
                  <a:gd name="T18" fmla="*/ 8 w 274"/>
                  <a:gd name="T19" fmla="*/ 124 h 304"/>
                  <a:gd name="T20" fmla="*/ 10 w 274"/>
                  <a:gd name="T21" fmla="*/ 143 h 304"/>
                  <a:gd name="T22" fmla="*/ 8 w 274"/>
                  <a:gd name="T23" fmla="*/ 151 h 304"/>
                  <a:gd name="T24" fmla="*/ 0 w 274"/>
                  <a:gd name="T25" fmla="*/ 155 h 304"/>
                  <a:gd name="T26" fmla="*/ 6 w 274"/>
                  <a:gd name="T27" fmla="*/ 164 h 304"/>
                  <a:gd name="T28" fmla="*/ 10 w 274"/>
                  <a:gd name="T29" fmla="*/ 174 h 304"/>
                  <a:gd name="T30" fmla="*/ 19 w 274"/>
                  <a:gd name="T31" fmla="*/ 195 h 304"/>
                  <a:gd name="T32" fmla="*/ 35 w 274"/>
                  <a:gd name="T33" fmla="*/ 195 h 304"/>
                  <a:gd name="T34" fmla="*/ 41 w 274"/>
                  <a:gd name="T35" fmla="*/ 201 h 304"/>
                  <a:gd name="T36" fmla="*/ 46 w 274"/>
                  <a:gd name="T37" fmla="*/ 211 h 304"/>
                  <a:gd name="T38" fmla="*/ 56 w 274"/>
                  <a:gd name="T39" fmla="*/ 217 h 304"/>
                  <a:gd name="T40" fmla="*/ 64 w 274"/>
                  <a:gd name="T41" fmla="*/ 217 h 304"/>
                  <a:gd name="T42" fmla="*/ 75 w 274"/>
                  <a:gd name="T43" fmla="*/ 222 h 304"/>
                  <a:gd name="T44" fmla="*/ 81 w 274"/>
                  <a:gd name="T45" fmla="*/ 226 h 304"/>
                  <a:gd name="T46" fmla="*/ 85 w 274"/>
                  <a:gd name="T47" fmla="*/ 234 h 304"/>
                  <a:gd name="T48" fmla="*/ 114 w 274"/>
                  <a:gd name="T49" fmla="*/ 217 h 304"/>
                  <a:gd name="T50" fmla="*/ 257 w 274"/>
                  <a:gd name="T51" fmla="*/ 290 h 304"/>
                  <a:gd name="T52" fmla="*/ 274 w 274"/>
                  <a:gd name="T53" fmla="*/ 205 h 304"/>
                  <a:gd name="T54" fmla="*/ 271 w 274"/>
                  <a:gd name="T55" fmla="*/ 128 h 304"/>
                  <a:gd name="T56" fmla="*/ 267 w 274"/>
                  <a:gd name="T57" fmla="*/ 75 h 304"/>
                  <a:gd name="T58" fmla="*/ 263 w 274"/>
                  <a:gd name="T59" fmla="*/ 66 h 304"/>
                  <a:gd name="T60" fmla="*/ 267 w 274"/>
                  <a:gd name="T61" fmla="*/ 58 h 304"/>
                  <a:gd name="T62" fmla="*/ 267 w 274"/>
                  <a:gd name="T63" fmla="*/ 52 h 304"/>
                  <a:gd name="T64" fmla="*/ 269 w 274"/>
                  <a:gd name="T65" fmla="*/ 35 h 304"/>
                  <a:gd name="T66" fmla="*/ 263 w 274"/>
                  <a:gd name="T67" fmla="*/ 27 h 304"/>
                  <a:gd name="T68" fmla="*/ 257 w 274"/>
                  <a:gd name="T69" fmla="*/ 27 h 304"/>
                  <a:gd name="T70" fmla="*/ 251 w 274"/>
                  <a:gd name="T71" fmla="*/ 23 h 304"/>
                  <a:gd name="T72" fmla="*/ 240 w 274"/>
                  <a:gd name="T73" fmla="*/ 23 h 304"/>
                  <a:gd name="T74" fmla="*/ 234 w 274"/>
                  <a:gd name="T75" fmla="*/ 19 h 304"/>
                  <a:gd name="T76" fmla="*/ 230 w 274"/>
                  <a:gd name="T77" fmla="*/ 10 h 304"/>
                  <a:gd name="T78" fmla="*/ 216 w 274"/>
                  <a:gd name="T79" fmla="*/ 8 h 304"/>
                  <a:gd name="T80" fmla="*/ 209 w 274"/>
                  <a:gd name="T81" fmla="*/ 8 h 304"/>
                  <a:gd name="T82" fmla="*/ 195 w 274"/>
                  <a:gd name="T83" fmla="*/ 10 h 304"/>
                  <a:gd name="T84" fmla="*/ 180 w 274"/>
                  <a:gd name="T85" fmla="*/ 29 h 304"/>
                  <a:gd name="T86" fmla="*/ 184 w 274"/>
                  <a:gd name="T87" fmla="*/ 41 h 304"/>
                  <a:gd name="T88" fmla="*/ 184 w 274"/>
                  <a:gd name="T89" fmla="*/ 52 h 304"/>
                  <a:gd name="T90" fmla="*/ 174 w 274"/>
                  <a:gd name="T91" fmla="*/ 64 h 304"/>
                  <a:gd name="T92" fmla="*/ 158 w 274"/>
                  <a:gd name="T93" fmla="*/ 58 h 304"/>
                  <a:gd name="T94" fmla="*/ 139 w 274"/>
                  <a:gd name="T95" fmla="*/ 46 h 304"/>
                  <a:gd name="T96" fmla="*/ 110 w 274"/>
                  <a:gd name="T97" fmla="*/ 41 h 304"/>
                  <a:gd name="T98" fmla="*/ 104 w 274"/>
                  <a:gd name="T99" fmla="*/ 29 h 304"/>
                  <a:gd name="T100" fmla="*/ 95 w 274"/>
                  <a:gd name="T101" fmla="*/ 17 h 304"/>
                  <a:gd name="T102" fmla="*/ 87 w 274"/>
                  <a:gd name="T103" fmla="*/ 12 h 304"/>
                  <a:gd name="T104" fmla="*/ 77 w 274"/>
                  <a:gd name="T105" fmla="*/ 8 h 304"/>
                  <a:gd name="T106" fmla="*/ 54 w 274"/>
                  <a:gd name="T107" fmla="*/ 10 h 304"/>
                  <a:gd name="T108" fmla="*/ 44 w 274"/>
                  <a:gd name="T109" fmla="*/ 2 h 304"/>
                  <a:gd name="T110" fmla="*/ 35 w 274"/>
                  <a:gd name="T111" fmla="*/ 10 h 304"/>
                  <a:gd name="T112" fmla="*/ 39 w 274"/>
                  <a:gd name="T113" fmla="*/ 1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4" h="304">
                    <a:moveTo>
                      <a:pt x="39" y="17"/>
                    </a:moveTo>
                    <a:lnTo>
                      <a:pt x="37" y="19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27" y="23"/>
                    </a:lnTo>
                    <a:lnTo>
                      <a:pt x="25" y="25"/>
                    </a:lnTo>
                    <a:lnTo>
                      <a:pt x="23" y="27"/>
                    </a:lnTo>
                    <a:lnTo>
                      <a:pt x="21" y="29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5" y="37"/>
                    </a:lnTo>
                    <a:lnTo>
                      <a:pt x="15" y="43"/>
                    </a:lnTo>
                    <a:lnTo>
                      <a:pt x="17" y="50"/>
                    </a:lnTo>
                    <a:lnTo>
                      <a:pt x="17" y="56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4" y="75"/>
                    </a:lnTo>
                    <a:lnTo>
                      <a:pt x="10" y="91"/>
                    </a:lnTo>
                    <a:lnTo>
                      <a:pt x="12" y="97"/>
                    </a:lnTo>
                    <a:lnTo>
                      <a:pt x="12" y="99"/>
                    </a:lnTo>
                    <a:lnTo>
                      <a:pt x="10" y="101"/>
                    </a:lnTo>
                    <a:lnTo>
                      <a:pt x="10" y="110"/>
                    </a:lnTo>
                    <a:lnTo>
                      <a:pt x="10" y="112"/>
                    </a:lnTo>
                    <a:lnTo>
                      <a:pt x="10" y="114"/>
                    </a:lnTo>
                    <a:lnTo>
                      <a:pt x="10" y="118"/>
                    </a:lnTo>
                    <a:lnTo>
                      <a:pt x="8" y="124"/>
                    </a:lnTo>
                    <a:lnTo>
                      <a:pt x="10" y="139"/>
                    </a:lnTo>
                    <a:lnTo>
                      <a:pt x="10" y="141"/>
                    </a:lnTo>
                    <a:lnTo>
                      <a:pt x="10" y="143"/>
                    </a:lnTo>
                    <a:lnTo>
                      <a:pt x="10" y="147"/>
                    </a:lnTo>
                    <a:lnTo>
                      <a:pt x="10" y="149"/>
                    </a:lnTo>
                    <a:lnTo>
                      <a:pt x="8" y="151"/>
                    </a:lnTo>
                    <a:lnTo>
                      <a:pt x="6" y="153"/>
                    </a:lnTo>
                    <a:lnTo>
                      <a:pt x="2" y="153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2" y="159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2" y="176"/>
                    </a:lnTo>
                    <a:lnTo>
                      <a:pt x="12" y="186"/>
                    </a:lnTo>
                    <a:lnTo>
                      <a:pt x="19" y="195"/>
                    </a:lnTo>
                    <a:lnTo>
                      <a:pt x="25" y="191"/>
                    </a:lnTo>
                    <a:lnTo>
                      <a:pt x="27" y="191"/>
                    </a:lnTo>
                    <a:lnTo>
                      <a:pt x="35" y="195"/>
                    </a:lnTo>
                    <a:lnTo>
                      <a:pt x="37" y="195"/>
                    </a:lnTo>
                    <a:lnTo>
                      <a:pt x="41" y="199"/>
                    </a:lnTo>
                    <a:lnTo>
                      <a:pt x="41" y="201"/>
                    </a:lnTo>
                    <a:lnTo>
                      <a:pt x="44" y="203"/>
                    </a:lnTo>
                    <a:lnTo>
                      <a:pt x="44" y="209"/>
                    </a:lnTo>
                    <a:lnTo>
                      <a:pt x="46" y="211"/>
                    </a:lnTo>
                    <a:lnTo>
                      <a:pt x="48" y="213"/>
                    </a:lnTo>
                    <a:lnTo>
                      <a:pt x="48" y="215"/>
                    </a:lnTo>
                    <a:lnTo>
                      <a:pt x="56" y="217"/>
                    </a:lnTo>
                    <a:lnTo>
                      <a:pt x="58" y="217"/>
                    </a:lnTo>
                    <a:lnTo>
                      <a:pt x="62" y="217"/>
                    </a:lnTo>
                    <a:lnTo>
                      <a:pt x="64" y="217"/>
                    </a:lnTo>
                    <a:lnTo>
                      <a:pt x="70" y="220"/>
                    </a:lnTo>
                    <a:lnTo>
                      <a:pt x="73" y="222"/>
                    </a:lnTo>
                    <a:lnTo>
                      <a:pt x="75" y="222"/>
                    </a:lnTo>
                    <a:lnTo>
                      <a:pt x="75" y="224"/>
                    </a:lnTo>
                    <a:lnTo>
                      <a:pt x="79" y="226"/>
                    </a:lnTo>
                    <a:lnTo>
                      <a:pt x="81" y="226"/>
                    </a:lnTo>
                    <a:lnTo>
                      <a:pt x="81" y="230"/>
                    </a:lnTo>
                    <a:lnTo>
                      <a:pt x="85" y="232"/>
                    </a:lnTo>
                    <a:lnTo>
                      <a:pt x="85" y="234"/>
                    </a:lnTo>
                    <a:lnTo>
                      <a:pt x="91" y="232"/>
                    </a:lnTo>
                    <a:lnTo>
                      <a:pt x="99" y="226"/>
                    </a:lnTo>
                    <a:lnTo>
                      <a:pt x="114" y="217"/>
                    </a:lnTo>
                    <a:lnTo>
                      <a:pt x="118" y="215"/>
                    </a:lnTo>
                    <a:lnTo>
                      <a:pt x="257" y="304"/>
                    </a:lnTo>
                    <a:lnTo>
                      <a:pt x="257" y="290"/>
                    </a:lnTo>
                    <a:lnTo>
                      <a:pt x="274" y="290"/>
                    </a:lnTo>
                    <a:lnTo>
                      <a:pt x="274" y="226"/>
                    </a:lnTo>
                    <a:lnTo>
                      <a:pt x="274" y="205"/>
                    </a:lnTo>
                    <a:lnTo>
                      <a:pt x="274" y="180"/>
                    </a:lnTo>
                    <a:lnTo>
                      <a:pt x="271" y="155"/>
                    </a:lnTo>
                    <a:lnTo>
                      <a:pt x="271" y="128"/>
                    </a:lnTo>
                    <a:lnTo>
                      <a:pt x="269" y="108"/>
                    </a:lnTo>
                    <a:lnTo>
                      <a:pt x="269" y="83"/>
                    </a:lnTo>
                    <a:lnTo>
                      <a:pt x="267" y="75"/>
                    </a:lnTo>
                    <a:lnTo>
                      <a:pt x="263" y="70"/>
                    </a:lnTo>
                    <a:lnTo>
                      <a:pt x="263" y="66"/>
                    </a:lnTo>
                    <a:lnTo>
                      <a:pt x="263" y="66"/>
                    </a:lnTo>
                    <a:lnTo>
                      <a:pt x="263" y="62"/>
                    </a:lnTo>
                    <a:lnTo>
                      <a:pt x="265" y="60"/>
                    </a:lnTo>
                    <a:lnTo>
                      <a:pt x="267" y="58"/>
                    </a:lnTo>
                    <a:lnTo>
                      <a:pt x="267" y="56"/>
                    </a:lnTo>
                    <a:lnTo>
                      <a:pt x="267" y="54"/>
                    </a:lnTo>
                    <a:lnTo>
                      <a:pt x="267" y="52"/>
                    </a:lnTo>
                    <a:lnTo>
                      <a:pt x="263" y="50"/>
                    </a:lnTo>
                    <a:lnTo>
                      <a:pt x="263" y="41"/>
                    </a:lnTo>
                    <a:lnTo>
                      <a:pt x="269" y="35"/>
                    </a:lnTo>
                    <a:lnTo>
                      <a:pt x="267" y="31"/>
                    </a:lnTo>
                    <a:lnTo>
                      <a:pt x="267" y="27"/>
                    </a:lnTo>
                    <a:lnTo>
                      <a:pt x="263" y="27"/>
                    </a:lnTo>
                    <a:lnTo>
                      <a:pt x="261" y="25"/>
                    </a:lnTo>
                    <a:lnTo>
                      <a:pt x="257" y="27"/>
                    </a:lnTo>
                    <a:lnTo>
                      <a:pt x="257" y="27"/>
                    </a:lnTo>
                    <a:lnTo>
                      <a:pt x="255" y="27"/>
                    </a:lnTo>
                    <a:lnTo>
                      <a:pt x="253" y="25"/>
                    </a:lnTo>
                    <a:lnTo>
                      <a:pt x="251" y="23"/>
                    </a:lnTo>
                    <a:lnTo>
                      <a:pt x="247" y="21"/>
                    </a:lnTo>
                    <a:lnTo>
                      <a:pt x="245" y="21"/>
                    </a:lnTo>
                    <a:lnTo>
                      <a:pt x="240" y="23"/>
                    </a:lnTo>
                    <a:lnTo>
                      <a:pt x="238" y="23"/>
                    </a:lnTo>
                    <a:lnTo>
                      <a:pt x="236" y="21"/>
                    </a:lnTo>
                    <a:lnTo>
                      <a:pt x="234" y="19"/>
                    </a:lnTo>
                    <a:lnTo>
                      <a:pt x="234" y="12"/>
                    </a:lnTo>
                    <a:lnTo>
                      <a:pt x="232" y="10"/>
                    </a:lnTo>
                    <a:lnTo>
                      <a:pt x="230" y="10"/>
                    </a:lnTo>
                    <a:lnTo>
                      <a:pt x="220" y="10"/>
                    </a:lnTo>
                    <a:lnTo>
                      <a:pt x="220" y="8"/>
                    </a:lnTo>
                    <a:lnTo>
                      <a:pt x="216" y="8"/>
                    </a:lnTo>
                    <a:lnTo>
                      <a:pt x="213" y="6"/>
                    </a:lnTo>
                    <a:lnTo>
                      <a:pt x="209" y="6"/>
                    </a:lnTo>
                    <a:lnTo>
                      <a:pt x="209" y="8"/>
                    </a:lnTo>
                    <a:lnTo>
                      <a:pt x="209" y="10"/>
                    </a:lnTo>
                    <a:lnTo>
                      <a:pt x="199" y="10"/>
                    </a:lnTo>
                    <a:lnTo>
                      <a:pt x="195" y="10"/>
                    </a:lnTo>
                    <a:lnTo>
                      <a:pt x="193" y="12"/>
                    </a:lnTo>
                    <a:lnTo>
                      <a:pt x="182" y="23"/>
                    </a:lnTo>
                    <a:lnTo>
                      <a:pt x="180" y="29"/>
                    </a:lnTo>
                    <a:lnTo>
                      <a:pt x="180" y="33"/>
                    </a:lnTo>
                    <a:lnTo>
                      <a:pt x="182" y="37"/>
                    </a:lnTo>
                    <a:lnTo>
                      <a:pt x="184" y="41"/>
                    </a:lnTo>
                    <a:lnTo>
                      <a:pt x="187" y="43"/>
                    </a:lnTo>
                    <a:lnTo>
                      <a:pt x="187" y="50"/>
                    </a:lnTo>
                    <a:lnTo>
                      <a:pt x="184" y="52"/>
                    </a:lnTo>
                    <a:lnTo>
                      <a:pt x="178" y="58"/>
                    </a:lnTo>
                    <a:lnTo>
                      <a:pt x="176" y="62"/>
                    </a:lnTo>
                    <a:lnTo>
                      <a:pt x="174" y="64"/>
                    </a:lnTo>
                    <a:lnTo>
                      <a:pt x="166" y="64"/>
                    </a:lnTo>
                    <a:lnTo>
                      <a:pt x="162" y="62"/>
                    </a:lnTo>
                    <a:lnTo>
                      <a:pt x="158" y="58"/>
                    </a:lnTo>
                    <a:lnTo>
                      <a:pt x="153" y="54"/>
                    </a:lnTo>
                    <a:lnTo>
                      <a:pt x="145" y="50"/>
                    </a:lnTo>
                    <a:lnTo>
                      <a:pt x="139" y="46"/>
                    </a:lnTo>
                    <a:lnTo>
                      <a:pt x="133" y="43"/>
                    </a:lnTo>
                    <a:lnTo>
                      <a:pt x="116" y="43"/>
                    </a:lnTo>
                    <a:lnTo>
                      <a:pt x="110" y="41"/>
                    </a:lnTo>
                    <a:lnTo>
                      <a:pt x="108" y="37"/>
                    </a:lnTo>
                    <a:lnTo>
                      <a:pt x="106" y="35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2" y="19"/>
                    </a:lnTo>
                    <a:lnTo>
                      <a:pt x="95" y="17"/>
                    </a:lnTo>
                    <a:lnTo>
                      <a:pt x="91" y="17"/>
                    </a:lnTo>
                    <a:lnTo>
                      <a:pt x="89" y="14"/>
                    </a:lnTo>
                    <a:lnTo>
                      <a:pt x="87" y="12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77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54" y="10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9" y="14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9" y="1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3" name="Freeform 166"/>
              <p:cNvSpPr>
                <a:spLocks/>
              </p:cNvSpPr>
              <p:nvPr/>
            </p:nvSpPr>
            <p:spPr bwMode="auto">
              <a:xfrm>
                <a:off x="2453" y="2177"/>
                <a:ext cx="77" cy="95"/>
              </a:xfrm>
              <a:custGeom>
                <a:avLst/>
                <a:gdLst>
                  <a:gd name="T0" fmla="*/ 77 w 77"/>
                  <a:gd name="T1" fmla="*/ 70 h 95"/>
                  <a:gd name="T2" fmla="*/ 77 w 77"/>
                  <a:gd name="T3" fmla="*/ 66 h 95"/>
                  <a:gd name="T4" fmla="*/ 69 w 77"/>
                  <a:gd name="T5" fmla="*/ 58 h 95"/>
                  <a:gd name="T6" fmla="*/ 69 w 77"/>
                  <a:gd name="T7" fmla="*/ 49 h 95"/>
                  <a:gd name="T8" fmla="*/ 60 w 77"/>
                  <a:gd name="T9" fmla="*/ 51 h 95"/>
                  <a:gd name="T10" fmla="*/ 60 w 77"/>
                  <a:gd name="T11" fmla="*/ 47 h 95"/>
                  <a:gd name="T12" fmla="*/ 56 w 77"/>
                  <a:gd name="T13" fmla="*/ 47 h 95"/>
                  <a:gd name="T14" fmla="*/ 54 w 77"/>
                  <a:gd name="T15" fmla="*/ 45 h 95"/>
                  <a:gd name="T16" fmla="*/ 56 w 77"/>
                  <a:gd name="T17" fmla="*/ 43 h 95"/>
                  <a:gd name="T18" fmla="*/ 58 w 77"/>
                  <a:gd name="T19" fmla="*/ 41 h 95"/>
                  <a:gd name="T20" fmla="*/ 60 w 77"/>
                  <a:gd name="T21" fmla="*/ 37 h 95"/>
                  <a:gd name="T22" fmla="*/ 60 w 77"/>
                  <a:gd name="T23" fmla="*/ 29 h 95"/>
                  <a:gd name="T24" fmla="*/ 56 w 77"/>
                  <a:gd name="T25" fmla="*/ 20 h 95"/>
                  <a:gd name="T26" fmla="*/ 54 w 77"/>
                  <a:gd name="T27" fmla="*/ 20 h 95"/>
                  <a:gd name="T28" fmla="*/ 52 w 77"/>
                  <a:gd name="T29" fmla="*/ 20 h 95"/>
                  <a:gd name="T30" fmla="*/ 52 w 77"/>
                  <a:gd name="T31" fmla="*/ 24 h 95"/>
                  <a:gd name="T32" fmla="*/ 52 w 77"/>
                  <a:gd name="T33" fmla="*/ 29 h 95"/>
                  <a:gd name="T34" fmla="*/ 48 w 77"/>
                  <a:gd name="T35" fmla="*/ 31 h 95"/>
                  <a:gd name="T36" fmla="*/ 48 w 77"/>
                  <a:gd name="T37" fmla="*/ 31 h 95"/>
                  <a:gd name="T38" fmla="*/ 44 w 77"/>
                  <a:gd name="T39" fmla="*/ 29 h 95"/>
                  <a:gd name="T40" fmla="*/ 44 w 77"/>
                  <a:gd name="T41" fmla="*/ 27 h 95"/>
                  <a:gd name="T42" fmla="*/ 42 w 77"/>
                  <a:gd name="T43" fmla="*/ 27 h 95"/>
                  <a:gd name="T44" fmla="*/ 42 w 77"/>
                  <a:gd name="T45" fmla="*/ 10 h 95"/>
                  <a:gd name="T46" fmla="*/ 40 w 77"/>
                  <a:gd name="T47" fmla="*/ 4 h 95"/>
                  <a:gd name="T48" fmla="*/ 37 w 77"/>
                  <a:gd name="T49" fmla="*/ 2 h 95"/>
                  <a:gd name="T50" fmla="*/ 33 w 77"/>
                  <a:gd name="T51" fmla="*/ 0 h 95"/>
                  <a:gd name="T52" fmla="*/ 31 w 77"/>
                  <a:gd name="T53" fmla="*/ 0 h 95"/>
                  <a:gd name="T54" fmla="*/ 31 w 77"/>
                  <a:gd name="T55" fmla="*/ 2 h 95"/>
                  <a:gd name="T56" fmla="*/ 31 w 77"/>
                  <a:gd name="T57" fmla="*/ 4 h 95"/>
                  <a:gd name="T58" fmla="*/ 25 w 77"/>
                  <a:gd name="T59" fmla="*/ 4 h 95"/>
                  <a:gd name="T60" fmla="*/ 27 w 77"/>
                  <a:gd name="T61" fmla="*/ 10 h 95"/>
                  <a:gd name="T62" fmla="*/ 21 w 77"/>
                  <a:gd name="T63" fmla="*/ 12 h 95"/>
                  <a:gd name="T64" fmla="*/ 21 w 77"/>
                  <a:gd name="T65" fmla="*/ 16 h 95"/>
                  <a:gd name="T66" fmla="*/ 19 w 77"/>
                  <a:gd name="T67" fmla="*/ 20 h 95"/>
                  <a:gd name="T68" fmla="*/ 17 w 77"/>
                  <a:gd name="T69" fmla="*/ 20 h 95"/>
                  <a:gd name="T70" fmla="*/ 13 w 77"/>
                  <a:gd name="T71" fmla="*/ 24 h 95"/>
                  <a:gd name="T72" fmla="*/ 11 w 77"/>
                  <a:gd name="T73" fmla="*/ 27 h 95"/>
                  <a:gd name="T74" fmla="*/ 6 w 77"/>
                  <a:gd name="T75" fmla="*/ 31 h 95"/>
                  <a:gd name="T76" fmla="*/ 6 w 77"/>
                  <a:gd name="T77" fmla="*/ 41 h 95"/>
                  <a:gd name="T78" fmla="*/ 0 w 77"/>
                  <a:gd name="T79" fmla="*/ 35 h 95"/>
                  <a:gd name="T80" fmla="*/ 8 w 77"/>
                  <a:gd name="T81" fmla="*/ 45 h 95"/>
                  <a:gd name="T82" fmla="*/ 15 w 77"/>
                  <a:gd name="T83" fmla="*/ 45 h 95"/>
                  <a:gd name="T84" fmla="*/ 17 w 77"/>
                  <a:gd name="T85" fmla="*/ 53 h 95"/>
                  <a:gd name="T86" fmla="*/ 25 w 77"/>
                  <a:gd name="T87" fmla="*/ 53 h 95"/>
                  <a:gd name="T88" fmla="*/ 27 w 77"/>
                  <a:gd name="T89" fmla="*/ 53 h 95"/>
                  <a:gd name="T90" fmla="*/ 29 w 77"/>
                  <a:gd name="T91" fmla="*/ 62 h 95"/>
                  <a:gd name="T92" fmla="*/ 31 w 77"/>
                  <a:gd name="T93" fmla="*/ 66 h 95"/>
                  <a:gd name="T94" fmla="*/ 37 w 77"/>
                  <a:gd name="T95" fmla="*/ 70 h 95"/>
                  <a:gd name="T96" fmla="*/ 40 w 77"/>
                  <a:gd name="T97" fmla="*/ 74 h 95"/>
                  <a:gd name="T98" fmla="*/ 44 w 77"/>
                  <a:gd name="T99" fmla="*/ 78 h 95"/>
                  <a:gd name="T100" fmla="*/ 48 w 77"/>
                  <a:gd name="T101" fmla="*/ 78 h 95"/>
                  <a:gd name="T102" fmla="*/ 52 w 77"/>
                  <a:gd name="T103" fmla="*/ 80 h 95"/>
                  <a:gd name="T104" fmla="*/ 56 w 77"/>
                  <a:gd name="T105" fmla="*/ 82 h 95"/>
                  <a:gd name="T106" fmla="*/ 62 w 77"/>
                  <a:gd name="T107" fmla="*/ 91 h 95"/>
                  <a:gd name="T108" fmla="*/ 73 w 77"/>
                  <a:gd name="T109" fmla="*/ 95 h 95"/>
                  <a:gd name="T110" fmla="*/ 73 w 77"/>
                  <a:gd name="T111" fmla="*/ 95 h 95"/>
                  <a:gd name="T112" fmla="*/ 73 w 77"/>
                  <a:gd name="T113" fmla="*/ 80 h 95"/>
                  <a:gd name="T114" fmla="*/ 75 w 77"/>
                  <a:gd name="T115" fmla="*/ 78 h 95"/>
                  <a:gd name="T116" fmla="*/ 75 w 77"/>
                  <a:gd name="T117" fmla="*/ 76 h 95"/>
                  <a:gd name="T118" fmla="*/ 77 w 77"/>
                  <a:gd name="T119" fmla="*/ 72 h 95"/>
                  <a:gd name="T120" fmla="*/ 77 w 77"/>
                  <a:gd name="T121" fmla="*/ 70 h 95"/>
                  <a:gd name="T122" fmla="*/ 77 w 77"/>
                  <a:gd name="T123" fmla="*/ 70 h 95"/>
                  <a:gd name="T124" fmla="*/ 77 w 77"/>
                  <a:gd name="T125" fmla="*/ 7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95">
                    <a:moveTo>
                      <a:pt x="77" y="70"/>
                    </a:moveTo>
                    <a:lnTo>
                      <a:pt x="77" y="66"/>
                    </a:lnTo>
                    <a:lnTo>
                      <a:pt x="69" y="58"/>
                    </a:lnTo>
                    <a:lnTo>
                      <a:pt x="69" y="49"/>
                    </a:lnTo>
                    <a:lnTo>
                      <a:pt x="60" y="51"/>
                    </a:lnTo>
                    <a:lnTo>
                      <a:pt x="60" y="47"/>
                    </a:lnTo>
                    <a:lnTo>
                      <a:pt x="56" y="47"/>
                    </a:lnTo>
                    <a:lnTo>
                      <a:pt x="54" y="45"/>
                    </a:lnTo>
                    <a:lnTo>
                      <a:pt x="56" y="43"/>
                    </a:lnTo>
                    <a:lnTo>
                      <a:pt x="58" y="41"/>
                    </a:lnTo>
                    <a:lnTo>
                      <a:pt x="60" y="37"/>
                    </a:lnTo>
                    <a:lnTo>
                      <a:pt x="60" y="29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2" y="24"/>
                    </a:lnTo>
                    <a:lnTo>
                      <a:pt x="52" y="29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5" y="4"/>
                    </a:lnTo>
                    <a:lnTo>
                      <a:pt x="27" y="10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3" y="24"/>
                    </a:lnTo>
                    <a:lnTo>
                      <a:pt x="11" y="27"/>
                    </a:lnTo>
                    <a:lnTo>
                      <a:pt x="6" y="31"/>
                    </a:lnTo>
                    <a:lnTo>
                      <a:pt x="6" y="41"/>
                    </a:lnTo>
                    <a:lnTo>
                      <a:pt x="0" y="35"/>
                    </a:lnTo>
                    <a:lnTo>
                      <a:pt x="8" y="45"/>
                    </a:lnTo>
                    <a:lnTo>
                      <a:pt x="15" y="45"/>
                    </a:lnTo>
                    <a:lnTo>
                      <a:pt x="17" y="53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9" y="62"/>
                    </a:lnTo>
                    <a:lnTo>
                      <a:pt x="31" y="66"/>
                    </a:lnTo>
                    <a:lnTo>
                      <a:pt x="37" y="70"/>
                    </a:lnTo>
                    <a:lnTo>
                      <a:pt x="40" y="7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2" y="80"/>
                    </a:lnTo>
                    <a:lnTo>
                      <a:pt x="56" y="82"/>
                    </a:lnTo>
                    <a:lnTo>
                      <a:pt x="62" y="91"/>
                    </a:lnTo>
                    <a:lnTo>
                      <a:pt x="73" y="95"/>
                    </a:lnTo>
                    <a:lnTo>
                      <a:pt x="73" y="95"/>
                    </a:lnTo>
                    <a:lnTo>
                      <a:pt x="73" y="80"/>
                    </a:lnTo>
                    <a:lnTo>
                      <a:pt x="75" y="78"/>
                    </a:lnTo>
                    <a:lnTo>
                      <a:pt x="75" y="76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7" y="7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4" name="Freeform 167"/>
              <p:cNvSpPr>
                <a:spLocks/>
              </p:cNvSpPr>
              <p:nvPr/>
            </p:nvSpPr>
            <p:spPr bwMode="auto">
              <a:xfrm>
                <a:off x="2453" y="2177"/>
                <a:ext cx="77" cy="95"/>
              </a:xfrm>
              <a:custGeom>
                <a:avLst/>
                <a:gdLst>
                  <a:gd name="T0" fmla="*/ 77 w 77"/>
                  <a:gd name="T1" fmla="*/ 70 h 95"/>
                  <a:gd name="T2" fmla="*/ 77 w 77"/>
                  <a:gd name="T3" fmla="*/ 66 h 95"/>
                  <a:gd name="T4" fmla="*/ 69 w 77"/>
                  <a:gd name="T5" fmla="*/ 58 h 95"/>
                  <a:gd name="T6" fmla="*/ 69 w 77"/>
                  <a:gd name="T7" fmla="*/ 49 h 95"/>
                  <a:gd name="T8" fmla="*/ 60 w 77"/>
                  <a:gd name="T9" fmla="*/ 51 h 95"/>
                  <a:gd name="T10" fmla="*/ 60 w 77"/>
                  <a:gd name="T11" fmla="*/ 47 h 95"/>
                  <a:gd name="T12" fmla="*/ 56 w 77"/>
                  <a:gd name="T13" fmla="*/ 47 h 95"/>
                  <a:gd name="T14" fmla="*/ 54 w 77"/>
                  <a:gd name="T15" fmla="*/ 45 h 95"/>
                  <a:gd name="T16" fmla="*/ 56 w 77"/>
                  <a:gd name="T17" fmla="*/ 43 h 95"/>
                  <a:gd name="T18" fmla="*/ 58 w 77"/>
                  <a:gd name="T19" fmla="*/ 41 h 95"/>
                  <a:gd name="T20" fmla="*/ 60 w 77"/>
                  <a:gd name="T21" fmla="*/ 37 h 95"/>
                  <a:gd name="T22" fmla="*/ 60 w 77"/>
                  <a:gd name="T23" fmla="*/ 29 h 95"/>
                  <a:gd name="T24" fmla="*/ 56 w 77"/>
                  <a:gd name="T25" fmla="*/ 20 h 95"/>
                  <a:gd name="T26" fmla="*/ 54 w 77"/>
                  <a:gd name="T27" fmla="*/ 20 h 95"/>
                  <a:gd name="T28" fmla="*/ 52 w 77"/>
                  <a:gd name="T29" fmla="*/ 20 h 95"/>
                  <a:gd name="T30" fmla="*/ 52 w 77"/>
                  <a:gd name="T31" fmla="*/ 24 h 95"/>
                  <a:gd name="T32" fmla="*/ 52 w 77"/>
                  <a:gd name="T33" fmla="*/ 29 h 95"/>
                  <a:gd name="T34" fmla="*/ 48 w 77"/>
                  <a:gd name="T35" fmla="*/ 31 h 95"/>
                  <a:gd name="T36" fmla="*/ 48 w 77"/>
                  <a:gd name="T37" fmla="*/ 31 h 95"/>
                  <a:gd name="T38" fmla="*/ 44 w 77"/>
                  <a:gd name="T39" fmla="*/ 29 h 95"/>
                  <a:gd name="T40" fmla="*/ 44 w 77"/>
                  <a:gd name="T41" fmla="*/ 27 h 95"/>
                  <a:gd name="T42" fmla="*/ 42 w 77"/>
                  <a:gd name="T43" fmla="*/ 27 h 95"/>
                  <a:gd name="T44" fmla="*/ 42 w 77"/>
                  <a:gd name="T45" fmla="*/ 10 h 95"/>
                  <a:gd name="T46" fmla="*/ 40 w 77"/>
                  <a:gd name="T47" fmla="*/ 4 h 95"/>
                  <a:gd name="T48" fmla="*/ 37 w 77"/>
                  <a:gd name="T49" fmla="*/ 2 h 95"/>
                  <a:gd name="T50" fmla="*/ 33 w 77"/>
                  <a:gd name="T51" fmla="*/ 0 h 95"/>
                  <a:gd name="T52" fmla="*/ 31 w 77"/>
                  <a:gd name="T53" fmla="*/ 0 h 95"/>
                  <a:gd name="T54" fmla="*/ 31 w 77"/>
                  <a:gd name="T55" fmla="*/ 2 h 95"/>
                  <a:gd name="T56" fmla="*/ 31 w 77"/>
                  <a:gd name="T57" fmla="*/ 4 h 95"/>
                  <a:gd name="T58" fmla="*/ 25 w 77"/>
                  <a:gd name="T59" fmla="*/ 4 h 95"/>
                  <a:gd name="T60" fmla="*/ 27 w 77"/>
                  <a:gd name="T61" fmla="*/ 10 h 95"/>
                  <a:gd name="T62" fmla="*/ 21 w 77"/>
                  <a:gd name="T63" fmla="*/ 12 h 95"/>
                  <a:gd name="T64" fmla="*/ 21 w 77"/>
                  <a:gd name="T65" fmla="*/ 16 h 95"/>
                  <a:gd name="T66" fmla="*/ 19 w 77"/>
                  <a:gd name="T67" fmla="*/ 20 h 95"/>
                  <a:gd name="T68" fmla="*/ 17 w 77"/>
                  <a:gd name="T69" fmla="*/ 20 h 95"/>
                  <a:gd name="T70" fmla="*/ 13 w 77"/>
                  <a:gd name="T71" fmla="*/ 24 h 95"/>
                  <a:gd name="T72" fmla="*/ 11 w 77"/>
                  <a:gd name="T73" fmla="*/ 27 h 95"/>
                  <a:gd name="T74" fmla="*/ 6 w 77"/>
                  <a:gd name="T75" fmla="*/ 31 h 95"/>
                  <a:gd name="T76" fmla="*/ 6 w 77"/>
                  <a:gd name="T77" fmla="*/ 41 h 95"/>
                  <a:gd name="T78" fmla="*/ 0 w 77"/>
                  <a:gd name="T79" fmla="*/ 35 h 95"/>
                  <a:gd name="T80" fmla="*/ 8 w 77"/>
                  <a:gd name="T81" fmla="*/ 45 h 95"/>
                  <a:gd name="T82" fmla="*/ 15 w 77"/>
                  <a:gd name="T83" fmla="*/ 45 h 95"/>
                  <a:gd name="T84" fmla="*/ 17 w 77"/>
                  <a:gd name="T85" fmla="*/ 53 h 95"/>
                  <a:gd name="T86" fmla="*/ 25 w 77"/>
                  <a:gd name="T87" fmla="*/ 53 h 95"/>
                  <a:gd name="T88" fmla="*/ 27 w 77"/>
                  <a:gd name="T89" fmla="*/ 53 h 95"/>
                  <a:gd name="T90" fmla="*/ 29 w 77"/>
                  <a:gd name="T91" fmla="*/ 62 h 95"/>
                  <a:gd name="T92" fmla="*/ 31 w 77"/>
                  <a:gd name="T93" fmla="*/ 66 h 95"/>
                  <a:gd name="T94" fmla="*/ 37 w 77"/>
                  <a:gd name="T95" fmla="*/ 70 h 95"/>
                  <a:gd name="T96" fmla="*/ 40 w 77"/>
                  <a:gd name="T97" fmla="*/ 74 h 95"/>
                  <a:gd name="T98" fmla="*/ 44 w 77"/>
                  <a:gd name="T99" fmla="*/ 78 h 95"/>
                  <a:gd name="T100" fmla="*/ 48 w 77"/>
                  <a:gd name="T101" fmla="*/ 78 h 95"/>
                  <a:gd name="T102" fmla="*/ 52 w 77"/>
                  <a:gd name="T103" fmla="*/ 80 h 95"/>
                  <a:gd name="T104" fmla="*/ 56 w 77"/>
                  <a:gd name="T105" fmla="*/ 82 h 95"/>
                  <a:gd name="T106" fmla="*/ 62 w 77"/>
                  <a:gd name="T107" fmla="*/ 91 h 95"/>
                  <a:gd name="T108" fmla="*/ 73 w 77"/>
                  <a:gd name="T109" fmla="*/ 95 h 95"/>
                  <a:gd name="T110" fmla="*/ 73 w 77"/>
                  <a:gd name="T111" fmla="*/ 95 h 95"/>
                  <a:gd name="T112" fmla="*/ 73 w 77"/>
                  <a:gd name="T113" fmla="*/ 80 h 95"/>
                  <a:gd name="T114" fmla="*/ 75 w 77"/>
                  <a:gd name="T115" fmla="*/ 78 h 95"/>
                  <a:gd name="T116" fmla="*/ 75 w 77"/>
                  <a:gd name="T117" fmla="*/ 76 h 95"/>
                  <a:gd name="T118" fmla="*/ 77 w 77"/>
                  <a:gd name="T119" fmla="*/ 72 h 95"/>
                  <a:gd name="T120" fmla="*/ 77 w 77"/>
                  <a:gd name="T121" fmla="*/ 70 h 95"/>
                  <a:gd name="T122" fmla="*/ 77 w 77"/>
                  <a:gd name="T123" fmla="*/ 70 h 95"/>
                  <a:gd name="T124" fmla="*/ 77 w 77"/>
                  <a:gd name="T125" fmla="*/ 7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95">
                    <a:moveTo>
                      <a:pt x="77" y="70"/>
                    </a:moveTo>
                    <a:lnTo>
                      <a:pt x="77" y="66"/>
                    </a:lnTo>
                    <a:lnTo>
                      <a:pt x="69" y="58"/>
                    </a:lnTo>
                    <a:lnTo>
                      <a:pt x="69" y="49"/>
                    </a:lnTo>
                    <a:lnTo>
                      <a:pt x="60" y="51"/>
                    </a:lnTo>
                    <a:lnTo>
                      <a:pt x="60" y="47"/>
                    </a:lnTo>
                    <a:lnTo>
                      <a:pt x="56" y="47"/>
                    </a:lnTo>
                    <a:lnTo>
                      <a:pt x="54" y="45"/>
                    </a:lnTo>
                    <a:lnTo>
                      <a:pt x="56" y="43"/>
                    </a:lnTo>
                    <a:lnTo>
                      <a:pt x="58" y="41"/>
                    </a:lnTo>
                    <a:lnTo>
                      <a:pt x="60" y="37"/>
                    </a:lnTo>
                    <a:lnTo>
                      <a:pt x="60" y="29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2" y="24"/>
                    </a:lnTo>
                    <a:lnTo>
                      <a:pt x="52" y="29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5" y="4"/>
                    </a:lnTo>
                    <a:lnTo>
                      <a:pt x="27" y="10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3" y="24"/>
                    </a:lnTo>
                    <a:lnTo>
                      <a:pt x="11" y="27"/>
                    </a:lnTo>
                    <a:lnTo>
                      <a:pt x="6" y="31"/>
                    </a:lnTo>
                    <a:lnTo>
                      <a:pt x="6" y="41"/>
                    </a:lnTo>
                    <a:lnTo>
                      <a:pt x="0" y="35"/>
                    </a:lnTo>
                    <a:lnTo>
                      <a:pt x="8" y="45"/>
                    </a:lnTo>
                    <a:lnTo>
                      <a:pt x="15" y="45"/>
                    </a:lnTo>
                    <a:lnTo>
                      <a:pt x="17" y="53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9" y="62"/>
                    </a:lnTo>
                    <a:lnTo>
                      <a:pt x="31" y="66"/>
                    </a:lnTo>
                    <a:lnTo>
                      <a:pt x="37" y="70"/>
                    </a:lnTo>
                    <a:lnTo>
                      <a:pt x="40" y="7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2" y="80"/>
                    </a:lnTo>
                    <a:lnTo>
                      <a:pt x="56" y="82"/>
                    </a:lnTo>
                    <a:lnTo>
                      <a:pt x="62" y="91"/>
                    </a:lnTo>
                    <a:lnTo>
                      <a:pt x="73" y="95"/>
                    </a:lnTo>
                    <a:lnTo>
                      <a:pt x="73" y="95"/>
                    </a:lnTo>
                    <a:lnTo>
                      <a:pt x="73" y="80"/>
                    </a:lnTo>
                    <a:lnTo>
                      <a:pt x="75" y="78"/>
                    </a:lnTo>
                    <a:lnTo>
                      <a:pt x="75" y="76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7" y="7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5" name="Freeform 168"/>
              <p:cNvSpPr>
                <a:spLocks/>
              </p:cNvSpPr>
              <p:nvPr/>
            </p:nvSpPr>
            <p:spPr bwMode="auto">
              <a:xfrm>
                <a:off x="3127" y="2997"/>
                <a:ext cx="41" cy="43"/>
              </a:xfrm>
              <a:custGeom>
                <a:avLst/>
                <a:gdLst>
                  <a:gd name="T0" fmla="*/ 0 w 41"/>
                  <a:gd name="T1" fmla="*/ 21 h 43"/>
                  <a:gd name="T2" fmla="*/ 6 w 41"/>
                  <a:gd name="T3" fmla="*/ 31 h 43"/>
                  <a:gd name="T4" fmla="*/ 6 w 41"/>
                  <a:gd name="T5" fmla="*/ 35 h 43"/>
                  <a:gd name="T6" fmla="*/ 14 w 41"/>
                  <a:gd name="T7" fmla="*/ 43 h 43"/>
                  <a:gd name="T8" fmla="*/ 18 w 41"/>
                  <a:gd name="T9" fmla="*/ 43 h 43"/>
                  <a:gd name="T10" fmla="*/ 18 w 41"/>
                  <a:gd name="T11" fmla="*/ 41 h 43"/>
                  <a:gd name="T12" fmla="*/ 20 w 41"/>
                  <a:gd name="T13" fmla="*/ 39 h 43"/>
                  <a:gd name="T14" fmla="*/ 20 w 41"/>
                  <a:gd name="T15" fmla="*/ 35 h 43"/>
                  <a:gd name="T16" fmla="*/ 22 w 41"/>
                  <a:gd name="T17" fmla="*/ 33 h 43"/>
                  <a:gd name="T18" fmla="*/ 26 w 41"/>
                  <a:gd name="T19" fmla="*/ 33 h 43"/>
                  <a:gd name="T20" fmla="*/ 31 w 41"/>
                  <a:gd name="T21" fmla="*/ 33 h 43"/>
                  <a:gd name="T22" fmla="*/ 33 w 41"/>
                  <a:gd name="T23" fmla="*/ 31 h 43"/>
                  <a:gd name="T24" fmla="*/ 35 w 41"/>
                  <a:gd name="T25" fmla="*/ 29 h 43"/>
                  <a:gd name="T26" fmla="*/ 37 w 41"/>
                  <a:gd name="T27" fmla="*/ 27 h 43"/>
                  <a:gd name="T28" fmla="*/ 37 w 41"/>
                  <a:gd name="T29" fmla="*/ 23 h 43"/>
                  <a:gd name="T30" fmla="*/ 41 w 41"/>
                  <a:gd name="T31" fmla="*/ 16 h 43"/>
                  <a:gd name="T32" fmla="*/ 41 w 41"/>
                  <a:gd name="T33" fmla="*/ 10 h 43"/>
                  <a:gd name="T34" fmla="*/ 37 w 41"/>
                  <a:gd name="T35" fmla="*/ 8 h 43"/>
                  <a:gd name="T36" fmla="*/ 37 w 41"/>
                  <a:gd name="T37" fmla="*/ 6 h 43"/>
                  <a:gd name="T38" fmla="*/ 35 w 41"/>
                  <a:gd name="T39" fmla="*/ 4 h 43"/>
                  <a:gd name="T40" fmla="*/ 33 w 41"/>
                  <a:gd name="T41" fmla="*/ 0 h 43"/>
                  <a:gd name="T42" fmla="*/ 31 w 41"/>
                  <a:gd name="T43" fmla="*/ 0 h 43"/>
                  <a:gd name="T44" fmla="*/ 22 w 41"/>
                  <a:gd name="T45" fmla="*/ 0 h 43"/>
                  <a:gd name="T46" fmla="*/ 20 w 41"/>
                  <a:gd name="T47" fmla="*/ 0 h 43"/>
                  <a:gd name="T48" fmla="*/ 20 w 41"/>
                  <a:gd name="T49" fmla="*/ 4 h 43"/>
                  <a:gd name="T50" fmla="*/ 14 w 41"/>
                  <a:gd name="T51" fmla="*/ 4 h 43"/>
                  <a:gd name="T52" fmla="*/ 12 w 41"/>
                  <a:gd name="T53" fmla="*/ 6 h 43"/>
                  <a:gd name="T54" fmla="*/ 12 w 41"/>
                  <a:gd name="T55" fmla="*/ 10 h 43"/>
                  <a:gd name="T56" fmla="*/ 8 w 41"/>
                  <a:gd name="T57" fmla="*/ 16 h 43"/>
                  <a:gd name="T58" fmla="*/ 6 w 41"/>
                  <a:gd name="T59" fmla="*/ 21 h 43"/>
                  <a:gd name="T60" fmla="*/ 0 w 41"/>
                  <a:gd name="T61" fmla="*/ 21 h 43"/>
                  <a:gd name="T62" fmla="*/ 0 w 41"/>
                  <a:gd name="T63" fmla="*/ 21 h 43"/>
                  <a:gd name="T64" fmla="*/ 0 w 41"/>
                  <a:gd name="T65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" h="43">
                    <a:moveTo>
                      <a:pt x="0" y="21"/>
                    </a:moveTo>
                    <a:lnTo>
                      <a:pt x="6" y="31"/>
                    </a:lnTo>
                    <a:lnTo>
                      <a:pt x="6" y="35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20" y="39"/>
                    </a:lnTo>
                    <a:lnTo>
                      <a:pt x="20" y="35"/>
                    </a:lnTo>
                    <a:lnTo>
                      <a:pt x="22" y="33"/>
                    </a:lnTo>
                    <a:lnTo>
                      <a:pt x="26" y="33"/>
                    </a:lnTo>
                    <a:lnTo>
                      <a:pt x="31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37" y="23"/>
                    </a:lnTo>
                    <a:lnTo>
                      <a:pt x="41" y="16"/>
                    </a:lnTo>
                    <a:lnTo>
                      <a:pt x="41" y="10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6" name="Freeform 169"/>
              <p:cNvSpPr>
                <a:spLocks/>
              </p:cNvSpPr>
              <p:nvPr/>
            </p:nvSpPr>
            <p:spPr bwMode="auto">
              <a:xfrm>
                <a:off x="3127" y="2997"/>
                <a:ext cx="41" cy="43"/>
              </a:xfrm>
              <a:custGeom>
                <a:avLst/>
                <a:gdLst>
                  <a:gd name="T0" fmla="*/ 0 w 41"/>
                  <a:gd name="T1" fmla="*/ 21 h 43"/>
                  <a:gd name="T2" fmla="*/ 6 w 41"/>
                  <a:gd name="T3" fmla="*/ 31 h 43"/>
                  <a:gd name="T4" fmla="*/ 6 w 41"/>
                  <a:gd name="T5" fmla="*/ 35 h 43"/>
                  <a:gd name="T6" fmla="*/ 14 w 41"/>
                  <a:gd name="T7" fmla="*/ 43 h 43"/>
                  <a:gd name="T8" fmla="*/ 18 w 41"/>
                  <a:gd name="T9" fmla="*/ 43 h 43"/>
                  <a:gd name="T10" fmla="*/ 18 w 41"/>
                  <a:gd name="T11" fmla="*/ 41 h 43"/>
                  <a:gd name="T12" fmla="*/ 20 w 41"/>
                  <a:gd name="T13" fmla="*/ 39 h 43"/>
                  <a:gd name="T14" fmla="*/ 20 w 41"/>
                  <a:gd name="T15" fmla="*/ 35 h 43"/>
                  <a:gd name="T16" fmla="*/ 22 w 41"/>
                  <a:gd name="T17" fmla="*/ 33 h 43"/>
                  <a:gd name="T18" fmla="*/ 26 w 41"/>
                  <a:gd name="T19" fmla="*/ 33 h 43"/>
                  <a:gd name="T20" fmla="*/ 31 w 41"/>
                  <a:gd name="T21" fmla="*/ 33 h 43"/>
                  <a:gd name="T22" fmla="*/ 33 w 41"/>
                  <a:gd name="T23" fmla="*/ 31 h 43"/>
                  <a:gd name="T24" fmla="*/ 35 w 41"/>
                  <a:gd name="T25" fmla="*/ 29 h 43"/>
                  <a:gd name="T26" fmla="*/ 37 w 41"/>
                  <a:gd name="T27" fmla="*/ 27 h 43"/>
                  <a:gd name="T28" fmla="*/ 37 w 41"/>
                  <a:gd name="T29" fmla="*/ 23 h 43"/>
                  <a:gd name="T30" fmla="*/ 41 w 41"/>
                  <a:gd name="T31" fmla="*/ 16 h 43"/>
                  <a:gd name="T32" fmla="*/ 41 w 41"/>
                  <a:gd name="T33" fmla="*/ 10 h 43"/>
                  <a:gd name="T34" fmla="*/ 37 w 41"/>
                  <a:gd name="T35" fmla="*/ 8 h 43"/>
                  <a:gd name="T36" fmla="*/ 37 w 41"/>
                  <a:gd name="T37" fmla="*/ 6 h 43"/>
                  <a:gd name="T38" fmla="*/ 35 w 41"/>
                  <a:gd name="T39" fmla="*/ 4 h 43"/>
                  <a:gd name="T40" fmla="*/ 33 w 41"/>
                  <a:gd name="T41" fmla="*/ 0 h 43"/>
                  <a:gd name="T42" fmla="*/ 31 w 41"/>
                  <a:gd name="T43" fmla="*/ 0 h 43"/>
                  <a:gd name="T44" fmla="*/ 22 w 41"/>
                  <a:gd name="T45" fmla="*/ 0 h 43"/>
                  <a:gd name="T46" fmla="*/ 20 w 41"/>
                  <a:gd name="T47" fmla="*/ 0 h 43"/>
                  <a:gd name="T48" fmla="*/ 20 w 41"/>
                  <a:gd name="T49" fmla="*/ 4 h 43"/>
                  <a:gd name="T50" fmla="*/ 14 w 41"/>
                  <a:gd name="T51" fmla="*/ 4 h 43"/>
                  <a:gd name="T52" fmla="*/ 12 w 41"/>
                  <a:gd name="T53" fmla="*/ 6 h 43"/>
                  <a:gd name="T54" fmla="*/ 12 w 41"/>
                  <a:gd name="T55" fmla="*/ 10 h 43"/>
                  <a:gd name="T56" fmla="*/ 8 w 41"/>
                  <a:gd name="T57" fmla="*/ 16 h 43"/>
                  <a:gd name="T58" fmla="*/ 6 w 41"/>
                  <a:gd name="T59" fmla="*/ 21 h 43"/>
                  <a:gd name="T60" fmla="*/ 0 w 41"/>
                  <a:gd name="T61" fmla="*/ 21 h 43"/>
                  <a:gd name="T62" fmla="*/ 0 w 41"/>
                  <a:gd name="T63" fmla="*/ 21 h 43"/>
                  <a:gd name="T64" fmla="*/ 0 w 41"/>
                  <a:gd name="T65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" h="43">
                    <a:moveTo>
                      <a:pt x="0" y="21"/>
                    </a:moveTo>
                    <a:lnTo>
                      <a:pt x="6" y="31"/>
                    </a:lnTo>
                    <a:lnTo>
                      <a:pt x="6" y="35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20" y="39"/>
                    </a:lnTo>
                    <a:lnTo>
                      <a:pt x="20" y="35"/>
                    </a:lnTo>
                    <a:lnTo>
                      <a:pt x="22" y="33"/>
                    </a:lnTo>
                    <a:lnTo>
                      <a:pt x="26" y="33"/>
                    </a:lnTo>
                    <a:lnTo>
                      <a:pt x="31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37" y="23"/>
                    </a:lnTo>
                    <a:lnTo>
                      <a:pt x="41" y="16"/>
                    </a:lnTo>
                    <a:lnTo>
                      <a:pt x="41" y="10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7" name="Freeform 170"/>
              <p:cNvSpPr>
                <a:spLocks/>
              </p:cNvSpPr>
              <p:nvPr/>
            </p:nvSpPr>
            <p:spPr bwMode="auto">
              <a:xfrm>
                <a:off x="3255" y="1603"/>
                <a:ext cx="27" cy="43"/>
              </a:xfrm>
              <a:custGeom>
                <a:avLst/>
                <a:gdLst>
                  <a:gd name="T0" fmla="*/ 19 w 27"/>
                  <a:gd name="T1" fmla="*/ 27 h 43"/>
                  <a:gd name="T2" fmla="*/ 19 w 27"/>
                  <a:gd name="T3" fmla="*/ 21 h 43"/>
                  <a:gd name="T4" fmla="*/ 21 w 27"/>
                  <a:gd name="T5" fmla="*/ 19 h 43"/>
                  <a:gd name="T6" fmla="*/ 21 w 27"/>
                  <a:gd name="T7" fmla="*/ 19 h 43"/>
                  <a:gd name="T8" fmla="*/ 25 w 27"/>
                  <a:gd name="T9" fmla="*/ 16 h 43"/>
                  <a:gd name="T10" fmla="*/ 25 w 27"/>
                  <a:gd name="T11" fmla="*/ 16 h 43"/>
                  <a:gd name="T12" fmla="*/ 27 w 27"/>
                  <a:gd name="T13" fmla="*/ 12 h 43"/>
                  <a:gd name="T14" fmla="*/ 27 w 27"/>
                  <a:gd name="T15" fmla="*/ 8 h 43"/>
                  <a:gd name="T16" fmla="*/ 25 w 27"/>
                  <a:gd name="T17" fmla="*/ 4 h 43"/>
                  <a:gd name="T18" fmla="*/ 25 w 27"/>
                  <a:gd name="T19" fmla="*/ 4 h 43"/>
                  <a:gd name="T20" fmla="*/ 25 w 27"/>
                  <a:gd name="T21" fmla="*/ 0 h 43"/>
                  <a:gd name="T22" fmla="*/ 14 w 27"/>
                  <a:gd name="T23" fmla="*/ 0 h 43"/>
                  <a:gd name="T24" fmla="*/ 14 w 27"/>
                  <a:gd name="T25" fmla="*/ 0 h 43"/>
                  <a:gd name="T26" fmla="*/ 14 w 27"/>
                  <a:gd name="T27" fmla="*/ 2 h 43"/>
                  <a:gd name="T28" fmla="*/ 14 w 27"/>
                  <a:gd name="T29" fmla="*/ 2 h 43"/>
                  <a:gd name="T30" fmla="*/ 12 w 27"/>
                  <a:gd name="T31" fmla="*/ 4 h 43"/>
                  <a:gd name="T32" fmla="*/ 10 w 27"/>
                  <a:gd name="T33" fmla="*/ 6 h 43"/>
                  <a:gd name="T34" fmla="*/ 8 w 27"/>
                  <a:gd name="T35" fmla="*/ 8 h 43"/>
                  <a:gd name="T36" fmla="*/ 4 w 27"/>
                  <a:gd name="T37" fmla="*/ 19 h 43"/>
                  <a:gd name="T38" fmla="*/ 4 w 27"/>
                  <a:gd name="T39" fmla="*/ 21 h 43"/>
                  <a:gd name="T40" fmla="*/ 4 w 27"/>
                  <a:gd name="T41" fmla="*/ 25 h 43"/>
                  <a:gd name="T42" fmla="*/ 0 w 27"/>
                  <a:gd name="T43" fmla="*/ 31 h 43"/>
                  <a:gd name="T44" fmla="*/ 0 w 27"/>
                  <a:gd name="T45" fmla="*/ 43 h 43"/>
                  <a:gd name="T46" fmla="*/ 4 w 27"/>
                  <a:gd name="T47" fmla="*/ 41 h 43"/>
                  <a:gd name="T48" fmla="*/ 6 w 27"/>
                  <a:gd name="T49" fmla="*/ 35 h 43"/>
                  <a:gd name="T50" fmla="*/ 8 w 27"/>
                  <a:gd name="T51" fmla="*/ 35 h 43"/>
                  <a:gd name="T52" fmla="*/ 10 w 27"/>
                  <a:gd name="T53" fmla="*/ 35 h 43"/>
                  <a:gd name="T54" fmla="*/ 10 w 27"/>
                  <a:gd name="T55" fmla="*/ 35 h 43"/>
                  <a:gd name="T56" fmla="*/ 12 w 27"/>
                  <a:gd name="T57" fmla="*/ 31 h 43"/>
                  <a:gd name="T58" fmla="*/ 12 w 27"/>
                  <a:gd name="T59" fmla="*/ 29 h 43"/>
                  <a:gd name="T60" fmla="*/ 19 w 27"/>
                  <a:gd name="T61" fmla="*/ 27 h 43"/>
                  <a:gd name="T62" fmla="*/ 19 w 27"/>
                  <a:gd name="T63" fmla="*/ 27 h 43"/>
                  <a:gd name="T64" fmla="*/ 19 w 27"/>
                  <a:gd name="T6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43">
                    <a:moveTo>
                      <a:pt x="19" y="27"/>
                    </a:moveTo>
                    <a:lnTo>
                      <a:pt x="19" y="21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7" y="12"/>
                    </a:lnTo>
                    <a:lnTo>
                      <a:pt x="27" y="8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5"/>
                    </a:lnTo>
                    <a:lnTo>
                      <a:pt x="0" y="31"/>
                    </a:lnTo>
                    <a:lnTo>
                      <a:pt x="0" y="43"/>
                    </a:lnTo>
                    <a:lnTo>
                      <a:pt x="4" y="41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Freeform 171"/>
              <p:cNvSpPr>
                <a:spLocks/>
              </p:cNvSpPr>
              <p:nvPr/>
            </p:nvSpPr>
            <p:spPr bwMode="auto">
              <a:xfrm>
                <a:off x="3255" y="1603"/>
                <a:ext cx="27" cy="43"/>
              </a:xfrm>
              <a:custGeom>
                <a:avLst/>
                <a:gdLst>
                  <a:gd name="T0" fmla="*/ 19 w 27"/>
                  <a:gd name="T1" fmla="*/ 27 h 43"/>
                  <a:gd name="T2" fmla="*/ 19 w 27"/>
                  <a:gd name="T3" fmla="*/ 21 h 43"/>
                  <a:gd name="T4" fmla="*/ 21 w 27"/>
                  <a:gd name="T5" fmla="*/ 19 h 43"/>
                  <a:gd name="T6" fmla="*/ 21 w 27"/>
                  <a:gd name="T7" fmla="*/ 19 h 43"/>
                  <a:gd name="T8" fmla="*/ 25 w 27"/>
                  <a:gd name="T9" fmla="*/ 16 h 43"/>
                  <a:gd name="T10" fmla="*/ 25 w 27"/>
                  <a:gd name="T11" fmla="*/ 16 h 43"/>
                  <a:gd name="T12" fmla="*/ 27 w 27"/>
                  <a:gd name="T13" fmla="*/ 12 h 43"/>
                  <a:gd name="T14" fmla="*/ 27 w 27"/>
                  <a:gd name="T15" fmla="*/ 8 h 43"/>
                  <a:gd name="T16" fmla="*/ 25 w 27"/>
                  <a:gd name="T17" fmla="*/ 4 h 43"/>
                  <a:gd name="T18" fmla="*/ 25 w 27"/>
                  <a:gd name="T19" fmla="*/ 4 h 43"/>
                  <a:gd name="T20" fmla="*/ 25 w 27"/>
                  <a:gd name="T21" fmla="*/ 0 h 43"/>
                  <a:gd name="T22" fmla="*/ 14 w 27"/>
                  <a:gd name="T23" fmla="*/ 0 h 43"/>
                  <a:gd name="T24" fmla="*/ 14 w 27"/>
                  <a:gd name="T25" fmla="*/ 0 h 43"/>
                  <a:gd name="T26" fmla="*/ 14 w 27"/>
                  <a:gd name="T27" fmla="*/ 2 h 43"/>
                  <a:gd name="T28" fmla="*/ 14 w 27"/>
                  <a:gd name="T29" fmla="*/ 2 h 43"/>
                  <a:gd name="T30" fmla="*/ 12 w 27"/>
                  <a:gd name="T31" fmla="*/ 4 h 43"/>
                  <a:gd name="T32" fmla="*/ 10 w 27"/>
                  <a:gd name="T33" fmla="*/ 6 h 43"/>
                  <a:gd name="T34" fmla="*/ 8 w 27"/>
                  <a:gd name="T35" fmla="*/ 8 h 43"/>
                  <a:gd name="T36" fmla="*/ 4 w 27"/>
                  <a:gd name="T37" fmla="*/ 19 h 43"/>
                  <a:gd name="T38" fmla="*/ 4 w 27"/>
                  <a:gd name="T39" fmla="*/ 21 h 43"/>
                  <a:gd name="T40" fmla="*/ 4 w 27"/>
                  <a:gd name="T41" fmla="*/ 25 h 43"/>
                  <a:gd name="T42" fmla="*/ 0 w 27"/>
                  <a:gd name="T43" fmla="*/ 31 h 43"/>
                  <a:gd name="T44" fmla="*/ 0 w 27"/>
                  <a:gd name="T45" fmla="*/ 43 h 43"/>
                  <a:gd name="T46" fmla="*/ 4 w 27"/>
                  <a:gd name="T47" fmla="*/ 41 h 43"/>
                  <a:gd name="T48" fmla="*/ 6 w 27"/>
                  <a:gd name="T49" fmla="*/ 35 h 43"/>
                  <a:gd name="T50" fmla="*/ 8 w 27"/>
                  <a:gd name="T51" fmla="*/ 35 h 43"/>
                  <a:gd name="T52" fmla="*/ 10 w 27"/>
                  <a:gd name="T53" fmla="*/ 35 h 43"/>
                  <a:gd name="T54" fmla="*/ 10 w 27"/>
                  <a:gd name="T55" fmla="*/ 35 h 43"/>
                  <a:gd name="T56" fmla="*/ 12 w 27"/>
                  <a:gd name="T57" fmla="*/ 31 h 43"/>
                  <a:gd name="T58" fmla="*/ 12 w 27"/>
                  <a:gd name="T59" fmla="*/ 29 h 43"/>
                  <a:gd name="T60" fmla="*/ 19 w 27"/>
                  <a:gd name="T61" fmla="*/ 27 h 43"/>
                  <a:gd name="T62" fmla="*/ 19 w 27"/>
                  <a:gd name="T63" fmla="*/ 27 h 43"/>
                  <a:gd name="T64" fmla="*/ 19 w 27"/>
                  <a:gd name="T6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43">
                    <a:moveTo>
                      <a:pt x="19" y="27"/>
                    </a:moveTo>
                    <a:lnTo>
                      <a:pt x="19" y="21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7" y="12"/>
                    </a:lnTo>
                    <a:lnTo>
                      <a:pt x="27" y="8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5"/>
                    </a:lnTo>
                    <a:lnTo>
                      <a:pt x="0" y="31"/>
                    </a:lnTo>
                    <a:lnTo>
                      <a:pt x="0" y="43"/>
                    </a:lnTo>
                    <a:lnTo>
                      <a:pt x="4" y="41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27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9" name="Freeform 172"/>
              <p:cNvSpPr>
                <a:spLocks/>
              </p:cNvSpPr>
              <p:nvPr/>
            </p:nvSpPr>
            <p:spPr bwMode="auto">
              <a:xfrm>
                <a:off x="2998" y="1100"/>
                <a:ext cx="106" cy="49"/>
              </a:xfrm>
              <a:custGeom>
                <a:avLst/>
                <a:gdLst>
                  <a:gd name="T0" fmla="*/ 2 w 106"/>
                  <a:gd name="T1" fmla="*/ 39 h 49"/>
                  <a:gd name="T2" fmla="*/ 6 w 106"/>
                  <a:gd name="T3" fmla="*/ 37 h 49"/>
                  <a:gd name="T4" fmla="*/ 21 w 106"/>
                  <a:gd name="T5" fmla="*/ 33 h 49"/>
                  <a:gd name="T6" fmla="*/ 27 w 106"/>
                  <a:gd name="T7" fmla="*/ 35 h 49"/>
                  <a:gd name="T8" fmla="*/ 29 w 106"/>
                  <a:gd name="T9" fmla="*/ 37 h 49"/>
                  <a:gd name="T10" fmla="*/ 31 w 106"/>
                  <a:gd name="T11" fmla="*/ 35 h 49"/>
                  <a:gd name="T12" fmla="*/ 37 w 106"/>
                  <a:gd name="T13" fmla="*/ 37 h 49"/>
                  <a:gd name="T14" fmla="*/ 39 w 106"/>
                  <a:gd name="T15" fmla="*/ 39 h 49"/>
                  <a:gd name="T16" fmla="*/ 42 w 106"/>
                  <a:gd name="T17" fmla="*/ 37 h 49"/>
                  <a:gd name="T18" fmla="*/ 48 w 106"/>
                  <a:gd name="T19" fmla="*/ 39 h 49"/>
                  <a:gd name="T20" fmla="*/ 54 w 106"/>
                  <a:gd name="T21" fmla="*/ 35 h 49"/>
                  <a:gd name="T22" fmla="*/ 58 w 106"/>
                  <a:gd name="T23" fmla="*/ 37 h 49"/>
                  <a:gd name="T24" fmla="*/ 68 w 106"/>
                  <a:gd name="T25" fmla="*/ 39 h 49"/>
                  <a:gd name="T26" fmla="*/ 73 w 106"/>
                  <a:gd name="T27" fmla="*/ 41 h 49"/>
                  <a:gd name="T28" fmla="*/ 79 w 106"/>
                  <a:gd name="T29" fmla="*/ 47 h 49"/>
                  <a:gd name="T30" fmla="*/ 89 w 106"/>
                  <a:gd name="T31" fmla="*/ 47 h 49"/>
                  <a:gd name="T32" fmla="*/ 95 w 106"/>
                  <a:gd name="T33" fmla="*/ 47 h 49"/>
                  <a:gd name="T34" fmla="*/ 100 w 106"/>
                  <a:gd name="T35" fmla="*/ 47 h 49"/>
                  <a:gd name="T36" fmla="*/ 102 w 106"/>
                  <a:gd name="T37" fmla="*/ 41 h 49"/>
                  <a:gd name="T38" fmla="*/ 106 w 106"/>
                  <a:gd name="T39" fmla="*/ 41 h 49"/>
                  <a:gd name="T40" fmla="*/ 106 w 106"/>
                  <a:gd name="T41" fmla="*/ 35 h 49"/>
                  <a:gd name="T42" fmla="*/ 102 w 106"/>
                  <a:gd name="T43" fmla="*/ 29 h 49"/>
                  <a:gd name="T44" fmla="*/ 93 w 106"/>
                  <a:gd name="T45" fmla="*/ 24 h 49"/>
                  <a:gd name="T46" fmla="*/ 100 w 106"/>
                  <a:gd name="T47" fmla="*/ 20 h 49"/>
                  <a:gd name="T48" fmla="*/ 100 w 106"/>
                  <a:gd name="T49" fmla="*/ 16 h 49"/>
                  <a:gd name="T50" fmla="*/ 93 w 106"/>
                  <a:gd name="T51" fmla="*/ 12 h 49"/>
                  <a:gd name="T52" fmla="*/ 87 w 106"/>
                  <a:gd name="T53" fmla="*/ 10 h 49"/>
                  <a:gd name="T54" fmla="*/ 81 w 106"/>
                  <a:gd name="T55" fmla="*/ 12 h 49"/>
                  <a:gd name="T56" fmla="*/ 73 w 106"/>
                  <a:gd name="T57" fmla="*/ 6 h 49"/>
                  <a:gd name="T58" fmla="*/ 68 w 106"/>
                  <a:gd name="T59" fmla="*/ 4 h 49"/>
                  <a:gd name="T60" fmla="*/ 54 w 106"/>
                  <a:gd name="T61" fmla="*/ 0 h 49"/>
                  <a:gd name="T62" fmla="*/ 44 w 106"/>
                  <a:gd name="T63" fmla="*/ 4 h 49"/>
                  <a:gd name="T64" fmla="*/ 46 w 106"/>
                  <a:gd name="T65" fmla="*/ 8 h 49"/>
                  <a:gd name="T66" fmla="*/ 48 w 106"/>
                  <a:gd name="T67" fmla="*/ 16 h 49"/>
                  <a:gd name="T68" fmla="*/ 48 w 106"/>
                  <a:gd name="T69" fmla="*/ 22 h 49"/>
                  <a:gd name="T70" fmla="*/ 35 w 106"/>
                  <a:gd name="T71" fmla="*/ 20 h 49"/>
                  <a:gd name="T72" fmla="*/ 29 w 106"/>
                  <a:gd name="T73" fmla="*/ 14 h 49"/>
                  <a:gd name="T74" fmla="*/ 19 w 106"/>
                  <a:gd name="T75" fmla="*/ 6 h 49"/>
                  <a:gd name="T76" fmla="*/ 13 w 106"/>
                  <a:gd name="T77" fmla="*/ 8 h 49"/>
                  <a:gd name="T78" fmla="*/ 8 w 106"/>
                  <a:gd name="T79" fmla="*/ 12 h 49"/>
                  <a:gd name="T80" fmla="*/ 6 w 106"/>
                  <a:gd name="T81" fmla="*/ 18 h 49"/>
                  <a:gd name="T82" fmla="*/ 2 w 106"/>
                  <a:gd name="T83" fmla="*/ 22 h 49"/>
                  <a:gd name="T84" fmla="*/ 0 w 106"/>
                  <a:gd name="T85" fmla="*/ 33 h 49"/>
                  <a:gd name="T86" fmla="*/ 2 w 106"/>
                  <a:gd name="T87" fmla="*/ 41 h 49"/>
                  <a:gd name="T88" fmla="*/ 2 w 106"/>
                  <a:gd name="T8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49">
                    <a:moveTo>
                      <a:pt x="2" y="39"/>
                    </a:moveTo>
                    <a:lnTo>
                      <a:pt x="2" y="39"/>
                    </a:lnTo>
                    <a:lnTo>
                      <a:pt x="4" y="39"/>
                    </a:lnTo>
                    <a:lnTo>
                      <a:pt x="6" y="37"/>
                    </a:lnTo>
                    <a:lnTo>
                      <a:pt x="17" y="37"/>
                    </a:lnTo>
                    <a:lnTo>
                      <a:pt x="21" y="33"/>
                    </a:lnTo>
                    <a:lnTo>
                      <a:pt x="25" y="33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9" y="39"/>
                    </a:lnTo>
                    <a:lnTo>
                      <a:pt x="42" y="39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8" y="39"/>
                    </a:lnTo>
                    <a:lnTo>
                      <a:pt x="52" y="39"/>
                    </a:lnTo>
                    <a:lnTo>
                      <a:pt x="54" y="35"/>
                    </a:lnTo>
                    <a:lnTo>
                      <a:pt x="58" y="35"/>
                    </a:lnTo>
                    <a:lnTo>
                      <a:pt x="58" y="37"/>
                    </a:lnTo>
                    <a:lnTo>
                      <a:pt x="60" y="39"/>
                    </a:lnTo>
                    <a:lnTo>
                      <a:pt x="68" y="39"/>
                    </a:lnTo>
                    <a:lnTo>
                      <a:pt x="71" y="41"/>
                    </a:lnTo>
                    <a:lnTo>
                      <a:pt x="73" y="41"/>
                    </a:lnTo>
                    <a:lnTo>
                      <a:pt x="75" y="45"/>
                    </a:lnTo>
                    <a:lnTo>
                      <a:pt x="79" y="47"/>
                    </a:lnTo>
                    <a:lnTo>
                      <a:pt x="83" y="49"/>
                    </a:lnTo>
                    <a:lnTo>
                      <a:pt x="89" y="47"/>
                    </a:lnTo>
                    <a:lnTo>
                      <a:pt x="93" y="47"/>
                    </a:lnTo>
                    <a:lnTo>
                      <a:pt x="95" y="47"/>
                    </a:lnTo>
                    <a:lnTo>
                      <a:pt x="97" y="47"/>
                    </a:lnTo>
                    <a:lnTo>
                      <a:pt x="100" y="47"/>
                    </a:lnTo>
                    <a:lnTo>
                      <a:pt x="100" y="45"/>
                    </a:lnTo>
                    <a:lnTo>
                      <a:pt x="102" y="41"/>
                    </a:lnTo>
                    <a:lnTo>
                      <a:pt x="104" y="39"/>
                    </a:lnTo>
                    <a:lnTo>
                      <a:pt x="106" y="41"/>
                    </a:lnTo>
                    <a:lnTo>
                      <a:pt x="106" y="41"/>
                    </a:lnTo>
                    <a:lnTo>
                      <a:pt x="106" y="35"/>
                    </a:lnTo>
                    <a:lnTo>
                      <a:pt x="104" y="31"/>
                    </a:lnTo>
                    <a:lnTo>
                      <a:pt x="102" y="29"/>
                    </a:lnTo>
                    <a:lnTo>
                      <a:pt x="100" y="26"/>
                    </a:lnTo>
                    <a:lnTo>
                      <a:pt x="93" y="24"/>
                    </a:lnTo>
                    <a:lnTo>
                      <a:pt x="95" y="20"/>
                    </a:lnTo>
                    <a:lnTo>
                      <a:pt x="100" y="20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95" y="14"/>
                    </a:lnTo>
                    <a:lnTo>
                      <a:pt x="93" y="12"/>
                    </a:lnTo>
                    <a:lnTo>
                      <a:pt x="89" y="12"/>
                    </a:lnTo>
                    <a:lnTo>
                      <a:pt x="87" y="10"/>
                    </a:lnTo>
                    <a:lnTo>
                      <a:pt x="83" y="10"/>
                    </a:lnTo>
                    <a:lnTo>
                      <a:pt x="81" y="12"/>
                    </a:lnTo>
                    <a:lnTo>
                      <a:pt x="77" y="12"/>
                    </a:lnTo>
                    <a:lnTo>
                      <a:pt x="73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54" y="0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6" y="8"/>
                    </a:lnTo>
                    <a:lnTo>
                      <a:pt x="48" y="12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22"/>
                    </a:lnTo>
                    <a:lnTo>
                      <a:pt x="39" y="22"/>
                    </a:lnTo>
                    <a:lnTo>
                      <a:pt x="35" y="20"/>
                    </a:lnTo>
                    <a:lnTo>
                      <a:pt x="31" y="20"/>
                    </a:lnTo>
                    <a:lnTo>
                      <a:pt x="29" y="14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3"/>
                    </a:lnTo>
                    <a:lnTo>
                      <a:pt x="2" y="37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" y="39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0" name="Freeform 173"/>
              <p:cNvSpPr>
                <a:spLocks/>
              </p:cNvSpPr>
              <p:nvPr/>
            </p:nvSpPr>
            <p:spPr bwMode="auto">
              <a:xfrm>
                <a:off x="2998" y="1100"/>
                <a:ext cx="106" cy="49"/>
              </a:xfrm>
              <a:custGeom>
                <a:avLst/>
                <a:gdLst>
                  <a:gd name="T0" fmla="*/ 2 w 106"/>
                  <a:gd name="T1" fmla="*/ 39 h 49"/>
                  <a:gd name="T2" fmla="*/ 6 w 106"/>
                  <a:gd name="T3" fmla="*/ 37 h 49"/>
                  <a:gd name="T4" fmla="*/ 21 w 106"/>
                  <a:gd name="T5" fmla="*/ 33 h 49"/>
                  <a:gd name="T6" fmla="*/ 27 w 106"/>
                  <a:gd name="T7" fmla="*/ 35 h 49"/>
                  <a:gd name="T8" fmla="*/ 29 w 106"/>
                  <a:gd name="T9" fmla="*/ 37 h 49"/>
                  <a:gd name="T10" fmla="*/ 31 w 106"/>
                  <a:gd name="T11" fmla="*/ 35 h 49"/>
                  <a:gd name="T12" fmla="*/ 37 w 106"/>
                  <a:gd name="T13" fmla="*/ 37 h 49"/>
                  <a:gd name="T14" fmla="*/ 39 w 106"/>
                  <a:gd name="T15" fmla="*/ 39 h 49"/>
                  <a:gd name="T16" fmla="*/ 42 w 106"/>
                  <a:gd name="T17" fmla="*/ 37 h 49"/>
                  <a:gd name="T18" fmla="*/ 48 w 106"/>
                  <a:gd name="T19" fmla="*/ 39 h 49"/>
                  <a:gd name="T20" fmla="*/ 54 w 106"/>
                  <a:gd name="T21" fmla="*/ 35 h 49"/>
                  <a:gd name="T22" fmla="*/ 58 w 106"/>
                  <a:gd name="T23" fmla="*/ 37 h 49"/>
                  <a:gd name="T24" fmla="*/ 68 w 106"/>
                  <a:gd name="T25" fmla="*/ 39 h 49"/>
                  <a:gd name="T26" fmla="*/ 73 w 106"/>
                  <a:gd name="T27" fmla="*/ 41 h 49"/>
                  <a:gd name="T28" fmla="*/ 79 w 106"/>
                  <a:gd name="T29" fmla="*/ 47 h 49"/>
                  <a:gd name="T30" fmla="*/ 89 w 106"/>
                  <a:gd name="T31" fmla="*/ 47 h 49"/>
                  <a:gd name="T32" fmla="*/ 95 w 106"/>
                  <a:gd name="T33" fmla="*/ 47 h 49"/>
                  <a:gd name="T34" fmla="*/ 100 w 106"/>
                  <a:gd name="T35" fmla="*/ 47 h 49"/>
                  <a:gd name="T36" fmla="*/ 102 w 106"/>
                  <a:gd name="T37" fmla="*/ 41 h 49"/>
                  <a:gd name="T38" fmla="*/ 106 w 106"/>
                  <a:gd name="T39" fmla="*/ 41 h 49"/>
                  <a:gd name="T40" fmla="*/ 106 w 106"/>
                  <a:gd name="T41" fmla="*/ 35 h 49"/>
                  <a:gd name="T42" fmla="*/ 102 w 106"/>
                  <a:gd name="T43" fmla="*/ 29 h 49"/>
                  <a:gd name="T44" fmla="*/ 93 w 106"/>
                  <a:gd name="T45" fmla="*/ 24 h 49"/>
                  <a:gd name="T46" fmla="*/ 100 w 106"/>
                  <a:gd name="T47" fmla="*/ 20 h 49"/>
                  <a:gd name="T48" fmla="*/ 100 w 106"/>
                  <a:gd name="T49" fmla="*/ 16 h 49"/>
                  <a:gd name="T50" fmla="*/ 93 w 106"/>
                  <a:gd name="T51" fmla="*/ 12 h 49"/>
                  <a:gd name="T52" fmla="*/ 87 w 106"/>
                  <a:gd name="T53" fmla="*/ 10 h 49"/>
                  <a:gd name="T54" fmla="*/ 81 w 106"/>
                  <a:gd name="T55" fmla="*/ 12 h 49"/>
                  <a:gd name="T56" fmla="*/ 73 w 106"/>
                  <a:gd name="T57" fmla="*/ 6 h 49"/>
                  <a:gd name="T58" fmla="*/ 68 w 106"/>
                  <a:gd name="T59" fmla="*/ 4 h 49"/>
                  <a:gd name="T60" fmla="*/ 54 w 106"/>
                  <a:gd name="T61" fmla="*/ 0 h 49"/>
                  <a:gd name="T62" fmla="*/ 44 w 106"/>
                  <a:gd name="T63" fmla="*/ 4 h 49"/>
                  <a:gd name="T64" fmla="*/ 46 w 106"/>
                  <a:gd name="T65" fmla="*/ 8 h 49"/>
                  <a:gd name="T66" fmla="*/ 48 w 106"/>
                  <a:gd name="T67" fmla="*/ 16 h 49"/>
                  <a:gd name="T68" fmla="*/ 48 w 106"/>
                  <a:gd name="T69" fmla="*/ 22 h 49"/>
                  <a:gd name="T70" fmla="*/ 35 w 106"/>
                  <a:gd name="T71" fmla="*/ 20 h 49"/>
                  <a:gd name="T72" fmla="*/ 29 w 106"/>
                  <a:gd name="T73" fmla="*/ 14 h 49"/>
                  <a:gd name="T74" fmla="*/ 19 w 106"/>
                  <a:gd name="T75" fmla="*/ 6 h 49"/>
                  <a:gd name="T76" fmla="*/ 13 w 106"/>
                  <a:gd name="T77" fmla="*/ 8 h 49"/>
                  <a:gd name="T78" fmla="*/ 8 w 106"/>
                  <a:gd name="T79" fmla="*/ 12 h 49"/>
                  <a:gd name="T80" fmla="*/ 6 w 106"/>
                  <a:gd name="T81" fmla="*/ 18 h 49"/>
                  <a:gd name="T82" fmla="*/ 2 w 106"/>
                  <a:gd name="T83" fmla="*/ 22 h 49"/>
                  <a:gd name="T84" fmla="*/ 0 w 106"/>
                  <a:gd name="T85" fmla="*/ 33 h 49"/>
                  <a:gd name="T86" fmla="*/ 2 w 106"/>
                  <a:gd name="T87" fmla="*/ 41 h 49"/>
                  <a:gd name="T88" fmla="*/ 2 w 106"/>
                  <a:gd name="T8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49">
                    <a:moveTo>
                      <a:pt x="2" y="39"/>
                    </a:moveTo>
                    <a:lnTo>
                      <a:pt x="2" y="39"/>
                    </a:lnTo>
                    <a:lnTo>
                      <a:pt x="4" y="39"/>
                    </a:lnTo>
                    <a:lnTo>
                      <a:pt x="6" y="37"/>
                    </a:lnTo>
                    <a:lnTo>
                      <a:pt x="17" y="37"/>
                    </a:lnTo>
                    <a:lnTo>
                      <a:pt x="21" y="33"/>
                    </a:lnTo>
                    <a:lnTo>
                      <a:pt x="25" y="33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9" y="39"/>
                    </a:lnTo>
                    <a:lnTo>
                      <a:pt x="42" y="39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8" y="39"/>
                    </a:lnTo>
                    <a:lnTo>
                      <a:pt x="52" y="39"/>
                    </a:lnTo>
                    <a:lnTo>
                      <a:pt x="54" y="35"/>
                    </a:lnTo>
                    <a:lnTo>
                      <a:pt x="58" y="35"/>
                    </a:lnTo>
                    <a:lnTo>
                      <a:pt x="58" y="37"/>
                    </a:lnTo>
                    <a:lnTo>
                      <a:pt x="60" y="39"/>
                    </a:lnTo>
                    <a:lnTo>
                      <a:pt x="68" y="39"/>
                    </a:lnTo>
                    <a:lnTo>
                      <a:pt x="71" y="41"/>
                    </a:lnTo>
                    <a:lnTo>
                      <a:pt x="73" y="41"/>
                    </a:lnTo>
                    <a:lnTo>
                      <a:pt x="75" y="45"/>
                    </a:lnTo>
                    <a:lnTo>
                      <a:pt x="79" y="47"/>
                    </a:lnTo>
                    <a:lnTo>
                      <a:pt x="83" y="49"/>
                    </a:lnTo>
                    <a:lnTo>
                      <a:pt x="89" y="47"/>
                    </a:lnTo>
                    <a:lnTo>
                      <a:pt x="93" y="47"/>
                    </a:lnTo>
                    <a:lnTo>
                      <a:pt x="95" y="47"/>
                    </a:lnTo>
                    <a:lnTo>
                      <a:pt x="97" y="47"/>
                    </a:lnTo>
                    <a:lnTo>
                      <a:pt x="100" y="47"/>
                    </a:lnTo>
                    <a:lnTo>
                      <a:pt x="100" y="45"/>
                    </a:lnTo>
                    <a:lnTo>
                      <a:pt x="102" y="41"/>
                    </a:lnTo>
                    <a:lnTo>
                      <a:pt x="104" y="39"/>
                    </a:lnTo>
                    <a:lnTo>
                      <a:pt x="106" y="41"/>
                    </a:lnTo>
                    <a:lnTo>
                      <a:pt x="106" y="41"/>
                    </a:lnTo>
                    <a:lnTo>
                      <a:pt x="106" y="35"/>
                    </a:lnTo>
                    <a:lnTo>
                      <a:pt x="104" y="31"/>
                    </a:lnTo>
                    <a:lnTo>
                      <a:pt x="102" y="29"/>
                    </a:lnTo>
                    <a:lnTo>
                      <a:pt x="100" y="26"/>
                    </a:lnTo>
                    <a:lnTo>
                      <a:pt x="93" y="24"/>
                    </a:lnTo>
                    <a:lnTo>
                      <a:pt x="95" y="20"/>
                    </a:lnTo>
                    <a:lnTo>
                      <a:pt x="100" y="20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95" y="14"/>
                    </a:lnTo>
                    <a:lnTo>
                      <a:pt x="93" y="12"/>
                    </a:lnTo>
                    <a:lnTo>
                      <a:pt x="89" y="12"/>
                    </a:lnTo>
                    <a:lnTo>
                      <a:pt x="87" y="10"/>
                    </a:lnTo>
                    <a:lnTo>
                      <a:pt x="83" y="10"/>
                    </a:lnTo>
                    <a:lnTo>
                      <a:pt x="81" y="12"/>
                    </a:lnTo>
                    <a:lnTo>
                      <a:pt x="77" y="12"/>
                    </a:lnTo>
                    <a:lnTo>
                      <a:pt x="73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54" y="0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6" y="8"/>
                    </a:lnTo>
                    <a:lnTo>
                      <a:pt x="48" y="12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22"/>
                    </a:lnTo>
                    <a:lnTo>
                      <a:pt x="39" y="22"/>
                    </a:lnTo>
                    <a:lnTo>
                      <a:pt x="35" y="20"/>
                    </a:lnTo>
                    <a:lnTo>
                      <a:pt x="31" y="20"/>
                    </a:lnTo>
                    <a:lnTo>
                      <a:pt x="29" y="14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3"/>
                    </a:lnTo>
                    <a:lnTo>
                      <a:pt x="2" y="37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" y="3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1" name="Freeform 174"/>
              <p:cNvSpPr>
                <a:spLocks/>
              </p:cNvSpPr>
              <p:nvPr/>
            </p:nvSpPr>
            <p:spPr bwMode="auto">
              <a:xfrm>
                <a:off x="4403" y="1870"/>
                <a:ext cx="151" cy="191"/>
              </a:xfrm>
              <a:custGeom>
                <a:avLst/>
                <a:gdLst>
                  <a:gd name="T0" fmla="*/ 10 w 151"/>
                  <a:gd name="T1" fmla="*/ 52 h 191"/>
                  <a:gd name="T2" fmla="*/ 8 w 151"/>
                  <a:gd name="T3" fmla="*/ 62 h 191"/>
                  <a:gd name="T4" fmla="*/ 16 w 151"/>
                  <a:gd name="T5" fmla="*/ 68 h 191"/>
                  <a:gd name="T6" fmla="*/ 21 w 151"/>
                  <a:gd name="T7" fmla="*/ 62 h 191"/>
                  <a:gd name="T8" fmla="*/ 25 w 151"/>
                  <a:gd name="T9" fmla="*/ 73 h 191"/>
                  <a:gd name="T10" fmla="*/ 27 w 151"/>
                  <a:gd name="T11" fmla="*/ 79 h 191"/>
                  <a:gd name="T12" fmla="*/ 23 w 151"/>
                  <a:gd name="T13" fmla="*/ 89 h 191"/>
                  <a:gd name="T14" fmla="*/ 27 w 151"/>
                  <a:gd name="T15" fmla="*/ 93 h 191"/>
                  <a:gd name="T16" fmla="*/ 25 w 151"/>
                  <a:gd name="T17" fmla="*/ 110 h 191"/>
                  <a:gd name="T18" fmla="*/ 33 w 151"/>
                  <a:gd name="T19" fmla="*/ 104 h 191"/>
                  <a:gd name="T20" fmla="*/ 39 w 151"/>
                  <a:gd name="T21" fmla="*/ 95 h 191"/>
                  <a:gd name="T22" fmla="*/ 50 w 151"/>
                  <a:gd name="T23" fmla="*/ 99 h 191"/>
                  <a:gd name="T24" fmla="*/ 58 w 151"/>
                  <a:gd name="T25" fmla="*/ 91 h 191"/>
                  <a:gd name="T26" fmla="*/ 66 w 151"/>
                  <a:gd name="T27" fmla="*/ 91 h 191"/>
                  <a:gd name="T28" fmla="*/ 76 w 151"/>
                  <a:gd name="T29" fmla="*/ 95 h 191"/>
                  <a:gd name="T30" fmla="*/ 85 w 151"/>
                  <a:gd name="T31" fmla="*/ 106 h 191"/>
                  <a:gd name="T32" fmla="*/ 93 w 151"/>
                  <a:gd name="T33" fmla="*/ 122 h 191"/>
                  <a:gd name="T34" fmla="*/ 105 w 151"/>
                  <a:gd name="T35" fmla="*/ 143 h 191"/>
                  <a:gd name="T36" fmla="*/ 108 w 151"/>
                  <a:gd name="T37" fmla="*/ 149 h 191"/>
                  <a:gd name="T38" fmla="*/ 112 w 151"/>
                  <a:gd name="T39" fmla="*/ 153 h 191"/>
                  <a:gd name="T40" fmla="*/ 108 w 151"/>
                  <a:gd name="T41" fmla="*/ 162 h 191"/>
                  <a:gd name="T42" fmla="*/ 114 w 151"/>
                  <a:gd name="T43" fmla="*/ 170 h 191"/>
                  <a:gd name="T44" fmla="*/ 112 w 151"/>
                  <a:gd name="T45" fmla="*/ 178 h 191"/>
                  <a:gd name="T46" fmla="*/ 108 w 151"/>
                  <a:gd name="T47" fmla="*/ 184 h 191"/>
                  <a:gd name="T48" fmla="*/ 116 w 151"/>
                  <a:gd name="T49" fmla="*/ 184 h 191"/>
                  <a:gd name="T50" fmla="*/ 122 w 151"/>
                  <a:gd name="T51" fmla="*/ 191 h 191"/>
                  <a:gd name="T52" fmla="*/ 120 w 151"/>
                  <a:gd name="T53" fmla="*/ 182 h 191"/>
                  <a:gd name="T54" fmla="*/ 137 w 151"/>
                  <a:gd name="T55" fmla="*/ 178 h 191"/>
                  <a:gd name="T56" fmla="*/ 147 w 151"/>
                  <a:gd name="T57" fmla="*/ 178 h 191"/>
                  <a:gd name="T58" fmla="*/ 147 w 151"/>
                  <a:gd name="T59" fmla="*/ 170 h 191"/>
                  <a:gd name="T60" fmla="*/ 149 w 151"/>
                  <a:gd name="T61" fmla="*/ 160 h 191"/>
                  <a:gd name="T62" fmla="*/ 134 w 151"/>
                  <a:gd name="T63" fmla="*/ 147 h 191"/>
                  <a:gd name="T64" fmla="*/ 141 w 151"/>
                  <a:gd name="T65" fmla="*/ 145 h 191"/>
                  <a:gd name="T66" fmla="*/ 141 w 151"/>
                  <a:gd name="T67" fmla="*/ 139 h 191"/>
                  <a:gd name="T68" fmla="*/ 132 w 151"/>
                  <a:gd name="T69" fmla="*/ 137 h 191"/>
                  <a:gd name="T70" fmla="*/ 124 w 151"/>
                  <a:gd name="T71" fmla="*/ 124 h 191"/>
                  <a:gd name="T72" fmla="*/ 118 w 151"/>
                  <a:gd name="T73" fmla="*/ 118 h 191"/>
                  <a:gd name="T74" fmla="*/ 108 w 151"/>
                  <a:gd name="T75" fmla="*/ 104 h 191"/>
                  <a:gd name="T76" fmla="*/ 103 w 151"/>
                  <a:gd name="T77" fmla="*/ 95 h 191"/>
                  <a:gd name="T78" fmla="*/ 95 w 151"/>
                  <a:gd name="T79" fmla="*/ 91 h 191"/>
                  <a:gd name="T80" fmla="*/ 91 w 151"/>
                  <a:gd name="T81" fmla="*/ 83 h 191"/>
                  <a:gd name="T82" fmla="*/ 76 w 151"/>
                  <a:gd name="T83" fmla="*/ 73 h 191"/>
                  <a:gd name="T84" fmla="*/ 72 w 151"/>
                  <a:gd name="T85" fmla="*/ 64 h 191"/>
                  <a:gd name="T86" fmla="*/ 79 w 151"/>
                  <a:gd name="T87" fmla="*/ 64 h 191"/>
                  <a:gd name="T88" fmla="*/ 85 w 151"/>
                  <a:gd name="T89" fmla="*/ 60 h 191"/>
                  <a:gd name="T90" fmla="*/ 91 w 151"/>
                  <a:gd name="T91" fmla="*/ 52 h 191"/>
                  <a:gd name="T92" fmla="*/ 76 w 151"/>
                  <a:gd name="T93" fmla="*/ 44 h 191"/>
                  <a:gd name="T94" fmla="*/ 81 w 151"/>
                  <a:gd name="T95" fmla="*/ 42 h 191"/>
                  <a:gd name="T96" fmla="*/ 68 w 151"/>
                  <a:gd name="T97" fmla="*/ 33 h 191"/>
                  <a:gd name="T98" fmla="*/ 64 w 151"/>
                  <a:gd name="T99" fmla="*/ 42 h 191"/>
                  <a:gd name="T100" fmla="*/ 60 w 151"/>
                  <a:gd name="T101" fmla="*/ 37 h 191"/>
                  <a:gd name="T102" fmla="*/ 50 w 151"/>
                  <a:gd name="T103" fmla="*/ 29 h 191"/>
                  <a:gd name="T104" fmla="*/ 45 w 151"/>
                  <a:gd name="T105" fmla="*/ 15 h 191"/>
                  <a:gd name="T106" fmla="*/ 39 w 151"/>
                  <a:gd name="T107" fmla="*/ 13 h 191"/>
                  <a:gd name="T108" fmla="*/ 35 w 151"/>
                  <a:gd name="T109" fmla="*/ 4 h 191"/>
                  <a:gd name="T110" fmla="*/ 23 w 151"/>
                  <a:gd name="T111" fmla="*/ 2 h 191"/>
                  <a:gd name="T112" fmla="*/ 29 w 151"/>
                  <a:gd name="T113" fmla="*/ 29 h 191"/>
                  <a:gd name="T114" fmla="*/ 8 w 151"/>
                  <a:gd name="T115" fmla="*/ 29 h 191"/>
                  <a:gd name="T116" fmla="*/ 8 w 151"/>
                  <a:gd name="T117" fmla="*/ 37 h 191"/>
                  <a:gd name="T118" fmla="*/ 0 w 151"/>
                  <a:gd name="T119" fmla="*/ 44 h 191"/>
                  <a:gd name="T120" fmla="*/ 4 w 151"/>
                  <a:gd name="T121" fmla="*/ 48 h 191"/>
                  <a:gd name="T122" fmla="*/ 6 w 151"/>
                  <a:gd name="T123" fmla="*/ 5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1" h="191">
                    <a:moveTo>
                      <a:pt x="6" y="50"/>
                    </a:moveTo>
                    <a:lnTo>
                      <a:pt x="8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6" y="68"/>
                    </a:lnTo>
                    <a:lnTo>
                      <a:pt x="16" y="64"/>
                    </a:lnTo>
                    <a:lnTo>
                      <a:pt x="21" y="64"/>
                    </a:lnTo>
                    <a:lnTo>
                      <a:pt x="21" y="62"/>
                    </a:lnTo>
                    <a:lnTo>
                      <a:pt x="23" y="62"/>
                    </a:lnTo>
                    <a:lnTo>
                      <a:pt x="25" y="64"/>
                    </a:lnTo>
                    <a:lnTo>
                      <a:pt x="25" y="73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7" y="79"/>
                    </a:lnTo>
                    <a:lnTo>
                      <a:pt x="27" y="83"/>
                    </a:lnTo>
                    <a:lnTo>
                      <a:pt x="25" y="85"/>
                    </a:lnTo>
                    <a:lnTo>
                      <a:pt x="23" y="89"/>
                    </a:lnTo>
                    <a:lnTo>
                      <a:pt x="25" y="89"/>
                    </a:lnTo>
                    <a:lnTo>
                      <a:pt x="27" y="91"/>
                    </a:lnTo>
                    <a:lnTo>
                      <a:pt x="27" y="93"/>
                    </a:lnTo>
                    <a:lnTo>
                      <a:pt x="21" y="108"/>
                    </a:lnTo>
                    <a:lnTo>
                      <a:pt x="21" y="110"/>
                    </a:lnTo>
                    <a:lnTo>
                      <a:pt x="25" y="110"/>
                    </a:lnTo>
                    <a:lnTo>
                      <a:pt x="31" y="108"/>
                    </a:lnTo>
                    <a:lnTo>
                      <a:pt x="33" y="106"/>
                    </a:lnTo>
                    <a:lnTo>
                      <a:pt x="33" y="104"/>
                    </a:lnTo>
                    <a:lnTo>
                      <a:pt x="37" y="99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41" y="95"/>
                    </a:lnTo>
                    <a:lnTo>
                      <a:pt x="43" y="97"/>
                    </a:lnTo>
                    <a:lnTo>
                      <a:pt x="50" y="99"/>
                    </a:lnTo>
                    <a:lnTo>
                      <a:pt x="54" y="99"/>
                    </a:lnTo>
                    <a:lnTo>
                      <a:pt x="58" y="95"/>
                    </a:lnTo>
                    <a:lnTo>
                      <a:pt x="58" y="91"/>
                    </a:lnTo>
                    <a:lnTo>
                      <a:pt x="60" y="91"/>
                    </a:lnTo>
                    <a:lnTo>
                      <a:pt x="64" y="91"/>
                    </a:lnTo>
                    <a:lnTo>
                      <a:pt x="66" y="91"/>
                    </a:lnTo>
                    <a:lnTo>
                      <a:pt x="68" y="93"/>
                    </a:lnTo>
                    <a:lnTo>
                      <a:pt x="74" y="93"/>
                    </a:lnTo>
                    <a:lnTo>
                      <a:pt x="76" y="95"/>
                    </a:lnTo>
                    <a:lnTo>
                      <a:pt x="76" y="99"/>
                    </a:lnTo>
                    <a:lnTo>
                      <a:pt x="81" y="102"/>
                    </a:lnTo>
                    <a:lnTo>
                      <a:pt x="85" y="106"/>
                    </a:lnTo>
                    <a:lnTo>
                      <a:pt x="87" y="108"/>
                    </a:lnTo>
                    <a:lnTo>
                      <a:pt x="91" y="112"/>
                    </a:lnTo>
                    <a:lnTo>
                      <a:pt x="93" y="122"/>
                    </a:lnTo>
                    <a:lnTo>
                      <a:pt x="93" y="126"/>
                    </a:lnTo>
                    <a:lnTo>
                      <a:pt x="95" y="133"/>
                    </a:lnTo>
                    <a:lnTo>
                      <a:pt x="105" y="143"/>
                    </a:lnTo>
                    <a:lnTo>
                      <a:pt x="105" y="145"/>
                    </a:lnTo>
                    <a:lnTo>
                      <a:pt x="108" y="145"/>
                    </a:lnTo>
                    <a:lnTo>
                      <a:pt x="108" y="149"/>
                    </a:lnTo>
                    <a:lnTo>
                      <a:pt x="108" y="147"/>
                    </a:lnTo>
                    <a:lnTo>
                      <a:pt x="108" y="149"/>
                    </a:lnTo>
                    <a:lnTo>
                      <a:pt x="112" y="153"/>
                    </a:lnTo>
                    <a:lnTo>
                      <a:pt x="108" y="160"/>
                    </a:lnTo>
                    <a:lnTo>
                      <a:pt x="108" y="162"/>
                    </a:lnTo>
                    <a:lnTo>
                      <a:pt x="108" y="162"/>
                    </a:lnTo>
                    <a:lnTo>
                      <a:pt x="110" y="166"/>
                    </a:lnTo>
                    <a:lnTo>
                      <a:pt x="112" y="168"/>
                    </a:lnTo>
                    <a:lnTo>
                      <a:pt x="114" y="170"/>
                    </a:lnTo>
                    <a:lnTo>
                      <a:pt x="114" y="172"/>
                    </a:lnTo>
                    <a:lnTo>
                      <a:pt x="112" y="174"/>
                    </a:lnTo>
                    <a:lnTo>
                      <a:pt x="112" y="178"/>
                    </a:lnTo>
                    <a:lnTo>
                      <a:pt x="108" y="178"/>
                    </a:lnTo>
                    <a:lnTo>
                      <a:pt x="108" y="180"/>
                    </a:lnTo>
                    <a:lnTo>
                      <a:pt x="108" y="184"/>
                    </a:lnTo>
                    <a:lnTo>
                      <a:pt x="112" y="184"/>
                    </a:lnTo>
                    <a:lnTo>
                      <a:pt x="114" y="184"/>
                    </a:lnTo>
                    <a:lnTo>
                      <a:pt x="116" y="184"/>
                    </a:lnTo>
                    <a:lnTo>
                      <a:pt x="116" y="186"/>
                    </a:lnTo>
                    <a:lnTo>
                      <a:pt x="118" y="191"/>
                    </a:lnTo>
                    <a:lnTo>
                      <a:pt x="122" y="191"/>
                    </a:lnTo>
                    <a:lnTo>
                      <a:pt x="124" y="189"/>
                    </a:lnTo>
                    <a:lnTo>
                      <a:pt x="124" y="184"/>
                    </a:lnTo>
                    <a:lnTo>
                      <a:pt x="120" y="182"/>
                    </a:lnTo>
                    <a:lnTo>
                      <a:pt x="124" y="178"/>
                    </a:lnTo>
                    <a:lnTo>
                      <a:pt x="128" y="176"/>
                    </a:lnTo>
                    <a:lnTo>
                      <a:pt x="137" y="178"/>
                    </a:lnTo>
                    <a:lnTo>
                      <a:pt x="141" y="176"/>
                    </a:lnTo>
                    <a:lnTo>
                      <a:pt x="145" y="178"/>
                    </a:lnTo>
                    <a:lnTo>
                      <a:pt x="147" y="178"/>
                    </a:lnTo>
                    <a:lnTo>
                      <a:pt x="151" y="174"/>
                    </a:lnTo>
                    <a:lnTo>
                      <a:pt x="151" y="172"/>
                    </a:lnTo>
                    <a:lnTo>
                      <a:pt x="147" y="170"/>
                    </a:lnTo>
                    <a:lnTo>
                      <a:pt x="145" y="170"/>
                    </a:lnTo>
                    <a:lnTo>
                      <a:pt x="151" y="160"/>
                    </a:lnTo>
                    <a:lnTo>
                      <a:pt x="149" y="160"/>
                    </a:lnTo>
                    <a:lnTo>
                      <a:pt x="147" y="157"/>
                    </a:lnTo>
                    <a:lnTo>
                      <a:pt x="141" y="153"/>
                    </a:lnTo>
                    <a:lnTo>
                      <a:pt x="134" y="147"/>
                    </a:lnTo>
                    <a:lnTo>
                      <a:pt x="137" y="147"/>
                    </a:lnTo>
                    <a:lnTo>
                      <a:pt x="139" y="145"/>
                    </a:lnTo>
                    <a:lnTo>
                      <a:pt x="141" y="145"/>
                    </a:lnTo>
                    <a:lnTo>
                      <a:pt x="141" y="145"/>
                    </a:lnTo>
                    <a:lnTo>
                      <a:pt x="141" y="141"/>
                    </a:lnTo>
                    <a:lnTo>
                      <a:pt x="141" y="139"/>
                    </a:lnTo>
                    <a:lnTo>
                      <a:pt x="137" y="139"/>
                    </a:lnTo>
                    <a:lnTo>
                      <a:pt x="134" y="137"/>
                    </a:lnTo>
                    <a:lnTo>
                      <a:pt x="132" y="137"/>
                    </a:lnTo>
                    <a:lnTo>
                      <a:pt x="128" y="133"/>
                    </a:lnTo>
                    <a:lnTo>
                      <a:pt x="126" y="126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2"/>
                    </a:lnTo>
                    <a:lnTo>
                      <a:pt x="118" y="118"/>
                    </a:lnTo>
                    <a:lnTo>
                      <a:pt x="114" y="114"/>
                    </a:lnTo>
                    <a:lnTo>
                      <a:pt x="110" y="110"/>
                    </a:lnTo>
                    <a:lnTo>
                      <a:pt x="108" y="104"/>
                    </a:lnTo>
                    <a:lnTo>
                      <a:pt x="108" y="97"/>
                    </a:lnTo>
                    <a:lnTo>
                      <a:pt x="105" y="97"/>
                    </a:lnTo>
                    <a:lnTo>
                      <a:pt x="103" y="95"/>
                    </a:lnTo>
                    <a:lnTo>
                      <a:pt x="101" y="93"/>
                    </a:lnTo>
                    <a:lnTo>
                      <a:pt x="97" y="93"/>
                    </a:lnTo>
                    <a:lnTo>
                      <a:pt x="95" y="91"/>
                    </a:lnTo>
                    <a:lnTo>
                      <a:pt x="95" y="83"/>
                    </a:lnTo>
                    <a:lnTo>
                      <a:pt x="93" y="83"/>
                    </a:lnTo>
                    <a:lnTo>
                      <a:pt x="91" y="83"/>
                    </a:lnTo>
                    <a:lnTo>
                      <a:pt x="89" y="81"/>
                    </a:lnTo>
                    <a:lnTo>
                      <a:pt x="85" y="77"/>
                    </a:lnTo>
                    <a:lnTo>
                      <a:pt x="76" y="73"/>
                    </a:lnTo>
                    <a:lnTo>
                      <a:pt x="74" y="71"/>
                    </a:lnTo>
                    <a:lnTo>
                      <a:pt x="72" y="68"/>
                    </a:lnTo>
                    <a:lnTo>
                      <a:pt x="72" y="64"/>
                    </a:lnTo>
                    <a:lnTo>
                      <a:pt x="70" y="62"/>
                    </a:lnTo>
                    <a:lnTo>
                      <a:pt x="76" y="62"/>
                    </a:lnTo>
                    <a:lnTo>
                      <a:pt x="79" y="64"/>
                    </a:lnTo>
                    <a:lnTo>
                      <a:pt x="83" y="64"/>
                    </a:lnTo>
                    <a:lnTo>
                      <a:pt x="85" y="62"/>
                    </a:lnTo>
                    <a:lnTo>
                      <a:pt x="85" y="60"/>
                    </a:lnTo>
                    <a:lnTo>
                      <a:pt x="89" y="58"/>
                    </a:lnTo>
                    <a:lnTo>
                      <a:pt x="91" y="54"/>
                    </a:lnTo>
                    <a:lnTo>
                      <a:pt x="91" y="52"/>
                    </a:lnTo>
                    <a:lnTo>
                      <a:pt x="87" y="50"/>
                    </a:lnTo>
                    <a:lnTo>
                      <a:pt x="83" y="48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74" y="35"/>
                    </a:lnTo>
                    <a:lnTo>
                      <a:pt x="70" y="33"/>
                    </a:lnTo>
                    <a:lnTo>
                      <a:pt x="68" y="33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4" y="42"/>
                    </a:lnTo>
                    <a:lnTo>
                      <a:pt x="64" y="44"/>
                    </a:lnTo>
                    <a:lnTo>
                      <a:pt x="60" y="39"/>
                    </a:lnTo>
                    <a:lnTo>
                      <a:pt x="60" y="37"/>
                    </a:lnTo>
                    <a:lnTo>
                      <a:pt x="56" y="37"/>
                    </a:lnTo>
                    <a:lnTo>
                      <a:pt x="54" y="35"/>
                    </a:lnTo>
                    <a:lnTo>
                      <a:pt x="50" y="29"/>
                    </a:lnTo>
                    <a:lnTo>
                      <a:pt x="47" y="23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3" y="17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3" y="2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23" y="13"/>
                    </a:lnTo>
                    <a:lnTo>
                      <a:pt x="29" y="21"/>
                    </a:lnTo>
                    <a:lnTo>
                      <a:pt x="29" y="29"/>
                    </a:lnTo>
                    <a:lnTo>
                      <a:pt x="18" y="29"/>
                    </a:lnTo>
                    <a:lnTo>
                      <a:pt x="18" y="23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4" y="37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2" name="Freeform 175"/>
              <p:cNvSpPr>
                <a:spLocks/>
              </p:cNvSpPr>
              <p:nvPr/>
            </p:nvSpPr>
            <p:spPr bwMode="auto">
              <a:xfrm>
                <a:off x="4403" y="1870"/>
                <a:ext cx="151" cy="191"/>
              </a:xfrm>
              <a:custGeom>
                <a:avLst/>
                <a:gdLst>
                  <a:gd name="T0" fmla="*/ 10 w 151"/>
                  <a:gd name="T1" fmla="*/ 52 h 191"/>
                  <a:gd name="T2" fmla="*/ 8 w 151"/>
                  <a:gd name="T3" fmla="*/ 62 h 191"/>
                  <a:gd name="T4" fmla="*/ 16 w 151"/>
                  <a:gd name="T5" fmla="*/ 68 h 191"/>
                  <a:gd name="T6" fmla="*/ 21 w 151"/>
                  <a:gd name="T7" fmla="*/ 62 h 191"/>
                  <a:gd name="T8" fmla="*/ 25 w 151"/>
                  <a:gd name="T9" fmla="*/ 73 h 191"/>
                  <a:gd name="T10" fmla="*/ 27 w 151"/>
                  <a:gd name="T11" fmla="*/ 79 h 191"/>
                  <a:gd name="T12" fmla="*/ 23 w 151"/>
                  <a:gd name="T13" fmla="*/ 89 h 191"/>
                  <a:gd name="T14" fmla="*/ 27 w 151"/>
                  <a:gd name="T15" fmla="*/ 93 h 191"/>
                  <a:gd name="T16" fmla="*/ 25 w 151"/>
                  <a:gd name="T17" fmla="*/ 110 h 191"/>
                  <a:gd name="T18" fmla="*/ 33 w 151"/>
                  <a:gd name="T19" fmla="*/ 104 h 191"/>
                  <a:gd name="T20" fmla="*/ 39 w 151"/>
                  <a:gd name="T21" fmla="*/ 95 h 191"/>
                  <a:gd name="T22" fmla="*/ 50 w 151"/>
                  <a:gd name="T23" fmla="*/ 99 h 191"/>
                  <a:gd name="T24" fmla="*/ 58 w 151"/>
                  <a:gd name="T25" fmla="*/ 91 h 191"/>
                  <a:gd name="T26" fmla="*/ 66 w 151"/>
                  <a:gd name="T27" fmla="*/ 91 h 191"/>
                  <a:gd name="T28" fmla="*/ 76 w 151"/>
                  <a:gd name="T29" fmla="*/ 95 h 191"/>
                  <a:gd name="T30" fmla="*/ 85 w 151"/>
                  <a:gd name="T31" fmla="*/ 106 h 191"/>
                  <a:gd name="T32" fmla="*/ 93 w 151"/>
                  <a:gd name="T33" fmla="*/ 122 h 191"/>
                  <a:gd name="T34" fmla="*/ 105 w 151"/>
                  <a:gd name="T35" fmla="*/ 143 h 191"/>
                  <a:gd name="T36" fmla="*/ 108 w 151"/>
                  <a:gd name="T37" fmla="*/ 149 h 191"/>
                  <a:gd name="T38" fmla="*/ 112 w 151"/>
                  <a:gd name="T39" fmla="*/ 153 h 191"/>
                  <a:gd name="T40" fmla="*/ 108 w 151"/>
                  <a:gd name="T41" fmla="*/ 162 h 191"/>
                  <a:gd name="T42" fmla="*/ 114 w 151"/>
                  <a:gd name="T43" fmla="*/ 170 h 191"/>
                  <a:gd name="T44" fmla="*/ 112 w 151"/>
                  <a:gd name="T45" fmla="*/ 178 h 191"/>
                  <a:gd name="T46" fmla="*/ 108 w 151"/>
                  <a:gd name="T47" fmla="*/ 184 h 191"/>
                  <a:gd name="T48" fmla="*/ 116 w 151"/>
                  <a:gd name="T49" fmla="*/ 184 h 191"/>
                  <a:gd name="T50" fmla="*/ 122 w 151"/>
                  <a:gd name="T51" fmla="*/ 191 h 191"/>
                  <a:gd name="T52" fmla="*/ 120 w 151"/>
                  <a:gd name="T53" fmla="*/ 182 h 191"/>
                  <a:gd name="T54" fmla="*/ 137 w 151"/>
                  <a:gd name="T55" fmla="*/ 178 h 191"/>
                  <a:gd name="T56" fmla="*/ 147 w 151"/>
                  <a:gd name="T57" fmla="*/ 178 h 191"/>
                  <a:gd name="T58" fmla="*/ 147 w 151"/>
                  <a:gd name="T59" fmla="*/ 170 h 191"/>
                  <a:gd name="T60" fmla="*/ 149 w 151"/>
                  <a:gd name="T61" fmla="*/ 160 h 191"/>
                  <a:gd name="T62" fmla="*/ 134 w 151"/>
                  <a:gd name="T63" fmla="*/ 147 h 191"/>
                  <a:gd name="T64" fmla="*/ 141 w 151"/>
                  <a:gd name="T65" fmla="*/ 145 h 191"/>
                  <a:gd name="T66" fmla="*/ 141 w 151"/>
                  <a:gd name="T67" fmla="*/ 139 h 191"/>
                  <a:gd name="T68" fmla="*/ 132 w 151"/>
                  <a:gd name="T69" fmla="*/ 137 h 191"/>
                  <a:gd name="T70" fmla="*/ 124 w 151"/>
                  <a:gd name="T71" fmla="*/ 124 h 191"/>
                  <a:gd name="T72" fmla="*/ 118 w 151"/>
                  <a:gd name="T73" fmla="*/ 118 h 191"/>
                  <a:gd name="T74" fmla="*/ 108 w 151"/>
                  <a:gd name="T75" fmla="*/ 104 h 191"/>
                  <a:gd name="T76" fmla="*/ 103 w 151"/>
                  <a:gd name="T77" fmla="*/ 95 h 191"/>
                  <a:gd name="T78" fmla="*/ 95 w 151"/>
                  <a:gd name="T79" fmla="*/ 91 h 191"/>
                  <a:gd name="T80" fmla="*/ 91 w 151"/>
                  <a:gd name="T81" fmla="*/ 83 h 191"/>
                  <a:gd name="T82" fmla="*/ 76 w 151"/>
                  <a:gd name="T83" fmla="*/ 73 h 191"/>
                  <a:gd name="T84" fmla="*/ 72 w 151"/>
                  <a:gd name="T85" fmla="*/ 64 h 191"/>
                  <a:gd name="T86" fmla="*/ 79 w 151"/>
                  <a:gd name="T87" fmla="*/ 64 h 191"/>
                  <a:gd name="T88" fmla="*/ 85 w 151"/>
                  <a:gd name="T89" fmla="*/ 60 h 191"/>
                  <a:gd name="T90" fmla="*/ 91 w 151"/>
                  <a:gd name="T91" fmla="*/ 52 h 191"/>
                  <a:gd name="T92" fmla="*/ 76 w 151"/>
                  <a:gd name="T93" fmla="*/ 44 h 191"/>
                  <a:gd name="T94" fmla="*/ 81 w 151"/>
                  <a:gd name="T95" fmla="*/ 42 h 191"/>
                  <a:gd name="T96" fmla="*/ 68 w 151"/>
                  <a:gd name="T97" fmla="*/ 33 h 191"/>
                  <a:gd name="T98" fmla="*/ 64 w 151"/>
                  <a:gd name="T99" fmla="*/ 42 h 191"/>
                  <a:gd name="T100" fmla="*/ 60 w 151"/>
                  <a:gd name="T101" fmla="*/ 37 h 191"/>
                  <a:gd name="T102" fmla="*/ 50 w 151"/>
                  <a:gd name="T103" fmla="*/ 29 h 191"/>
                  <a:gd name="T104" fmla="*/ 45 w 151"/>
                  <a:gd name="T105" fmla="*/ 15 h 191"/>
                  <a:gd name="T106" fmla="*/ 39 w 151"/>
                  <a:gd name="T107" fmla="*/ 13 h 191"/>
                  <a:gd name="T108" fmla="*/ 35 w 151"/>
                  <a:gd name="T109" fmla="*/ 4 h 191"/>
                  <a:gd name="T110" fmla="*/ 23 w 151"/>
                  <a:gd name="T111" fmla="*/ 2 h 191"/>
                  <a:gd name="T112" fmla="*/ 29 w 151"/>
                  <a:gd name="T113" fmla="*/ 29 h 191"/>
                  <a:gd name="T114" fmla="*/ 8 w 151"/>
                  <a:gd name="T115" fmla="*/ 29 h 191"/>
                  <a:gd name="T116" fmla="*/ 8 w 151"/>
                  <a:gd name="T117" fmla="*/ 37 h 191"/>
                  <a:gd name="T118" fmla="*/ 0 w 151"/>
                  <a:gd name="T119" fmla="*/ 44 h 191"/>
                  <a:gd name="T120" fmla="*/ 4 w 151"/>
                  <a:gd name="T121" fmla="*/ 48 h 191"/>
                  <a:gd name="T122" fmla="*/ 6 w 151"/>
                  <a:gd name="T123" fmla="*/ 5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1" h="191">
                    <a:moveTo>
                      <a:pt x="6" y="50"/>
                    </a:moveTo>
                    <a:lnTo>
                      <a:pt x="8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6" y="68"/>
                    </a:lnTo>
                    <a:lnTo>
                      <a:pt x="16" y="64"/>
                    </a:lnTo>
                    <a:lnTo>
                      <a:pt x="21" y="64"/>
                    </a:lnTo>
                    <a:lnTo>
                      <a:pt x="21" y="62"/>
                    </a:lnTo>
                    <a:lnTo>
                      <a:pt x="23" y="62"/>
                    </a:lnTo>
                    <a:lnTo>
                      <a:pt x="25" y="64"/>
                    </a:lnTo>
                    <a:lnTo>
                      <a:pt x="25" y="73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7" y="79"/>
                    </a:lnTo>
                    <a:lnTo>
                      <a:pt x="27" y="83"/>
                    </a:lnTo>
                    <a:lnTo>
                      <a:pt x="25" y="85"/>
                    </a:lnTo>
                    <a:lnTo>
                      <a:pt x="23" y="89"/>
                    </a:lnTo>
                    <a:lnTo>
                      <a:pt x="25" y="89"/>
                    </a:lnTo>
                    <a:lnTo>
                      <a:pt x="27" y="91"/>
                    </a:lnTo>
                    <a:lnTo>
                      <a:pt x="27" y="93"/>
                    </a:lnTo>
                    <a:lnTo>
                      <a:pt x="21" y="108"/>
                    </a:lnTo>
                    <a:lnTo>
                      <a:pt x="21" y="110"/>
                    </a:lnTo>
                    <a:lnTo>
                      <a:pt x="25" y="110"/>
                    </a:lnTo>
                    <a:lnTo>
                      <a:pt x="31" y="108"/>
                    </a:lnTo>
                    <a:lnTo>
                      <a:pt x="33" y="106"/>
                    </a:lnTo>
                    <a:lnTo>
                      <a:pt x="33" y="104"/>
                    </a:lnTo>
                    <a:lnTo>
                      <a:pt x="37" y="99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41" y="95"/>
                    </a:lnTo>
                    <a:lnTo>
                      <a:pt x="43" y="97"/>
                    </a:lnTo>
                    <a:lnTo>
                      <a:pt x="50" y="99"/>
                    </a:lnTo>
                    <a:lnTo>
                      <a:pt x="54" y="99"/>
                    </a:lnTo>
                    <a:lnTo>
                      <a:pt x="58" y="95"/>
                    </a:lnTo>
                    <a:lnTo>
                      <a:pt x="58" y="91"/>
                    </a:lnTo>
                    <a:lnTo>
                      <a:pt x="60" y="91"/>
                    </a:lnTo>
                    <a:lnTo>
                      <a:pt x="64" y="91"/>
                    </a:lnTo>
                    <a:lnTo>
                      <a:pt x="66" y="91"/>
                    </a:lnTo>
                    <a:lnTo>
                      <a:pt x="68" y="93"/>
                    </a:lnTo>
                    <a:lnTo>
                      <a:pt x="74" y="93"/>
                    </a:lnTo>
                    <a:lnTo>
                      <a:pt x="76" y="95"/>
                    </a:lnTo>
                    <a:lnTo>
                      <a:pt x="76" y="99"/>
                    </a:lnTo>
                    <a:lnTo>
                      <a:pt x="81" y="102"/>
                    </a:lnTo>
                    <a:lnTo>
                      <a:pt x="85" y="106"/>
                    </a:lnTo>
                    <a:lnTo>
                      <a:pt x="87" y="108"/>
                    </a:lnTo>
                    <a:lnTo>
                      <a:pt x="91" y="112"/>
                    </a:lnTo>
                    <a:lnTo>
                      <a:pt x="93" y="122"/>
                    </a:lnTo>
                    <a:lnTo>
                      <a:pt x="93" y="126"/>
                    </a:lnTo>
                    <a:lnTo>
                      <a:pt x="95" y="133"/>
                    </a:lnTo>
                    <a:lnTo>
                      <a:pt x="105" y="143"/>
                    </a:lnTo>
                    <a:lnTo>
                      <a:pt x="105" y="145"/>
                    </a:lnTo>
                    <a:lnTo>
                      <a:pt x="108" y="145"/>
                    </a:lnTo>
                    <a:lnTo>
                      <a:pt x="108" y="149"/>
                    </a:lnTo>
                    <a:lnTo>
                      <a:pt x="108" y="147"/>
                    </a:lnTo>
                    <a:lnTo>
                      <a:pt x="108" y="149"/>
                    </a:lnTo>
                    <a:lnTo>
                      <a:pt x="112" y="153"/>
                    </a:lnTo>
                    <a:lnTo>
                      <a:pt x="108" y="160"/>
                    </a:lnTo>
                    <a:lnTo>
                      <a:pt x="108" y="162"/>
                    </a:lnTo>
                    <a:lnTo>
                      <a:pt x="108" y="162"/>
                    </a:lnTo>
                    <a:lnTo>
                      <a:pt x="110" y="166"/>
                    </a:lnTo>
                    <a:lnTo>
                      <a:pt x="112" y="168"/>
                    </a:lnTo>
                    <a:lnTo>
                      <a:pt x="114" y="170"/>
                    </a:lnTo>
                    <a:lnTo>
                      <a:pt x="114" y="172"/>
                    </a:lnTo>
                    <a:lnTo>
                      <a:pt x="112" y="174"/>
                    </a:lnTo>
                    <a:lnTo>
                      <a:pt x="112" y="178"/>
                    </a:lnTo>
                    <a:lnTo>
                      <a:pt x="108" y="178"/>
                    </a:lnTo>
                    <a:lnTo>
                      <a:pt x="108" y="180"/>
                    </a:lnTo>
                    <a:lnTo>
                      <a:pt x="108" y="184"/>
                    </a:lnTo>
                    <a:lnTo>
                      <a:pt x="112" y="184"/>
                    </a:lnTo>
                    <a:lnTo>
                      <a:pt x="114" y="184"/>
                    </a:lnTo>
                    <a:lnTo>
                      <a:pt x="116" y="184"/>
                    </a:lnTo>
                    <a:lnTo>
                      <a:pt x="116" y="186"/>
                    </a:lnTo>
                    <a:lnTo>
                      <a:pt x="118" y="191"/>
                    </a:lnTo>
                    <a:lnTo>
                      <a:pt x="122" y="191"/>
                    </a:lnTo>
                    <a:lnTo>
                      <a:pt x="124" y="189"/>
                    </a:lnTo>
                    <a:lnTo>
                      <a:pt x="124" y="184"/>
                    </a:lnTo>
                    <a:lnTo>
                      <a:pt x="120" y="182"/>
                    </a:lnTo>
                    <a:lnTo>
                      <a:pt x="124" y="178"/>
                    </a:lnTo>
                    <a:lnTo>
                      <a:pt x="128" y="176"/>
                    </a:lnTo>
                    <a:lnTo>
                      <a:pt x="137" y="178"/>
                    </a:lnTo>
                    <a:lnTo>
                      <a:pt x="141" y="176"/>
                    </a:lnTo>
                    <a:lnTo>
                      <a:pt x="145" y="178"/>
                    </a:lnTo>
                    <a:lnTo>
                      <a:pt x="147" y="178"/>
                    </a:lnTo>
                    <a:lnTo>
                      <a:pt x="151" y="174"/>
                    </a:lnTo>
                    <a:lnTo>
                      <a:pt x="151" y="172"/>
                    </a:lnTo>
                    <a:lnTo>
                      <a:pt x="147" y="170"/>
                    </a:lnTo>
                    <a:lnTo>
                      <a:pt x="145" y="170"/>
                    </a:lnTo>
                    <a:lnTo>
                      <a:pt x="151" y="160"/>
                    </a:lnTo>
                    <a:lnTo>
                      <a:pt x="149" y="160"/>
                    </a:lnTo>
                    <a:lnTo>
                      <a:pt x="147" y="157"/>
                    </a:lnTo>
                    <a:lnTo>
                      <a:pt x="141" y="153"/>
                    </a:lnTo>
                    <a:lnTo>
                      <a:pt x="134" y="147"/>
                    </a:lnTo>
                    <a:lnTo>
                      <a:pt x="137" y="147"/>
                    </a:lnTo>
                    <a:lnTo>
                      <a:pt x="139" y="145"/>
                    </a:lnTo>
                    <a:lnTo>
                      <a:pt x="141" y="145"/>
                    </a:lnTo>
                    <a:lnTo>
                      <a:pt x="141" y="145"/>
                    </a:lnTo>
                    <a:lnTo>
                      <a:pt x="141" y="141"/>
                    </a:lnTo>
                    <a:lnTo>
                      <a:pt x="141" y="139"/>
                    </a:lnTo>
                    <a:lnTo>
                      <a:pt x="137" y="139"/>
                    </a:lnTo>
                    <a:lnTo>
                      <a:pt x="134" y="137"/>
                    </a:lnTo>
                    <a:lnTo>
                      <a:pt x="132" y="137"/>
                    </a:lnTo>
                    <a:lnTo>
                      <a:pt x="128" y="133"/>
                    </a:lnTo>
                    <a:lnTo>
                      <a:pt x="126" y="126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2"/>
                    </a:lnTo>
                    <a:lnTo>
                      <a:pt x="118" y="118"/>
                    </a:lnTo>
                    <a:lnTo>
                      <a:pt x="114" y="114"/>
                    </a:lnTo>
                    <a:lnTo>
                      <a:pt x="110" y="110"/>
                    </a:lnTo>
                    <a:lnTo>
                      <a:pt x="108" y="104"/>
                    </a:lnTo>
                    <a:lnTo>
                      <a:pt x="108" y="97"/>
                    </a:lnTo>
                    <a:lnTo>
                      <a:pt x="105" y="97"/>
                    </a:lnTo>
                    <a:lnTo>
                      <a:pt x="103" y="95"/>
                    </a:lnTo>
                    <a:lnTo>
                      <a:pt x="101" y="93"/>
                    </a:lnTo>
                    <a:lnTo>
                      <a:pt x="97" y="93"/>
                    </a:lnTo>
                    <a:lnTo>
                      <a:pt x="95" y="91"/>
                    </a:lnTo>
                    <a:lnTo>
                      <a:pt x="95" y="83"/>
                    </a:lnTo>
                    <a:lnTo>
                      <a:pt x="93" y="83"/>
                    </a:lnTo>
                    <a:lnTo>
                      <a:pt x="91" y="83"/>
                    </a:lnTo>
                    <a:lnTo>
                      <a:pt x="89" y="81"/>
                    </a:lnTo>
                    <a:lnTo>
                      <a:pt x="85" y="77"/>
                    </a:lnTo>
                    <a:lnTo>
                      <a:pt x="76" y="73"/>
                    </a:lnTo>
                    <a:lnTo>
                      <a:pt x="74" y="71"/>
                    </a:lnTo>
                    <a:lnTo>
                      <a:pt x="72" y="68"/>
                    </a:lnTo>
                    <a:lnTo>
                      <a:pt x="72" y="64"/>
                    </a:lnTo>
                    <a:lnTo>
                      <a:pt x="70" y="62"/>
                    </a:lnTo>
                    <a:lnTo>
                      <a:pt x="76" y="62"/>
                    </a:lnTo>
                    <a:lnTo>
                      <a:pt x="79" y="64"/>
                    </a:lnTo>
                    <a:lnTo>
                      <a:pt x="83" y="64"/>
                    </a:lnTo>
                    <a:lnTo>
                      <a:pt x="85" y="62"/>
                    </a:lnTo>
                    <a:lnTo>
                      <a:pt x="85" y="60"/>
                    </a:lnTo>
                    <a:lnTo>
                      <a:pt x="89" y="58"/>
                    </a:lnTo>
                    <a:lnTo>
                      <a:pt x="91" y="54"/>
                    </a:lnTo>
                    <a:lnTo>
                      <a:pt x="91" y="52"/>
                    </a:lnTo>
                    <a:lnTo>
                      <a:pt x="87" y="50"/>
                    </a:lnTo>
                    <a:lnTo>
                      <a:pt x="83" y="48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74" y="35"/>
                    </a:lnTo>
                    <a:lnTo>
                      <a:pt x="70" y="33"/>
                    </a:lnTo>
                    <a:lnTo>
                      <a:pt x="68" y="33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4" y="42"/>
                    </a:lnTo>
                    <a:lnTo>
                      <a:pt x="64" y="44"/>
                    </a:lnTo>
                    <a:lnTo>
                      <a:pt x="60" y="39"/>
                    </a:lnTo>
                    <a:lnTo>
                      <a:pt x="60" y="37"/>
                    </a:lnTo>
                    <a:lnTo>
                      <a:pt x="56" y="37"/>
                    </a:lnTo>
                    <a:lnTo>
                      <a:pt x="54" y="35"/>
                    </a:lnTo>
                    <a:lnTo>
                      <a:pt x="50" y="29"/>
                    </a:lnTo>
                    <a:lnTo>
                      <a:pt x="47" y="23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3" y="17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3" y="2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23" y="13"/>
                    </a:lnTo>
                    <a:lnTo>
                      <a:pt x="29" y="21"/>
                    </a:lnTo>
                    <a:lnTo>
                      <a:pt x="29" y="29"/>
                    </a:lnTo>
                    <a:lnTo>
                      <a:pt x="18" y="29"/>
                    </a:lnTo>
                    <a:lnTo>
                      <a:pt x="18" y="23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4" y="37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3" name="Freeform 176"/>
              <p:cNvSpPr>
                <a:spLocks/>
              </p:cNvSpPr>
              <p:nvPr/>
            </p:nvSpPr>
            <p:spPr bwMode="auto">
              <a:xfrm>
                <a:off x="3806" y="1416"/>
                <a:ext cx="172" cy="85"/>
              </a:xfrm>
              <a:custGeom>
                <a:avLst/>
                <a:gdLst>
                  <a:gd name="T0" fmla="*/ 21 w 172"/>
                  <a:gd name="T1" fmla="*/ 42 h 85"/>
                  <a:gd name="T2" fmla="*/ 33 w 172"/>
                  <a:gd name="T3" fmla="*/ 40 h 85"/>
                  <a:gd name="T4" fmla="*/ 42 w 172"/>
                  <a:gd name="T5" fmla="*/ 42 h 85"/>
                  <a:gd name="T6" fmla="*/ 52 w 172"/>
                  <a:gd name="T7" fmla="*/ 50 h 85"/>
                  <a:gd name="T8" fmla="*/ 58 w 172"/>
                  <a:gd name="T9" fmla="*/ 50 h 85"/>
                  <a:gd name="T10" fmla="*/ 52 w 172"/>
                  <a:gd name="T11" fmla="*/ 58 h 85"/>
                  <a:gd name="T12" fmla="*/ 46 w 172"/>
                  <a:gd name="T13" fmla="*/ 61 h 85"/>
                  <a:gd name="T14" fmla="*/ 37 w 172"/>
                  <a:gd name="T15" fmla="*/ 65 h 85"/>
                  <a:gd name="T16" fmla="*/ 29 w 172"/>
                  <a:gd name="T17" fmla="*/ 63 h 85"/>
                  <a:gd name="T18" fmla="*/ 25 w 172"/>
                  <a:gd name="T19" fmla="*/ 67 h 85"/>
                  <a:gd name="T20" fmla="*/ 19 w 172"/>
                  <a:gd name="T21" fmla="*/ 67 h 85"/>
                  <a:gd name="T22" fmla="*/ 4 w 172"/>
                  <a:gd name="T23" fmla="*/ 67 h 85"/>
                  <a:gd name="T24" fmla="*/ 0 w 172"/>
                  <a:gd name="T25" fmla="*/ 73 h 85"/>
                  <a:gd name="T26" fmla="*/ 2 w 172"/>
                  <a:gd name="T27" fmla="*/ 79 h 85"/>
                  <a:gd name="T28" fmla="*/ 10 w 172"/>
                  <a:gd name="T29" fmla="*/ 79 h 85"/>
                  <a:gd name="T30" fmla="*/ 19 w 172"/>
                  <a:gd name="T31" fmla="*/ 79 h 85"/>
                  <a:gd name="T32" fmla="*/ 33 w 172"/>
                  <a:gd name="T33" fmla="*/ 81 h 85"/>
                  <a:gd name="T34" fmla="*/ 39 w 172"/>
                  <a:gd name="T35" fmla="*/ 77 h 85"/>
                  <a:gd name="T36" fmla="*/ 52 w 172"/>
                  <a:gd name="T37" fmla="*/ 83 h 85"/>
                  <a:gd name="T38" fmla="*/ 58 w 172"/>
                  <a:gd name="T39" fmla="*/ 83 h 85"/>
                  <a:gd name="T40" fmla="*/ 73 w 172"/>
                  <a:gd name="T41" fmla="*/ 79 h 85"/>
                  <a:gd name="T42" fmla="*/ 81 w 172"/>
                  <a:gd name="T43" fmla="*/ 77 h 85"/>
                  <a:gd name="T44" fmla="*/ 77 w 172"/>
                  <a:gd name="T45" fmla="*/ 71 h 85"/>
                  <a:gd name="T46" fmla="*/ 85 w 172"/>
                  <a:gd name="T47" fmla="*/ 67 h 85"/>
                  <a:gd name="T48" fmla="*/ 89 w 172"/>
                  <a:gd name="T49" fmla="*/ 58 h 85"/>
                  <a:gd name="T50" fmla="*/ 102 w 172"/>
                  <a:gd name="T51" fmla="*/ 56 h 85"/>
                  <a:gd name="T52" fmla="*/ 106 w 172"/>
                  <a:gd name="T53" fmla="*/ 63 h 85"/>
                  <a:gd name="T54" fmla="*/ 118 w 172"/>
                  <a:gd name="T55" fmla="*/ 61 h 85"/>
                  <a:gd name="T56" fmla="*/ 124 w 172"/>
                  <a:gd name="T57" fmla="*/ 46 h 85"/>
                  <a:gd name="T58" fmla="*/ 141 w 172"/>
                  <a:gd name="T59" fmla="*/ 48 h 85"/>
                  <a:gd name="T60" fmla="*/ 145 w 172"/>
                  <a:gd name="T61" fmla="*/ 38 h 85"/>
                  <a:gd name="T62" fmla="*/ 153 w 172"/>
                  <a:gd name="T63" fmla="*/ 32 h 85"/>
                  <a:gd name="T64" fmla="*/ 172 w 172"/>
                  <a:gd name="T65" fmla="*/ 25 h 85"/>
                  <a:gd name="T66" fmla="*/ 164 w 172"/>
                  <a:gd name="T67" fmla="*/ 17 h 85"/>
                  <a:gd name="T68" fmla="*/ 143 w 172"/>
                  <a:gd name="T69" fmla="*/ 9 h 85"/>
                  <a:gd name="T70" fmla="*/ 124 w 172"/>
                  <a:gd name="T71" fmla="*/ 7 h 85"/>
                  <a:gd name="T72" fmla="*/ 87 w 172"/>
                  <a:gd name="T73" fmla="*/ 7 h 85"/>
                  <a:gd name="T74" fmla="*/ 73 w 172"/>
                  <a:gd name="T75" fmla="*/ 5 h 85"/>
                  <a:gd name="T76" fmla="*/ 58 w 172"/>
                  <a:gd name="T77" fmla="*/ 0 h 85"/>
                  <a:gd name="T78" fmla="*/ 58 w 172"/>
                  <a:gd name="T79" fmla="*/ 13 h 85"/>
                  <a:gd name="T80" fmla="*/ 46 w 172"/>
                  <a:gd name="T81" fmla="*/ 15 h 85"/>
                  <a:gd name="T82" fmla="*/ 27 w 172"/>
                  <a:gd name="T83" fmla="*/ 7 h 85"/>
                  <a:gd name="T84" fmla="*/ 15 w 172"/>
                  <a:gd name="T85" fmla="*/ 15 h 85"/>
                  <a:gd name="T86" fmla="*/ 21 w 172"/>
                  <a:gd name="T87" fmla="*/ 21 h 85"/>
                  <a:gd name="T88" fmla="*/ 10 w 172"/>
                  <a:gd name="T89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2" h="85">
                    <a:moveTo>
                      <a:pt x="10" y="36"/>
                    </a:moveTo>
                    <a:lnTo>
                      <a:pt x="17" y="40"/>
                    </a:lnTo>
                    <a:lnTo>
                      <a:pt x="21" y="42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33" y="40"/>
                    </a:lnTo>
                    <a:lnTo>
                      <a:pt x="33" y="36"/>
                    </a:lnTo>
                    <a:lnTo>
                      <a:pt x="37" y="42"/>
                    </a:lnTo>
                    <a:lnTo>
                      <a:pt x="42" y="42"/>
                    </a:lnTo>
                    <a:lnTo>
                      <a:pt x="44" y="48"/>
                    </a:lnTo>
                    <a:lnTo>
                      <a:pt x="50" y="48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8" y="50"/>
                    </a:lnTo>
                    <a:lnTo>
                      <a:pt x="58" y="52"/>
                    </a:lnTo>
                    <a:lnTo>
                      <a:pt x="56" y="56"/>
                    </a:lnTo>
                    <a:lnTo>
                      <a:pt x="52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46" y="61"/>
                    </a:lnTo>
                    <a:lnTo>
                      <a:pt x="39" y="67"/>
                    </a:lnTo>
                    <a:lnTo>
                      <a:pt x="39" y="67"/>
                    </a:lnTo>
                    <a:lnTo>
                      <a:pt x="37" y="65"/>
                    </a:lnTo>
                    <a:lnTo>
                      <a:pt x="35" y="65"/>
                    </a:lnTo>
                    <a:lnTo>
                      <a:pt x="33" y="63"/>
                    </a:lnTo>
                    <a:lnTo>
                      <a:pt x="29" y="63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5" y="67"/>
                    </a:lnTo>
                    <a:lnTo>
                      <a:pt x="23" y="69"/>
                    </a:lnTo>
                    <a:lnTo>
                      <a:pt x="21" y="69"/>
                    </a:lnTo>
                    <a:lnTo>
                      <a:pt x="19" y="67"/>
                    </a:lnTo>
                    <a:lnTo>
                      <a:pt x="10" y="65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4" y="69"/>
                    </a:lnTo>
                    <a:lnTo>
                      <a:pt x="4" y="71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2" y="77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10" y="79"/>
                    </a:lnTo>
                    <a:lnTo>
                      <a:pt x="10" y="77"/>
                    </a:lnTo>
                    <a:lnTo>
                      <a:pt x="17" y="77"/>
                    </a:lnTo>
                    <a:lnTo>
                      <a:pt x="19" y="79"/>
                    </a:lnTo>
                    <a:lnTo>
                      <a:pt x="25" y="79"/>
                    </a:lnTo>
                    <a:lnTo>
                      <a:pt x="27" y="81"/>
                    </a:lnTo>
                    <a:lnTo>
                      <a:pt x="33" y="81"/>
                    </a:lnTo>
                    <a:lnTo>
                      <a:pt x="33" y="81"/>
                    </a:lnTo>
                    <a:lnTo>
                      <a:pt x="37" y="79"/>
                    </a:lnTo>
                    <a:lnTo>
                      <a:pt x="39" y="77"/>
                    </a:lnTo>
                    <a:lnTo>
                      <a:pt x="46" y="85"/>
                    </a:lnTo>
                    <a:lnTo>
                      <a:pt x="50" y="83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4" y="85"/>
                    </a:lnTo>
                    <a:lnTo>
                      <a:pt x="58" y="83"/>
                    </a:lnTo>
                    <a:lnTo>
                      <a:pt x="58" y="81"/>
                    </a:lnTo>
                    <a:lnTo>
                      <a:pt x="68" y="81"/>
                    </a:lnTo>
                    <a:lnTo>
                      <a:pt x="73" y="79"/>
                    </a:lnTo>
                    <a:lnTo>
                      <a:pt x="77" y="81"/>
                    </a:lnTo>
                    <a:lnTo>
                      <a:pt x="81" y="81"/>
                    </a:lnTo>
                    <a:lnTo>
                      <a:pt x="81" y="77"/>
                    </a:lnTo>
                    <a:lnTo>
                      <a:pt x="81" y="75"/>
                    </a:lnTo>
                    <a:lnTo>
                      <a:pt x="77" y="73"/>
                    </a:lnTo>
                    <a:lnTo>
                      <a:pt x="77" y="71"/>
                    </a:lnTo>
                    <a:lnTo>
                      <a:pt x="79" y="69"/>
                    </a:lnTo>
                    <a:lnTo>
                      <a:pt x="81" y="67"/>
                    </a:lnTo>
                    <a:lnTo>
                      <a:pt x="85" y="67"/>
                    </a:lnTo>
                    <a:lnTo>
                      <a:pt x="87" y="67"/>
                    </a:lnTo>
                    <a:lnTo>
                      <a:pt x="89" y="65"/>
                    </a:lnTo>
                    <a:lnTo>
                      <a:pt x="89" y="58"/>
                    </a:lnTo>
                    <a:lnTo>
                      <a:pt x="95" y="58"/>
                    </a:lnTo>
                    <a:lnTo>
                      <a:pt x="100" y="56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6" y="61"/>
                    </a:lnTo>
                    <a:lnTo>
                      <a:pt x="106" y="63"/>
                    </a:lnTo>
                    <a:lnTo>
                      <a:pt x="110" y="61"/>
                    </a:lnTo>
                    <a:lnTo>
                      <a:pt x="116" y="63"/>
                    </a:lnTo>
                    <a:lnTo>
                      <a:pt x="118" y="61"/>
                    </a:lnTo>
                    <a:lnTo>
                      <a:pt x="118" y="54"/>
                    </a:lnTo>
                    <a:lnTo>
                      <a:pt x="120" y="50"/>
                    </a:lnTo>
                    <a:lnTo>
                      <a:pt x="124" y="46"/>
                    </a:lnTo>
                    <a:lnTo>
                      <a:pt x="133" y="46"/>
                    </a:lnTo>
                    <a:lnTo>
                      <a:pt x="137" y="48"/>
                    </a:lnTo>
                    <a:lnTo>
                      <a:pt x="141" y="48"/>
                    </a:lnTo>
                    <a:lnTo>
                      <a:pt x="143" y="46"/>
                    </a:lnTo>
                    <a:lnTo>
                      <a:pt x="145" y="42"/>
                    </a:lnTo>
                    <a:lnTo>
                      <a:pt x="145" y="38"/>
                    </a:lnTo>
                    <a:lnTo>
                      <a:pt x="147" y="36"/>
                    </a:lnTo>
                    <a:lnTo>
                      <a:pt x="149" y="34"/>
                    </a:lnTo>
                    <a:lnTo>
                      <a:pt x="153" y="32"/>
                    </a:lnTo>
                    <a:lnTo>
                      <a:pt x="164" y="25"/>
                    </a:lnTo>
                    <a:lnTo>
                      <a:pt x="170" y="25"/>
                    </a:lnTo>
                    <a:lnTo>
                      <a:pt x="172" y="25"/>
                    </a:lnTo>
                    <a:lnTo>
                      <a:pt x="172" y="21"/>
                    </a:lnTo>
                    <a:lnTo>
                      <a:pt x="170" y="19"/>
                    </a:lnTo>
                    <a:lnTo>
                      <a:pt x="164" y="17"/>
                    </a:lnTo>
                    <a:lnTo>
                      <a:pt x="153" y="17"/>
                    </a:lnTo>
                    <a:lnTo>
                      <a:pt x="147" y="9"/>
                    </a:lnTo>
                    <a:lnTo>
                      <a:pt x="143" y="9"/>
                    </a:lnTo>
                    <a:lnTo>
                      <a:pt x="141" y="5"/>
                    </a:lnTo>
                    <a:lnTo>
                      <a:pt x="129" y="7"/>
                    </a:lnTo>
                    <a:lnTo>
                      <a:pt x="124" y="7"/>
                    </a:lnTo>
                    <a:lnTo>
                      <a:pt x="122" y="5"/>
                    </a:lnTo>
                    <a:lnTo>
                      <a:pt x="91" y="5"/>
                    </a:lnTo>
                    <a:lnTo>
                      <a:pt x="87" y="7"/>
                    </a:lnTo>
                    <a:lnTo>
                      <a:pt x="81" y="7"/>
                    </a:lnTo>
                    <a:lnTo>
                      <a:pt x="79" y="5"/>
                    </a:lnTo>
                    <a:lnTo>
                      <a:pt x="73" y="5"/>
                    </a:lnTo>
                    <a:lnTo>
                      <a:pt x="71" y="3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56" y="3"/>
                    </a:lnTo>
                    <a:lnTo>
                      <a:pt x="56" y="11"/>
                    </a:lnTo>
                    <a:lnTo>
                      <a:pt x="58" y="13"/>
                    </a:lnTo>
                    <a:lnTo>
                      <a:pt x="58" y="17"/>
                    </a:lnTo>
                    <a:lnTo>
                      <a:pt x="52" y="15"/>
                    </a:lnTo>
                    <a:lnTo>
                      <a:pt x="46" y="15"/>
                    </a:lnTo>
                    <a:lnTo>
                      <a:pt x="35" y="11"/>
                    </a:lnTo>
                    <a:lnTo>
                      <a:pt x="31" y="9"/>
                    </a:lnTo>
                    <a:lnTo>
                      <a:pt x="27" y="7"/>
                    </a:lnTo>
                    <a:lnTo>
                      <a:pt x="21" y="7"/>
                    </a:lnTo>
                    <a:lnTo>
                      <a:pt x="17" y="11"/>
                    </a:lnTo>
                    <a:lnTo>
                      <a:pt x="15" y="15"/>
                    </a:lnTo>
                    <a:lnTo>
                      <a:pt x="15" y="19"/>
                    </a:lnTo>
                    <a:lnTo>
                      <a:pt x="19" y="19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4" name="Freeform 177"/>
              <p:cNvSpPr>
                <a:spLocks/>
              </p:cNvSpPr>
              <p:nvPr/>
            </p:nvSpPr>
            <p:spPr bwMode="auto">
              <a:xfrm>
                <a:off x="3806" y="1416"/>
                <a:ext cx="172" cy="85"/>
              </a:xfrm>
              <a:custGeom>
                <a:avLst/>
                <a:gdLst>
                  <a:gd name="T0" fmla="*/ 21 w 172"/>
                  <a:gd name="T1" fmla="*/ 42 h 85"/>
                  <a:gd name="T2" fmla="*/ 33 w 172"/>
                  <a:gd name="T3" fmla="*/ 40 h 85"/>
                  <a:gd name="T4" fmla="*/ 42 w 172"/>
                  <a:gd name="T5" fmla="*/ 42 h 85"/>
                  <a:gd name="T6" fmla="*/ 52 w 172"/>
                  <a:gd name="T7" fmla="*/ 50 h 85"/>
                  <a:gd name="T8" fmla="*/ 58 w 172"/>
                  <a:gd name="T9" fmla="*/ 50 h 85"/>
                  <a:gd name="T10" fmla="*/ 52 w 172"/>
                  <a:gd name="T11" fmla="*/ 58 h 85"/>
                  <a:gd name="T12" fmla="*/ 46 w 172"/>
                  <a:gd name="T13" fmla="*/ 61 h 85"/>
                  <a:gd name="T14" fmla="*/ 37 w 172"/>
                  <a:gd name="T15" fmla="*/ 65 h 85"/>
                  <a:gd name="T16" fmla="*/ 29 w 172"/>
                  <a:gd name="T17" fmla="*/ 63 h 85"/>
                  <a:gd name="T18" fmla="*/ 25 w 172"/>
                  <a:gd name="T19" fmla="*/ 67 h 85"/>
                  <a:gd name="T20" fmla="*/ 19 w 172"/>
                  <a:gd name="T21" fmla="*/ 67 h 85"/>
                  <a:gd name="T22" fmla="*/ 4 w 172"/>
                  <a:gd name="T23" fmla="*/ 67 h 85"/>
                  <a:gd name="T24" fmla="*/ 0 w 172"/>
                  <a:gd name="T25" fmla="*/ 73 h 85"/>
                  <a:gd name="T26" fmla="*/ 2 w 172"/>
                  <a:gd name="T27" fmla="*/ 79 h 85"/>
                  <a:gd name="T28" fmla="*/ 10 w 172"/>
                  <a:gd name="T29" fmla="*/ 79 h 85"/>
                  <a:gd name="T30" fmla="*/ 19 w 172"/>
                  <a:gd name="T31" fmla="*/ 79 h 85"/>
                  <a:gd name="T32" fmla="*/ 33 w 172"/>
                  <a:gd name="T33" fmla="*/ 81 h 85"/>
                  <a:gd name="T34" fmla="*/ 39 w 172"/>
                  <a:gd name="T35" fmla="*/ 77 h 85"/>
                  <a:gd name="T36" fmla="*/ 52 w 172"/>
                  <a:gd name="T37" fmla="*/ 83 h 85"/>
                  <a:gd name="T38" fmla="*/ 58 w 172"/>
                  <a:gd name="T39" fmla="*/ 83 h 85"/>
                  <a:gd name="T40" fmla="*/ 73 w 172"/>
                  <a:gd name="T41" fmla="*/ 79 h 85"/>
                  <a:gd name="T42" fmla="*/ 81 w 172"/>
                  <a:gd name="T43" fmla="*/ 77 h 85"/>
                  <a:gd name="T44" fmla="*/ 77 w 172"/>
                  <a:gd name="T45" fmla="*/ 71 h 85"/>
                  <a:gd name="T46" fmla="*/ 85 w 172"/>
                  <a:gd name="T47" fmla="*/ 67 h 85"/>
                  <a:gd name="T48" fmla="*/ 89 w 172"/>
                  <a:gd name="T49" fmla="*/ 58 h 85"/>
                  <a:gd name="T50" fmla="*/ 102 w 172"/>
                  <a:gd name="T51" fmla="*/ 56 h 85"/>
                  <a:gd name="T52" fmla="*/ 106 w 172"/>
                  <a:gd name="T53" fmla="*/ 63 h 85"/>
                  <a:gd name="T54" fmla="*/ 118 w 172"/>
                  <a:gd name="T55" fmla="*/ 61 h 85"/>
                  <a:gd name="T56" fmla="*/ 124 w 172"/>
                  <a:gd name="T57" fmla="*/ 46 h 85"/>
                  <a:gd name="T58" fmla="*/ 141 w 172"/>
                  <a:gd name="T59" fmla="*/ 48 h 85"/>
                  <a:gd name="T60" fmla="*/ 145 w 172"/>
                  <a:gd name="T61" fmla="*/ 38 h 85"/>
                  <a:gd name="T62" fmla="*/ 153 w 172"/>
                  <a:gd name="T63" fmla="*/ 32 h 85"/>
                  <a:gd name="T64" fmla="*/ 172 w 172"/>
                  <a:gd name="T65" fmla="*/ 25 h 85"/>
                  <a:gd name="T66" fmla="*/ 164 w 172"/>
                  <a:gd name="T67" fmla="*/ 17 h 85"/>
                  <a:gd name="T68" fmla="*/ 143 w 172"/>
                  <a:gd name="T69" fmla="*/ 9 h 85"/>
                  <a:gd name="T70" fmla="*/ 124 w 172"/>
                  <a:gd name="T71" fmla="*/ 7 h 85"/>
                  <a:gd name="T72" fmla="*/ 87 w 172"/>
                  <a:gd name="T73" fmla="*/ 7 h 85"/>
                  <a:gd name="T74" fmla="*/ 73 w 172"/>
                  <a:gd name="T75" fmla="*/ 5 h 85"/>
                  <a:gd name="T76" fmla="*/ 58 w 172"/>
                  <a:gd name="T77" fmla="*/ 0 h 85"/>
                  <a:gd name="T78" fmla="*/ 58 w 172"/>
                  <a:gd name="T79" fmla="*/ 13 h 85"/>
                  <a:gd name="T80" fmla="*/ 46 w 172"/>
                  <a:gd name="T81" fmla="*/ 15 h 85"/>
                  <a:gd name="T82" fmla="*/ 27 w 172"/>
                  <a:gd name="T83" fmla="*/ 7 h 85"/>
                  <a:gd name="T84" fmla="*/ 15 w 172"/>
                  <a:gd name="T85" fmla="*/ 15 h 85"/>
                  <a:gd name="T86" fmla="*/ 21 w 172"/>
                  <a:gd name="T87" fmla="*/ 21 h 85"/>
                  <a:gd name="T88" fmla="*/ 10 w 172"/>
                  <a:gd name="T89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2" h="85">
                    <a:moveTo>
                      <a:pt x="10" y="36"/>
                    </a:moveTo>
                    <a:lnTo>
                      <a:pt x="17" y="40"/>
                    </a:lnTo>
                    <a:lnTo>
                      <a:pt x="21" y="42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33" y="40"/>
                    </a:lnTo>
                    <a:lnTo>
                      <a:pt x="33" y="36"/>
                    </a:lnTo>
                    <a:lnTo>
                      <a:pt x="37" y="42"/>
                    </a:lnTo>
                    <a:lnTo>
                      <a:pt x="42" y="42"/>
                    </a:lnTo>
                    <a:lnTo>
                      <a:pt x="44" y="48"/>
                    </a:lnTo>
                    <a:lnTo>
                      <a:pt x="50" y="48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8" y="50"/>
                    </a:lnTo>
                    <a:lnTo>
                      <a:pt x="58" y="52"/>
                    </a:lnTo>
                    <a:lnTo>
                      <a:pt x="56" y="56"/>
                    </a:lnTo>
                    <a:lnTo>
                      <a:pt x="52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46" y="61"/>
                    </a:lnTo>
                    <a:lnTo>
                      <a:pt x="39" y="67"/>
                    </a:lnTo>
                    <a:lnTo>
                      <a:pt x="39" y="67"/>
                    </a:lnTo>
                    <a:lnTo>
                      <a:pt x="37" y="65"/>
                    </a:lnTo>
                    <a:lnTo>
                      <a:pt x="35" y="65"/>
                    </a:lnTo>
                    <a:lnTo>
                      <a:pt x="33" y="63"/>
                    </a:lnTo>
                    <a:lnTo>
                      <a:pt x="29" y="63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5" y="67"/>
                    </a:lnTo>
                    <a:lnTo>
                      <a:pt x="23" y="69"/>
                    </a:lnTo>
                    <a:lnTo>
                      <a:pt x="21" y="69"/>
                    </a:lnTo>
                    <a:lnTo>
                      <a:pt x="19" y="67"/>
                    </a:lnTo>
                    <a:lnTo>
                      <a:pt x="10" y="65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4" y="69"/>
                    </a:lnTo>
                    <a:lnTo>
                      <a:pt x="4" y="71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2" y="77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10" y="79"/>
                    </a:lnTo>
                    <a:lnTo>
                      <a:pt x="10" y="77"/>
                    </a:lnTo>
                    <a:lnTo>
                      <a:pt x="17" y="77"/>
                    </a:lnTo>
                    <a:lnTo>
                      <a:pt x="19" y="79"/>
                    </a:lnTo>
                    <a:lnTo>
                      <a:pt x="25" y="79"/>
                    </a:lnTo>
                    <a:lnTo>
                      <a:pt x="27" y="81"/>
                    </a:lnTo>
                    <a:lnTo>
                      <a:pt x="33" y="81"/>
                    </a:lnTo>
                    <a:lnTo>
                      <a:pt x="33" y="81"/>
                    </a:lnTo>
                    <a:lnTo>
                      <a:pt x="37" y="79"/>
                    </a:lnTo>
                    <a:lnTo>
                      <a:pt x="39" y="77"/>
                    </a:lnTo>
                    <a:lnTo>
                      <a:pt x="46" y="85"/>
                    </a:lnTo>
                    <a:lnTo>
                      <a:pt x="50" y="83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4" y="85"/>
                    </a:lnTo>
                    <a:lnTo>
                      <a:pt x="58" y="83"/>
                    </a:lnTo>
                    <a:lnTo>
                      <a:pt x="58" y="81"/>
                    </a:lnTo>
                    <a:lnTo>
                      <a:pt x="68" y="81"/>
                    </a:lnTo>
                    <a:lnTo>
                      <a:pt x="73" y="79"/>
                    </a:lnTo>
                    <a:lnTo>
                      <a:pt x="77" y="81"/>
                    </a:lnTo>
                    <a:lnTo>
                      <a:pt x="81" y="81"/>
                    </a:lnTo>
                    <a:lnTo>
                      <a:pt x="81" y="77"/>
                    </a:lnTo>
                    <a:lnTo>
                      <a:pt x="81" y="75"/>
                    </a:lnTo>
                    <a:lnTo>
                      <a:pt x="77" y="73"/>
                    </a:lnTo>
                    <a:lnTo>
                      <a:pt x="77" y="71"/>
                    </a:lnTo>
                    <a:lnTo>
                      <a:pt x="79" y="69"/>
                    </a:lnTo>
                    <a:lnTo>
                      <a:pt x="81" y="67"/>
                    </a:lnTo>
                    <a:lnTo>
                      <a:pt x="85" y="67"/>
                    </a:lnTo>
                    <a:lnTo>
                      <a:pt x="87" y="67"/>
                    </a:lnTo>
                    <a:lnTo>
                      <a:pt x="89" y="65"/>
                    </a:lnTo>
                    <a:lnTo>
                      <a:pt x="89" y="58"/>
                    </a:lnTo>
                    <a:lnTo>
                      <a:pt x="95" y="58"/>
                    </a:lnTo>
                    <a:lnTo>
                      <a:pt x="100" y="56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6" y="61"/>
                    </a:lnTo>
                    <a:lnTo>
                      <a:pt x="106" y="63"/>
                    </a:lnTo>
                    <a:lnTo>
                      <a:pt x="110" y="61"/>
                    </a:lnTo>
                    <a:lnTo>
                      <a:pt x="116" y="63"/>
                    </a:lnTo>
                    <a:lnTo>
                      <a:pt x="118" y="61"/>
                    </a:lnTo>
                    <a:lnTo>
                      <a:pt x="118" y="54"/>
                    </a:lnTo>
                    <a:lnTo>
                      <a:pt x="120" y="50"/>
                    </a:lnTo>
                    <a:lnTo>
                      <a:pt x="124" y="46"/>
                    </a:lnTo>
                    <a:lnTo>
                      <a:pt x="133" y="46"/>
                    </a:lnTo>
                    <a:lnTo>
                      <a:pt x="137" y="48"/>
                    </a:lnTo>
                    <a:lnTo>
                      <a:pt x="141" y="48"/>
                    </a:lnTo>
                    <a:lnTo>
                      <a:pt x="143" y="46"/>
                    </a:lnTo>
                    <a:lnTo>
                      <a:pt x="145" y="42"/>
                    </a:lnTo>
                    <a:lnTo>
                      <a:pt x="145" y="38"/>
                    </a:lnTo>
                    <a:lnTo>
                      <a:pt x="147" y="36"/>
                    </a:lnTo>
                    <a:lnTo>
                      <a:pt x="149" y="34"/>
                    </a:lnTo>
                    <a:lnTo>
                      <a:pt x="153" y="32"/>
                    </a:lnTo>
                    <a:lnTo>
                      <a:pt x="164" y="25"/>
                    </a:lnTo>
                    <a:lnTo>
                      <a:pt x="170" y="25"/>
                    </a:lnTo>
                    <a:lnTo>
                      <a:pt x="172" y="25"/>
                    </a:lnTo>
                    <a:lnTo>
                      <a:pt x="172" y="21"/>
                    </a:lnTo>
                    <a:lnTo>
                      <a:pt x="170" y="19"/>
                    </a:lnTo>
                    <a:lnTo>
                      <a:pt x="164" y="17"/>
                    </a:lnTo>
                    <a:lnTo>
                      <a:pt x="153" y="17"/>
                    </a:lnTo>
                    <a:lnTo>
                      <a:pt x="147" y="9"/>
                    </a:lnTo>
                    <a:lnTo>
                      <a:pt x="143" y="9"/>
                    </a:lnTo>
                    <a:lnTo>
                      <a:pt x="141" y="5"/>
                    </a:lnTo>
                    <a:lnTo>
                      <a:pt x="129" y="7"/>
                    </a:lnTo>
                    <a:lnTo>
                      <a:pt x="124" y="7"/>
                    </a:lnTo>
                    <a:lnTo>
                      <a:pt x="122" y="5"/>
                    </a:lnTo>
                    <a:lnTo>
                      <a:pt x="91" y="5"/>
                    </a:lnTo>
                    <a:lnTo>
                      <a:pt x="87" y="7"/>
                    </a:lnTo>
                    <a:lnTo>
                      <a:pt x="81" y="7"/>
                    </a:lnTo>
                    <a:lnTo>
                      <a:pt x="79" y="5"/>
                    </a:lnTo>
                    <a:lnTo>
                      <a:pt x="73" y="5"/>
                    </a:lnTo>
                    <a:lnTo>
                      <a:pt x="71" y="3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56" y="3"/>
                    </a:lnTo>
                    <a:lnTo>
                      <a:pt x="56" y="11"/>
                    </a:lnTo>
                    <a:lnTo>
                      <a:pt x="58" y="13"/>
                    </a:lnTo>
                    <a:lnTo>
                      <a:pt x="58" y="17"/>
                    </a:lnTo>
                    <a:lnTo>
                      <a:pt x="52" y="15"/>
                    </a:lnTo>
                    <a:lnTo>
                      <a:pt x="46" y="15"/>
                    </a:lnTo>
                    <a:lnTo>
                      <a:pt x="35" y="11"/>
                    </a:lnTo>
                    <a:lnTo>
                      <a:pt x="31" y="9"/>
                    </a:lnTo>
                    <a:lnTo>
                      <a:pt x="27" y="7"/>
                    </a:lnTo>
                    <a:lnTo>
                      <a:pt x="21" y="7"/>
                    </a:lnTo>
                    <a:lnTo>
                      <a:pt x="17" y="11"/>
                    </a:lnTo>
                    <a:lnTo>
                      <a:pt x="15" y="15"/>
                    </a:lnTo>
                    <a:lnTo>
                      <a:pt x="15" y="19"/>
                    </a:lnTo>
                    <a:lnTo>
                      <a:pt x="19" y="19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5" name="Freeform 178"/>
              <p:cNvSpPr>
                <a:spLocks/>
              </p:cNvSpPr>
              <p:nvPr/>
            </p:nvSpPr>
            <p:spPr bwMode="auto">
              <a:xfrm>
                <a:off x="3462" y="1704"/>
                <a:ext cx="33" cy="34"/>
              </a:xfrm>
              <a:custGeom>
                <a:avLst/>
                <a:gdLst>
                  <a:gd name="T0" fmla="*/ 13 w 33"/>
                  <a:gd name="T1" fmla="*/ 0 h 34"/>
                  <a:gd name="T2" fmla="*/ 8 w 33"/>
                  <a:gd name="T3" fmla="*/ 0 h 34"/>
                  <a:gd name="T4" fmla="*/ 6 w 33"/>
                  <a:gd name="T5" fmla="*/ 5 h 34"/>
                  <a:gd name="T6" fmla="*/ 4 w 33"/>
                  <a:gd name="T7" fmla="*/ 5 h 34"/>
                  <a:gd name="T8" fmla="*/ 4 w 33"/>
                  <a:gd name="T9" fmla="*/ 9 h 34"/>
                  <a:gd name="T10" fmla="*/ 0 w 33"/>
                  <a:gd name="T11" fmla="*/ 19 h 34"/>
                  <a:gd name="T12" fmla="*/ 0 w 33"/>
                  <a:gd name="T13" fmla="*/ 21 h 34"/>
                  <a:gd name="T14" fmla="*/ 11 w 33"/>
                  <a:gd name="T15" fmla="*/ 21 h 34"/>
                  <a:gd name="T16" fmla="*/ 15 w 33"/>
                  <a:gd name="T17" fmla="*/ 23 h 34"/>
                  <a:gd name="T18" fmla="*/ 15 w 33"/>
                  <a:gd name="T19" fmla="*/ 23 h 34"/>
                  <a:gd name="T20" fmla="*/ 15 w 33"/>
                  <a:gd name="T21" fmla="*/ 31 h 34"/>
                  <a:gd name="T22" fmla="*/ 17 w 33"/>
                  <a:gd name="T23" fmla="*/ 34 h 34"/>
                  <a:gd name="T24" fmla="*/ 33 w 33"/>
                  <a:gd name="T25" fmla="*/ 34 h 34"/>
                  <a:gd name="T26" fmla="*/ 29 w 33"/>
                  <a:gd name="T27" fmla="*/ 31 h 34"/>
                  <a:gd name="T28" fmla="*/ 27 w 33"/>
                  <a:gd name="T29" fmla="*/ 29 h 34"/>
                  <a:gd name="T30" fmla="*/ 25 w 33"/>
                  <a:gd name="T31" fmla="*/ 23 h 34"/>
                  <a:gd name="T32" fmla="*/ 25 w 33"/>
                  <a:gd name="T33" fmla="*/ 19 h 34"/>
                  <a:gd name="T34" fmla="*/ 21 w 33"/>
                  <a:gd name="T35" fmla="*/ 17 h 34"/>
                  <a:gd name="T36" fmla="*/ 19 w 33"/>
                  <a:gd name="T37" fmla="*/ 11 h 34"/>
                  <a:gd name="T38" fmla="*/ 29 w 33"/>
                  <a:gd name="T39" fmla="*/ 11 h 34"/>
                  <a:gd name="T40" fmla="*/ 29 w 33"/>
                  <a:gd name="T41" fmla="*/ 5 h 34"/>
                  <a:gd name="T42" fmla="*/ 27 w 33"/>
                  <a:gd name="T43" fmla="*/ 5 h 34"/>
                  <a:gd name="T44" fmla="*/ 21 w 33"/>
                  <a:gd name="T45" fmla="*/ 5 h 34"/>
                  <a:gd name="T46" fmla="*/ 21 w 33"/>
                  <a:gd name="T47" fmla="*/ 5 h 34"/>
                  <a:gd name="T48" fmla="*/ 19 w 33"/>
                  <a:gd name="T49" fmla="*/ 0 h 34"/>
                  <a:gd name="T50" fmla="*/ 13 w 33"/>
                  <a:gd name="T51" fmla="*/ 0 h 34"/>
                  <a:gd name="T52" fmla="*/ 13 w 33"/>
                  <a:gd name="T53" fmla="*/ 0 h 34"/>
                  <a:gd name="T54" fmla="*/ 13 w 33"/>
                  <a:gd name="T5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34">
                    <a:moveTo>
                      <a:pt x="13" y="0"/>
                    </a:moveTo>
                    <a:lnTo>
                      <a:pt x="8" y="0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1" y="21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31"/>
                    </a:lnTo>
                    <a:lnTo>
                      <a:pt x="17" y="34"/>
                    </a:lnTo>
                    <a:lnTo>
                      <a:pt x="33" y="34"/>
                    </a:lnTo>
                    <a:lnTo>
                      <a:pt x="29" y="31"/>
                    </a:lnTo>
                    <a:lnTo>
                      <a:pt x="27" y="29"/>
                    </a:lnTo>
                    <a:lnTo>
                      <a:pt x="25" y="23"/>
                    </a:lnTo>
                    <a:lnTo>
                      <a:pt x="25" y="19"/>
                    </a:lnTo>
                    <a:lnTo>
                      <a:pt x="21" y="17"/>
                    </a:lnTo>
                    <a:lnTo>
                      <a:pt x="19" y="11"/>
                    </a:lnTo>
                    <a:lnTo>
                      <a:pt x="29" y="11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6" name="Freeform 179"/>
              <p:cNvSpPr>
                <a:spLocks/>
              </p:cNvSpPr>
              <p:nvPr/>
            </p:nvSpPr>
            <p:spPr bwMode="auto">
              <a:xfrm>
                <a:off x="3462" y="1704"/>
                <a:ext cx="33" cy="34"/>
              </a:xfrm>
              <a:custGeom>
                <a:avLst/>
                <a:gdLst>
                  <a:gd name="T0" fmla="*/ 13 w 33"/>
                  <a:gd name="T1" fmla="*/ 0 h 34"/>
                  <a:gd name="T2" fmla="*/ 8 w 33"/>
                  <a:gd name="T3" fmla="*/ 0 h 34"/>
                  <a:gd name="T4" fmla="*/ 6 w 33"/>
                  <a:gd name="T5" fmla="*/ 5 h 34"/>
                  <a:gd name="T6" fmla="*/ 4 w 33"/>
                  <a:gd name="T7" fmla="*/ 5 h 34"/>
                  <a:gd name="T8" fmla="*/ 4 w 33"/>
                  <a:gd name="T9" fmla="*/ 9 h 34"/>
                  <a:gd name="T10" fmla="*/ 0 w 33"/>
                  <a:gd name="T11" fmla="*/ 19 h 34"/>
                  <a:gd name="T12" fmla="*/ 0 w 33"/>
                  <a:gd name="T13" fmla="*/ 21 h 34"/>
                  <a:gd name="T14" fmla="*/ 11 w 33"/>
                  <a:gd name="T15" fmla="*/ 21 h 34"/>
                  <a:gd name="T16" fmla="*/ 15 w 33"/>
                  <a:gd name="T17" fmla="*/ 23 h 34"/>
                  <a:gd name="T18" fmla="*/ 15 w 33"/>
                  <a:gd name="T19" fmla="*/ 23 h 34"/>
                  <a:gd name="T20" fmla="*/ 15 w 33"/>
                  <a:gd name="T21" fmla="*/ 31 h 34"/>
                  <a:gd name="T22" fmla="*/ 17 w 33"/>
                  <a:gd name="T23" fmla="*/ 34 h 34"/>
                  <a:gd name="T24" fmla="*/ 33 w 33"/>
                  <a:gd name="T25" fmla="*/ 34 h 34"/>
                  <a:gd name="T26" fmla="*/ 29 w 33"/>
                  <a:gd name="T27" fmla="*/ 31 h 34"/>
                  <a:gd name="T28" fmla="*/ 27 w 33"/>
                  <a:gd name="T29" fmla="*/ 29 h 34"/>
                  <a:gd name="T30" fmla="*/ 25 w 33"/>
                  <a:gd name="T31" fmla="*/ 23 h 34"/>
                  <a:gd name="T32" fmla="*/ 25 w 33"/>
                  <a:gd name="T33" fmla="*/ 19 h 34"/>
                  <a:gd name="T34" fmla="*/ 21 w 33"/>
                  <a:gd name="T35" fmla="*/ 17 h 34"/>
                  <a:gd name="T36" fmla="*/ 19 w 33"/>
                  <a:gd name="T37" fmla="*/ 11 h 34"/>
                  <a:gd name="T38" fmla="*/ 29 w 33"/>
                  <a:gd name="T39" fmla="*/ 11 h 34"/>
                  <a:gd name="T40" fmla="*/ 29 w 33"/>
                  <a:gd name="T41" fmla="*/ 5 h 34"/>
                  <a:gd name="T42" fmla="*/ 27 w 33"/>
                  <a:gd name="T43" fmla="*/ 5 h 34"/>
                  <a:gd name="T44" fmla="*/ 21 w 33"/>
                  <a:gd name="T45" fmla="*/ 5 h 34"/>
                  <a:gd name="T46" fmla="*/ 21 w 33"/>
                  <a:gd name="T47" fmla="*/ 5 h 34"/>
                  <a:gd name="T48" fmla="*/ 19 w 33"/>
                  <a:gd name="T49" fmla="*/ 0 h 34"/>
                  <a:gd name="T50" fmla="*/ 13 w 33"/>
                  <a:gd name="T51" fmla="*/ 0 h 34"/>
                  <a:gd name="T52" fmla="*/ 13 w 33"/>
                  <a:gd name="T53" fmla="*/ 0 h 34"/>
                  <a:gd name="T54" fmla="*/ 13 w 33"/>
                  <a:gd name="T5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34">
                    <a:moveTo>
                      <a:pt x="13" y="0"/>
                    </a:moveTo>
                    <a:lnTo>
                      <a:pt x="8" y="0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1" y="21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31"/>
                    </a:lnTo>
                    <a:lnTo>
                      <a:pt x="17" y="34"/>
                    </a:lnTo>
                    <a:lnTo>
                      <a:pt x="33" y="34"/>
                    </a:lnTo>
                    <a:lnTo>
                      <a:pt x="29" y="31"/>
                    </a:lnTo>
                    <a:lnTo>
                      <a:pt x="27" y="29"/>
                    </a:lnTo>
                    <a:lnTo>
                      <a:pt x="25" y="23"/>
                    </a:lnTo>
                    <a:lnTo>
                      <a:pt x="25" y="19"/>
                    </a:lnTo>
                    <a:lnTo>
                      <a:pt x="21" y="17"/>
                    </a:lnTo>
                    <a:lnTo>
                      <a:pt x="19" y="11"/>
                    </a:lnTo>
                    <a:lnTo>
                      <a:pt x="29" y="11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7" name="Freeform 180"/>
              <p:cNvSpPr>
                <a:spLocks noEditPoints="1"/>
              </p:cNvSpPr>
              <p:nvPr/>
            </p:nvSpPr>
            <p:spPr bwMode="auto">
              <a:xfrm>
                <a:off x="4759" y="1518"/>
                <a:ext cx="73" cy="112"/>
              </a:xfrm>
              <a:custGeom>
                <a:avLst/>
                <a:gdLst>
                  <a:gd name="T0" fmla="*/ 35 w 73"/>
                  <a:gd name="T1" fmla="*/ 108 h 112"/>
                  <a:gd name="T2" fmla="*/ 37 w 73"/>
                  <a:gd name="T3" fmla="*/ 112 h 112"/>
                  <a:gd name="T4" fmla="*/ 48 w 73"/>
                  <a:gd name="T5" fmla="*/ 108 h 112"/>
                  <a:gd name="T6" fmla="*/ 46 w 73"/>
                  <a:gd name="T7" fmla="*/ 106 h 112"/>
                  <a:gd name="T8" fmla="*/ 40 w 73"/>
                  <a:gd name="T9" fmla="*/ 106 h 112"/>
                  <a:gd name="T10" fmla="*/ 73 w 73"/>
                  <a:gd name="T11" fmla="*/ 64 h 112"/>
                  <a:gd name="T12" fmla="*/ 71 w 73"/>
                  <a:gd name="T13" fmla="*/ 56 h 112"/>
                  <a:gd name="T14" fmla="*/ 66 w 73"/>
                  <a:gd name="T15" fmla="*/ 48 h 112"/>
                  <a:gd name="T16" fmla="*/ 66 w 73"/>
                  <a:gd name="T17" fmla="*/ 41 h 112"/>
                  <a:gd name="T18" fmla="*/ 56 w 73"/>
                  <a:gd name="T19" fmla="*/ 31 h 112"/>
                  <a:gd name="T20" fmla="*/ 46 w 73"/>
                  <a:gd name="T21" fmla="*/ 19 h 112"/>
                  <a:gd name="T22" fmla="*/ 40 w 73"/>
                  <a:gd name="T23" fmla="*/ 14 h 112"/>
                  <a:gd name="T24" fmla="*/ 35 w 73"/>
                  <a:gd name="T25" fmla="*/ 10 h 112"/>
                  <a:gd name="T26" fmla="*/ 27 w 73"/>
                  <a:gd name="T27" fmla="*/ 0 h 112"/>
                  <a:gd name="T28" fmla="*/ 15 w 73"/>
                  <a:gd name="T29" fmla="*/ 2 h 112"/>
                  <a:gd name="T30" fmla="*/ 6 w 73"/>
                  <a:gd name="T31" fmla="*/ 8 h 112"/>
                  <a:gd name="T32" fmla="*/ 4 w 73"/>
                  <a:gd name="T33" fmla="*/ 8 h 112"/>
                  <a:gd name="T34" fmla="*/ 6 w 73"/>
                  <a:gd name="T35" fmla="*/ 12 h 112"/>
                  <a:gd name="T36" fmla="*/ 0 w 73"/>
                  <a:gd name="T37" fmla="*/ 14 h 112"/>
                  <a:gd name="T38" fmla="*/ 2 w 73"/>
                  <a:gd name="T39" fmla="*/ 19 h 112"/>
                  <a:gd name="T40" fmla="*/ 6 w 73"/>
                  <a:gd name="T41" fmla="*/ 23 h 112"/>
                  <a:gd name="T42" fmla="*/ 13 w 73"/>
                  <a:gd name="T43" fmla="*/ 25 h 112"/>
                  <a:gd name="T44" fmla="*/ 15 w 73"/>
                  <a:gd name="T45" fmla="*/ 35 h 112"/>
                  <a:gd name="T46" fmla="*/ 11 w 73"/>
                  <a:gd name="T47" fmla="*/ 33 h 112"/>
                  <a:gd name="T48" fmla="*/ 2 w 73"/>
                  <a:gd name="T49" fmla="*/ 31 h 112"/>
                  <a:gd name="T50" fmla="*/ 6 w 73"/>
                  <a:gd name="T51" fmla="*/ 35 h 112"/>
                  <a:gd name="T52" fmla="*/ 13 w 73"/>
                  <a:gd name="T53" fmla="*/ 39 h 112"/>
                  <a:gd name="T54" fmla="*/ 25 w 73"/>
                  <a:gd name="T55" fmla="*/ 52 h 112"/>
                  <a:gd name="T56" fmla="*/ 21 w 73"/>
                  <a:gd name="T57" fmla="*/ 62 h 112"/>
                  <a:gd name="T58" fmla="*/ 23 w 73"/>
                  <a:gd name="T59" fmla="*/ 75 h 112"/>
                  <a:gd name="T60" fmla="*/ 29 w 73"/>
                  <a:gd name="T61" fmla="*/ 79 h 112"/>
                  <a:gd name="T62" fmla="*/ 27 w 73"/>
                  <a:gd name="T63" fmla="*/ 81 h 112"/>
                  <a:gd name="T64" fmla="*/ 29 w 73"/>
                  <a:gd name="T65" fmla="*/ 87 h 112"/>
                  <a:gd name="T66" fmla="*/ 40 w 73"/>
                  <a:gd name="T67" fmla="*/ 85 h 112"/>
                  <a:gd name="T68" fmla="*/ 40 w 73"/>
                  <a:gd name="T69" fmla="*/ 81 h 112"/>
                  <a:gd name="T70" fmla="*/ 54 w 73"/>
                  <a:gd name="T71" fmla="*/ 75 h 112"/>
                  <a:gd name="T72" fmla="*/ 62 w 73"/>
                  <a:gd name="T73" fmla="*/ 70 h 112"/>
                  <a:gd name="T74" fmla="*/ 73 w 73"/>
                  <a:gd name="T75" fmla="*/ 68 h 112"/>
                  <a:gd name="T76" fmla="*/ 73 w 73"/>
                  <a:gd name="T77" fmla="*/ 64 h 112"/>
                  <a:gd name="T78" fmla="*/ 73 w 73"/>
                  <a:gd name="T79" fmla="*/ 6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3" h="112">
                    <a:moveTo>
                      <a:pt x="40" y="106"/>
                    </a:moveTo>
                    <a:lnTo>
                      <a:pt x="35" y="108"/>
                    </a:lnTo>
                    <a:lnTo>
                      <a:pt x="33" y="108"/>
                    </a:lnTo>
                    <a:lnTo>
                      <a:pt x="37" y="112"/>
                    </a:lnTo>
                    <a:lnTo>
                      <a:pt x="44" y="112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46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6"/>
                    </a:lnTo>
                    <a:close/>
                    <a:moveTo>
                      <a:pt x="73" y="64"/>
                    </a:moveTo>
                    <a:lnTo>
                      <a:pt x="73" y="60"/>
                    </a:lnTo>
                    <a:lnTo>
                      <a:pt x="71" y="56"/>
                    </a:lnTo>
                    <a:lnTo>
                      <a:pt x="66" y="52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1"/>
                    </a:lnTo>
                    <a:lnTo>
                      <a:pt x="64" y="39"/>
                    </a:lnTo>
                    <a:lnTo>
                      <a:pt x="56" y="31"/>
                    </a:lnTo>
                    <a:lnTo>
                      <a:pt x="54" y="27"/>
                    </a:lnTo>
                    <a:lnTo>
                      <a:pt x="46" y="19"/>
                    </a:lnTo>
                    <a:lnTo>
                      <a:pt x="40" y="17"/>
                    </a:lnTo>
                    <a:lnTo>
                      <a:pt x="40" y="14"/>
                    </a:lnTo>
                    <a:lnTo>
                      <a:pt x="37" y="14"/>
                    </a:lnTo>
                    <a:lnTo>
                      <a:pt x="35" y="10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2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1" y="33"/>
                    </a:lnTo>
                    <a:lnTo>
                      <a:pt x="6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6" y="35"/>
                    </a:lnTo>
                    <a:lnTo>
                      <a:pt x="8" y="37"/>
                    </a:lnTo>
                    <a:lnTo>
                      <a:pt x="13" y="39"/>
                    </a:lnTo>
                    <a:lnTo>
                      <a:pt x="15" y="50"/>
                    </a:lnTo>
                    <a:lnTo>
                      <a:pt x="25" y="52"/>
                    </a:lnTo>
                    <a:lnTo>
                      <a:pt x="25" y="60"/>
                    </a:lnTo>
                    <a:lnTo>
                      <a:pt x="21" y="62"/>
                    </a:lnTo>
                    <a:lnTo>
                      <a:pt x="21" y="70"/>
                    </a:lnTo>
                    <a:lnTo>
                      <a:pt x="23" y="75"/>
                    </a:lnTo>
                    <a:lnTo>
                      <a:pt x="27" y="79"/>
                    </a:lnTo>
                    <a:lnTo>
                      <a:pt x="29" y="79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7" y="85"/>
                    </a:lnTo>
                    <a:lnTo>
                      <a:pt x="29" y="87"/>
                    </a:lnTo>
                    <a:lnTo>
                      <a:pt x="35" y="87"/>
                    </a:lnTo>
                    <a:lnTo>
                      <a:pt x="40" y="85"/>
                    </a:lnTo>
                    <a:lnTo>
                      <a:pt x="40" y="83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54" y="75"/>
                    </a:lnTo>
                    <a:lnTo>
                      <a:pt x="60" y="75"/>
                    </a:lnTo>
                    <a:lnTo>
                      <a:pt x="62" y="70"/>
                    </a:lnTo>
                    <a:lnTo>
                      <a:pt x="69" y="70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8" name="Freeform 181"/>
              <p:cNvSpPr>
                <a:spLocks noEditPoints="1"/>
              </p:cNvSpPr>
              <p:nvPr/>
            </p:nvSpPr>
            <p:spPr bwMode="auto">
              <a:xfrm>
                <a:off x="4759" y="1518"/>
                <a:ext cx="73" cy="112"/>
              </a:xfrm>
              <a:custGeom>
                <a:avLst/>
                <a:gdLst>
                  <a:gd name="T0" fmla="*/ 35 w 73"/>
                  <a:gd name="T1" fmla="*/ 108 h 112"/>
                  <a:gd name="T2" fmla="*/ 37 w 73"/>
                  <a:gd name="T3" fmla="*/ 112 h 112"/>
                  <a:gd name="T4" fmla="*/ 48 w 73"/>
                  <a:gd name="T5" fmla="*/ 108 h 112"/>
                  <a:gd name="T6" fmla="*/ 46 w 73"/>
                  <a:gd name="T7" fmla="*/ 106 h 112"/>
                  <a:gd name="T8" fmla="*/ 40 w 73"/>
                  <a:gd name="T9" fmla="*/ 106 h 112"/>
                  <a:gd name="T10" fmla="*/ 73 w 73"/>
                  <a:gd name="T11" fmla="*/ 64 h 112"/>
                  <a:gd name="T12" fmla="*/ 71 w 73"/>
                  <a:gd name="T13" fmla="*/ 56 h 112"/>
                  <a:gd name="T14" fmla="*/ 66 w 73"/>
                  <a:gd name="T15" fmla="*/ 48 h 112"/>
                  <a:gd name="T16" fmla="*/ 66 w 73"/>
                  <a:gd name="T17" fmla="*/ 41 h 112"/>
                  <a:gd name="T18" fmla="*/ 56 w 73"/>
                  <a:gd name="T19" fmla="*/ 31 h 112"/>
                  <a:gd name="T20" fmla="*/ 46 w 73"/>
                  <a:gd name="T21" fmla="*/ 19 h 112"/>
                  <a:gd name="T22" fmla="*/ 40 w 73"/>
                  <a:gd name="T23" fmla="*/ 14 h 112"/>
                  <a:gd name="T24" fmla="*/ 35 w 73"/>
                  <a:gd name="T25" fmla="*/ 10 h 112"/>
                  <a:gd name="T26" fmla="*/ 27 w 73"/>
                  <a:gd name="T27" fmla="*/ 0 h 112"/>
                  <a:gd name="T28" fmla="*/ 15 w 73"/>
                  <a:gd name="T29" fmla="*/ 2 h 112"/>
                  <a:gd name="T30" fmla="*/ 6 w 73"/>
                  <a:gd name="T31" fmla="*/ 8 h 112"/>
                  <a:gd name="T32" fmla="*/ 4 w 73"/>
                  <a:gd name="T33" fmla="*/ 8 h 112"/>
                  <a:gd name="T34" fmla="*/ 6 w 73"/>
                  <a:gd name="T35" fmla="*/ 12 h 112"/>
                  <a:gd name="T36" fmla="*/ 0 w 73"/>
                  <a:gd name="T37" fmla="*/ 14 h 112"/>
                  <a:gd name="T38" fmla="*/ 2 w 73"/>
                  <a:gd name="T39" fmla="*/ 19 h 112"/>
                  <a:gd name="T40" fmla="*/ 6 w 73"/>
                  <a:gd name="T41" fmla="*/ 23 h 112"/>
                  <a:gd name="T42" fmla="*/ 13 w 73"/>
                  <a:gd name="T43" fmla="*/ 25 h 112"/>
                  <a:gd name="T44" fmla="*/ 15 w 73"/>
                  <a:gd name="T45" fmla="*/ 35 h 112"/>
                  <a:gd name="T46" fmla="*/ 11 w 73"/>
                  <a:gd name="T47" fmla="*/ 33 h 112"/>
                  <a:gd name="T48" fmla="*/ 2 w 73"/>
                  <a:gd name="T49" fmla="*/ 31 h 112"/>
                  <a:gd name="T50" fmla="*/ 6 w 73"/>
                  <a:gd name="T51" fmla="*/ 35 h 112"/>
                  <a:gd name="T52" fmla="*/ 13 w 73"/>
                  <a:gd name="T53" fmla="*/ 39 h 112"/>
                  <a:gd name="T54" fmla="*/ 25 w 73"/>
                  <a:gd name="T55" fmla="*/ 52 h 112"/>
                  <a:gd name="T56" fmla="*/ 21 w 73"/>
                  <a:gd name="T57" fmla="*/ 62 h 112"/>
                  <a:gd name="T58" fmla="*/ 23 w 73"/>
                  <a:gd name="T59" fmla="*/ 75 h 112"/>
                  <a:gd name="T60" fmla="*/ 29 w 73"/>
                  <a:gd name="T61" fmla="*/ 79 h 112"/>
                  <a:gd name="T62" fmla="*/ 27 w 73"/>
                  <a:gd name="T63" fmla="*/ 81 h 112"/>
                  <a:gd name="T64" fmla="*/ 29 w 73"/>
                  <a:gd name="T65" fmla="*/ 87 h 112"/>
                  <a:gd name="T66" fmla="*/ 40 w 73"/>
                  <a:gd name="T67" fmla="*/ 85 h 112"/>
                  <a:gd name="T68" fmla="*/ 40 w 73"/>
                  <a:gd name="T69" fmla="*/ 81 h 112"/>
                  <a:gd name="T70" fmla="*/ 54 w 73"/>
                  <a:gd name="T71" fmla="*/ 75 h 112"/>
                  <a:gd name="T72" fmla="*/ 62 w 73"/>
                  <a:gd name="T73" fmla="*/ 70 h 112"/>
                  <a:gd name="T74" fmla="*/ 73 w 73"/>
                  <a:gd name="T75" fmla="*/ 68 h 112"/>
                  <a:gd name="T76" fmla="*/ 73 w 73"/>
                  <a:gd name="T77" fmla="*/ 64 h 112"/>
                  <a:gd name="T78" fmla="*/ 73 w 73"/>
                  <a:gd name="T79" fmla="*/ 6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3" h="112">
                    <a:moveTo>
                      <a:pt x="40" y="106"/>
                    </a:moveTo>
                    <a:lnTo>
                      <a:pt x="35" y="108"/>
                    </a:lnTo>
                    <a:lnTo>
                      <a:pt x="33" y="108"/>
                    </a:lnTo>
                    <a:lnTo>
                      <a:pt x="37" y="112"/>
                    </a:lnTo>
                    <a:lnTo>
                      <a:pt x="44" y="112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46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6"/>
                    </a:lnTo>
                    <a:close/>
                    <a:moveTo>
                      <a:pt x="73" y="64"/>
                    </a:moveTo>
                    <a:lnTo>
                      <a:pt x="73" y="60"/>
                    </a:lnTo>
                    <a:lnTo>
                      <a:pt x="71" y="56"/>
                    </a:lnTo>
                    <a:lnTo>
                      <a:pt x="66" y="52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1"/>
                    </a:lnTo>
                    <a:lnTo>
                      <a:pt x="64" y="39"/>
                    </a:lnTo>
                    <a:lnTo>
                      <a:pt x="56" y="31"/>
                    </a:lnTo>
                    <a:lnTo>
                      <a:pt x="54" y="27"/>
                    </a:lnTo>
                    <a:lnTo>
                      <a:pt x="46" y="19"/>
                    </a:lnTo>
                    <a:lnTo>
                      <a:pt x="40" y="17"/>
                    </a:lnTo>
                    <a:lnTo>
                      <a:pt x="40" y="14"/>
                    </a:lnTo>
                    <a:lnTo>
                      <a:pt x="37" y="14"/>
                    </a:lnTo>
                    <a:lnTo>
                      <a:pt x="35" y="10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2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1" y="33"/>
                    </a:lnTo>
                    <a:lnTo>
                      <a:pt x="6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6" y="35"/>
                    </a:lnTo>
                    <a:lnTo>
                      <a:pt x="8" y="37"/>
                    </a:lnTo>
                    <a:lnTo>
                      <a:pt x="13" y="39"/>
                    </a:lnTo>
                    <a:lnTo>
                      <a:pt x="15" y="50"/>
                    </a:lnTo>
                    <a:lnTo>
                      <a:pt x="25" y="52"/>
                    </a:lnTo>
                    <a:lnTo>
                      <a:pt x="25" y="60"/>
                    </a:lnTo>
                    <a:lnTo>
                      <a:pt x="21" y="62"/>
                    </a:lnTo>
                    <a:lnTo>
                      <a:pt x="21" y="70"/>
                    </a:lnTo>
                    <a:lnTo>
                      <a:pt x="23" y="75"/>
                    </a:lnTo>
                    <a:lnTo>
                      <a:pt x="27" y="79"/>
                    </a:lnTo>
                    <a:lnTo>
                      <a:pt x="29" y="79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7" y="85"/>
                    </a:lnTo>
                    <a:lnTo>
                      <a:pt x="29" y="87"/>
                    </a:lnTo>
                    <a:lnTo>
                      <a:pt x="35" y="87"/>
                    </a:lnTo>
                    <a:lnTo>
                      <a:pt x="40" y="85"/>
                    </a:lnTo>
                    <a:lnTo>
                      <a:pt x="40" y="83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54" y="75"/>
                    </a:lnTo>
                    <a:lnTo>
                      <a:pt x="60" y="75"/>
                    </a:lnTo>
                    <a:lnTo>
                      <a:pt x="62" y="70"/>
                    </a:lnTo>
                    <a:lnTo>
                      <a:pt x="69" y="70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9" name="Freeform 182"/>
              <p:cNvSpPr>
                <a:spLocks/>
              </p:cNvSpPr>
              <p:nvPr/>
            </p:nvSpPr>
            <p:spPr bwMode="auto">
              <a:xfrm>
                <a:off x="4705" y="1423"/>
                <a:ext cx="77" cy="114"/>
              </a:xfrm>
              <a:custGeom>
                <a:avLst/>
                <a:gdLst>
                  <a:gd name="T0" fmla="*/ 56 w 77"/>
                  <a:gd name="T1" fmla="*/ 0 h 114"/>
                  <a:gd name="T2" fmla="*/ 56 w 77"/>
                  <a:gd name="T3" fmla="*/ 2 h 114"/>
                  <a:gd name="T4" fmla="*/ 58 w 77"/>
                  <a:gd name="T5" fmla="*/ 10 h 114"/>
                  <a:gd name="T6" fmla="*/ 54 w 77"/>
                  <a:gd name="T7" fmla="*/ 14 h 114"/>
                  <a:gd name="T8" fmla="*/ 52 w 77"/>
                  <a:gd name="T9" fmla="*/ 18 h 114"/>
                  <a:gd name="T10" fmla="*/ 48 w 77"/>
                  <a:gd name="T11" fmla="*/ 18 h 114"/>
                  <a:gd name="T12" fmla="*/ 40 w 77"/>
                  <a:gd name="T13" fmla="*/ 16 h 114"/>
                  <a:gd name="T14" fmla="*/ 40 w 77"/>
                  <a:gd name="T15" fmla="*/ 22 h 114"/>
                  <a:gd name="T16" fmla="*/ 46 w 77"/>
                  <a:gd name="T17" fmla="*/ 29 h 114"/>
                  <a:gd name="T18" fmla="*/ 36 w 77"/>
                  <a:gd name="T19" fmla="*/ 33 h 114"/>
                  <a:gd name="T20" fmla="*/ 29 w 77"/>
                  <a:gd name="T21" fmla="*/ 31 h 114"/>
                  <a:gd name="T22" fmla="*/ 23 w 77"/>
                  <a:gd name="T23" fmla="*/ 25 h 114"/>
                  <a:gd name="T24" fmla="*/ 21 w 77"/>
                  <a:gd name="T25" fmla="*/ 27 h 114"/>
                  <a:gd name="T26" fmla="*/ 19 w 77"/>
                  <a:gd name="T27" fmla="*/ 37 h 114"/>
                  <a:gd name="T28" fmla="*/ 13 w 77"/>
                  <a:gd name="T29" fmla="*/ 49 h 114"/>
                  <a:gd name="T30" fmla="*/ 2 w 77"/>
                  <a:gd name="T31" fmla="*/ 58 h 114"/>
                  <a:gd name="T32" fmla="*/ 0 w 77"/>
                  <a:gd name="T33" fmla="*/ 64 h 114"/>
                  <a:gd name="T34" fmla="*/ 2 w 77"/>
                  <a:gd name="T35" fmla="*/ 62 h 114"/>
                  <a:gd name="T36" fmla="*/ 9 w 77"/>
                  <a:gd name="T37" fmla="*/ 72 h 114"/>
                  <a:gd name="T38" fmla="*/ 13 w 77"/>
                  <a:gd name="T39" fmla="*/ 70 h 114"/>
                  <a:gd name="T40" fmla="*/ 21 w 77"/>
                  <a:gd name="T41" fmla="*/ 72 h 114"/>
                  <a:gd name="T42" fmla="*/ 23 w 77"/>
                  <a:gd name="T43" fmla="*/ 80 h 114"/>
                  <a:gd name="T44" fmla="*/ 31 w 77"/>
                  <a:gd name="T45" fmla="*/ 91 h 114"/>
                  <a:gd name="T46" fmla="*/ 31 w 77"/>
                  <a:gd name="T47" fmla="*/ 93 h 114"/>
                  <a:gd name="T48" fmla="*/ 23 w 77"/>
                  <a:gd name="T49" fmla="*/ 95 h 114"/>
                  <a:gd name="T50" fmla="*/ 25 w 77"/>
                  <a:gd name="T51" fmla="*/ 103 h 114"/>
                  <a:gd name="T52" fmla="*/ 29 w 77"/>
                  <a:gd name="T53" fmla="*/ 112 h 114"/>
                  <a:gd name="T54" fmla="*/ 38 w 77"/>
                  <a:gd name="T55" fmla="*/ 109 h 114"/>
                  <a:gd name="T56" fmla="*/ 42 w 77"/>
                  <a:gd name="T57" fmla="*/ 114 h 114"/>
                  <a:gd name="T58" fmla="*/ 46 w 77"/>
                  <a:gd name="T59" fmla="*/ 114 h 114"/>
                  <a:gd name="T60" fmla="*/ 52 w 77"/>
                  <a:gd name="T61" fmla="*/ 114 h 114"/>
                  <a:gd name="T62" fmla="*/ 56 w 77"/>
                  <a:gd name="T63" fmla="*/ 109 h 114"/>
                  <a:gd name="T64" fmla="*/ 56 w 77"/>
                  <a:gd name="T65" fmla="*/ 105 h 114"/>
                  <a:gd name="T66" fmla="*/ 56 w 77"/>
                  <a:gd name="T67" fmla="*/ 105 h 114"/>
                  <a:gd name="T68" fmla="*/ 65 w 77"/>
                  <a:gd name="T69" fmla="*/ 99 h 114"/>
                  <a:gd name="T70" fmla="*/ 75 w 77"/>
                  <a:gd name="T71" fmla="*/ 97 h 114"/>
                  <a:gd name="T72" fmla="*/ 73 w 77"/>
                  <a:gd name="T73" fmla="*/ 91 h 114"/>
                  <a:gd name="T74" fmla="*/ 56 w 77"/>
                  <a:gd name="T75" fmla="*/ 85 h 114"/>
                  <a:gd name="T76" fmla="*/ 56 w 77"/>
                  <a:gd name="T77" fmla="*/ 78 h 114"/>
                  <a:gd name="T78" fmla="*/ 56 w 77"/>
                  <a:gd name="T79" fmla="*/ 74 h 114"/>
                  <a:gd name="T80" fmla="*/ 52 w 77"/>
                  <a:gd name="T81" fmla="*/ 72 h 114"/>
                  <a:gd name="T82" fmla="*/ 56 w 77"/>
                  <a:gd name="T83" fmla="*/ 66 h 114"/>
                  <a:gd name="T84" fmla="*/ 60 w 77"/>
                  <a:gd name="T85" fmla="*/ 64 h 114"/>
                  <a:gd name="T86" fmla="*/ 65 w 77"/>
                  <a:gd name="T87" fmla="*/ 62 h 114"/>
                  <a:gd name="T88" fmla="*/ 67 w 77"/>
                  <a:gd name="T89" fmla="*/ 51 h 114"/>
                  <a:gd name="T90" fmla="*/ 71 w 77"/>
                  <a:gd name="T91" fmla="*/ 47 h 114"/>
                  <a:gd name="T92" fmla="*/ 73 w 77"/>
                  <a:gd name="T93" fmla="*/ 35 h 114"/>
                  <a:gd name="T94" fmla="*/ 69 w 77"/>
                  <a:gd name="T95" fmla="*/ 27 h 114"/>
                  <a:gd name="T96" fmla="*/ 71 w 77"/>
                  <a:gd name="T97" fmla="*/ 16 h 114"/>
                  <a:gd name="T98" fmla="*/ 75 w 77"/>
                  <a:gd name="T99" fmla="*/ 14 h 114"/>
                  <a:gd name="T100" fmla="*/ 73 w 77"/>
                  <a:gd name="T101" fmla="*/ 8 h 114"/>
                  <a:gd name="T102" fmla="*/ 62 w 77"/>
                  <a:gd name="T103" fmla="*/ 0 h 114"/>
                  <a:gd name="T104" fmla="*/ 62 w 77"/>
                  <a:gd name="T10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" h="114">
                    <a:moveTo>
                      <a:pt x="62" y="0"/>
                    </a:moveTo>
                    <a:lnTo>
                      <a:pt x="56" y="0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8" y="6"/>
                    </a:lnTo>
                    <a:lnTo>
                      <a:pt x="58" y="10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0" y="22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6" y="33"/>
                    </a:lnTo>
                    <a:lnTo>
                      <a:pt x="36" y="33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19" y="29"/>
                    </a:lnTo>
                    <a:lnTo>
                      <a:pt x="19" y="37"/>
                    </a:lnTo>
                    <a:lnTo>
                      <a:pt x="15" y="47"/>
                    </a:lnTo>
                    <a:lnTo>
                      <a:pt x="13" y="49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4" y="66"/>
                    </a:lnTo>
                    <a:lnTo>
                      <a:pt x="9" y="72"/>
                    </a:lnTo>
                    <a:lnTo>
                      <a:pt x="11" y="68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21" y="72"/>
                    </a:lnTo>
                    <a:lnTo>
                      <a:pt x="21" y="76"/>
                    </a:lnTo>
                    <a:lnTo>
                      <a:pt x="23" y="80"/>
                    </a:lnTo>
                    <a:lnTo>
                      <a:pt x="23" y="91"/>
                    </a:lnTo>
                    <a:lnTo>
                      <a:pt x="31" y="91"/>
                    </a:lnTo>
                    <a:lnTo>
                      <a:pt x="33" y="95"/>
                    </a:lnTo>
                    <a:lnTo>
                      <a:pt x="31" y="93"/>
                    </a:lnTo>
                    <a:lnTo>
                      <a:pt x="25" y="93"/>
                    </a:lnTo>
                    <a:lnTo>
                      <a:pt x="23" y="95"/>
                    </a:lnTo>
                    <a:lnTo>
                      <a:pt x="23" y="97"/>
                    </a:lnTo>
                    <a:lnTo>
                      <a:pt x="25" y="103"/>
                    </a:lnTo>
                    <a:lnTo>
                      <a:pt x="25" y="105"/>
                    </a:lnTo>
                    <a:lnTo>
                      <a:pt x="29" y="112"/>
                    </a:lnTo>
                    <a:lnTo>
                      <a:pt x="36" y="107"/>
                    </a:lnTo>
                    <a:lnTo>
                      <a:pt x="38" y="109"/>
                    </a:lnTo>
                    <a:lnTo>
                      <a:pt x="40" y="112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46" y="114"/>
                    </a:lnTo>
                    <a:lnTo>
                      <a:pt x="50" y="114"/>
                    </a:lnTo>
                    <a:lnTo>
                      <a:pt x="52" y="114"/>
                    </a:lnTo>
                    <a:lnTo>
                      <a:pt x="56" y="112"/>
                    </a:lnTo>
                    <a:lnTo>
                      <a:pt x="56" y="109"/>
                    </a:lnTo>
                    <a:lnTo>
                      <a:pt x="56" y="107"/>
                    </a:lnTo>
                    <a:lnTo>
                      <a:pt x="56" y="105"/>
                    </a:lnTo>
                    <a:lnTo>
                      <a:pt x="56" y="105"/>
                    </a:lnTo>
                    <a:lnTo>
                      <a:pt x="56" y="105"/>
                    </a:lnTo>
                    <a:lnTo>
                      <a:pt x="58" y="103"/>
                    </a:lnTo>
                    <a:lnTo>
                      <a:pt x="65" y="99"/>
                    </a:lnTo>
                    <a:lnTo>
                      <a:pt x="71" y="99"/>
                    </a:lnTo>
                    <a:lnTo>
                      <a:pt x="75" y="97"/>
                    </a:lnTo>
                    <a:lnTo>
                      <a:pt x="73" y="93"/>
                    </a:lnTo>
                    <a:lnTo>
                      <a:pt x="73" y="91"/>
                    </a:lnTo>
                    <a:lnTo>
                      <a:pt x="62" y="85"/>
                    </a:lnTo>
                    <a:lnTo>
                      <a:pt x="56" y="85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8" y="76"/>
                    </a:lnTo>
                    <a:lnTo>
                      <a:pt x="56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2" y="68"/>
                    </a:lnTo>
                    <a:lnTo>
                      <a:pt x="56" y="66"/>
                    </a:lnTo>
                    <a:lnTo>
                      <a:pt x="56" y="64"/>
                    </a:lnTo>
                    <a:lnTo>
                      <a:pt x="60" y="64"/>
                    </a:lnTo>
                    <a:lnTo>
                      <a:pt x="62" y="64"/>
                    </a:lnTo>
                    <a:lnTo>
                      <a:pt x="65" y="62"/>
                    </a:lnTo>
                    <a:lnTo>
                      <a:pt x="67" y="56"/>
                    </a:lnTo>
                    <a:lnTo>
                      <a:pt x="67" y="51"/>
                    </a:lnTo>
                    <a:lnTo>
                      <a:pt x="69" y="49"/>
                    </a:lnTo>
                    <a:lnTo>
                      <a:pt x="71" y="47"/>
                    </a:lnTo>
                    <a:lnTo>
                      <a:pt x="75" y="43"/>
                    </a:lnTo>
                    <a:lnTo>
                      <a:pt x="73" y="35"/>
                    </a:lnTo>
                    <a:lnTo>
                      <a:pt x="71" y="33"/>
                    </a:lnTo>
                    <a:lnTo>
                      <a:pt x="69" y="27"/>
                    </a:lnTo>
                    <a:lnTo>
                      <a:pt x="69" y="25"/>
                    </a:lnTo>
                    <a:lnTo>
                      <a:pt x="71" y="16"/>
                    </a:lnTo>
                    <a:lnTo>
                      <a:pt x="75" y="16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3" y="8"/>
                    </a:lnTo>
                    <a:lnTo>
                      <a:pt x="67" y="6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0" name="Freeform 183"/>
              <p:cNvSpPr>
                <a:spLocks/>
              </p:cNvSpPr>
              <p:nvPr/>
            </p:nvSpPr>
            <p:spPr bwMode="auto">
              <a:xfrm>
                <a:off x="4705" y="1423"/>
                <a:ext cx="77" cy="114"/>
              </a:xfrm>
              <a:custGeom>
                <a:avLst/>
                <a:gdLst>
                  <a:gd name="T0" fmla="*/ 56 w 77"/>
                  <a:gd name="T1" fmla="*/ 0 h 114"/>
                  <a:gd name="T2" fmla="*/ 56 w 77"/>
                  <a:gd name="T3" fmla="*/ 2 h 114"/>
                  <a:gd name="T4" fmla="*/ 58 w 77"/>
                  <a:gd name="T5" fmla="*/ 10 h 114"/>
                  <a:gd name="T6" fmla="*/ 54 w 77"/>
                  <a:gd name="T7" fmla="*/ 14 h 114"/>
                  <a:gd name="T8" fmla="*/ 52 w 77"/>
                  <a:gd name="T9" fmla="*/ 18 h 114"/>
                  <a:gd name="T10" fmla="*/ 48 w 77"/>
                  <a:gd name="T11" fmla="*/ 18 h 114"/>
                  <a:gd name="T12" fmla="*/ 40 w 77"/>
                  <a:gd name="T13" fmla="*/ 16 h 114"/>
                  <a:gd name="T14" fmla="*/ 40 w 77"/>
                  <a:gd name="T15" fmla="*/ 22 h 114"/>
                  <a:gd name="T16" fmla="*/ 46 w 77"/>
                  <a:gd name="T17" fmla="*/ 29 h 114"/>
                  <a:gd name="T18" fmla="*/ 36 w 77"/>
                  <a:gd name="T19" fmla="*/ 33 h 114"/>
                  <a:gd name="T20" fmla="*/ 29 w 77"/>
                  <a:gd name="T21" fmla="*/ 31 h 114"/>
                  <a:gd name="T22" fmla="*/ 23 w 77"/>
                  <a:gd name="T23" fmla="*/ 25 h 114"/>
                  <a:gd name="T24" fmla="*/ 21 w 77"/>
                  <a:gd name="T25" fmla="*/ 27 h 114"/>
                  <a:gd name="T26" fmla="*/ 19 w 77"/>
                  <a:gd name="T27" fmla="*/ 37 h 114"/>
                  <a:gd name="T28" fmla="*/ 13 w 77"/>
                  <a:gd name="T29" fmla="*/ 49 h 114"/>
                  <a:gd name="T30" fmla="*/ 2 w 77"/>
                  <a:gd name="T31" fmla="*/ 58 h 114"/>
                  <a:gd name="T32" fmla="*/ 0 w 77"/>
                  <a:gd name="T33" fmla="*/ 64 h 114"/>
                  <a:gd name="T34" fmla="*/ 2 w 77"/>
                  <a:gd name="T35" fmla="*/ 62 h 114"/>
                  <a:gd name="T36" fmla="*/ 9 w 77"/>
                  <a:gd name="T37" fmla="*/ 72 h 114"/>
                  <a:gd name="T38" fmla="*/ 13 w 77"/>
                  <a:gd name="T39" fmla="*/ 70 h 114"/>
                  <a:gd name="T40" fmla="*/ 21 w 77"/>
                  <a:gd name="T41" fmla="*/ 72 h 114"/>
                  <a:gd name="T42" fmla="*/ 23 w 77"/>
                  <a:gd name="T43" fmla="*/ 80 h 114"/>
                  <a:gd name="T44" fmla="*/ 31 w 77"/>
                  <a:gd name="T45" fmla="*/ 91 h 114"/>
                  <a:gd name="T46" fmla="*/ 31 w 77"/>
                  <a:gd name="T47" fmla="*/ 93 h 114"/>
                  <a:gd name="T48" fmla="*/ 23 w 77"/>
                  <a:gd name="T49" fmla="*/ 95 h 114"/>
                  <a:gd name="T50" fmla="*/ 25 w 77"/>
                  <a:gd name="T51" fmla="*/ 103 h 114"/>
                  <a:gd name="T52" fmla="*/ 29 w 77"/>
                  <a:gd name="T53" fmla="*/ 112 h 114"/>
                  <a:gd name="T54" fmla="*/ 38 w 77"/>
                  <a:gd name="T55" fmla="*/ 109 h 114"/>
                  <a:gd name="T56" fmla="*/ 42 w 77"/>
                  <a:gd name="T57" fmla="*/ 114 h 114"/>
                  <a:gd name="T58" fmla="*/ 46 w 77"/>
                  <a:gd name="T59" fmla="*/ 114 h 114"/>
                  <a:gd name="T60" fmla="*/ 52 w 77"/>
                  <a:gd name="T61" fmla="*/ 114 h 114"/>
                  <a:gd name="T62" fmla="*/ 56 w 77"/>
                  <a:gd name="T63" fmla="*/ 109 h 114"/>
                  <a:gd name="T64" fmla="*/ 56 w 77"/>
                  <a:gd name="T65" fmla="*/ 105 h 114"/>
                  <a:gd name="T66" fmla="*/ 56 w 77"/>
                  <a:gd name="T67" fmla="*/ 105 h 114"/>
                  <a:gd name="T68" fmla="*/ 65 w 77"/>
                  <a:gd name="T69" fmla="*/ 99 h 114"/>
                  <a:gd name="T70" fmla="*/ 75 w 77"/>
                  <a:gd name="T71" fmla="*/ 97 h 114"/>
                  <a:gd name="T72" fmla="*/ 73 w 77"/>
                  <a:gd name="T73" fmla="*/ 91 h 114"/>
                  <a:gd name="T74" fmla="*/ 56 w 77"/>
                  <a:gd name="T75" fmla="*/ 85 h 114"/>
                  <a:gd name="T76" fmla="*/ 56 w 77"/>
                  <a:gd name="T77" fmla="*/ 78 h 114"/>
                  <a:gd name="T78" fmla="*/ 56 w 77"/>
                  <a:gd name="T79" fmla="*/ 74 h 114"/>
                  <a:gd name="T80" fmla="*/ 52 w 77"/>
                  <a:gd name="T81" fmla="*/ 72 h 114"/>
                  <a:gd name="T82" fmla="*/ 56 w 77"/>
                  <a:gd name="T83" fmla="*/ 66 h 114"/>
                  <a:gd name="T84" fmla="*/ 60 w 77"/>
                  <a:gd name="T85" fmla="*/ 64 h 114"/>
                  <a:gd name="T86" fmla="*/ 65 w 77"/>
                  <a:gd name="T87" fmla="*/ 62 h 114"/>
                  <a:gd name="T88" fmla="*/ 67 w 77"/>
                  <a:gd name="T89" fmla="*/ 51 h 114"/>
                  <a:gd name="T90" fmla="*/ 71 w 77"/>
                  <a:gd name="T91" fmla="*/ 47 h 114"/>
                  <a:gd name="T92" fmla="*/ 73 w 77"/>
                  <a:gd name="T93" fmla="*/ 35 h 114"/>
                  <a:gd name="T94" fmla="*/ 69 w 77"/>
                  <a:gd name="T95" fmla="*/ 27 h 114"/>
                  <a:gd name="T96" fmla="*/ 71 w 77"/>
                  <a:gd name="T97" fmla="*/ 16 h 114"/>
                  <a:gd name="T98" fmla="*/ 75 w 77"/>
                  <a:gd name="T99" fmla="*/ 14 h 114"/>
                  <a:gd name="T100" fmla="*/ 73 w 77"/>
                  <a:gd name="T101" fmla="*/ 8 h 114"/>
                  <a:gd name="T102" fmla="*/ 62 w 77"/>
                  <a:gd name="T103" fmla="*/ 0 h 114"/>
                  <a:gd name="T104" fmla="*/ 62 w 77"/>
                  <a:gd name="T10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" h="114">
                    <a:moveTo>
                      <a:pt x="62" y="0"/>
                    </a:moveTo>
                    <a:lnTo>
                      <a:pt x="56" y="0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8" y="6"/>
                    </a:lnTo>
                    <a:lnTo>
                      <a:pt x="58" y="10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0" y="22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6" y="33"/>
                    </a:lnTo>
                    <a:lnTo>
                      <a:pt x="36" y="33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19" y="29"/>
                    </a:lnTo>
                    <a:lnTo>
                      <a:pt x="19" y="37"/>
                    </a:lnTo>
                    <a:lnTo>
                      <a:pt x="15" y="47"/>
                    </a:lnTo>
                    <a:lnTo>
                      <a:pt x="13" y="49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4" y="66"/>
                    </a:lnTo>
                    <a:lnTo>
                      <a:pt x="9" y="72"/>
                    </a:lnTo>
                    <a:lnTo>
                      <a:pt x="11" y="68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21" y="72"/>
                    </a:lnTo>
                    <a:lnTo>
                      <a:pt x="21" y="76"/>
                    </a:lnTo>
                    <a:lnTo>
                      <a:pt x="23" y="80"/>
                    </a:lnTo>
                    <a:lnTo>
                      <a:pt x="23" y="91"/>
                    </a:lnTo>
                    <a:lnTo>
                      <a:pt x="31" y="91"/>
                    </a:lnTo>
                    <a:lnTo>
                      <a:pt x="33" y="95"/>
                    </a:lnTo>
                    <a:lnTo>
                      <a:pt x="31" y="93"/>
                    </a:lnTo>
                    <a:lnTo>
                      <a:pt x="25" y="93"/>
                    </a:lnTo>
                    <a:lnTo>
                      <a:pt x="23" y="95"/>
                    </a:lnTo>
                    <a:lnTo>
                      <a:pt x="23" y="97"/>
                    </a:lnTo>
                    <a:lnTo>
                      <a:pt x="25" y="103"/>
                    </a:lnTo>
                    <a:lnTo>
                      <a:pt x="25" y="105"/>
                    </a:lnTo>
                    <a:lnTo>
                      <a:pt x="29" y="112"/>
                    </a:lnTo>
                    <a:lnTo>
                      <a:pt x="36" y="107"/>
                    </a:lnTo>
                    <a:lnTo>
                      <a:pt x="38" y="109"/>
                    </a:lnTo>
                    <a:lnTo>
                      <a:pt x="40" y="112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46" y="114"/>
                    </a:lnTo>
                    <a:lnTo>
                      <a:pt x="50" y="114"/>
                    </a:lnTo>
                    <a:lnTo>
                      <a:pt x="52" y="114"/>
                    </a:lnTo>
                    <a:lnTo>
                      <a:pt x="56" y="112"/>
                    </a:lnTo>
                    <a:lnTo>
                      <a:pt x="56" y="109"/>
                    </a:lnTo>
                    <a:lnTo>
                      <a:pt x="56" y="107"/>
                    </a:lnTo>
                    <a:lnTo>
                      <a:pt x="56" y="105"/>
                    </a:lnTo>
                    <a:lnTo>
                      <a:pt x="56" y="105"/>
                    </a:lnTo>
                    <a:lnTo>
                      <a:pt x="56" y="105"/>
                    </a:lnTo>
                    <a:lnTo>
                      <a:pt x="58" y="103"/>
                    </a:lnTo>
                    <a:lnTo>
                      <a:pt x="65" y="99"/>
                    </a:lnTo>
                    <a:lnTo>
                      <a:pt x="71" y="99"/>
                    </a:lnTo>
                    <a:lnTo>
                      <a:pt x="75" y="97"/>
                    </a:lnTo>
                    <a:lnTo>
                      <a:pt x="73" y="93"/>
                    </a:lnTo>
                    <a:lnTo>
                      <a:pt x="73" y="91"/>
                    </a:lnTo>
                    <a:lnTo>
                      <a:pt x="62" y="85"/>
                    </a:lnTo>
                    <a:lnTo>
                      <a:pt x="56" y="85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8" y="76"/>
                    </a:lnTo>
                    <a:lnTo>
                      <a:pt x="56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2" y="68"/>
                    </a:lnTo>
                    <a:lnTo>
                      <a:pt x="56" y="66"/>
                    </a:lnTo>
                    <a:lnTo>
                      <a:pt x="56" y="64"/>
                    </a:lnTo>
                    <a:lnTo>
                      <a:pt x="60" y="64"/>
                    </a:lnTo>
                    <a:lnTo>
                      <a:pt x="62" y="64"/>
                    </a:lnTo>
                    <a:lnTo>
                      <a:pt x="65" y="62"/>
                    </a:lnTo>
                    <a:lnTo>
                      <a:pt x="67" y="56"/>
                    </a:lnTo>
                    <a:lnTo>
                      <a:pt x="67" y="51"/>
                    </a:lnTo>
                    <a:lnTo>
                      <a:pt x="69" y="49"/>
                    </a:lnTo>
                    <a:lnTo>
                      <a:pt x="71" y="47"/>
                    </a:lnTo>
                    <a:lnTo>
                      <a:pt x="75" y="43"/>
                    </a:lnTo>
                    <a:lnTo>
                      <a:pt x="73" y="35"/>
                    </a:lnTo>
                    <a:lnTo>
                      <a:pt x="71" y="33"/>
                    </a:lnTo>
                    <a:lnTo>
                      <a:pt x="69" y="27"/>
                    </a:lnTo>
                    <a:lnTo>
                      <a:pt x="69" y="25"/>
                    </a:lnTo>
                    <a:lnTo>
                      <a:pt x="71" y="16"/>
                    </a:lnTo>
                    <a:lnTo>
                      <a:pt x="75" y="16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3" y="8"/>
                    </a:lnTo>
                    <a:lnTo>
                      <a:pt x="67" y="6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1" name="Freeform 184"/>
              <p:cNvSpPr>
                <a:spLocks/>
              </p:cNvSpPr>
              <p:nvPr/>
            </p:nvSpPr>
            <p:spPr bwMode="auto">
              <a:xfrm>
                <a:off x="3263" y="2262"/>
                <a:ext cx="141" cy="213"/>
              </a:xfrm>
              <a:custGeom>
                <a:avLst/>
                <a:gdLst>
                  <a:gd name="T0" fmla="*/ 135 w 141"/>
                  <a:gd name="T1" fmla="*/ 31 h 213"/>
                  <a:gd name="T2" fmla="*/ 141 w 141"/>
                  <a:gd name="T3" fmla="*/ 18 h 213"/>
                  <a:gd name="T4" fmla="*/ 135 w 141"/>
                  <a:gd name="T5" fmla="*/ 16 h 213"/>
                  <a:gd name="T6" fmla="*/ 127 w 141"/>
                  <a:gd name="T7" fmla="*/ 16 h 213"/>
                  <a:gd name="T8" fmla="*/ 114 w 141"/>
                  <a:gd name="T9" fmla="*/ 14 h 213"/>
                  <a:gd name="T10" fmla="*/ 112 w 141"/>
                  <a:gd name="T11" fmla="*/ 16 h 213"/>
                  <a:gd name="T12" fmla="*/ 106 w 141"/>
                  <a:gd name="T13" fmla="*/ 16 h 213"/>
                  <a:gd name="T14" fmla="*/ 104 w 141"/>
                  <a:gd name="T15" fmla="*/ 24 h 213"/>
                  <a:gd name="T16" fmla="*/ 94 w 141"/>
                  <a:gd name="T17" fmla="*/ 26 h 213"/>
                  <a:gd name="T18" fmla="*/ 89 w 141"/>
                  <a:gd name="T19" fmla="*/ 24 h 213"/>
                  <a:gd name="T20" fmla="*/ 79 w 141"/>
                  <a:gd name="T21" fmla="*/ 24 h 213"/>
                  <a:gd name="T22" fmla="*/ 52 w 141"/>
                  <a:gd name="T23" fmla="*/ 6 h 213"/>
                  <a:gd name="T24" fmla="*/ 33 w 141"/>
                  <a:gd name="T25" fmla="*/ 0 h 213"/>
                  <a:gd name="T26" fmla="*/ 4 w 141"/>
                  <a:gd name="T27" fmla="*/ 4 h 213"/>
                  <a:gd name="T28" fmla="*/ 2 w 141"/>
                  <a:gd name="T29" fmla="*/ 14 h 213"/>
                  <a:gd name="T30" fmla="*/ 2 w 141"/>
                  <a:gd name="T31" fmla="*/ 24 h 213"/>
                  <a:gd name="T32" fmla="*/ 6 w 141"/>
                  <a:gd name="T33" fmla="*/ 24 h 213"/>
                  <a:gd name="T34" fmla="*/ 9 w 141"/>
                  <a:gd name="T35" fmla="*/ 24 h 213"/>
                  <a:gd name="T36" fmla="*/ 6 w 141"/>
                  <a:gd name="T37" fmla="*/ 29 h 213"/>
                  <a:gd name="T38" fmla="*/ 11 w 141"/>
                  <a:gd name="T39" fmla="*/ 35 h 213"/>
                  <a:gd name="T40" fmla="*/ 19 w 141"/>
                  <a:gd name="T41" fmla="*/ 49 h 213"/>
                  <a:gd name="T42" fmla="*/ 15 w 141"/>
                  <a:gd name="T43" fmla="*/ 51 h 213"/>
                  <a:gd name="T44" fmla="*/ 15 w 141"/>
                  <a:gd name="T45" fmla="*/ 53 h 213"/>
                  <a:gd name="T46" fmla="*/ 19 w 141"/>
                  <a:gd name="T47" fmla="*/ 62 h 213"/>
                  <a:gd name="T48" fmla="*/ 19 w 141"/>
                  <a:gd name="T49" fmla="*/ 68 h 213"/>
                  <a:gd name="T50" fmla="*/ 15 w 141"/>
                  <a:gd name="T51" fmla="*/ 78 h 213"/>
                  <a:gd name="T52" fmla="*/ 9 w 141"/>
                  <a:gd name="T53" fmla="*/ 80 h 213"/>
                  <a:gd name="T54" fmla="*/ 4 w 141"/>
                  <a:gd name="T55" fmla="*/ 91 h 213"/>
                  <a:gd name="T56" fmla="*/ 2 w 141"/>
                  <a:gd name="T57" fmla="*/ 97 h 213"/>
                  <a:gd name="T58" fmla="*/ 0 w 141"/>
                  <a:gd name="T59" fmla="*/ 107 h 213"/>
                  <a:gd name="T60" fmla="*/ 9 w 141"/>
                  <a:gd name="T61" fmla="*/ 111 h 213"/>
                  <a:gd name="T62" fmla="*/ 15 w 141"/>
                  <a:gd name="T63" fmla="*/ 109 h 213"/>
                  <a:gd name="T64" fmla="*/ 11 w 141"/>
                  <a:gd name="T65" fmla="*/ 113 h 213"/>
                  <a:gd name="T66" fmla="*/ 6 w 141"/>
                  <a:gd name="T67" fmla="*/ 116 h 213"/>
                  <a:gd name="T68" fmla="*/ 2 w 141"/>
                  <a:gd name="T69" fmla="*/ 118 h 213"/>
                  <a:gd name="T70" fmla="*/ 0 w 141"/>
                  <a:gd name="T71" fmla="*/ 122 h 213"/>
                  <a:gd name="T72" fmla="*/ 2 w 141"/>
                  <a:gd name="T73" fmla="*/ 130 h 213"/>
                  <a:gd name="T74" fmla="*/ 67 w 141"/>
                  <a:gd name="T75" fmla="*/ 178 h 213"/>
                  <a:gd name="T76" fmla="*/ 67 w 141"/>
                  <a:gd name="T77" fmla="*/ 182 h 213"/>
                  <a:gd name="T78" fmla="*/ 62 w 141"/>
                  <a:gd name="T79" fmla="*/ 182 h 213"/>
                  <a:gd name="T80" fmla="*/ 96 w 141"/>
                  <a:gd name="T81" fmla="*/ 211 h 213"/>
                  <a:gd name="T82" fmla="*/ 104 w 141"/>
                  <a:gd name="T83" fmla="*/ 184 h 213"/>
                  <a:gd name="T84" fmla="*/ 108 w 141"/>
                  <a:gd name="T85" fmla="*/ 182 h 213"/>
                  <a:gd name="T86" fmla="*/ 110 w 141"/>
                  <a:gd name="T87" fmla="*/ 174 h 213"/>
                  <a:gd name="T88" fmla="*/ 110 w 141"/>
                  <a:gd name="T89" fmla="*/ 167 h 213"/>
                  <a:gd name="T90" fmla="*/ 114 w 141"/>
                  <a:gd name="T91" fmla="*/ 165 h 213"/>
                  <a:gd name="T92" fmla="*/ 118 w 141"/>
                  <a:gd name="T93" fmla="*/ 163 h 213"/>
                  <a:gd name="T94" fmla="*/ 120 w 141"/>
                  <a:gd name="T95" fmla="*/ 151 h 213"/>
                  <a:gd name="T96" fmla="*/ 131 w 141"/>
                  <a:gd name="T97" fmla="*/ 149 h 213"/>
                  <a:gd name="T98" fmla="*/ 135 w 141"/>
                  <a:gd name="T99" fmla="*/ 145 h 213"/>
                  <a:gd name="T100" fmla="*/ 125 w 141"/>
                  <a:gd name="T101" fmla="*/ 41 h 213"/>
                  <a:gd name="T102" fmla="*/ 125 w 141"/>
                  <a:gd name="T103" fmla="*/ 41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1" h="213">
                    <a:moveTo>
                      <a:pt x="125" y="41"/>
                    </a:moveTo>
                    <a:lnTo>
                      <a:pt x="135" y="31"/>
                    </a:lnTo>
                    <a:lnTo>
                      <a:pt x="139" y="20"/>
                    </a:lnTo>
                    <a:lnTo>
                      <a:pt x="141" y="18"/>
                    </a:lnTo>
                    <a:lnTo>
                      <a:pt x="141" y="16"/>
                    </a:lnTo>
                    <a:lnTo>
                      <a:pt x="135" y="16"/>
                    </a:lnTo>
                    <a:lnTo>
                      <a:pt x="133" y="16"/>
                    </a:lnTo>
                    <a:lnTo>
                      <a:pt x="127" y="16"/>
                    </a:lnTo>
                    <a:lnTo>
                      <a:pt x="120" y="8"/>
                    </a:lnTo>
                    <a:lnTo>
                      <a:pt x="114" y="14"/>
                    </a:lnTo>
                    <a:lnTo>
                      <a:pt x="114" y="14"/>
                    </a:lnTo>
                    <a:lnTo>
                      <a:pt x="112" y="16"/>
                    </a:lnTo>
                    <a:lnTo>
                      <a:pt x="110" y="16"/>
                    </a:lnTo>
                    <a:lnTo>
                      <a:pt x="106" y="16"/>
                    </a:lnTo>
                    <a:lnTo>
                      <a:pt x="104" y="20"/>
                    </a:lnTo>
                    <a:lnTo>
                      <a:pt x="104" y="24"/>
                    </a:lnTo>
                    <a:lnTo>
                      <a:pt x="98" y="29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89" y="24"/>
                    </a:lnTo>
                    <a:lnTo>
                      <a:pt x="83" y="24"/>
                    </a:lnTo>
                    <a:lnTo>
                      <a:pt x="79" y="24"/>
                    </a:lnTo>
                    <a:lnTo>
                      <a:pt x="73" y="24"/>
                    </a:lnTo>
                    <a:lnTo>
                      <a:pt x="52" y="6"/>
                    </a:lnTo>
                    <a:lnTo>
                      <a:pt x="36" y="6"/>
                    </a:lnTo>
                    <a:lnTo>
                      <a:pt x="33" y="0"/>
                    </a:lnTo>
                    <a:lnTo>
                      <a:pt x="27" y="4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11" y="35"/>
                    </a:lnTo>
                    <a:lnTo>
                      <a:pt x="9" y="37"/>
                    </a:lnTo>
                    <a:lnTo>
                      <a:pt x="19" y="49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53"/>
                    </a:lnTo>
                    <a:lnTo>
                      <a:pt x="17" y="60"/>
                    </a:lnTo>
                    <a:lnTo>
                      <a:pt x="19" y="62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17" y="72"/>
                    </a:lnTo>
                    <a:lnTo>
                      <a:pt x="15" y="78"/>
                    </a:lnTo>
                    <a:lnTo>
                      <a:pt x="11" y="78"/>
                    </a:lnTo>
                    <a:lnTo>
                      <a:pt x="9" y="80"/>
                    </a:lnTo>
                    <a:lnTo>
                      <a:pt x="9" y="87"/>
                    </a:lnTo>
                    <a:lnTo>
                      <a:pt x="4" y="91"/>
                    </a:lnTo>
                    <a:lnTo>
                      <a:pt x="2" y="95"/>
                    </a:lnTo>
                    <a:lnTo>
                      <a:pt x="2" y="97"/>
                    </a:lnTo>
                    <a:lnTo>
                      <a:pt x="0" y="101"/>
                    </a:lnTo>
                    <a:lnTo>
                      <a:pt x="0" y="107"/>
                    </a:lnTo>
                    <a:lnTo>
                      <a:pt x="4" y="111"/>
                    </a:lnTo>
                    <a:lnTo>
                      <a:pt x="9" y="111"/>
                    </a:lnTo>
                    <a:lnTo>
                      <a:pt x="9" y="109"/>
                    </a:lnTo>
                    <a:lnTo>
                      <a:pt x="15" y="109"/>
                    </a:lnTo>
                    <a:lnTo>
                      <a:pt x="15" y="113"/>
                    </a:lnTo>
                    <a:lnTo>
                      <a:pt x="11" y="113"/>
                    </a:lnTo>
                    <a:lnTo>
                      <a:pt x="9" y="118"/>
                    </a:lnTo>
                    <a:lnTo>
                      <a:pt x="6" y="116"/>
                    </a:lnTo>
                    <a:lnTo>
                      <a:pt x="4" y="116"/>
                    </a:lnTo>
                    <a:lnTo>
                      <a:pt x="2" y="118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5" y="174"/>
                    </a:lnTo>
                    <a:lnTo>
                      <a:pt x="67" y="178"/>
                    </a:lnTo>
                    <a:lnTo>
                      <a:pt x="67" y="180"/>
                    </a:lnTo>
                    <a:lnTo>
                      <a:pt x="67" y="182"/>
                    </a:lnTo>
                    <a:lnTo>
                      <a:pt x="65" y="182"/>
                    </a:lnTo>
                    <a:lnTo>
                      <a:pt x="62" y="182"/>
                    </a:lnTo>
                    <a:lnTo>
                      <a:pt x="91" y="213"/>
                    </a:lnTo>
                    <a:lnTo>
                      <a:pt x="96" y="211"/>
                    </a:lnTo>
                    <a:lnTo>
                      <a:pt x="104" y="192"/>
                    </a:lnTo>
                    <a:lnTo>
                      <a:pt x="104" y="184"/>
                    </a:lnTo>
                    <a:lnTo>
                      <a:pt x="106" y="182"/>
                    </a:lnTo>
                    <a:lnTo>
                      <a:pt x="108" y="182"/>
                    </a:lnTo>
                    <a:lnTo>
                      <a:pt x="110" y="178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10" y="167"/>
                    </a:lnTo>
                    <a:lnTo>
                      <a:pt x="110" y="165"/>
                    </a:lnTo>
                    <a:lnTo>
                      <a:pt x="114" y="165"/>
                    </a:lnTo>
                    <a:lnTo>
                      <a:pt x="116" y="165"/>
                    </a:lnTo>
                    <a:lnTo>
                      <a:pt x="118" y="163"/>
                    </a:lnTo>
                    <a:lnTo>
                      <a:pt x="120" y="163"/>
                    </a:lnTo>
                    <a:lnTo>
                      <a:pt x="120" y="151"/>
                    </a:lnTo>
                    <a:lnTo>
                      <a:pt x="129" y="151"/>
                    </a:lnTo>
                    <a:lnTo>
                      <a:pt x="131" y="149"/>
                    </a:lnTo>
                    <a:lnTo>
                      <a:pt x="133" y="147"/>
                    </a:lnTo>
                    <a:lnTo>
                      <a:pt x="135" y="145"/>
                    </a:lnTo>
                    <a:lnTo>
                      <a:pt x="125" y="126"/>
                    </a:lnTo>
                    <a:lnTo>
                      <a:pt x="125" y="41"/>
                    </a:lnTo>
                    <a:lnTo>
                      <a:pt x="125" y="41"/>
                    </a:lnTo>
                    <a:lnTo>
                      <a:pt x="125" y="4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2" name="Freeform 185"/>
              <p:cNvSpPr>
                <a:spLocks/>
              </p:cNvSpPr>
              <p:nvPr/>
            </p:nvSpPr>
            <p:spPr bwMode="auto">
              <a:xfrm>
                <a:off x="3263" y="2262"/>
                <a:ext cx="141" cy="213"/>
              </a:xfrm>
              <a:custGeom>
                <a:avLst/>
                <a:gdLst>
                  <a:gd name="T0" fmla="*/ 135 w 141"/>
                  <a:gd name="T1" fmla="*/ 31 h 213"/>
                  <a:gd name="T2" fmla="*/ 141 w 141"/>
                  <a:gd name="T3" fmla="*/ 18 h 213"/>
                  <a:gd name="T4" fmla="*/ 135 w 141"/>
                  <a:gd name="T5" fmla="*/ 16 h 213"/>
                  <a:gd name="T6" fmla="*/ 127 w 141"/>
                  <a:gd name="T7" fmla="*/ 16 h 213"/>
                  <a:gd name="T8" fmla="*/ 114 w 141"/>
                  <a:gd name="T9" fmla="*/ 14 h 213"/>
                  <a:gd name="T10" fmla="*/ 112 w 141"/>
                  <a:gd name="T11" fmla="*/ 16 h 213"/>
                  <a:gd name="T12" fmla="*/ 106 w 141"/>
                  <a:gd name="T13" fmla="*/ 16 h 213"/>
                  <a:gd name="T14" fmla="*/ 104 w 141"/>
                  <a:gd name="T15" fmla="*/ 24 h 213"/>
                  <a:gd name="T16" fmla="*/ 94 w 141"/>
                  <a:gd name="T17" fmla="*/ 26 h 213"/>
                  <a:gd name="T18" fmla="*/ 89 w 141"/>
                  <a:gd name="T19" fmla="*/ 24 h 213"/>
                  <a:gd name="T20" fmla="*/ 79 w 141"/>
                  <a:gd name="T21" fmla="*/ 24 h 213"/>
                  <a:gd name="T22" fmla="*/ 52 w 141"/>
                  <a:gd name="T23" fmla="*/ 6 h 213"/>
                  <a:gd name="T24" fmla="*/ 33 w 141"/>
                  <a:gd name="T25" fmla="*/ 0 h 213"/>
                  <a:gd name="T26" fmla="*/ 4 w 141"/>
                  <a:gd name="T27" fmla="*/ 4 h 213"/>
                  <a:gd name="T28" fmla="*/ 2 w 141"/>
                  <a:gd name="T29" fmla="*/ 14 h 213"/>
                  <a:gd name="T30" fmla="*/ 2 w 141"/>
                  <a:gd name="T31" fmla="*/ 24 h 213"/>
                  <a:gd name="T32" fmla="*/ 6 w 141"/>
                  <a:gd name="T33" fmla="*/ 24 h 213"/>
                  <a:gd name="T34" fmla="*/ 9 w 141"/>
                  <a:gd name="T35" fmla="*/ 24 h 213"/>
                  <a:gd name="T36" fmla="*/ 6 w 141"/>
                  <a:gd name="T37" fmla="*/ 29 h 213"/>
                  <a:gd name="T38" fmla="*/ 11 w 141"/>
                  <a:gd name="T39" fmla="*/ 35 h 213"/>
                  <a:gd name="T40" fmla="*/ 19 w 141"/>
                  <a:gd name="T41" fmla="*/ 49 h 213"/>
                  <a:gd name="T42" fmla="*/ 15 w 141"/>
                  <a:gd name="T43" fmla="*/ 51 h 213"/>
                  <a:gd name="T44" fmla="*/ 15 w 141"/>
                  <a:gd name="T45" fmla="*/ 53 h 213"/>
                  <a:gd name="T46" fmla="*/ 19 w 141"/>
                  <a:gd name="T47" fmla="*/ 62 h 213"/>
                  <a:gd name="T48" fmla="*/ 19 w 141"/>
                  <a:gd name="T49" fmla="*/ 68 h 213"/>
                  <a:gd name="T50" fmla="*/ 15 w 141"/>
                  <a:gd name="T51" fmla="*/ 78 h 213"/>
                  <a:gd name="T52" fmla="*/ 9 w 141"/>
                  <a:gd name="T53" fmla="*/ 80 h 213"/>
                  <a:gd name="T54" fmla="*/ 4 w 141"/>
                  <a:gd name="T55" fmla="*/ 91 h 213"/>
                  <a:gd name="T56" fmla="*/ 2 w 141"/>
                  <a:gd name="T57" fmla="*/ 97 h 213"/>
                  <a:gd name="T58" fmla="*/ 0 w 141"/>
                  <a:gd name="T59" fmla="*/ 107 h 213"/>
                  <a:gd name="T60" fmla="*/ 9 w 141"/>
                  <a:gd name="T61" fmla="*/ 111 h 213"/>
                  <a:gd name="T62" fmla="*/ 15 w 141"/>
                  <a:gd name="T63" fmla="*/ 109 h 213"/>
                  <a:gd name="T64" fmla="*/ 11 w 141"/>
                  <a:gd name="T65" fmla="*/ 113 h 213"/>
                  <a:gd name="T66" fmla="*/ 6 w 141"/>
                  <a:gd name="T67" fmla="*/ 116 h 213"/>
                  <a:gd name="T68" fmla="*/ 2 w 141"/>
                  <a:gd name="T69" fmla="*/ 118 h 213"/>
                  <a:gd name="T70" fmla="*/ 0 w 141"/>
                  <a:gd name="T71" fmla="*/ 122 h 213"/>
                  <a:gd name="T72" fmla="*/ 2 w 141"/>
                  <a:gd name="T73" fmla="*/ 130 h 213"/>
                  <a:gd name="T74" fmla="*/ 67 w 141"/>
                  <a:gd name="T75" fmla="*/ 178 h 213"/>
                  <a:gd name="T76" fmla="*/ 67 w 141"/>
                  <a:gd name="T77" fmla="*/ 182 h 213"/>
                  <a:gd name="T78" fmla="*/ 62 w 141"/>
                  <a:gd name="T79" fmla="*/ 182 h 213"/>
                  <a:gd name="T80" fmla="*/ 96 w 141"/>
                  <a:gd name="T81" fmla="*/ 211 h 213"/>
                  <a:gd name="T82" fmla="*/ 104 w 141"/>
                  <a:gd name="T83" fmla="*/ 184 h 213"/>
                  <a:gd name="T84" fmla="*/ 108 w 141"/>
                  <a:gd name="T85" fmla="*/ 182 h 213"/>
                  <a:gd name="T86" fmla="*/ 110 w 141"/>
                  <a:gd name="T87" fmla="*/ 174 h 213"/>
                  <a:gd name="T88" fmla="*/ 110 w 141"/>
                  <a:gd name="T89" fmla="*/ 167 h 213"/>
                  <a:gd name="T90" fmla="*/ 114 w 141"/>
                  <a:gd name="T91" fmla="*/ 165 h 213"/>
                  <a:gd name="T92" fmla="*/ 118 w 141"/>
                  <a:gd name="T93" fmla="*/ 163 h 213"/>
                  <a:gd name="T94" fmla="*/ 120 w 141"/>
                  <a:gd name="T95" fmla="*/ 151 h 213"/>
                  <a:gd name="T96" fmla="*/ 131 w 141"/>
                  <a:gd name="T97" fmla="*/ 149 h 213"/>
                  <a:gd name="T98" fmla="*/ 135 w 141"/>
                  <a:gd name="T99" fmla="*/ 145 h 213"/>
                  <a:gd name="T100" fmla="*/ 125 w 141"/>
                  <a:gd name="T101" fmla="*/ 41 h 213"/>
                  <a:gd name="T102" fmla="*/ 125 w 141"/>
                  <a:gd name="T103" fmla="*/ 41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1" h="213">
                    <a:moveTo>
                      <a:pt x="125" y="41"/>
                    </a:moveTo>
                    <a:lnTo>
                      <a:pt x="135" y="31"/>
                    </a:lnTo>
                    <a:lnTo>
                      <a:pt x="139" y="20"/>
                    </a:lnTo>
                    <a:lnTo>
                      <a:pt x="141" y="18"/>
                    </a:lnTo>
                    <a:lnTo>
                      <a:pt x="141" y="16"/>
                    </a:lnTo>
                    <a:lnTo>
                      <a:pt x="135" y="16"/>
                    </a:lnTo>
                    <a:lnTo>
                      <a:pt x="133" y="16"/>
                    </a:lnTo>
                    <a:lnTo>
                      <a:pt x="127" y="16"/>
                    </a:lnTo>
                    <a:lnTo>
                      <a:pt x="120" y="8"/>
                    </a:lnTo>
                    <a:lnTo>
                      <a:pt x="114" y="14"/>
                    </a:lnTo>
                    <a:lnTo>
                      <a:pt x="114" y="14"/>
                    </a:lnTo>
                    <a:lnTo>
                      <a:pt x="112" y="16"/>
                    </a:lnTo>
                    <a:lnTo>
                      <a:pt x="110" y="16"/>
                    </a:lnTo>
                    <a:lnTo>
                      <a:pt x="106" y="16"/>
                    </a:lnTo>
                    <a:lnTo>
                      <a:pt x="104" y="20"/>
                    </a:lnTo>
                    <a:lnTo>
                      <a:pt x="104" y="24"/>
                    </a:lnTo>
                    <a:lnTo>
                      <a:pt x="98" y="29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89" y="24"/>
                    </a:lnTo>
                    <a:lnTo>
                      <a:pt x="83" y="24"/>
                    </a:lnTo>
                    <a:lnTo>
                      <a:pt x="79" y="24"/>
                    </a:lnTo>
                    <a:lnTo>
                      <a:pt x="73" y="24"/>
                    </a:lnTo>
                    <a:lnTo>
                      <a:pt x="52" y="6"/>
                    </a:lnTo>
                    <a:lnTo>
                      <a:pt x="36" y="6"/>
                    </a:lnTo>
                    <a:lnTo>
                      <a:pt x="33" y="0"/>
                    </a:lnTo>
                    <a:lnTo>
                      <a:pt x="27" y="4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11" y="35"/>
                    </a:lnTo>
                    <a:lnTo>
                      <a:pt x="9" y="37"/>
                    </a:lnTo>
                    <a:lnTo>
                      <a:pt x="19" y="49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53"/>
                    </a:lnTo>
                    <a:lnTo>
                      <a:pt x="17" y="60"/>
                    </a:lnTo>
                    <a:lnTo>
                      <a:pt x="19" y="62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17" y="72"/>
                    </a:lnTo>
                    <a:lnTo>
                      <a:pt x="15" y="78"/>
                    </a:lnTo>
                    <a:lnTo>
                      <a:pt x="11" y="78"/>
                    </a:lnTo>
                    <a:lnTo>
                      <a:pt x="9" y="80"/>
                    </a:lnTo>
                    <a:lnTo>
                      <a:pt x="9" y="87"/>
                    </a:lnTo>
                    <a:lnTo>
                      <a:pt x="4" y="91"/>
                    </a:lnTo>
                    <a:lnTo>
                      <a:pt x="2" y="95"/>
                    </a:lnTo>
                    <a:lnTo>
                      <a:pt x="2" y="97"/>
                    </a:lnTo>
                    <a:lnTo>
                      <a:pt x="0" y="101"/>
                    </a:lnTo>
                    <a:lnTo>
                      <a:pt x="0" y="107"/>
                    </a:lnTo>
                    <a:lnTo>
                      <a:pt x="4" y="111"/>
                    </a:lnTo>
                    <a:lnTo>
                      <a:pt x="9" y="111"/>
                    </a:lnTo>
                    <a:lnTo>
                      <a:pt x="9" y="109"/>
                    </a:lnTo>
                    <a:lnTo>
                      <a:pt x="15" y="109"/>
                    </a:lnTo>
                    <a:lnTo>
                      <a:pt x="15" y="113"/>
                    </a:lnTo>
                    <a:lnTo>
                      <a:pt x="11" y="113"/>
                    </a:lnTo>
                    <a:lnTo>
                      <a:pt x="9" y="118"/>
                    </a:lnTo>
                    <a:lnTo>
                      <a:pt x="6" y="116"/>
                    </a:lnTo>
                    <a:lnTo>
                      <a:pt x="4" y="116"/>
                    </a:lnTo>
                    <a:lnTo>
                      <a:pt x="2" y="118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5" y="174"/>
                    </a:lnTo>
                    <a:lnTo>
                      <a:pt x="67" y="178"/>
                    </a:lnTo>
                    <a:lnTo>
                      <a:pt x="67" y="180"/>
                    </a:lnTo>
                    <a:lnTo>
                      <a:pt x="67" y="182"/>
                    </a:lnTo>
                    <a:lnTo>
                      <a:pt x="65" y="182"/>
                    </a:lnTo>
                    <a:lnTo>
                      <a:pt x="62" y="182"/>
                    </a:lnTo>
                    <a:lnTo>
                      <a:pt x="91" y="213"/>
                    </a:lnTo>
                    <a:lnTo>
                      <a:pt x="96" y="211"/>
                    </a:lnTo>
                    <a:lnTo>
                      <a:pt x="104" y="192"/>
                    </a:lnTo>
                    <a:lnTo>
                      <a:pt x="104" y="184"/>
                    </a:lnTo>
                    <a:lnTo>
                      <a:pt x="106" y="182"/>
                    </a:lnTo>
                    <a:lnTo>
                      <a:pt x="108" y="182"/>
                    </a:lnTo>
                    <a:lnTo>
                      <a:pt x="110" y="178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10" y="167"/>
                    </a:lnTo>
                    <a:lnTo>
                      <a:pt x="110" y="165"/>
                    </a:lnTo>
                    <a:lnTo>
                      <a:pt x="114" y="165"/>
                    </a:lnTo>
                    <a:lnTo>
                      <a:pt x="116" y="165"/>
                    </a:lnTo>
                    <a:lnTo>
                      <a:pt x="118" y="163"/>
                    </a:lnTo>
                    <a:lnTo>
                      <a:pt x="120" y="163"/>
                    </a:lnTo>
                    <a:lnTo>
                      <a:pt x="120" y="151"/>
                    </a:lnTo>
                    <a:lnTo>
                      <a:pt x="129" y="151"/>
                    </a:lnTo>
                    <a:lnTo>
                      <a:pt x="131" y="149"/>
                    </a:lnTo>
                    <a:lnTo>
                      <a:pt x="133" y="147"/>
                    </a:lnTo>
                    <a:lnTo>
                      <a:pt x="135" y="145"/>
                    </a:lnTo>
                    <a:lnTo>
                      <a:pt x="125" y="126"/>
                    </a:lnTo>
                    <a:lnTo>
                      <a:pt x="125" y="41"/>
                    </a:lnTo>
                    <a:lnTo>
                      <a:pt x="125" y="41"/>
                    </a:lnTo>
                    <a:lnTo>
                      <a:pt x="125" y="4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3" name="Freeform 186"/>
              <p:cNvSpPr>
                <a:spLocks noEditPoints="1"/>
              </p:cNvSpPr>
              <p:nvPr/>
            </p:nvSpPr>
            <p:spPr bwMode="auto">
              <a:xfrm>
                <a:off x="3406" y="1155"/>
                <a:ext cx="626" cy="319"/>
              </a:xfrm>
              <a:custGeom>
                <a:avLst/>
                <a:gdLst>
                  <a:gd name="T0" fmla="*/ 212 w 626"/>
                  <a:gd name="T1" fmla="*/ 208 h 319"/>
                  <a:gd name="T2" fmla="*/ 591 w 626"/>
                  <a:gd name="T3" fmla="*/ 123 h 319"/>
                  <a:gd name="T4" fmla="*/ 570 w 626"/>
                  <a:gd name="T5" fmla="*/ 108 h 319"/>
                  <a:gd name="T6" fmla="*/ 533 w 626"/>
                  <a:gd name="T7" fmla="*/ 100 h 319"/>
                  <a:gd name="T8" fmla="*/ 510 w 626"/>
                  <a:gd name="T9" fmla="*/ 87 h 319"/>
                  <a:gd name="T10" fmla="*/ 479 w 626"/>
                  <a:gd name="T11" fmla="*/ 71 h 319"/>
                  <a:gd name="T12" fmla="*/ 425 w 626"/>
                  <a:gd name="T13" fmla="*/ 21 h 319"/>
                  <a:gd name="T14" fmla="*/ 396 w 626"/>
                  <a:gd name="T15" fmla="*/ 44 h 319"/>
                  <a:gd name="T16" fmla="*/ 379 w 626"/>
                  <a:gd name="T17" fmla="*/ 38 h 319"/>
                  <a:gd name="T18" fmla="*/ 350 w 626"/>
                  <a:gd name="T19" fmla="*/ 25 h 319"/>
                  <a:gd name="T20" fmla="*/ 328 w 626"/>
                  <a:gd name="T21" fmla="*/ 3 h 319"/>
                  <a:gd name="T22" fmla="*/ 292 w 626"/>
                  <a:gd name="T23" fmla="*/ 11 h 319"/>
                  <a:gd name="T24" fmla="*/ 197 w 626"/>
                  <a:gd name="T25" fmla="*/ 32 h 319"/>
                  <a:gd name="T26" fmla="*/ 214 w 626"/>
                  <a:gd name="T27" fmla="*/ 52 h 319"/>
                  <a:gd name="T28" fmla="*/ 189 w 626"/>
                  <a:gd name="T29" fmla="*/ 69 h 319"/>
                  <a:gd name="T30" fmla="*/ 205 w 626"/>
                  <a:gd name="T31" fmla="*/ 100 h 319"/>
                  <a:gd name="T32" fmla="*/ 174 w 626"/>
                  <a:gd name="T33" fmla="*/ 94 h 319"/>
                  <a:gd name="T34" fmla="*/ 141 w 626"/>
                  <a:gd name="T35" fmla="*/ 94 h 319"/>
                  <a:gd name="T36" fmla="*/ 112 w 626"/>
                  <a:gd name="T37" fmla="*/ 102 h 319"/>
                  <a:gd name="T38" fmla="*/ 75 w 626"/>
                  <a:gd name="T39" fmla="*/ 77 h 319"/>
                  <a:gd name="T40" fmla="*/ 44 w 626"/>
                  <a:gd name="T41" fmla="*/ 79 h 319"/>
                  <a:gd name="T42" fmla="*/ 27 w 626"/>
                  <a:gd name="T43" fmla="*/ 106 h 319"/>
                  <a:gd name="T44" fmla="*/ 9 w 626"/>
                  <a:gd name="T45" fmla="*/ 104 h 319"/>
                  <a:gd name="T46" fmla="*/ 0 w 626"/>
                  <a:gd name="T47" fmla="*/ 141 h 319"/>
                  <a:gd name="T48" fmla="*/ 27 w 626"/>
                  <a:gd name="T49" fmla="*/ 162 h 319"/>
                  <a:gd name="T50" fmla="*/ 48 w 626"/>
                  <a:gd name="T51" fmla="*/ 193 h 319"/>
                  <a:gd name="T52" fmla="*/ 89 w 626"/>
                  <a:gd name="T53" fmla="*/ 183 h 319"/>
                  <a:gd name="T54" fmla="*/ 110 w 626"/>
                  <a:gd name="T55" fmla="*/ 201 h 319"/>
                  <a:gd name="T56" fmla="*/ 129 w 626"/>
                  <a:gd name="T57" fmla="*/ 210 h 319"/>
                  <a:gd name="T58" fmla="*/ 125 w 626"/>
                  <a:gd name="T59" fmla="*/ 220 h 319"/>
                  <a:gd name="T60" fmla="*/ 89 w 626"/>
                  <a:gd name="T61" fmla="*/ 212 h 319"/>
                  <a:gd name="T62" fmla="*/ 91 w 626"/>
                  <a:gd name="T63" fmla="*/ 232 h 319"/>
                  <a:gd name="T64" fmla="*/ 75 w 626"/>
                  <a:gd name="T65" fmla="*/ 237 h 319"/>
                  <a:gd name="T66" fmla="*/ 102 w 626"/>
                  <a:gd name="T67" fmla="*/ 268 h 319"/>
                  <a:gd name="T68" fmla="*/ 122 w 626"/>
                  <a:gd name="T69" fmla="*/ 293 h 319"/>
                  <a:gd name="T70" fmla="*/ 147 w 626"/>
                  <a:gd name="T71" fmla="*/ 282 h 319"/>
                  <a:gd name="T72" fmla="*/ 172 w 626"/>
                  <a:gd name="T73" fmla="*/ 303 h 319"/>
                  <a:gd name="T74" fmla="*/ 203 w 626"/>
                  <a:gd name="T75" fmla="*/ 201 h 319"/>
                  <a:gd name="T76" fmla="*/ 220 w 626"/>
                  <a:gd name="T77" fmla="*/ 197 h 319"/>
                  <a:gd name="T78" fmla="*/ 230 w 626"/>
                  <a:gd name="T79" fmla="*/ 183 h 319"/>
                  <a:gd name="T80" fmla="*/ 236 w 626"/>
                  <a:gd name="T81" fmla="*/ 197 h 319"/>
                  <a:gd name="T82" fmla="*/ 228 w 626"/>
                  <a:gd name="T83" fmla="*/ 216 h 319"/>
                  <a:gd name="T84" fmla="*/ 297 w 626"/>
                  <a:gd name="T85" fmla="*/ 253 h 319"/>
                  <a:gd name="T86" fmla="*/ 328 w 626"/>
                  <a:gd name="T87" fmla="*/ 268 h 319"/>
                  <a:gd name="T88" fmla="*/ 352 w 626"/>
                  <a:gd name="T89" fmla="*/ 305 h 319"/>
                  <a:gd name="T90" fmla="*/ 384 w 626"/>
                  <a:gd name="T91" fmla="*/ 317 h 319"/>
                  <a:gd name="T92" fmla="*/ 400 w 626"/>
                  <a:gd name="T93" fmla="*/ 295 h 319"/>
                  <a:gd name="T94" fmla="*/ 427 w 626"/>
                  <a:gd name="T95" fmla="*/ 268 h 319"/>
                  <a:gd name="T96" fmla="*/ 466 w 626"/>
                  <a:gd name="T97" fmla="*/ 261 h 319"/>
                  <a:gd name="T98" fmla="*/ 537 w 626"/>
                  <a:gd name="T99" fmla="*/ 268 h 319"/>
                  <a:gd name="T100" fmla="*/ 568 w 626"/>
                  <a:gd name="T101" fmla="*/ 270 h 319"/>
                  <a:gd name="T102" fmla="*/ 551 w 626"/>
                  <a:gd name="T103" fmla="*/ 228 h 319"/>
                  <a:gd name="T104" fmla="*/ 564 w 626"/>
                  <a:gd name="T105" fmla="*/ 212 h 319"/>
                  <a:gd name="T106" fmla="*/ 580 w 626"/>
                  <a:gd name="T107" fmla="*/ 212 h 319"/>
                  <a:gd name="T108" fmla="*/ 607 w 626"/>
                  <a:gd name="T109" fmla="*/ 181 h 319"/>
                  <a:gd name="T110" fmla="*/ 622 w 626"/>
                  <a:gd name="T111" fmla="*/ 145 h 319"/>
                  <a:gd name="T112" fmla="*/ 506 w 626"/>
                  <a:gd name="T113" fmla="*/ 195 h 319"/>
                  <a:gd name="T114" fmla="*/ 458 w 626"/>
                  <a:gd name="T115" fmla="*/ 191 h 319"/>
                  <a:gd name="T116" fmla="*/ 448 w 626"/>
                  <a:gd name="T117" fmla="*/ 222 h 319"/>
                  <a:gd name="T118" fmla="*/ 439 w 626"/>
                  <a:gd name="T119" fmla="*/ 193 h 319"/>
                  <a:gd name="T120" fmla="*/ 473 w 626"/>
                  <a:gd name="T121" fmla="*/ 183 h 319"/>
                  <a:gd name="T122" fmla="*/ 510 w 626"/>
                  <a:gd name="T123" fmla="*/ 18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6" h="319">
                    <a:moveTo>
                      <a:pt x="212" y="208"/>
                    </a:moveTo>
                    <a:lnTo>
                      <a:pt x="209" y="206"/>
                    </a:lnTo>
                    <a:lnTo>
                      <a:pt x="205" y="212"/>
                    </a:lnTo>
                    <a:lnTo>
                      <a:pt x="203" y="214"/>
                    </a:lnTo>
                    <a:lnTo>
                      <a:pt x="216" y="220"/>
                    </a:lnTo>
                    <a:lnTo>
                      <a:pt x="216" y="216"/>
                    </a:lnTo>
                    <a:lnTo>
                      <a:pt x="216" y="214"/>
                    </a:lnTo>
                    <a:lnTo>
                      <a:pt x="214" y="212"/>
                    </a:lnTo>
                    <a:lnTo>
                      <a:pt x="214" y="210"/>
                    </a:lnTo>
                    <a:lnTo>
                      <a:pt x="212" y="208"/>
                    </a:lnTo>
                    <a:lnTo>
                      <a:pt x="212" y="208"/>
                    </a:lnTo>
                    <a:lnTo>
                      <a:pt x="212" y="208"/>
                    </a:lnTo>
                    <a:close/>
                    <a:moveTo>
                      <a:pt x="618" y="135"/>
                    </a:moveTo>
                    <a:lnTo>
                      <a:pt x="618" y="133"/>
                    </a:lnTo>
                    <a:lnTo>
                      <a:pt x="626" y="133"/>
                    </a:lnTo>
                    <a:lnTo>
                      <a:pt x="618" y="123"/>
                    </a:lnTo>
                    <a:lnTo>
                      <a:pt x="611" y="116"/>
                    </a:lnTo>
                    <a:lnTo>
                      <a:pt x="607" y="125"/>
                    </a:lnTo>
                    <a:lnTo>
                      <a:pt x="591" y="125"/>
                    </a:lnTo>
                    <a:lnTo>
                      <a:pt x="591" y="123"/>
                    </a:lnTo>
                    <a:lnTo>
                      <a:pt x="589" y="121"/>
                    </a:lnTo>
                    <a:lnTo>
                      <a:pt x="587" y="116"/>
                    </a:lnTo>
                    <a:lnTo>
                      <a:pt x="587" y="116"/>
                    </a:lnTo>
                    <a:lnTo>
                      <a:pt x="584" y="112"/>
                    </a:lnTo>
                    <a:lnTo>
                      <a:pt x="584" y="110"/>
                    </a:lnTo>
                    <a:lnTo>
                      <a:pt x="582" y="110"/>
                    </a:lnTo>
                    <a:lnTo>
                      <a:pt x="580" y="108"/>
                    </a:lnTo>
                    <a:lnTo>
                      <a:pt x="576" y="108"/>
                    </a:lnTo>
                    <a:lnTo>
                      <a:pt x="574" y="108"/>
                    </a:lnTo>
                    <a:lnTo>
                      <a:pt x="570" y="108"/>
                    </a:lnTo>
                    <a:lnTo>
                      <a:pt x="570" y="104"/>
                    </a:lnTo>
                    <a:lnTo>
                      <a:pt x="566" y="102"/>
                    </a:lnTo>
                    <a:lnTo>
                      <a:pt x="560" y="96"/>
                    </a:lnTo>
                    <a:lnTo>
                      <a:pt x="553" y="94"/>
                    </a:lnTo>
                    <a:lnTo>
                      <a:pt x="549" y="94"/>
                    </a:lnTo>
                    <a:lnTo>
                      <a:pt x="547" y="94"/>
                    </a:lnTo>
                    <a:lnTo>
                      <a:pt x="543" y="96"/>
                    </a:lnTo>
                    <a:lnTo>
                      <a:pt x="539" y="98"/>
                    </a:lnTo>
                    <a:lnTo>
                      <a:pt x="537" y="100"/>
                    </a:lnTo>
                    <a:lnTo>
                      <a:pt x="533" y="100"/>
                    </a:lnTo>
                    <a:lnTo>
                      <a:pt x="529" y="100"/>
                    </a:lnTo>
                    <a:lnTo>
                      <a:pt x="526" y="96"/>
                    </a:lnTo>
                    <a:lnTo>
                      <a:pt x="524" y="94"/>
                    </a:lnTo>
                    <a:lnTo>
                      <a:pt x="516" y="94"/>
                    </a:lnTo>
                    <a:lnTo>
                      <a:pt x="516" y="94"/>
                    </a:lnTo>
                    <a:lnTo>
                      <a:pt x="516" y="92"/>
                    </a:lnTo>
                    <a:lnTo>
                      <a:pt x="516" y="87"/>
                    </a:lnTo>
                    <a:lnTo>
                      <a:pt x="514" y="85"/>
                    </a:lnTo>
                    <a:lnTo>
                      <a:pt x="510" y="85"/>
                    </a:lnTo>
                    <a:lnTo>
                      <a:pt x="510" y="87"/>
                    </a:lnTo>
                    <a:lnTo>
                      <a:pt x="510" y="90"/>
                    </a:lnTo>
                    <a:lnTo>
                      <a:pt x="510" y="94"/>
                    </a:lnTo>
                    <a:lnTo>
                      <a:pt x="506" y="96"/>
                    </a:lnTo>
                    <a:lnTo>
                      <a:pt x="504" y="98"/>
                    </a:lnTo>
                    <a:lnTo>
                      <a:pt x="500" y="98"/>
                    </a:lnTo>
                    <a:lnTo>
                      <a:pt x="497" y="96"/>
                    </a:lnTo>
                    <a:lnTo>
                      <a:pt x="495" y="94"/>
                    </a:lnTo>
                    <a:lnTo>
                      <a:pt x="491" y="87"/>
                    </a:lnTo>
                    <a:lnTo>
                      <a:pt x="483" y="77"/>
                    </a:lnTo>
                    <a:lnTo>
                      <a:pt x="479" y="71"/>
                    </a:lnTo>
                    <a:lnTo>
                      <a:pt x="460" y="54"/>
                    </a:lnTo>
                    <a:lnTo>
                      <a:pt x="452" y="46"/>
                    </a:lnTo>
                    <a:lnTo>
                      <a:pt x="448" y="44"/>
                    </a:lnTo>
                    <a:lnTo>
                      <a:pt x="446" y="42"/>
                    </a:lnTo>
                    <a:lnTo>
                      <a:pt x="437" y="36"/>
                    </a:lnTo>
                    <a:lnTo>
                      <a:pt x="431" y="34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5" y="25"/>
                    </a:lnTo>
                    <a:lnTo>
                      <a:pt x="425" y="21"/>
                    </a:lnTo>
                    <a:lnTo>
                      <a:pt x="425" y="19"/>
                    </a:lnTo>
                    <a:lnTo>
                      <a:pt x="423" y="19"/>
                    </a:lnTo>
                    <a:lnTo>
                      <a:pt x="419" y="23"/>
                    </a:lnTo>
                    <a:lnTo>
                      <a:pt x="408" y="27"/>
                    </a:lnTo>
                    <a:lnTo>
                      <a:pt x="406" y="32"/>
                    </a:lnTo>
                    <a:lnTo>
                      <a:pt x="404" y="32"/>
                    </a:lnTo>
                    <a:lnTo>
                      <a:pt x="400" y="34"/>
                    </a:lnTo>
                    <a:lnTo>
                      <a:pt x="398" y="36"/>
                    </a:lnTo>
                    <a:lnTo>
                      <a:pt x="398" y="40"/>
                    </a:lnTo>
                    <a:lnTo>
                      <a:pt x="396" y="44"/>
                    </a:lnTo>
                    <a:lnTo>
                      <a:pt x="392" y="42"/>
                    </a:lnTo>
                    <a:lnTo>
                      <a:pt x="392" y="40"/>
                    </a:lnTo>
                    <a:lnTo>
                      <a:pt x="388" y="38"/>
                    </a:lnTo>
                    <a:lnTo>
                      <a:pt x="388" y="36"/>
                    </a:lnTo>
                    <a:lnTo>
                      <a:pt x="386" y="36"/>
                    </a:lnTo>
                    <a:lnTo>
                      <a:pt x="384" y="38"/>
                    </a:lnTo>
                    <a:lnTo>
                      <a:pt x="381" y="38"/>
                    </a:lnTo>
                    <a:lnTo>
                      <a:pt x="381" y="40"/>
                    </a:lnTo>
                    <a:lnTo>
                      <a:pt x="379" y="40"/>
                    </a:lnTo>
                    <a:lnTo>
                      <a:pt x="379" y="38"/>
                    </a:lnTo>
                    <a:lnTo>
                      <a:pt x="381" y="36"/>
                    </a:lnTo>
                    <a:lnTo>
                      <a:pt x="381" y="29"/>
                    </a:lnTo>
                    <a:lnTo>
                      <a:pt x="377" y="29"/>
                    </a:lnTo>
                    <a:lnTo>
                      <a:pt x="377" y="29"/>
                    </a:lnTo>
                    <a:lnTo>
                      <a:pt x="375" y="29"/>
                    </a:lnTo>
                    <a:lnTo>
                      <a:pt x="369" y="27"/>
                    </a:lnTo>
                    <a:lnTo>
                      <a:pt x="363" y="29"/>
                    </a:lnTo>
                    <a:lnTo>
                      <a:pt x="357" y="21"/>
                    </a:lnTo>
                    <a:lnTo>
                      <a:pt x="355" y="25"/>
                    </a:lnTo>
                    <a:lnTo>
                      <a:pt x="350" y="25"/>
                    </a:lnTo>
                    <a:lnTo>
                      <a:pt x="346" y="27"/>
                    </a:lnTo>
                    <a:lnTo>
                      <a:pt x="342" y="27"/>
                    </a:lnTo>
                    <a:lnTo>
                      <a:pt x="340" y="25"/>
                    </a:lnTo>
                    <a:lnTo>
                      <a:pt x="340" y="13"/>
                    </a:lnTo>
                    <a:lnTo>
                      <a:pt x="338" y="13"/>
                    </a:lnTo>
                    <a:lnTo>
                      <a:pt x="336" y="13"/>
                    </a:lnTo>
                    <a:lnTo>
                      <a:pt x="334" y="11"/>
                    </a:lnTo>
                    <a:lnTo>
                      <a:pt x="334" y="7"/>
                    </a:lnTo>
                    <a:lnTo>
                      <a:pt x="328" y="3"/>
                    </a:lnTo>
                    <a:lnTo>
                      <a:pt x="328" y="3"/>
                    </a:lnTo>
                    <a:lnTo>
                      <a:pt x="323" y="5"/>
                    </a:lnTo>
                    <a:lnTo>
                      <a:pt x="321" y="5"/>
                    </a:lnTo>
                    <a:lnTo>
                      <a:pt x="317" y="3"/>
                    </a:lnTo>
                    <a:lnTo>
                      <a:pt x="313" y="3"/>
                    </a:lnTo>
                    <a:lnTo>
                      <a:pt x="309" y="0"/>
                    </a:lnTo>
                    <a:lnTo>
                      <a:pt x="303" y="0"/>
                    </a:lnTo>
                    <a:lnTo>
                      <a:pt x="299" y="3"/>
                    </a:lnTo>
                    <a:lnTo>
                      <a:pt x="297" y="5"/>
                    </a:lnTo>
                    <a:lnTo>
                      <a:pt x="292" y="7"/>
                    </a:lnTo>
                    <a:lnTo>
                      <a:pt x="292" y="11"/>
                    </a:lnTo>
                    <a:lnTo>
                      <a:pt x="290" y="11"/>
                    </a:lnTo>
                    <a:lnTo>
                      <a:pt x="276" y="15"/>
                    </a:lnTo>
                    <a:lnTo>
                      <a:pt x="253" y="15"/>
                    </a:lnTo>
                    <a:lnTo>
                      <a:pt x="253" y="17"/>
                    </a:lnTo>
                    <a:lnTo>
                      <a:pt x="253" y="21"/>
                    </a:lnTo>
                    <a:lnTo>
                      <a:pt x="236" y="21"/>
                    </a:lnTo>
                    <a:lnTo>
                      <a:pt x="234" y="27"/>
                    </a:lnTo>
                    <a:lnTo>
                      <a:pt x="220" y="27"/>
                    </a:lnTo>
                    <a:lnTo>
                      <a:pt x="205" y="29"/>
                    </a:lnTo>
                    <a:lnTo>
                      <a:pt x="197" y="32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5" y="38"/>
                    </a:lnTo>
                    <a:lnTo>
                      <a:pt x="195" y="40"/>
                    </a:lnTo>
                    <a:lnTo>
                      <a:pt x="201" y="40"/>
                    </a:lnTo>
                    <a:lnTo>
                      <a:pt x="199" y="44"/>
                    </a:lnTo>
                    <a:lnTo>
                      <a:pt x="201" y="44"/>
                    </a:lnTo>
                    <a:lnTo>
                      <a:pt x="207" y="48"/>
                    </a:lnTo>
                    <a:lnTo>
                      <a:pt x="209" y="48"/>
                    </a:lnTo>
                    <a:lnTo>
                      <a:pt x="214" y="52"/>
                    </a:lnTo>
                    <a:lnTo>
                      <a:pt x="199" y="52"/>
                    </a:lnTo>
                    <a:lnTo>
                      <a:pt x="197" y="54"/>
                    </a:lnTo>
                    <a:lnTo>
                      <a:pt x="199" y="56"/>
                    </a:lnTo>
                    <a:lnTo>
                      <a:pt x="199" y="61"/>
                    </a:lnTo>
                    <a:lnTo>
                      <a:pt x="201" y="61"/>
                    </a:lnTo>
                    <a:lnTo>
                      <a:pt x="201" y="65"/>
                    </a:lnTo>
                    <a:lnTo>
                      <a:pt x="199" y="69"/>
                    </a:lnTo>
                    <a:lnTo>
                      <a:pt x="195" y="69"/>
                    </a:lnTo>
                    <a:lnTo>
                      <a:pt x="193" y="69"/>
                    </a:lnTo>
                    <a:lnTo>
                      <a:pt x="189" y="69"/>
                    </a:lnTo>
                    <a:lnTo>
                      <a:pt x="197" y="77"/>
                    </a:lnTo>
                    <a:lnTo>
                      <a:pt x="203" y="77"/>
                    </a:lnTo>
                    <a:lnTo>
                      <a:pt x="207" y="79"/>
                    </a:lnTo>
                    <a:lnTo>
                      <a:pt x="209" y="81"/>
                    </a:lnTo>
                    <a:lnTo>
                      <a:pt x="216" y="87"/>
                    </a:lnTo>
                    <a:lnTo>
                      <a:pt x="218" y="94"/>
                    </a:lnTo>
                    <a:lnTo>
                      <a:pt x="218" y="96"/>
                    </a:lnTo>
                    <a:lnTo>
                      <a:pt x="216" y="100"/>
                    </a:lnTo>
                    <a:lnTo>
                      <a:pt x="216" y="100"/>
                    </a:lnTo>
                    <a:lnTo>
                      <a:pt x="205" y="100"/>
                    </a:lnTo>
                    <a:lnTo>
                      <a:pt x="203" y="100"/>
                    </a:lnTo>
                    <a:lnTo>
                      <a:pt x="201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3" y="102"/>
                    </a:lnTo>
                    <a:lnTo>
                      <a:pt x="191" y="102"/>
                    </a:lnTo>
                    <a:lnTo>
                      <a:pt x="189" y="100"/>
                    </a:lnTo>
                    <a:lnTo>
                      <a:pt x="183" y="100"/>
                    </a:lnTo>
                    <a:lnTo>
                      <a:pt x="176" y="98"/>
                    </a:lnTo>
                    <a:lnTo>
                      <a:pt x="174" y="94"/>
                    </a:lnTo>
                    <a:lnTo>
                      <a:pt x="172" y="94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2" y="94"/>
                    </a:lnTo>
                    <a:lnTo>
                      <a:pt x="158" y="96"/>
                    </a:lnTo>
                    <a:lnTo>
                      <a:pt x="156" y="96"/>
                    </a:lnTo>
                    <a:lnTo>
                      <a:pt x="145" y="92"/>
                    </a:lnTo>
                    <a:lnTo>
                      <a:pt x="145" y="92"/>
                    </a:lnTo>
                    <a:lnTo>
                      <a:pt x="141" y="94"/>
                    </a:lnTo>
                    <a:lnTo>
                      <a:pt x="139" y="96"/>
                    </a:lnTo>
                    <a:lnTo>
                      <a:pt x="135" y="98"/>
                    </a:lnTo>
                    <a:lnTo>
                      <a:pt x="135" y="100"/>
                    </a:lnTo>
                    <a:lnTo>
                      <a:pt x="133" y="102"/>
                    </a:lnTo>
                    <a:lnTo>
                      <a:pt x="114" y="94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14" y="98"/>
                    </a:lnTo>
                    <a:lnTo>
                      <a:pt x="114" y="102"/>
                    </a:lnTo>
                    <a:lnTo>
                      <a:pt x="112" y="102"/>
                    </a:lnTo>
                    <a:lnTo>
                      <a:pt x="108" y="100"/>
                    </a:lnTo>
                    <a:lnTo>
                      <a:pt x="108" y="98"/>
                    </a:lnTo>
                    <a:lnTo>
                      <a:pt x="106" y="90"/>
                    </a:lnTo>
                    <a:lnTo>
                      <a:pt x="98" y="90"/>
                    </a:lnTo>
                    <a:lnTo>
                      <a:pt x="96" y="85"/>
                    </a:lnTo>
                    <a:lnTo>
                      <a:pt x="96" y="85"/>
                    </a:lnTo>
                    <a:lnTo>
                      <a:pt x="93" y="83"/>
                    </a:lnTo>
                    <a:lnTo>
                      <a:pt x="79" y="83"/>
                    </a:lnTo>
                    <a:lnTo>
                      <a:pt x="77" y="79"/>
                    </a:lnTo>
                    <a:lnTo>
                      <a:pt x="75" y="77"/>
                    </a:lnTo>
                    <a:lnTo>
                      <a:pt x="71" y="77"/>
                    </a:lnTo>
                    <a:lnTo>
                      <a:pt x="69" y="79"/>
                    </a:lnTo>
                    <a:lnTo>
                      <a:pt x="64" y="83"/>
                    </a:lnTo>
                    <a:lnTo>
                      <a:pt x="58" y="83"/>
                    </a:lnTo>
                    <a:lnTo>
                      <a:pt x="56" y="81"/>
                    </a:lnTo>
                    <a:lnTo>
                      <a:pt x="56" y="79"/>
                    </a:lnTo>
                    <a:lnTo>
                      <a:pt x="54" y="79"/>
                    </a:lnTo>
                    <a:lnTo>
                      <a:pt x="52" y="77"/>
                    </a:lnTo>
                    <a:lnTo>
                      <a:pt x="44" y="77"/>
                    </a:lnTo>
                    <a:lnTo>
                      <a:pt x="44" y="79"/>
                    </a:lnTo>
                    <a:lnTo>
                      <a:pt x="46" y="81"/>
                    </a:lnTo>
                    <a:lnTo>
                      <a:pt x="46" y="85"/>
                    </a:lnTo>
                    <a:lnTo>
                      <a:pt x="44" y="90"/>
                    </a:lnTo>
                    <a:lnTo>
                      <a:pt x="40" y="92"/>
                    </a:lnTo>
                    <a:lnTo>
                      <a:pt x="38" y="92"/>
                    </a:lnTo>
                    <a:lnTo>
                      <a:pt x="33" y="94"/>
                    </a:lnTo>
                    <a:lnTo>
                      <a:pt x="33" y="94"/>
                    </a:lnTo>
                    <a:lnTo>
                      <a:pt x="33" y="100"/>
                    </a:lnTo>
                    <a:lnTo>
                      <a:pt x="25" y="102"/>
                    </a:lnTo>
                    <a:lnTo>
                      <a:pt x="27" y="106"/>
                    </a:lnTo>
                    <a:lnTo>
                      <a:pt x="29" y="108"/>
                    </a:lnTo>
                    <a:lnTo>
                      <a:pt x="27" y="110"/>
                    </a:lnTo>
                    <a:lnTo>
                      <a:pt x="27" y="114"/>
                    </a:lnTo>
                    <a:lnTo>
                      <a:pt x="25" y="116"/>
                    </a:lnTo>
                    <a:lnTo>
                      <a:pt x="21" y="116"/>
                    </a:lnTo>
                    <a:lnTo>
                      <a:pt x="19" y="114"/>
                    </a:lnTo>
                    <a:lnTo>
                      <a:pt x="17" y="110"/>
                    </a:lnTo>
                    <a:lnTo>
                      <a:pt x="15" y="108"/>
                    </a:lnTo>
                    <a:lnTo>
                      <a:pt x="11" y="106"/>
                    </a:lnTo>
                    <a:lnTo>
                      <a:pt x="9" y="104"/>
                    </a:lnTo>
                    <a:lnTo>
                      <a:pt x="6" y="104"/>
                    </a:lnTo>
                    <a:lnTo>
                      <a:pt x="4" y="106"/>
                    </a:lnTo>
                    <a:lnTo>
                      <a:pt x="4" y="108"/>
                    </a:lnTo>
                    <a:lnTo>
                      <a:pt x="6" y="110"/>
                    </a:lnTo>
                    <a:lnTo>
                      <a:pt x="6" y="116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2" y="129"/>
                    </a:lnTo>
                    <a:lnTo>
                      <a:pt x="2" y="135"/>
                    </a:lnTo>
                    <a:lnTo>
                      <a:pt x="0" y="141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52"/>
                    </a:lnTo>
                    <a:lnTo>
                      <a:pt x="9" y="152"/>
                    </a:lnTo>
                    <a:lnTo>
                      <a:pt x="11" y="154"/>
                    </a:lnTo>
                    <a:lnTo>
                      <a:pt x="11" y="162"/>
                    </a:lnTo>
                    <a:lnTo>
                      <a:pt x="11" y="164"/>
                    </a:lnTo>
                    <a:lnTo>
                      <a:pt x="21" y="164"/>
                    </a:lnTo>
                    <a:lnTo>
                      <a:pt x="25" y="162"/>
                    </a:lnTo>
                    <a:lnTo>
                      <a:pt x="27" y="162"/>
                    </a:lnTo>
                    <a:lnTo>
                      <a:pt x="40" y="174"/>
                    </a:lnTo>
                    <a:lnTo>
                      <a:pt x="42" y="179"/>
                    </a:lnTo>
                    <a:lnTo>
                      <a:pt x="44" y="181"/>
                    </a:lnTo>
                    <a:lnTo>
                      <a:pt x="44" y="185"/>
                    </a:lnTo>
                    <a:lnTo>
                      <a:pt x="35" y="185"/>
                    </a:lnTo>
                    <a:lnTo>
                      <a:pt x="35" y="187"/>
                    </a:lnTo>
                    <a:lnTo>
                      <a:pt x="38" y="189"/>
                    </a:lnTo>
                    <a:lnTo>
                      <a:pt x="44" y="191"/>
                    </a:lnTo>
                    <a:lnTo>
                      <a:pt x="46" y="191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50" y="189"/>
                    </a:lnTo>
                    <a:lnTo>
                      <a:pt x="54" y="189"/>
                    </a:lnTo>
                    <a:lnTo>
                      <a:pt x="56" y="189"/>
                    </a:lnTo>
                    <a:lnTo>
                      <a:pt x="60" y="185"/>
                    </a:lnTo>
                    <a:lnTo>
                      <a:pt x="75" y="179"/>
                    </a:lnTo>
                    <a:lnTo>
                      <a:pt x="81" y="177"/>
                    </a:lnTo>
                    <a:lnTo>
                      <a:pt x="83" y="179"/>
                    </a:lnTo>
                    <a:lnTo>
                      <a:pt x="85" y="181"/>
                    </a:lnTo>
                    <a:lnTo>
                      <a:pt x="89" y="183"/>
                    </a:lnTo>
                    <a:lnTo>
                      <a:pt x="91" y="185"/>
                    </a:lnTo>
                    <a:lnTo>
                      <a:pt x="96" y="185"/>
                    </a:lnTo>
                    <a:lnTo>
                      <a:pt x="98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3"/>
                    </a:lnTo>
                    <a:lnTo>
                      <a:pt x="106" y="185"/>
                    </a:lnTo>
                    <a:lnTo>
                      <a:pt x="112" y="191"/>
                    </a:lnTo>
                    <a:lnTo>
                      <a:pt x="112" y="199"/>
                    </a:lnTo>
                    <a:lnTo>
                      <a:pt x="110" y="201"/>
                    </a:lnTo>
                    <a:lnTo>
                      <a:pt x="110" y="203"/>
                    </a:lnTo>
                    <a:lnTo>
                      <a:pt x="108" y="206"/>
                    </a:lnTo>
                    <a:lnTo>
                      <a:pt x="108" y="206"/>
                    </a:lnTo>
                    <a:lnTo>
                      <a:pt x="110" y="208"/>
                    </a:lnTo>
                    <a:lnTo>
                      <a:pt x="112" y="212"/>
                    </a:lnTo>
                    <a:lnTo>
                      <a:pt x="114" y="212"/>
                    </a:lnTo>
                    <a:lnTo>
                      <a:pt x="118" y="216"/>
                    </a:lnTo>
                    <a:lnTo>
                      <a:pt x="120" y="216"/>
                    </a:lnTo>
                    <a:lnTo>
                      <a:pt x="125" y="212"/>
                    </a:lnTo>
                    <a:lnTo>
                      <a:pt x="129" y="210"/>
                    </a:lnTo>
                    <a:lnTo>
                      <a:pt x="131" y="210"/>
                    </a:lnTo>
                    <a:lnTo>
                      <a:pt x="131" y="218"/>
                    </a:lnTo>
                    <a:lnTo>
                      <a:pt x="135" y="222"/>
                    </a:lnTo>
                    <a:lnTo>
                      <a:pt x="127" y="224"/>
                    </a:lnTo>
                    <a:lnTo>
                      <a:pt x="127" y="228"/>
                    </a:lnTo>
                    <a:lnTo>
                      <a:pt x="125" y="228"/>
                    </a:lnTo>
                    <a:lnTo>
                      <a:pt x="125" y="228"/>
                    </a:lnTo>
                    <a:lnTo>
                      <a:pt x="120" y="226"/>
                    </a:lnTo>
                    <a:lnTo>
                      <a:pt x="120" y="224"/>
                    </a:lnTo>
                    <a:lnTo>
                      <a:pt x="125" y="220"/>
                    </a:lnTo>
                    <a:lnTo>
                      <a:pt x="125" y="220"/>
                    </a:lnTo>
                    <a:lnTo>
                      <a:pt x="127" y="220"/>
                    </a:lnTo>
                    <a:lnTo>
                      <a:pt x="118" y="220"/>
                    </a:lnTo>
                    <a:lnTo>
                      <a:pt x="114" y="218"/>
                    </a:lnTo>
                    <a:lnTo>
                      <a:pt x="112" y="218"/>
                    </a:lnTo>
                    <a:lnTo>
                      <a:pt x="108" y="216"/>
                    </a:lnTo>
                    <a:lnTo>
                      <a:pt x="102" y="216"/>
                    </a:lnTo>
                    <a:lnTo>
                      <a:pt x="98" y="214"/>
                    </a:lnTo>
                    <a:lnTo>
                      <a:pt x="91" y="214"/>
                    </a:lnTo>
                    <a:lnTo>
                      <a:pt x="89" y="212"/>
                    </a:lnTo>
                    <a:lnTo>
                      <a:pt x="87" y="212"/>
                    </a:lnTo>
                    <a:lnTo>
                      <a:pt x="89" y="220"/>
                    </a:lnTo>
                    <a:lnTo>
                      <a:pt x="85" y="220"/>
                    </a:lnTo>
                    <a:lnTo>
                      <a:pt x="81" y="224"/>
                    </a:lnTo>
                    <a:lnTo>
                      <a:pt x="81" y="226"/>
                    </a:lnTo>
                    <a:lnTo>
                      <a:pt x="83" y="228"/>
                    </a:lnTo>
                    <a:lnTo>
                      <a:pt x="87" y="228"/>
                    </a:lnTo>
                    <a:lnTo>
                      <a:pt x="87" y="230"/>
                    </a:lnTo>
                    <a:lnTo>
                      <a:pt x="91" y="230"/>
                    </a:lnTo>
                    <a:lnTo>
                      <a:pt x="91" y="232"/>
                    </a:lnTo>
                    <a:lnTo>
                      <a:pt x="91" y="235"/>
                    </a:lnTo>
                    <a:lnTo>
                      <a:pt x="89" y="235"/>
                    </a:lnTo>
                    <a:lnTo>
                      <a:pt x="87" y="232"/>
                    </a:lnTo>
                    <a:lnTo>
                      <a:pt x="83" y="232"/>
                    </a:lnTo>
                    <a:lnTo>
                      <a:pt x="81" y="230"/>
                    </a:lnTo>
                    <a:lnTo>
                      <a:pt x="75" y="228"/>
                    </a:lnTo>
                    <a:lnTo>
                      <a:pt x="75" y="228"/>
                    </a:lnTo>
                    <a:lnTo>
                      <a:pt x="73" y="230"/>
                    </a:lnTo>
                    <a:lnTo>
                      <a:pt x="73" y="232"/>
                    </a:lnTo>
                    <a:lnTo>
                      <a:pt x="75" y="237"/>
                    </a:lnTo>
                    <a:lnTo>
                      <a:pt x="79" y="237"/>
                    </a:lnTo>
                    <a:lnTo>
                      <a:pt x="81" y="239"/>
                    </a:lnTo>
                    <a:lnTo>
                      <a:pt x="83" y="239"/>
                    </a:lnTo>
                    <a:lnTo>
                      <a:pt x="83" y="243"/>
                    </a:lnTo>
                    <a:lnTo>
                      <a:pt x="85" y="245"/>
                    </a:lnTo>
                    <a:lnTo>
                      <a:pt x="91" y="253"/>
                    </a:lnTo>
                    <a:lnTo>
                      <a:pt x="91" y="255"/>
                    </a:lnTo>
                    <a:lnTo>
                      <a:pt x="91" y="261"/>
                    </a:lnTo>
                    <a:lnTo>
                      <a:pt x="102" y="264"/>
                    </a:lnTo>
                    <a:lnTo>
                      <a:pt x="102" y="268"/>
                    </a:lnTo>
                    <a:lnTo>
                      <a:pt x="110" y="268"/>
                    </a:lnTo>
                    <a:lnTo>
                      <a:pt x="118" y="274"/>
                    </a:lnTo>
                    <a:lnTo>
                      <a:pt x="120" y="276"/>
                    </a:lnTo>
                    <a:lnTo>
                      <a:pt x="120" y="278"/>
                    </a:lnTo>
                    <a:lnTo>
                      <a:pt x="118" y="280"/>
                    </a:lnTo>
                    <a:lnTo>
                      <a:pt x="116" y="282"/>
                    </a:lnTo>
                    <a:lnTo>
                      <a:pt x="114" y="284"/>
                    </a:lnTo>
                    <a:lnTo>
                      <a:pt x="114" y="290"/>
                    </a:lnTo>
                    <a:lnTo>
                      <a:pt x="116" y="293"/>
                    </a:lnTo>
                    <a:lnTo>
                      <a:pt x="122" y="293"/>
                    </a:lnTo>
                    <a:lnTo>
                      <a:pt x="125" y="290"/>
                    </a:lnTo>
                    <a:lnTo>
                      <a:pt x="125" y="284"/>
                    </a:lnTo>
                    <a:lnTo>
                      <a:pt x="127" y="282"/>
                    </a:lnTo>
                    <a:lnTo>
                      <a:pt x="129" y="280"/>
                    </a:lnTo>
                    <a:lnTo>
                      <a:pt x="131" y="280"/>
                    </a:lnTo>
                    <a:lnTo>
                      <a:pt x="135" y="282"/>
                    </a:lnTo>
                    <a:lnTo>
                      <a:pt x="135" y="280"/>
                    </a:lnTo>
                    <a:lnTo>
                      <a:pt x="137" y="278"/>
                    </a:lnTo>
                    <a:lnTo>
                      <a:pt x="141" y="278"/>
                    </a:lnTo>
                    <a:lnTo>
                      <a:pt x="147" y="282"/>
                    </a:lnTo>
                    <a:lnTo>
                      <a:pt x="151" y="282"/>
                    </a:lnTo>
                    <a:lnTo>
                      <a:pt x="154" y="284"/>
                    </a:lnTo>
                    <a:lnTo>
                      <a:pt x="156" y="286"/>
                    </a:lnTo>
                    <a:lnTo>
                      <a:pt x="158" y="290"/>
                    </a:lnTo>
                    <a:lnTo>
                      <a:pt x="160" y="293"/>
                    </a:lnTo>
                    <a:lnTo>
                      <a:pt x="162" y="295"/>
                    </a:lnTo>
                    <a:lnTo>
                      <a:pt x="168" y="301"/>
                    </a:lnTo>
                    <a:lnTo>
                      <a:pt x="170" y="303"/>
                    </a:lnTo>
                    <a:lnTo>
                      <a:pt x="172" y="305"/>
                    </a:lnTo>
                    <a:lnTo>
                      <a:pt x="172" y="303"/>
                    </a:lnTo>
                    <a:lnTo>
                      <a:pt x="172" y="301"/>
                    </a:lnTo>
                    <a:lnTo>
                      <a:pt x="174" y="301"/>
                    </a:lnTo>
                    <a:lnTo>
                      <a:pt x="162" y="222"/>
                    </a:lnTo>
                    <a:lnTo>
                      <a:pt x="199" y="212"/>
                    </a:lnTo>
                    <a:lnTo>
                      <a:pt x="199" y="212"/>
                    </a:lnTo>
                    <a:lnTo>
                      <a:pt x="199" y="210"/>
                    </a:lnTo>
                    <a:lnTo>
                      <a:pt x="201" y="208"/>
                    </a:lnTo>
                    <a:lnTo>
                      <a:pt x="201" y="206"/>
                    </a:lnTo>
                    <a:lnTo>
                      <a:pt x="203" y="203"/>
                    </a:lnTo>
                    <a:lnTo>
                      <a:pt x="203" y="201"/>
                    </a:lnTo>
                    <a:lnTo>
                      <a:pt x="205" y="199"/>
                    </a:lnTo>
                    <a:lnTo>
                      <a:pt x="209" y="199"/>
                    </a:lnTo>
                    <a:lnTo>
                      <a:pt x="212" y="206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8" y="203"/>
                    </a:lnTo>
                    <a:lnTo>
                      <a:pt x="218" y="201"/>
                    </a:lnTo>
                    <a:lnTo>
                      <a:pt x="212" y="195"/>
                    </a:lnTo>
                    <a:lnTo>
                      <a:pt x="216" y="195"/>
                    </a:lnTo>
                    <a:lnTo>
                      <a:pt x="220" y="197"/>
                    </a:lnTo>
                    <a:lnTo>
                      <a:pt x="232" y="197"/>
                    </a:lnTo>
                    <a:lnTo>
                      <a:pt x="230" y="195"/>
                    </a:lnTo>
                    <a:lnTo>
                      <a:pt x="228" y="195"/>
                    </a:lnTo>
                    <a:lnTo>
                      <a:pt x="226" y="191"/>
                    </a:lnTo>
                    <a:lnTo>
                      <a:pt x="220" y="191"/>
                    </a:lnTo>
                    <a:lnTo>
                      <a:pt x="218" y="189"/>
                    </a:lnTo>
                    <a:lnTo>
                      <a:pt x="218" y="189"/>
                    </a:lnTo>
                    <a:lnTo>
                      <a:pt x="220" y="187"/>
                    </a:lnTo>
                    <a:lnTo>
                      <a:pt x="226" y="187"/>
                    </a:lnTo>
                    <a:lnTo>
                      <a:pt x="230" y="183"/>
                    </a:lnTo>
                    <a:lnTo>
                      <a:pt x="232" y="185"/>
                    </a:lnTo>
                    <a:lnTo>
                      <a:pt x="232" y="189"/>
                    </a:lnTo>
                    <a:lnTo>
                      <a:pt x="234" y="189"/>
                    </a:lnTo>
                    <a:lnTo>
                      <a:pt x="236" y="189"/>
                    </a:lnTo>
                    <a:lnTo>
                      <a:pt x="236" y="189"/>
                    </a:lnTo>
                    <a:lnTo>
                      <a:pt x="238" y="189"/>
                    </a:lnTo>
                    <a:lnTo>
                      <a:pt x="241" y="193"/>
                    </a:lnTo>
                    <a:lnTo>
                      <a:pt x="241" y="195"/>
                    </a:lnTo>
                    <a:lnTo>
                      <a:pt x="238" y="197"/>
                    </a:lnTo>
                    <a:lnTo>
                      <a:pt x="236" y="197"/>
                    </a:lnTo>
                    <a:lnTo>
                      <a:pt x="234" y="197"/>
                    </a:lnTo>
                    <a:lnTo>
                      <a:pt x="230" y="203"/>
                    </a:lnTo>
                    <a:lnTo>
                      <a:pt x="220" y="203"/>
                    </a:lnTo>
                    <a:lnTo>
                      <a:pt x="220" y="206"/>
                    </a:lnTo>
                    <a:lnTo>
                      <a:pt x="220" y="208"/>
                    </a:lnTo>
                    <a:lnTo>
                      <a:pt x="220" y="210"/>
                    </a:lnTo>
                    <a:lnTo>
                      <a:pt x="224" y="210"/>
                    </a:lnTo>
                    <a:lnTo>
                      <a:pt x="226" y="212"/>
                    </a:lnTo>
                    <a:lnTo>
                      <a:pt x="228" y="212"/>
                    </a:lnTo>
                    <a:lnTo>
                      <a:pt x="228" y="216"/>
                    </a:lnTo>
                    <a:lnTo>
                      <a:pt x="226" y="220"/>
                    </a:lnTo>
                    <a:lnTo>
                      <a:pt x="226" y="224"/>
                    </a:lnTo>
                    <a:lnTo>
                      <a:pt x="228" y="226"/>
                    </a:lnTo>
                    <a:lnTo>
                      <a:pt x="245" y="237"/>
                    </a:lnTo>
                    <a:lnTo>
                      <a:pt x="263" y="255"/>
                    </a:lnTo>
                    <a:lnTo>
                      <a:pt x="265" y="255"/>
                    </a:lnTo>
                    <a:lnTo>
                      <a:pt x="268" y="253"/>
                    </a:lnTo>
                    <a:lnTo>
                      <a:pt x="276" y="253"/>
                    </a:lnTo>
                    <a:lnTo>
                      <a:pt x="280" y="253"/>
                    </a:lnTo>
                    <a:lnTo>
                      <a:pt x="297" y="253"/>
                    </a:lnTo>
                    <a:lnTo>
                      <a:pt x="301" y="253"/>
                    </a:lnTo>
                    <a:lnTo>
                      <a:pt x="305" y="253"/>
                    </a:lnTo>
                    <a:lnTo>
                      <a:pt x="307" y="253"/>
                    </a:lnTo>
                    <a:lnTo>
                      <a:pt x="313" y="249"/>
                    </a:lnTo>
                    <a:lnTo>
                      <a:pt x="315" y="249"/>
                    </a:lnTo>
                    <a:lnTo>
                      <a:pt x="317" y="253"/>
                    </a:lnTo>
                    <a:lnTo>
                      <a:pt x="321" y="257"/>
                    </a:lnTo>
                    <a:lnTo>
                      <a:pt x="323" y="261"/>
                    </a:lnTo>
                    <a:lnTo>
                      <a:pt x="326" y="264"/>
                    </a:lnTo>
                    <a:lnTo>
                      <a:pt x="328" y="268"/>
                    </a:lnTo>
                    <a:lnTo>
                      <a:pt x="334" y="268"/>
                    </a:lnTo>
                    <a:lnTo>
                      <a:pt x="334" y="270"/>
                    </a:lnTo>
                    <a:lnTo>
                      <a:pt x="336" y="276"/>
                    </a:lnTo>
                    <a:lnTo>
                      <a:pt x="336" y="286"/>
                    </a:lnTo>
                    <a:lnTo>
                      <a:pt x="338" y="288"/>
                    </a:lnTo>
                    <a:lnTo>
                      <a:pt x="338" y="288"/>
                    </a:lnTo>
                    <a:lnTo>
                      <a:pt x="340" y="286"/>
                    </a:lnTo>
                    <a:lnTo>
                      <a:pt x="344" y="286"/>
                    </a:lnTo>
                    <a:lnTo>
                      <a:pt x="344" y="288"/>
                    </a:lnTo>
                    <a:lnTo>
                      <a:pt x="352" y="305"/>
                    </a:lnTo>
                    <a:lnTo>
                      <a:pt x="371" y="305"/>
                    </a:lnTo>
                    <a:lnTo>
                      <a:pt x="377" y="307"/>
                    </a:lnTo>
                    <a:lnTo>
                      <a:pt x="377" y="311"/>
                    </a:lnTo>
                    <a:lnTo>
                      <a:pt x="375" y="313"/>
                    </a:lnTo>
                    <a:lnTo>
                      <a:pt x="375" y="317"/>
                    </a:lnTo>
                    <a:lnTo>
                      <a:pt x="377" y="317"/>
                    </a:lnTo>
                    <a:lnTo>
                      <a:pt x="379" y="317"/>
                    </a:lnTo>
                    <a:lnTo>
                      <a:pt x="381" y="317"/>
                    </a:lnTo>
                    <a:lnTo>
                      <a:pt x="384" y="319"/>
                    </a:lnTo>
                    <a:lnTo>
                      <a:pt x="384" y="317"/>
                    </a:lnTo>
                    <a:lnTo>
                      <a:pt x="381" y="315"/>
                    </a:lnTo>
                    <a:lnTo>
                      <a:pt x="381" y="311"/>
                    </a:lnTo>
                    <a:lnTo>
                      <a:pt x="386" y="309"/>
                    </a:lnTo>
                    <a:lnTo>
                      <a:pt x="388" y="307"/>
                    </a:lnTo>
                    <a:lnTo>
                      <a:pt x="390" y="305"/>
                    </a:lnTo>
                    <a:lnTo>
                      <a:pt x="392" y="305"/>
                    </a:lnTo>
                    <a:lnTo>
                      <a:pt x="392" y="301"/>
                    </a:lnTo>
                    <a:lnTo>
                      <a:pt x="394" y="297"/>
                    </a:lnTo>
                    <a:lnTo>
                      <a:pt x="398" y="295"/>
                    </a:lnTo>
                    <a:lnTo>
                      <a:pt x="400" y="295"/>
                    </a:lnTo>
                    <a:lnTo>
                      <a:pt x="402" y="293"/>
                    </a:lnTo>
                    <a:lnTo>
                      <a:pt x="404" y="293"/>
                    </a:lnTo>
                    <a:lnTo>
                      <a:pt x="406" y="286"/>
                    </a:lnTo>
                    <a:lnTo>
                      <a:pt x="413" y="286"/>
                    </a:lnTo>
                    <a:lnTo>
                      <a:pt x="419" y="282"/>
                    </a:lnTo>
                    <a:lnTo>
                      <a:pt x="415" y="282"/>
                    </a:lnTo>
                    <a:lnTo>
                      <a:pt x="415" y="276"/>
                    </a:lnTo>
                    <a:lnTo>
                      <a:pt x="415" y="274"/>
                    </a:lnTo>
                    <a:lnTo>
                      <a:pt x="419" y="268"/>
                    </a:lnTo>
                    <a:lnTo>
                      <a:pt x="427" y="268"/>
                    </a:lnTo>
                    <a:lnTo>
                      <a:pt x="431" y="270"/>
                    </a:lnTo>
                    <a:lnTo>
                      <a:pt x="435" y="272"/>
                    </a:lnTo>
                    <a:lnTo>
                      <a:pt x="444" y="276"/>
                    </a:lnTo>
                    <a:lnTo>
                      <a:pt x="452" y="276"/>
                    </a:lnTo>
                    <a:lnTo>
                      <a:pt x="456" y="278"/>
                    </a:lnTo>
                    <a:lnTo>
                      <a:pt x="456" y="276"/>
                    </a:lnTo>
                    <a:lnTo>
                      <a:pt x="454" y="272"/>
                    </a:lnTo>
                    <a:lnTo>
                      <a:pt x="454" y="264"/>
                    </a:lnTo>
                    <a:lnTo>
                      <a:pt x="456" y="261"/>
                    </a:lnTo>
                    <a:lnTo>
                      <a:pt x="466" y="261"/>
                    </a:lnTo>
                    <a:lnTo>
                      <a:pt x="468" y="264"/>
                    </a:lnTo>
                    <a:lnTo>
                      <a:pt x="471" y="268"/>
                    </a:lnTo>
                    <a:lnTo>
                      <a:pt x="477" y="268"/>
                    </a:lnTo>
                    <a:lnTo>
                      <a:pt x="479" y="268"/>
                    </a:lnTo>
                    <a:lnTo>
                      <a:pt x="485" y="268"/>
                    </a:lnTo>
                    <a:lnTo>
                      <a:pt x="489" y="268"/>
                    </a:lnTo>
                    <a:lnTo>
                      <a:pt x="518" y="268"/>
                    </a:lnTo>
                    <a:lnTo>
                      <a:pt x="522" y="268"/>
                    </a:lnTo>
                    <a:lnTo>
                      <a:pt x="524" y="268"/>
                    </a:lnTo>
                    <a:lnTo>
                      <a:pt x="537" y="268"/>
                    </a:lnTo>
                    <a:lnTo>
                      <a:pt x="539" y="270"/>
                    </a:lnTo>
                    <a:lnTo>
                      <a:pt x="543" y="270"/>
                    </a:lnTo>
                    <a:lnTo>
                      <a:pt x="549" y="278"/>
                    </a:lnTo>
                    <a:lnTo>
                      <a:pt x="560" y="278"/>
                    </a:lnTo>
                    <a:lnTo>
                      <a:pt x="564" y="280"/>
                    </a:lnTo>
                    <a:lnTo>
                      <a:pt x="564" y="278"/>
                    </a:lnTo>
                    <a:lnTo>
                      <a:pt x="564" y="276"/>
                    </a:lnTo>
                    <a:lnTo>
                      <a:pt x="562" y="274"/>
                    </a:lnTo>
                    <a:lnTo>
                      <a:pt x="562" y="270"/>
                    </a:lnTo>
                    <a:lnTo>
                      <a:pt x="568" y="270"/>
                    </a:lnTo>
                    <a:lnTo>
                      <a:pt x="564" y="266"/>
                    </a:lnTo>
                    <a:lnTo>
                      <a:pt x="564" y="264"/>
                    </a:lnTo>
                    <a:lnTo>
                      <a:pt x="564" y="261"/>
                    </a:lnTo>
                    <a:lnTo>
                      <a:pt x="570" y="261"/>
                    </a:lnTo>
                    <a:lnTo>
                      <a:pt x="570" y="259"/>
                    </a:lnTo>
                    <a:lnTo>
                      <a:pt x="566" y="257"/>
                    </a:lnTo>
                    <a:lnTo>
                      <a:pt x="564" y="253"/>
                    </a:lnTo>
                    <a:lnTo>
                      <a:pt x="553" y="243"/>
                    </a:lnTo>
                    <a:lnTo>
                      <a:pt x="551" y="237"/>
                    </a:lnTo>
                    <a:lnTo>
                      <a:pt x="551" y="228"/>
                    </a:lnTo>
                    <a:lnTo>
                      <a:pt x="547" y="228"/>
                    </a:lnTo>
                    <a:lnTo>
                      <a:pt x="543" y="226"/>
                    </a:lnTo>
                    <a:lnTo>
                      <a:pt x="543" y="224"/>
                    </a:lnTo>
                    <a:lnTo>
                      <a:pt x="543" y="222"/>
                    </a:lnTo>
                    <a:lnTo>
                      <a:pt x="543" y="220"/>
                    </a:lnTo>
                    <a:lnTo>
                      <a:pt x="547" y="220"/>
                    </a:lnTo>
                    <a:lnTo>
                      <a:pt x="549" y="220"/>
                    </a:lnTo>
                    <a:lnTo>
                      <a:pt x="553" y="218"/>
                    </a:lnTo>
                    <a:lnTo>
                      <a:pt x="555" y="218"/>
                    </a:lnTo>
                    <a:lnTo>
                      <a:pt x="564" y="212"/>
                    </a:lnTo>
                    <a:lnTo>
                      <a:pt x="568" y="212"/>
                    </a:lnTo>
                    <a:lnTo>
                      <a:pt x="570" y="214"/>
                    </a:lnTo>
                    <a:lnTo>
                      <a:pt x="570" y="218"/>
                    </a:lnTo>
                    <a:lnTo>
                      <a:pt x="572" y="220"/>
                    </a:lnTo>
                    <a:lnTo>
                      <a:pt x="576" y="216"/>
                    </a:lnTo>
                    <a:lnTo>
                      <a:pt x="580" y="220"/>
                    </a:lnTo>
                    <a:lnTo>
                      <a:pt x="580" y="220"/>
                    </a:lnTo>
                    <a:lnTo>
                      <a:pt x="582" y="218"/>
                    </a:lnTo>
                    <a:lnTo>
                      <a:pt x="582" y="214"/>
                    </a:lnTo>
                    <a:lnTo>
                      <a:pt x="580" y="212"/>
                    </a:lnTo>
                    <a:lnTo>
                      <a:pt x="580" y="212"/>
                    </a:lnTo>
                    <a:lnTo>
                      <a:pt x="578" y="212"/>
                    </a:lnTo>
                    <a:lnTo>
                      <a:pt x="576" y="212"/>
                    </a:lnTo>
                    <a:lnTo>
                      <a:pt x="576" y="172"/>
                    </a:lnTo>
                    <a:lnTo>
                      <a:pt x="580" y="172"/>
                    </a:lnTo>
                    <a:lnTo>
                      <a:pt x="582" y="174"/>
                    </a:lnTo>
                    <a:lnTo>
                      <a:pt x="587" y="174"/>
                    </a:lnTo>
                    <a:lnTo>
                      <a:pt x="591" y="179"/>
                    </a:lnTo>
                    <a:lnTo>
                      <a:pt x="603" y="179"/>
                    </a:lnTo>
                    <a:lnTo>
                      <a:pt x="607" y="181"/>
                    </a:lnTo>
                    <a:lnTo>
                      <a:pt x="611" y="177"/>
                    </a:lnTo>
                    <a:lnTo>
                      <a:pt x="616" y="177"/>
                    </a:lnTo>
                    <a:lnTo>
                      <a:pt x="618" y="174"/>
                    </a:lnTo>
                    <a:lnTo>
                      <a:pt x="618" y="170"/>
                    </a:lnTo>
                    <a:lnTo>
                      <a:pt x="614" y="164"/>
                    </a:lnTo>
                    <a:lnTo>
                      <a:pt x="611" y="160"/>
                    </a:lnTo>
                    <a:lnTo>
                      <a:pt x="607" y="154"/>
                    </a:lnTo>
                    <a:lnTo>
                      <a:pt x="607" y="150"/>
                    </a:lnTo>
                    <a:lnTo>
                      <a:pt x="611" y="145"/>
                    </a:lnTo>
                    <a:lnTo>
                      <a:pt x="622" y="145"/>
                    </a:lnTo>
                    <a:lnTo>
                      <a:pt x="624" y="143"/>
                    </a:lnTo>
                    <a:lnTo>
                      <a:pt x="624" y="141"/>
                    </a:lnTo>
                    <a:lnTo>
                      <a:pt x="618" y="135"/>
                    </a:lnTo>
                    <a:lnTo>
                      <a:pt x="618" y="135"/>
                    </a:lnTo>
                    <a:lnTo>
                      <a:pt x="618" y="135"/>
                    </a:lnTo>
                    <a:close/>
                    <a:moveTo>
                      <a:pt x="518" y="191"/>
                    </a:moveTo>
                    <a:lnTo>
                      <a:pt x="510" y="191"/>
                    </a:lnTo>
                    <a:lnTo>
                      <a:pt x="510" y="193"/>
                    </a:lnTo>
                    <a:lnTo>
                      <a:pt x="508" y="195"/>
                    </a:lnTo>
                    <a:lnTo>
                      <a:pt x="506" y="195"/>
                    </a:lnTo>
                    <a:lnTo>
                      <a:pt x="504" y="193"/>
                    </a:lnTo>
                    <a:lnTo>
                      <a:pt x="500" y="191"/>
                    </a:lnTo>
                    <a:lnTo>
                      <a:pt x="493" y="193"/>
                    </a:lnTo>
                    <a:lnTo>
                      <a:pt x="485" y="191"/>
                    </a:lnTo>
                    <a:lnTo>
                      <a:pt x="481" y="191"/>
                    </a:lnTo>
                    <a:lnTo>
                      <a:pt x="475" y="189"/>
                    </a:lnTo>
                    <a:lnTo>
                      <a:pt x="462" y="189"/>
                    </a:lnTo>
                    <a:lnTo>
                      <a:pt x="462" y="189"/>
                    </a:lnTo>
                    <a:lnTo>
                      <a:pt x="462" y="187"/>
                    </a:lnTo>
                    <a:lnTo>
                      <a:pt x="458" y="191"/>
                    </a:lnTo>
                    <a:lnTo>
                      <a:pt x="456" y="191"/>
                    </a:lnTo>
                    <a:lnTo>
                      <a:pt x="454" y="195"/>
                    </a:lnTo>
                    <a:lnTo>
                      <a:pt x="454" y="197"/>
                    </a:lnTo>
                    <a:lnTo>
                      <a:pt x="452" y="199"/>
                    </a:lnTo>
                    <a:lnTo>
                      <a:pt x="452" y="201"/>
                    </a:lnTo>
                    <a:lnTo>
                      <a:pt x="446" y="201"/>
                    </a:lnTo>
                    <a:lnTo>
                      <a:pt x="448" y="210"/>
                    </a:lnTo>
                    <a:lnTo>
                      <a:pt x="446" y="212"/>
                    </a:lnTo>
                    <a:lnTo>
                      <a:pt x="450" y="216"/>
                    </a:lnTo>
                    <a:lnTo>
                      <a:pt x="448" y="222"/>
                    </a:lnTo>
                    <a:lnTo>
                      <a:pt x="446" y="222"/>
                    </a:lnTo>
                    <a:lnTo>
                      <a:pt x="446" y="220"/>
                    </a:lnTo>
                    <a:lnTo>
                      <a:pt x="442" y="218"/>
                    </a:lnTo>
                    <a:lnTo>
                      <a:pt x="442" y="214"/>
                    </a:lnTo>
                    <a:lnTo>
                      <a:pt x="437" y="212"/>
                    </a:lnTo>
                    <a:lnTo>
                      <a:pt x="435" y="210"/>
                    </a:lnTo>
                    <a:lnTo>
                      <a:pt x="435" y="206"/>
                    </a:lnTo>
                    <a:lnTo>
                      <a:pt x="435" y="201"/>
                    </a:lnTo>
                    <a:lnTo>
                      <a:pt x="435" y="197"/>
                    </a:lnTo>
                    <a:lnTo>
                      <a:pt x="439" y="193"/>
                    </a:lnTo>
                    <a:lnTo>
                      <a:pt x="442" y="193"/>
                    </a:lnTo>
                    <a:lnTo>
                      <a:pt x="444" y="191"/>
                    </a:lnTo>
                    <a:lnTo>
                      <a:pt x="446" y="189"/>
                    </a:lnTo>
                    <a:lnTo>
                      <a:pt x="446" y="187"/>
                    </a:lnTo>
                    <a:lnTo>
                      <a:pt x="448" y="183"/>
                    </a:lnTo>
                    <a:lnTo>
                      <a:pt x="452" y="183"/>
                    </a:lnTo>
                    <a:lnTo>
                      <a:pt x="456" y="185"/>
                    </a:lnTo>
                    <a:lnTo>
                      <a:pt x="460" y="185"/>
                    </a:lnTo>
                    <a:lnTo>
                      <a:pt x="462" y="183"/>
                    </a:lnTo>
                    <a:lnTo>
                      <a:pt x="473" y="183"/>
                    </a:lnTo>
                    <a:lnTo>
                      <a:pt x="475" y="185"/>
                    </a:lnTo>
                    <a:lnTo>
                      <a:pt x="477" y="187"/>
                    </a:lnTo>
                    <a:lnTo>
                      <a:pt x="481" y="187"/>
                    </a:lnTo>
                    <a:lnTo>
                      <a:pt x="485" y="189"/>
                    </a:lnTo>
                    <a:lnTo>
                      <a:pt x="491" y="189"/>
                    </a:lnTo>
                    <a:lnTo>
                      <a:pt x="495" y="185"/>
                    </a:lnTo>
                    <a:lnTo>
                      <a:pt x="506" y="185"/>
                    </a:lnTo>
                    <a:lnTo>
                      <a:pt x="506" y="187"/>
                    </a:lnTo>
                    <a:lnTo>
                      <a:pt x="510" y="187"/>
                    </a:lnTo>
                    <a:lnTo>
                      <a:pt x="510" y="185"/>
                    </a:lnTo>
                    <a:lnTo>
                      <a:pt x="514" y="183"/>
                    </a:lnTo>
                    <a:lnTo>
                      <a:pt x="520" y="183"/>
                    </a:lnTo>
                    <a:lnTo>
                      <a:pt x="520" y="189"/>
                    </a:lnTo>
                    <a:lnTo>
                      <a:pt x="518" y="189"/>
                    </a:lnTo>
                    <a:lnTo>
                      <a:pt x="518" y="191"/>
                    </a:lnTo>
                    <a:lnTo>
                      <a:pt x="518" y="191"/>
                    </a:lnTo>
                    <a:lnTo>
                      <a:pt x="518" y="19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4" name="Freeform 187"/>
              <p:cNvSpPr>
                <a:spLocks noEditPoints="1"/>
              </p:cNvSpPr>
              <p:nvPr/>
            </p:nvSpPr>
            <p:spPr bwMode="auto">
              <a:xfrm>
                <a:off x="3406" y="1155"/>
                <a:ext cx="626" cy="319"/>
              </a:xfrm>
              <a:custGeom>
                <a:avLst/>
                <a:gdLst>
                  <a:gd name="T0" fmla="*/ 212 w 626"/>
                  <a:gd name="T1" fmla="*/ 208 h 319"/>
                  <a:gd name="T2" fmla="*/ 591 w 626"/>
                  <a:gd name="T3" fmla="*/ 123 h 319"/>
                  <a:gd name="T4" fmla="*/ 570 w 626"/>
                  <a:gd name="T5" fmla="*/ 108 h 319"/>
                  <a:gd name="T6" fmla="*/ 533 w 626"/>
                  <a:gd name="T7" fmla="*/ 100 h 319"/>
                  <a:gd name="T8" fmla="*/ 510 w 626"/>
                  <a:gd name="T9" fmla="*/ 87 h 319"/>
                  <a:gd name="T10" fmla="*/ 479 w 626"/>
                  <a:gd name="T11" fmla="*/ 71 h 319"/>
                  <a:gd name="T12" fmla="*/ 425 w 626"/>
                  <a:gd name="T13" fmla="*/ 21 h 319"/>
                  <a:gd name="T14" fmla="*/ 396 w 626"/>
                  <a:gd name="T15" fmla="*/ 44 h 319"/>
                  <a:gd name="T16" fmla="*/ 379 w 626"/>
                  <a:gd name="T17" fmla="*/ 38 h 319"/>
                  <a:gd name="T18" fmla="*/ 350 w 626"/>
                  <a:gd name="T19" fmla="*/ 25 h 319"/>
                  <a:gd name="T20" fmla="*/ 328 w 626"/>
                  <a:gd name="T21" fmla="*/ 3 h 319"/>
                  <a:gd name="T22" fmla="*/ 292 w 626"/>
                  <a:gd name="T23" fmla="*/ 11 h 319"/>
                  <a:gd name="T24" fmla="*/ 197 w 626"/>
                  <a:gd name="T25" fmla="*/ 32 h 319"/>
                  <a:gd name="T26" fmla="*/ 214 w 626"/>
                  <a:gd name="T27" fmla="*/ 52 h 319"/>
                  <a:gd name="T28" fmla="*/ 189 w 626"/>
                  <a:gd name="T29" fmla="*/ 69 h 319"/>
                  <a:gd name="T30" fmla="*/ 205 w 626"/>
                  <a:gd name="T31" fmla="*/ 100 h 319"/>
                  <a:gd name="T32" fmla="*/ 174 w 626"/>
                  <a:gd name="T33" fmla="*/ 94 h 319"/>
                  <a:gd name="T34" fmla="*/ 141 w 626"/>
                  <a:gd name="T35" fmla="*/ 94 h 319"/>
                  <a:gd name="T36" fmla="*/ 112 w 626"/>
                  <a:gd name="T37" fmla="*/ 102 h 319"/>
                  <a:gd name="T38" fmla="*/ 75 w 626"/>
                  <a:gd name="T39" fmla="*/ 77 h 319"/>
                  <a:gd name="T40" fmla="*/ 44 w 626"/>
                  <a:gd name="T41" fmla="*/ 79 h 319"/>
                  <a:gd name="T42" fmla="*/ 27 w 626"/>
                  <a:gd name="T43" fmla="*/ 106 h 319"/>
                  <a:gd name="T44" fmla="*/ 9 w 626"/>
                  <a:gd name="T45" fmla="*/ 104 h 319"/>
                  <a:gd name="T46" fmla="*/ 0 w 626"/>
                  <a:gd name="T47" fmla="*/ 141 h 319"/>
                  <a:gd name="T48" fmla="*/ 27 w 626"/>
                  <a:gd name="T49" fmla="*/ 162 h 319"/>
                  <a:gd name="T50" fmla="*/ 48 w 626"/>
                  <a:gd name="T51" fmla="*/ 193 h 319"/>
                  <a:gd name="T52" fmla="*/ 89 w 626"/>
                  <a:gd name="T53" fmla="*/ 183 h 319"/>
                  <a:gd name="T54" fmla="*/ 110 w 626"/>
                  <a:gd name="T55" fmla="*/ 201 h 319"/>
                  <a:gd name="T56" fmla="*/ 129 w 626"/>
                  <a:gd name="T57" fmla="*/ 210 h 319"/>
                  <a:gd name="T58" fmla="*/ 125 w 626"/>
                  <a:gd name="T59" fmla="*/ 220 h 319"/>
                  <a:gd name="T60" fmla="*/ 89 w 626"/>
                  <a:gd name="T61" fmla="*/ 212 h 319"/>
                  <a:gd name="T62" fmla="*/ 91 w 626"/>
                  <a:gd name="T63" fmla="*/ 232 h 319"/>
                  <a:gd name="T64" fmla="*/ 75 w 626"/>
                  <a:gd name="T65" fmla="*/ 237 h 319"/>
                  <a:gd name="T66" fmla="*/ 102 w 626"/>
                  <a:gd name="T67" fmla="*/ 268 h 319"/>
                  <a:gd name="T68" fmla="*/ 122 w 626"/>
                  <a:gd name="T69" fmla="*/ 293 h 319"/>
                  <a:gd name="T70" fmla="*/ 147 w 626"/>
                  <a:gd name="T71" fmla="*/ 282 h 319"/>
                  <a:gd name="T72" fmla="*/ 172 w 626"/>
                  <a:gd name="T73" fmla="*/ 303 h 319"/>
                  <a:gd name="T74" fmla="*/ 203 w 626"/>
                  <a:gd name="T75" fmla="*/ 201 h 319"/>
                  <a:gd name="T76" fmla="*/ 220 w 626"/>
                  <a:gd name="T77" fmla="*/ 197 h 319"/>
                  <a:gd name="T78" fmla="*/ 230 w 626"/>
                  <a:gd name="T79" fmla="*/ 183 h 319"/>
                  <a:gd name="T80" fmla="*/ 236 w 626"/>
                  <a:gd name="T81" fmla="*/ 197 h 319"/>
                  <a:gd name="T82" fmla="*/ 228 w 626"/>
                  <a:gd name="T83" fmla="*/ 216 h 319"/>
                  <a:gd name="T84" fmla="*/ 297 w 626"/>
                  <a:gd name="T85" fmla="*/ 253 h 319"/>
                  <a:gd name="T86" fmla="*/ 328 w 626"/>
                  <a:gd name="T87" fmla="*/ 268 h 319"/>
                  <a:gd name="T88" fmla="*/ 352 w 626"/>
                  <a:gd name="T89" fmla="*/ 305 h 319"/>
                  <a:gd name="T90" fmla="*/ 384 w 626"/>
                  <a:gd name="T91" fmla="*/ 317 h 319"/>
                  <a:gd name="T92" fmla="*/ 400 w 626"/>
                  <a:gd name="T93" fmla="*/ 295 h 319"/>
                  <a:gd name="T94" fmla="*/ 427 w 626"/>
                  <a:gd name="T95" fmla="*/ 268 h 319"/>
                  <a:gd name="T96" fmla="*/ 466 w 626"/>
                  <a:gd name="T97" fmla="*/ 261 h 319"/>
                  <a:gd name="T98" fmla="*/ 537 w 626"/>
                  <a:gd name="T99" fmla="*/ 268 h 319"/>
                  <a:gd name="T100" fmla="*/ 568 w 626"/>
                  <a:gd name="T101" fmla="*/ 270 h 319"/>
                  <a:gd name="T102" fmla="*/ 551 w 626"/>
                  <a:gd name="T103" fmla="*/ 228 h 319"/>
                  <a:gd name="T104" fmla="*/ 564 w 626"/>
                  <a:gd name="T105" fmla="*/ 212 h 319"/>
                  <a:gd name="T106" fmla="*/ 580 w 626"/>
                  <a:gd name="T107" fmla="*/ 212 h 319"/>
                  <a:gd name="T108" fmla="*/ 607 w 626"/>
                  <a:gd name="T109" fmla="*/ 181 h 319"/>
                  <a:gd name="T110" fmla="*/ 622 w 626"/>
                  <a:gd name="T111" fmla="*/ 145 h 319"/>
                  <a:gd name="T112" fmla="*/ 506 w 626"/>
                  <a:gd name="T113" fmla="*/ 195 h 319"/>
                  <a:gd name="T114" fmla="*/ 458 w 626"/>
                  <a:gd name="T115" fmla="*/ 191 h 319"/>
                  <a:gd name="T116" fmla="*/ 448 w 626"/>
                  <a:gd name="T117" fmla="*/ 222 h 319"/>
                  <a:gd name="T118" fmla="*/ 439 w 626"/>
                  <a:gd name="T119" fmla="*/ 193 h 319"/>
                  <a:gd name="T120" fmla="*/ 473 w 626"/>
                  <a:gd name="T121" fmla="*/ 183 h 319"/>
                  <a:gd name="T122" fmla="*/ 510 w 626"/>
                  <a:gd name="T123" fmla="*/ 18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6" h="319">
                    <a:moveTo>
                      <a:pt x="212" y="208"/>
                    </a:moveTo>
                    <a:lnTo>
                      <a:pt x="209" y="206"/>
                    </a:lnTo>
                    <a:lnTo>
                      <a:pt x="205" y="212"/>
                    </a:lnTo>
                    <a:lnTo>
                      <a:pt x="203" y="214"/>
                    </a:lnTo>
                    <a:lnTo>
                      <a:pt x="216" y="220"/>
                    </a:lnTo>
                    <a:lnTo>
                      <a:pt x="216" y="216"/>
                    </a:lnTo>
                    <a:lnTo>
                      <a:pt x="216" y="214"/>
                    </a:lnTo>
                    <a:lnTo>
                      <a:pt x="214" y="212"/>
                    </a:lnTo>
                    <a:lnTo>
                      <a:pt x="214" y="210"/>
                    </a:lnTo>
                    <a:lnTo>
                      <a:pt x="212" y="208"/>
                    </a:lnTo>
                    <a:lnTo>
                      <a:pt x="212" y="208"/>
                    </a:lnTo>
                    <a:lnTo>
                      <a:pt x="212" y="208"/>
                    </a:lnTo>
                    <a:close/>
                    <a:moveTo>
                      <a:pt x="618" y="135"/>
                    </a:moveTo>
                    <a:lnTo>
                      <a:pt x="618" y="133"/>
                    </a:lnTo>
                    <a:lnTo>
                      <a:pt x="626" y="133"/>
                    </a:lnTo>
                    <a:lnTo>
                      <a:pt x="618" y="123"/>
                    </a:lnTo>
                    <a:lnTo>
                      <a:pt x="611" y="116"/>
                    </a:lnTo>
                    <a:lnTo>
                      <a:pt x="607" y="125"/>
                    </a:lnTo>
                    <a:lnTo>
                      <a:pt x="591" y="125"/>
                    </a:lnTo>
                    <a:lnTo>
                      <a:pt x="591" y="123"/>
                    </a:lnTo>
                    <a:lnTo>
                      <a:pt x="589" y="121"/>
                    </a:lnTo>
                    <a:lnTo>
                      <a:pt x="587" y="116"/>
                    </a:lnTo>
                    <a:lnTo>
                      <a:pt x="587" y="116"/>
                    </a:lnTo>
                    <a:lnTo>
                      <a:pt x="584" y="112"/>
                    </a:lnTo>
                    <a:lnTo>
                      <a:pt x="584" y="110"/>
                    </a:lnTo>
                    <a:lnTo>
                      <a:pt x="582" y="110"/>
                    </a:lnTo>
                    <a:lnTo>
                      <a:pt x="580" y="108"/>
                    </a:lnTo>
                    <a:lnTo>
                      <a:pt x="576" y="108"/>
                    </a:lnTo>
                    <a:lnTo>
                      <a:pt x="574" y="108"/>
                    </a:lnTo>
                    <a:lnTo>
                      <a:pt x="570" y="108"/>
                    </a:lnTo>
                    <a:lnTo>
                      <a:pt x="570" y="104"/>
                    </a:lnTo>
                    <a:lnTo>
                      <a:pt x="566" y="102"/>
                    </a:lnTo>
                    <a:lnTo>
                      <a:pt x="560" y="96"/>
                    </a:lnTo>
                    <a:lnTo>
                      <a:pt x="553" y="94"/>
                    </a:lnTo>
                    <a:lnTo>
                      <a:pt x="549" y="94"/>
                    </a:lnTo>
                    <a:lnTo>
                      <a:pt x="547" y="94"/>
                    </a:lnTo>
                    <a:lnTo>
                      <a:pt x="543" y="96"/>
                    </a:lnTo>
                    <a:lnTo>
                      <a:pt x="539" y="98"/>
                    </a:lnTo>
                    <a:lnTo>
                      <a:pt x="537" y="100"/>
                    </a:lnTo>
                    <a:lnTo>
                      <a:pt x="533" y="100"/>
                    </a:lnTo>
                    <a:lnTo>
                      <a:pt x="529" y="100"/>
                    </a:lnTo>
                    <a:lnTo>
                      <a:pt x="526" y="96"/>
                    </a:lnTo>
                    <a:lnTo>
                      <a:pt x="524" y="94"/>
                    </a:lnTo>
                    <a:lnTo>
                      <a:pt x="516" y="94"/>
                    </a:lnTo>
                    <a:lnTo>
                      <a:pt x="516" y="94"/>
                    </a:lnTo>
                    <a:lnTo>
                      <a:pt x="516" y="92"/>
                    </a:lnTo>
                    <a:lnTo>
                      <a:pt x="516" y="87"/>
                    </a:lnTo>
                    <a:lnTo>
                      <a:pt x="514" y="85"/>
                    </a:lnTo>
                    <a:lnTo>
                      <a:pt x="510" y="85"/>
                    </a:lnTo>
                    <a:lnTo>
                      <a:pt x="510" y="87"/>
                    </a:lnTo>
                    <a:lnTo>
                      <a:pt x="510" y="90"/>
                    </a:lnTo>
                    <a:lnTo>
                      <a:pt x="510" y="94"/>
                    </a:lnTo>
                    <a:lnTo>
                      <a:pt x="506" y="96"/>
                    </a:lnTo>
                    <a:lnTo>
                      <a:pt x="504" y="98"/>
                    </a:lnTo>
                    <a:lnTo>
                      <a:pt x="500" y="98"/>
                    </a:lnTo>
                    <a:lnTo>
                      <a:pt x="497" y="96"/>
                    </a:lnTo>
                    <a:lnTo>
                      <a:pt x="495" y="94"/>
                    </a:lnTo>
                    <a:lnTo>
                      <a:pt x="491" y="87"/>
                    </a:lnTo>
                    <a:lnTo>
                      <a:pt x="483" y="77"/>
                    </a:lnTo>
                    <a:lnTo>
                      <a:pt x="479" y="71"/>
                    </a:lnTo>
                    <a:lnTo>
                      <a:pt x="460" y="54"/>
                    </a:lnTo>
                    <a:lnTo>
                      <a:pt x="452" y="46"/>
                    </a:lnTo>
                    <a:lnTo>
                      <a:pt x="448" y="44"/>
                    </a:lnTo>
                    <a:lnTo>
                      <a:pt x="446" y="42"/>
                    </a:lnTo>
                    <a:lnTo>
                      <a:pt x="437" y="36"/>
                    </a:lnTo>
                    <a:lnTo>
                      <a:pt x="431" y="34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5" y="25"/>
                    </a:lnTo>
                    <a:lnTo>
                      <a:pt x="425" y="21"/>
                    </a:lnTo>
                    <a:lnTo>
                      <a:pt x="425" y="19"/>
                    </a:lnTo>
                    <a:lnTo>
                      <a:pt x="423" y="19"/>
                    </a:lnTo>
                    <a:lnTo>
                      <a:pt x="419" y="23"/>
                    </a:lnTo>
                    <a:lnTo>
                      <a:pt x="408" y="27"/>
                    </a:lnTo>
                    <a:lnTo>
                      <a:pt x="406" y="32"/>
                    </a:lnTo>
                    <a:lnTo>
                      <a:pt x="404" y="32"/>
                    </a:lnTo>
                    <a:lnTo>
                      <a:pt x="400" y="34"/>
                    </a:lnTo>
                    <a:lnTo>
                      <a:pt x="398" y="36"/>
                    </a:lnTo>
                    <a:lnTo>
                      <a:pt x="398" y="40"/>
                    </a:lnTo>
                    <a:lnTo>
                      <a:pt x="396" y="44"/>
                    </a:lnTo>
                    <a:lnTo>
                      <a:pt x="392" y="42"/>
                    </a:lnTo>
                    <a:lnTo>
                      <a:pt x="392" y="40"/>
                    </a:lnTo>
                    <a:lnTo>
                      <a:pt x="388" y="38"/>
                    </a:lnTo>
                    <a:lnTo>
                      <a:pt x="388" y="36"/>
                    </a:lnTo>
                    <a:lnTo>
                      <a:pt x="386" y="36"/>
                    </a:lnTo>
                    <a:lnTo>
                      <a:pt x="384" y="38"/>
                    </a:lnTo>
                    <a:lnTo>
                      <a:pt x="381" y="38"/>
                    </a:lnTo>
                    <a:lnTo>
                      <a:pt x="381" y="40"/>
                    </a:lnTo>
                    <a:lnTo>
                      <a:pt x="379" y="40"/>
                    </a:lnTo>
                    <a:lnTo>
                      <a:pt x="379" y="38"/>
                    </a:lnTo>
                    <a:lnTo>
                      <a:pt x="381" y="36"/>
                    </a:lnTo>
                    <a:lnTo>
                      <a:pt x="381" y="29"/>
                    </a:lnTo>
                    <a:lnTo>
                      <a:pt x="377" y="29"/>
                    </a:lnTo>
                    <a:lnTo>
                      <a:pt x="377" y="29"/>
                    </a:lnTo>
                    <a:lnTo>
                      <a:pt x="375" y="29"/>
                    </a:lnTo>
                    <a:lnTo>
                      <a:pt x="369" y="27"/>
                    </a:lnTo>
                    <a:lnTo>
                      <a:pt x="363" y="29"/>
                    </a:lnTo>
                    <a:lnTo>
                      <a:pt x="357" y="21"/>
                    </a:lnTo>
                    <a:lnTo>
                      <a:pt x="355" y="25"/>
                    </a:lnTo>
                    <a:lnTo>
                      <a:pt x="350" y="25"/>
                    </a:lnTo>
                    <a:lnTo>
                      <a:pt x="346" y="27"/>
                    </a:lnTo>
                    <a:lnTo>
                      <a:pt x="342" y="27"/>
                    </a:lnTo>
                    <a:lnTo>
                      <a:pt x="340" y="25"/>
                    </a:lnTo>
                    <a:lnTo>
                      <a:pt x="340" y="13"/>
                    </a:lnTo>
                    <a:lnTo>
                      <a:pt x="338" y="13"/>
                    </a:lnTo>
                    <a:lnTo>
                      <a:pt x="336" y="13"/>
                    </a:lnTo>
                    <a:lnTo>
                      <a:pt x="334" y="11"/>
                    </a:lnTo>
                    <a:lnTo>
                      <a:pt x="334" y="7"/>
                    </a:lnTo>
                    <a:lnTo>
                      <a:pt x="328" y="3"/>
                    </a:lnTo>
                    <a:lnTo>
                      <a:pt x="328" y="3"/>
                    </a:lnTo>
                    <a:lnTo>
                      <a:pt x="323" y="5"/>
                    </a:lnTo>
                    <a:lnTo>
                      <a:pt x="321" y="5"/>
                    </a:lnTo>
                    <a:lnTo>
                      <a:pt x="317" y="3"/>
                    </a:lnTo>
                    <a:lnTo>
                      <a:pt x="313" y="3"/>
                    </a:lnTo>
                    <a:lnTo>
                      <a:pt x="309" y="0"/>
                    </a:lnTo>
                    <a:lnTo>
                      <a:pt x="303" y="0"/>
                    </a:lnTo>
                    <a:lnTo>
                      <a:pt x="299" y="3"/>
                    </a:lnTo>
                    <a:lnTo>
                      <a:pt x="297" y="5"/>
                    </a:lnTo>
                    <a:lnTo>
                      <a:pt x="292" y="7"/>
                    </a:lnTo>
                    <a:lnTo>
                      <a:pt x="292" y="11"/>
                    </a:lnTo>
                    <a:lnTo>
                      <a:pt x="290" y="11"/>
                    </a:lnTo>
                    <a:lnTo>
                      <a:pt x="276" y="15"/>
                    </a:lnTo>
                    <a:lnTo>
                      <a:pt x="253" y="15"/>
                    </a:lnTo>
                    <a:lnTo>
                      <a:pt x="253" y="17"/>
                    </a:lnTo>
                    <a:lnTo>
                      <a:pt x="253" y="21"/>
                    </a:lnTo>
                    <a:lnTo>
                      <a:pt x="236" y="21"/>
                    </a:lnTo>
                    <a:lnTo>
                      <a:pt x="234" y="27"/>
                    </a:lnTo>
                    <a:lnTo>
                      <a:pt x="220" y="27"/>
                    </a:lnTo>
                    <a:lnTo>
                      <a:pt x="205" y="29"/>
                    </a:lnTo>
                    <a:lnTo>
                      <a:pt x="197" y="32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5" y="38"/>
                    </a:lnTo>
                    <a:lnTo>
                      <a:pt x="195" y="40"/>
                    </a:lnTo>
                    <a:lnTo>
                      <a:pt x="201" y="40"/>
                    </a:lnTo>
                    <a:lnTo>
                      <a:pt x="199" y="44"/>
                    </a:lnTo>
                    <a:lnTo>
                      <a:pt x="201" y="44"/>
                    </a:lnTo>
                    <a:lnTo>
                      <a:pt x="207" y="48"/>
                    </a:lnTo>
                    <a:lnTo>
                      <a:pt x="209" y="48"/>
                    </a:lnTo>
                    <a:lnTo>
                      <a:pt x="214" y="52"/>
                    </a:lnTo>
                    <a:lnTo>
                      <a:pt x="199" y="52"/>
                    </a:lnTo>
                    <a:lnTo>
                      <a:pt x="197" y="54"/>
                    </a:lnTo>
                    <a:lnTo>
                      <a:pt x="199" y="56"/>
                    </a:lnTo>
                    <a:lnTo>
                      <a:pt x="199" y="61"/>
                    </a:lnTo>
                    <a:lnTo>
                      <a:pt x="201" y="61"/>
                    </a:lnTo>
                    <a:lnTo>
                      <a:pt x="201" y="65"/>
                    </a:lnTo>
                    <a:lnTo>
                      <a:pt x="199" y="69"/>
                    </a:lnTo>
                    <a:lnTo>
                      <a:pt x="195" y="69"/>
                    </a:lnTo>
                    <a:lnTo>
                      <a:pt x="193" y="69"/>
                    </a:lnTo>
                    <a:lnTo>
                      <a:pt x="189" y="69"/>
                    </a:lnTo>
                    <a:lnTo>
                      <a:pt x="197" y="77"/>
                    </a:lnTo>
                    <a:lnTo>
                      <a:pt x="203" y="77"/>
                    </a:lnTo>
                    <a:lnTo>
                      <a:pt x="207" y="79"/>
                    </a:lnTo>
                    <a:lnTo>
                      <a:pt x="209" y="81"/>
                    </a:lnTo>
                    <a:lnTo>
                      <a:pt x="216" y="87"/>
                    </a:lnTo>
                    <a:lnTo>
                      <a:pt x="218" y="94"/>
                    </a:lnTo>
                    <a:lnTo>
                      <a:pt x="218" y="96"/>
                    </a:lnTo>
                    <a:lnTo>
                      <a:pt x="216" y="100"/>
                    </a:lnTo>
                    <a:lnTo>
                      <a:pt x="216" y="100"/>
                    </a:lnTo>
                    <a:lnTo>
                      <a:pt x="205" y="100"/>
                    </a:lnTo>
                    <a:lnTo>
                      <a:pt x="203" y="100"/>
                    </a:lnTo>
                    <a:lnTo>
                      <a:pt x="201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3" y="102"/>
                    </a:lnTo>
                    <a:lnTo>
                      <a:pt x="191" y="102"/>
                    </a:lnTo>
                    <a:lnTo>
                      <a:pt x="189" y="100"/>
                    </a:lnTo>
                    <a:lnTo>
                      <a:pt x="183" y="100"/>
                    </a:lnTo>
                    <a:lnTo>
                      <a:pt x="176" y="98"/>
                    </a:lnTo>
                    <a:lnTo>
                      <a:pt x="174" y="94"/>
                    </a:lnTo>
                    <a:lnTo>
                      <a:pt x="172" y="94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2" y="94"/>
                    </a:lnTo>
                    <a:lnTo>
                      <a:pt x="158" y="96"/>
                    </a:lnTo>
                    <a:lnTo>
                      <a:pt x="156" y="96"/>
                    </a:lnTo>
                    <a:lnTo>
                      <a:pt x="145" y="92"/>
                    </a:lnTo>
                    <a:lnTo>
                      <a:pt x="145" y="92"/>
                    </a:lnTo>
                    <a:lnTo>
                      <a:pt x="141" y="94"/>
                    </a:lnTo>
                    <a:lnTo>
                      <a:pt x="139" y="96"/>
                    </a:lnTo>
                    <a:lnTo>
                      <a:pt x="135" y="98"/>
                    </a:lnTo>
                    <a:lnTo>
                      <a:pt x="135" y="100"/>
                    </a:lnTo>
                    <a:lnTo>
                      <a:pt x="133" y="102"/>
                    </a:lnTo>
                    <a:lnTo>
                      <a:pt x="114" y="94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14" y="98"/>
                    </a:lnTo>
                    <a:lnTo>
                      <a:pt x="114" y="102"/>
                    </a:lnTo>
                    <a:lnTo>
                      <a:pt x="112" y="102"/>
                    </a:lnTo>
                    <a:lnTo>
                      <a:pt x="108" y="100"/>
                    </a:lnTo>
                    <a:lnTo>
                      <a:pt x="108" y="98"/>
                    </a:lnTo>
                    <a:lnTo>
                      <a:pt x="106" y="90"/>
                    </a:lnTo>
                    <a:lnTo>
                      <a:pt x="98" y="90"/>
                    </a:lnTo>
                    <a:lnTo>
                      <a:pt x="96" y="85"/>
                    </a:lnTo>
                    <a:lnTo>
                      <a:pt x="96" y="85"/>
                    </a:lnTo>
                    <a:lnTo>
                      <a:pt x="93" y="83"/>
                    </a:lnTo>
                    <a:lnTo>
                      <a:pt x="79" y="83"/>
                    </a:lnTo>
                    <a:lnTo>
                      <a:pt x="77" y="79"/>
                    </a:lnTo>
                    <a:lnTo>
                      <a:pt x="75" y="77"/>
                    </a:lnTo>
                    <a:lnTo>
                      <a:pt x="71" y="77"/>
                    </a:lnTo>
                    <a:lnTo>
                      <a:pt x="69" y="79"/>
                    </a:lnTo>
                    <a:lnTo>
                      <a:pt x="64" y="83"/>
                    </a:lnTo>
                    <a:lnTo>
                      <a:pt x="58" y="83"/>
                    </a:lnTo>
                    <a:lnTo>
                      <a:pt x="56" y="81"/>
                    </a:lnTo>
                    <a:lnTo>
                      <a:pt x="56" y="79"/>
                    </a:lnTo>
                    <a:lnTo>
                      <a:pt x="54" y="79"/>
                    </a:lnTo>
                    <a:lnTo>
                      <a:pt x="52" y="77"/>
                    </a:lnTo>
                    <a:lnTo>
                      <a:pt x="44" y="77"/>
                    </a:lnTo>
                    <a:lnTo>
                      <a:pt x="44" y="79"/>
                    </a:lnTo>
                    <a:lnTo>
                      <a:pt x="46" y="81"/>
                    </a:lnTo>
                    <a:lnTo>
                      <a:pt x="46" y="85"/>
                    </a:lnTo>
                    <a:lnTo>
                      <a:pt x="44" y="90"/>
                    </a:lnTo>
                    <a:lnTo>
                      <a:pt x="40" y="92"/>
                    </a:lnTo>
                    <a:lnTo>
                      <a:pt x="38" y="92"/>
                    </a:lnTo>
                    <a:lnTo>
                      <a:pt x="33" y="94"/>
                    </a:lnTo>
                    <a:lnTo>
                      <a:pt x="33" y="94"/>
                    </a:lnTo>
                    <a:lnTo>
                      <a:pt x="33" y="100"/>
                    </a:lnTo>
                    <a:lnTo>
                      <a:pt x="25" y="102"/>
                    </a:lnTo>
                    <a:lnTo>
                      <a:pt x="27" y="106"/>
                    </a:lnTo>
                    <a:lnTo>
                      <a:pt x="29" y="108"/>
                    </a:lnTo>
                    <a:lnTo>
                      <a:pt x="27" y="110"/>
                    </a:lnTo>
                    <a:lnTo>
                      <a:pt x="27" y="114"/>
                    </a:lnTo>
                    <a:lnTo>
                      <a:pt x="25" y="116"/>
                    </a:lnTo>
                    <a:lnTo>
                      <a:pt x="21" y="116"/>
                    </a:lnTo>
                    <a:lnTo>
                      <a:pt x="19" y="114"/>
                    </a:lnTo>
                    <a:lnTo>
                      <a:pt x="17" y="110"/>
                    </a:lnTo>
                    <a:lnTo>
                      <a:pt x="15" y="108"/>
                    </a:lnTo>
                    <a:lnTo>
                      <a:pt x="11" y="106"/>
                    </a:lnTo>
                    <a:lnTo>
                      <a:pt x="9" y="104"/>
                    </a:lnTo>
                    <a:lnTo>
                      <a:pt x="6" y="104"/>
                    </a:lnTo>
                    <a:lnTo>
                      <a:pt x="4" y="106"/>
                    </a:lnTo>
                    <a:lnTo>
                      <a:pt x="4" y="108"/>
                    </a:lnTo>
                    <a:lnTo>
                      <a:pt x="6" y="110"/>
                    </a:lnTo>
                    <a:lnTo>
                      <a:pt x="6" y="116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2" y="129"/>
                    </a:lnTo>
                    <a:lnTo>
                      <a:pt x="2" y="135"/>
                    </a:lnTo>
                    <a:lnTo>
                      <a:pt x="0" y="141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52"/>
                    </a:lnTo>
                    <a:lnTo>
                      <a:pt x="9" y="152"/>
                    </a:lnTo>
                    <a:lnTo>
                      <a:pt x="11" y="154"/>
                    </a:lnTo>
                    <a:lnTo>
                      <a:pt x="11" y="162"/>
                    </a:lnTo>
                    <a:lnTo>
                      <a:pt x="11" y="164"/>
                    </a:lnTo>
                    <a:lnTo>
                      <a:pt x="21" y="164"/>
                    </a:lnTo>
                    <a:lnTo>
                      <a:pt x="25" y="162"/>
                    </a:lnTo>
                    <a:lnTo>
                      <a:pt x="27" y="162"/>
                    </a:lnTo>
                    <a:lnTo>
                      <a:pt x="40" y="174"/>
                    </a:lnTo>
                    <a:lnTo>
                      <a:pt x="42" y="179"/>
                    </a:lnTo>
                    <a:lnTo>
                      <a:pt x="44" y="181"/>
                    </a:lnTo>
                    <a:lnTo>
                      <a:pt x="44" y="185"/>
                    </a:lnTo>
                    <a:lnTo>
                      <a:pt x="35" y="185"/>
                    </a:lnTo>
                    <a:lnTo>
                      <a:pt x="35" y="187"/>
                    </a:lnTo>
                    <a:lnTo>
                      <a:pt x="38" y="189"/>
                    </a:lnTo>
                    <a:lnTo>
                      <a:pt x="44" y="191"/>
                    </a:lnTo>
                    <a:lnTo>
                      <a:pt x="46" y="191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50" y="189"/>
                    </a:lnTo>
                    <a:lnTo>
                      <a:pt x="54" y="189"/>
                    </a:lnTo>
                    <a:lnTo>
                      <a:pt x="56" y="189"/>
                    </a:lnTo>
                    <a:lnTo>
                      <a:pt x="60" y="185"/>
                    </a:lnTo>
                    <a:lnTo>
                      <a:pt x="75" y="179"/>
                    </a:lnTo>
                    <a:lnTo>
                      <a:pt x="81" y="177"/>
                    </a:lnTo>
                    <a:lnTo>
                      <a:pt x="83" y="179"/>
                    </a:lnTo>
                    <a:lnTo>
                      <a:pt x="85" y="181"/>
                    </a:lnTo>
                    <a:lnTo>
                      <a:pt x="89" y="183"/>
                    </a:lnTo>
                    <a:lnTo>
                      <a:pt x="91" y="185"/>
                    </a:lnTo>
                    <a:lnTo>
                      <a:pt x="96" y="185"/>
                    </a:lnTo>
                    <a:lnTo>
                      <a:pt x="98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3"/>
                    </a:lnTo>
                    <a:lnTo>
                      <a:pt x="106" y="185"/>
                    </a:lnTo>
                    <a:lnTo>
                      <a:pt x="112" y="191"/>
                    </a:lnTo>
                    <a:lnTo>
                      <a:pt x="112" y="199"/>
                    </a:lnTo>
                    <a:lnTo>
                      <a:pt x="110" y="201"/>
                    </a:lnTo>
                    <a:lnTo>
                      <a:pt x="110" y="203"/>
                    </a:lnTo>
                    <a:lnTo>
                      <a:pt x="108" y="206"/>
                    </a:lnTo>
                    <a:lnTo>
                      <a:pt x="108" y="206"/>
                    </a:lnTo>
                    <a:lnTo>
                      <a:pt x="110" y="208"/>
                    </a:lnTo>
                    <a:lnTo>
                      <a:pt x="112" y="212"/>
                    </a:lnTo>
                    <a:lnTo>
                      <a:pt x="114" y="212"/>
                    </a:lnTo>
                    <a:lnTo>
                      <a:pt x="118" y="216"/>
                    </a:lnTo>
                    <a:lnTo>
                      <a:pt x="120" y="216"/>
                    </a:lnTo>
                    <a:lnTo>
                      <a:pt x="125" y="212"/>
                    </a:lnTo>
                    <a:lnTo>
                      <a:pt x="129" y="210"/>
                    </a:lnTo>
                    <a:lnTo>
                      <a:pt x="131" y="210"/>
                    </a:lnTo>
                    <a:lnTo>
                      <a:pt x="131" y="218"/>
                    </a:lnTo>
                    <a:lnTo>
                      <a:pt x="135" y="222"/>
                    </a:lnTo>
                    <a:lnTo>
                      <a:pt x="127" y="224"/>
                    </a:lnTo>
                    <a:lnTo>
                      <a:pt x="127" y="228"/>
                    </a:lnTo>
                    <a:lnTo>
                      <a:pt x="125" y="228"/>
                    </a:lnTo>
                    <a:lnTo>
                      <a:pt x="125" y="228"/>
                    </a:lnTo>
                    <a:lnTo>
                      <a:pt x="120" y="226"/>
                    </a:lnTo>
                    <a:lnTo>
                      <a:pt x="120" y="224"/>
                    </a:lnTo>
                    <a:lnTo>
                      <a:pt x="125" y="220"/>
                    </a:lnTo>
                    <a:lnTo>
                      <a:pt x="125" y="220"/>
                    </a:lnTo>
                    <a:lnTo>
                      <a:pt x="127" y="220"/>
                    </a:lnTo>
                    <a:lnTo>
                      <a:pt x="118" y="220"/>
                    </a:lnTo>
                    <a:lnTo>
                      <a:pt x="114" y="218"/>
                    </a:lnTo>
                    <a:lnTo>
                      <a:pt x="112" y="218"/>
                    </a:lnTo>
                    <a:lnTo>
                      <a:pt x="108" y="216"/>
                    </a:lnTo>
                    <a:lnTo>
                      <a:pt x="102" y="216"/>
                    </a:lnTo>
                    <a:lnTo>
                      <a:pt x="98" y="214"/>
                    </a:lnTo>
                    <a:lnTo>
                      <a:pt x="91" y="214"/>
                    </a:lnTo>
                    <a:lnTo>
                      <a:pt x="89" y="212"/>
                    </a:lnTo>
                    <a:lnTo>
                      <a:pt x="87" y="212"/>
                    </a:lnTo>
                    <a:lnTo>
                      <a:pt x="89" y="220"/>
                    </a:lnTo>
                    <a:lnTo>
                      <a:pt x="85" y="220"/>
                    </a:lnTo>
                    <a:lnTo>
                      <a:pt x="81" y="224"/>
                    </a:lnTo>
                    <a:lnTo>
                      <a:pt x="81" y="226"/>
                    </a:lnTo>
                    <a:lnTo>
                      <a:pt x="83" y="228"/>
                    </a:lnTo>
                    <a:lnTo>
                      <a:pt x="87" y="228"/>
                    </a:lnTo>
                    <a:lnTo>
                      <a:pt x="87" y="230"/>
                    </a:lnTo>
                    <a:lnTo>
                      <a:pt x="91" y="230"/>
                    </a:lnTo>
                    <a:lnTo>
                      <a:pt x="91" y="232"/>
                    </a:lnTo>
                    <a:lnTo>
                      <a:pt x="91" y="235"/>
                    </a:lnTo>
                    <a:lnTo>
                      <a:pt x="89" y="235"/>
                    </a:lnTo>
                    <a:lnTo>
                      <a:pt x="87" y="232"/>
                    </a:lnTo>
                    <a:lnTo>
                      <a:pt x="83" y="232"/>
                    </a:lnTo>
                    <a:lnTo>
                      <a:pt x="81" y="230"/>
                    </a:lnTo>
                    <a:lnTo>
                      <a:pt x="75" y="228"/>
                    </a:lnTo>
                    <a:lnTo>
                      <a:pt x="75" y="228"/>
                    </a:lnTo>
                    <a:lnTo>
                      <a:pt x="73" y="230"/>
                    </a:lnTo>
                    <a:lnTo>
                      <a:pt x="73" y="232"/>
                    </a:lnTo>
                    <a:lnTo>
                      <a:pt x="75" y="237"/>
                    </a:lnTo>
                    <a:lnTo>
                      <a:pt x="79" y="237"/>
                    </a:lnTo>
                    <a:lnTo>
                      <a:pt x="81" y="239"/>
                    </a:lnTo>
                    <a:lnTo>
                      <a:pt x="83" y="239"/>
                    </a:lnTo>
                    <a:lnTo>
                      <a:pt x="83" y="243"/>
                    </a:lnTo>
                    <a:lnTo>
                      <a:pt x="85" y="245"/>
                    </a:lnTo>
                    <a:lnTo>
                      <a:pt x="91" y="253"/>
                    </a:lnTo>
                    <a:lnTo>
                      <a:pt x="91" y="255"/>
                    </a:lnTo>
                    <a:lnTo>
                      <a:pt x="91" y="261"/>
                    </a:lnTo>
                    <a:lnTo>
                      <a:pt x="102" y="264"/>
                    </a:lnTo>
                    <a:lnTo>
                      <a:pt x="102" y="268"/>
                    </a:lnTo>
                    <a:lnTo>
                      <a:pt x="110" y="268"/>
                    </a:lnTo>
                    <a:lnTo>
                      <a:pt x="118" y="274"/>
                    </a:lnTo>
                    <a:lnTo>
                      <a:pt x="120" y="276"/>
                    </a:lnTo>
                    <a:lnTo>
                      <a:pt x="120" y="278"/>
                    </a:lnTo>
                    <a:lnTo>
                      <a:pt x="118" y="280"/>
                    </a:lnTo>
                    <a:lnTo>
                      <a:pt x="116" y="282"/>
                    </a:lnTo>
                    <a:lnTo>
                      <a:pt x="114" y="284"/>
                    </a:lnTo>
                    <a:lnTo>
                      <a:pt x="114" y="290"/>
                    </a:lnTo>
                    <a:lnTo>
                      <a:pt x="116" y="293"/>
                    </a:lnTo>
                    <a:lnTo>
                      <a:pt x="122" y="293"/>
                    </a:lnTo>
                    <a:lnTo>
                      <a:pt x="125" y="290"/>
                    </a:lnTo>
                    <a:lnTo>
                      <a:pt x="125" y="284"/>
                    </a:lnTo>
                    <a:lnTo>
                      <a:pt x="127" y="282"/>
                    </a:lnTo>
                    <a:lnTo>
                      <a:pt x="129" y="280"/>
                    </a:lnTo>
                    <a:lnTo>
                      <a:pt x="131" y="280"/>
                    </a:lnTo>
                    <a:lnTo>
                      <a:pt x="135" y="282"/>
                    </a:lnTo>
                    <a:lnTo>
                      <a:pt x="135" y="280"/>
                    </a:lnTo>
                    <a:lnTo>
                      <a:pt x="137" y="278"/>
                    </a:lnTo>
                    <a:lnTo>
                      <a:pt x="141" y="278"/>
                    </a:lnTo>
                    <a:lnTo>
                      <a:pt x="147" y="282"/>
                    </a:lnTo>
                    <a:lnTo>
                      <a:pt x="151" y="282"/>
                    </a:lnTo>
                    <a:lnTo>
                      <a:pt x="154" y="284"/>
                    </a:lnTo>
                    <a:lnTo>
                      <a:pt x="156" y="286"/>
                    </a:lnTo>
                    <a:lnTo>
                      <a:pt x="158" y="290"/>
                    </a:lnTo>
                    <a:lnTo>
                      <a:pt x="160" y="293"/>
                    </a:lnTo>
                    <a:lnTo>
                      <a:pt x="162" y="295"/>
                    </a:lnTo>
                    <a:lnTo>
                      <a:pt x="168" y="301"/>
                    </a:lnTo>
                    <a:lnTo>
                      <a:pt x="170" y="303"/>
                    </a:lnTo>
                    <a:lnTo>
                      <a:pt x="172" y="305"/>
                    </a:lnTo>
                    <a:lnTo>
                      <a:pt x="172" y="303"/>
                    </a:lnTo>
                    <a:lnTo>
                      <a:pt x="172" y="301"/>
                    </a:lnTo>
                    <a:lnTo>
                      <a:pt x="174" y="301"/>
                    </a:lnTo>
                    <a:lnTo>
                      <a:pt x="162" y="222"/>
                    </a:lnTo>
                    <a:lnTo>
                      <a:pt x="199" y="212"/>
                    </a:lnTo>
                    <a:lnTo>
                      <a:pt x="199" y="212"/>
                    </a:lnTo>
                    <a:lnTo>
                      <a:pt x="199" y="210"/>
                    </a:lnTo>
                    <a:lnTo>
                      <a:pt x="201" y="208"/>
                    </a:lnTo>
                    <a:lnTo>
                      <a:pt x="201" y="206"/>
                    </a:lnTo>
                    <a:lnTo>
                      <a:pt x="203" y="203"/>
                    </a:lnTo>
                    <a:lnTo>
                      <a:pt x="203" y="201"/>
                    </a:lnTo>
                    <a:lnTo>
                      <a:pt x="205" y="199"/>
                    </a:lnTo>
                    <a:lnTo>
                      <a:pt x="209" y="199"/>
                    </a:lnTo>
                    <a:lnTo>
                      <a:pt x="212" y="206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8" y="203"/>
                    </a:lnTo>
                    <a:lnTo>
                      <a:pt x="218" y="201"/>
                    </a:lnTo>
                    <a:lnTo>
                      <a:pt x="212" y="195"/>
                    </a:lnTo>
                    <a:lnTo>
                      <a:pt x="216" y="195"/>
                    </a:lnTo>
                    <a:lnTo>
                      <a:pt x="220" y="197"/>
                    </a:lnTo>
                    <a:lnTo>
                      <a:pt x="232" y="197"/>
                    </a:lnTo>
                    <a:lnTo>
                      <a:pt x="230" y="195"/>
                    </a:lnTo>
                    <a:lnTo>
                      <a:pt x="228" y="195"/>
                    </a:lnTo>
                    <a:lnTo>
                      <a:pt x="226" y="191"/>
                    </a:lnTo>
                    <a:lnTo>
                      <a:pt x="220" y="191"/>
                    </a:lnTo>
                    <a:lnTo>
                      <a:pt x="218" y="189"/>
                    </a:lnTo>
                    <a:lnTo>
                      <a:pt x="218" y="189"/>
                    </a:lnTo>
                    <a:lnTo>
                      <a:pt x="220" y="187"/>
                    </a:lnTo>
                    <a:lnTo>
                      <a:pt x="226" y="187"/>
                    </a:lnTo>
                    <a:lnTo>
                      <a:pt x="230" y="183"/>
                    </a:lnTo>
                    <a:lnTo>
                      <a:pt x="232" y="185"/>
                    </a:lnTo>
                    <a:lnTo>
                      <a:pt x="232" y="189"/>
                    </a:lnTo>
                    <a:lnTo>
                      <a:pt x="234" y="189"/>
                    </a:lnTo>
                    <a:lnTo>
                      <a:pt x="236" y="189"/>
                    </a:lnTo>
                    <a:lnTo>
                      <a:pt x="236" y="189"/>
                    </a:lnTo>
                    <a:lnTo>
                      <a:pt x="238" y="189"/>
                    </a:lnTo>
                    <a:lnTo>
                      <a:pt x="241" y="193"/>
                    </a:lnTo>
                    <a:lnTo>
                      <a:pt x="241" y="195"/>
                    </a:lnTo>
                    <a:lnTo>
                      <a:pt x="238" y="197"/>
                    </a:lnTo>
                    <a:lnTo>
                      <a:pt x="236" y="197"/>
                    </a:lnTo>
                    <a:lnTo>
                      <a:pt x="234" y="197"/>
                    </a:lnTo>
                    <a:lnTo>
                      <a:pt x="230" y="203"/>
                    </a:lnTo>
                    <a:lnTo>
                      <a:pt x="220" y="203"/>
                    </a:lnTo>
                    <a:lnTo>
                      <a:pt x="220" y="206"/>
                    </a:lnTo>
                    <a:lnTo>
                      <a:pt x="220" y="208"/>
                    </a:lnTo>
                    <a:lnTo>
                      <a:pt x="220" y="210"/>
                    </a:lnTo>
                    <a:lnTo>
                      <a:pt x="224" y="210"/>
                    </a:lnTo>
                    <a:lnTo>
                      <a:pt x="226" y="212"/>
                    </a:lnTo>
                    <a:lnTo>
                      <a:pt x="228" y="212"/>
                    </a:lnTo>
                    <a:lnTo>
                      <a:pt x="228" y="216"/>
                    </a:lnTo>
                    <a:lnTo>
                      <a:pt x="226" y="220"/>
                    </a:lnTo>
                    <a:lnTo>
                      <a:pt x="226" y="224"/>
                    </a:lnTo>
                    <a:lnTo>
                      <a:pt x="228" y="226"/>
                    </a:lnTo>
                    <a:lnTo>
                      <a:pt x="245" y="237"/>
                    </a:lnTo>
                    <a:lnTo>
                      <a:pt x="263" y="255"/>
                    </a:lnTo>
                    <a:lnTo>
                      <a:pt x="265" y="255"/>
                    </a:lnTo>
                    <a:lnTo>
                      <a:pt x="268" y="253"/>
                    </a:lnTo>
                    <a:lnTo>
                      <a:pt x="276" y="253"/>
                    </a:lnTo>
                    <a:lnTo>
                      <a:pt x="280" y="253"/>
                    </a:lnTo>
                    <a:lnTo>
                      <a:pt x="297" y="253"/>
                    </a:lnTo>
                    <a:lnTo>
                      <a:pt x="301" y="253"/>
                    </a:lnTo>
                    <a:lnTo>
                      <a:pt x="305" y="253"/>
                    </a:lnTo>
                    <a:lnTo>
                      <a:pt x="307" y="253"/>
                    </a:lnTo>
                    <a:lnTo>
                      <a:pt x="313" y="249"/>
                    </a:lnTo>
                    <a:lnTo>
                      <a:pt x="315" y="249"/>
                    </a:lnTo>
                    <a:lnTo>
                      <a:pt x="317" y="253"/>
                    </a:lnTo>
                    <a:lnTo>
                      <a:pt x="321" y="257"/>
                    </a:lnTo>
                    <a:lnTo>
                      <a:pt x="323" y="261"/>
                    </a:lnTo>
                    <a:lnTo>
                      <a:pt x="326" y="264"/>
                    </a:lnTo>
                    <a:lnTo>
                      <a:pt x="328" y="268"/>
                    </a:lnTo>
                    <a:lnTo>
                      <a:pt x="334" y="268"/>
                    </a:lnTo>
                    <a:lnTo>
                      <a:pt x="334" y="270"/>
                    </a:lnTo>
                    <a:lnTo>
                      <a:pt x="336" y="276"/>
                    </a:lnTo>
                    <a:lnTo>
                      <a:pt x="336" y="286"/>
                    </a:lnTo>
                    <a:lnTo>
                      <a:pt x="338" y="288"/>
                    </a:lnTo>
                    <a:lnTo>
                      <a:pt x="338" y="288"/>
                    </a:lnTo>
                    <a:lnTo>
                      <a:pt x="340" y="286"/>
                    </a:lnTo>
                    <a:lnTo>
                      <a:pt x="344" y="286"/>
                    </a:lnTo>
                    <a:lnTo>
                      <a:pt x="344" y="288"/>
                    </a:lnTo>
                    <a:lnTo>
                      <a:pt x="352" y="305"/>
                    </a:lnTo>
                    <a:lnTo>
                      <a:pt x="371" y="305"/>
                    </a:lnTo>
                    <a:lnTo>
                      <a:pt x="377" y="307"/>
                    </a:lnTo>
                    <a:lnTo>
                      <a:pt x="377" y="311"/>
                    </a:lnTo>
                    <a:lnTo>
                      <a:pt x="375" y="313"/>
                    </a:lnTo>
                    <a:lnTo>
                      <a:pt x="375" y="317"/>
                    </a:lnTo>
                    <a:lnTo>
                      <a:pt x="377" y="317"/>
                    </a:lnTo>
                    <a:lnTo>
                      <a:pt x="379" y="317"/>
                    </a:lnTo>
                    <a:lnTo>
                      <a:pt x="381" y="317"/>
                    </a:lnTo>
                    <a:lnTo>
                      <a:pt x="384" y="319"/>
                    </a:lnTo>
                    <a:lnTo>
                      <a:pt x="384" y="317"/>
                    </a:lnTo>
                    <a:lnTo>
                      <a:pt x="381" y="315"/>
                    </a:lnTo>
                    <a:lnTo>
                      <a:pt x="381" y="311"/>
                    </a:lnTo>
                    <a:lnTo>
                      <a:pt x="386" y="309"/>
                    </a:lnTo>
                    <a:lnTo>
                      <a:pt x="388" y="307"/>
                    </a:lnTo>
                    <a:lnTo>
                      <a:pt x="390" y="305"/>
                    </a:lnTo>
                    <a:lnTo>
                      <a:pt x="392" y="305"/>
                    </a:lnTo>
                    <a:lnTo>
                      <a:pt x="392" y="301"/>
                    </a:lnTo>
                    <a:lnTo>
                      <a:pt x="394" y="297"/>
                    </a:lnTo>
                    <a:lnTo>
                      <a:pt x="398" y="295"/>
                    </a:lnTo>
                    <a:lnTo>
                      <a:pt x="400" y="295"/>
                    </a:lnTo>
                    <a:lnTo>
                      <a:pt x="402" y="293"/>
                    </a:lnTo>
                    <a:lnTo>
                      <a:pt x="404" y="293"/>
                    </a:lnTo>
                    <a:lnTo>
                      <a:pt x="406" y="286"/>
                    </a:lnTo>
                    <a:lnTo>
                      <a:pt x="413" y="286"/>
                    </a:lnTo>
                    <a:lnTo>
                      <a:pt x="419" y="282"/>
                    </a:lnTo>
                    <a:lnTo>
                      <a:pt x="415" y="282"/>
                    </a:lnTo>
                    <a:lnTo>
                      <a:pt x="415" y="276"/>
                    </a:lnTo>
                    <a:lnTo>
                      <a:pt x="415" y="274"/>
                    </a:lnTo>
                    <a:lnTo>
                      <a:pt x="419" y="268"/>
                    </a:lnTo>
                    <a:lnTo>
                      <a:pt x="427" y="268"/>
                    </a:lnTo>
                    <a:lnTo>
                      <a:pt x="431" y="270"/>
                    </a:lnTo>
                    <a:lnTo>
                      <a:pt x="435" y="272"/>
                    </a:lnTo>
                    <a:lnTo>
                      <a:pt x="444" y="276"/>
                    </a:lnTo>
                    <a:lnTo>
                      <a:pt x="452" y="276"/>
                    </a:lnTo>
                    <a:lnTo>
                      <a:pt x="456" y="278"/>
                    </a:lnTo>
                    <a:lnTo>
                      <a:pt x="456" y="276"/>
                    </a:lnTo>
                    <a:lnTo>
                      <a:pt x="454" y="272"/>
                    </a:lnTo>
                    <a:lnTo>
                      <a:pt x="454" y="264"/>
                    </a:lnTo>
                    <a:lnTo>
                      <a:pt x="456" y="261"/>
                    </a:lnTo>
                    <a:lnTo>
                      <a:pt x="466" y="261"/>
                    </a:lnTo>
                    <a:lnTo>
                      <a:pt x="468" y="264"/>
                    </a:lnTo>
                    <a:lnTo>
                      <a:pt x="471" y="268"/>
                    </a:lnTo>
                    <a:lnTo>
                      <a:pt x="477" y="268"/>
                    </a:lnTo>
                    <a:lnTo>
                      <a:pt x="479" y="268"/>
                    </a:lnTo>
                    <a:lnTo>
                      <a:pt x="485" y="268"/>
                    </a:lnTo>
                    <a:lnTo>
                      <a:pt x="489" y="268"/>
                    </a:lnTo>
                    <a:lnTo>
                      <a:pt x="518" y="268"/>
                    </a:lnTo>
                    <a:lnTo>
                      <a:pt x="522" y="268"/>
                    </a:lnTo>
                    <a:lnTo>
                      <a:pt x="524" y="268"/>
                    </a:lnTo>
                    <a:lnTo>
                      <a:pt x="537" y="268"/>
                    </a:lnTo>
                    <a:lnTo>
                      <a:pt x="539" y="270"/>
                    </a:lnTo>
                    <a:lnTo>
                      <a:pt x="543" y="270"/>
                    </a:lnTo>
                    <a:lnTo>
                      <a:pt x="549" y="278"/>
                    </a:lnTo>
                    <a:lnTo>
                      <a:pt x="560" y="278"/>
                    </a:lnTo>
                    <a:lnTo>
                      <a:pt x="564" y="280"/>
                    </a:lnTo>
                    <a:lnTo>
                      <a:pt x="564" y="278"/>
                    </a:lnTo>
                    <a:lnTo>
                      <a:pt x="564" y="276"/>
                    </a:lnTo>
                    <a:lnTo>
                      <a:pt x="562" y="274"/>
                    </a:lnTo>
                    <a:lnTo>
                      <a:pt x="562" y="270"/>
                    </a:lnTo>
                    <a:lnTo>
                      <a:pt x="568" y="270"/>
                    </a:lnTo>
                    <a:lnTo>
                      <a:pt x="564" y="266"/>
                    </a:lnTo>
                    <a:lnTo>
                      <a:pt x="564" y="264"/>
                    </a:lnTo>
                    <a:lnTo>
                      <a:pt x="564" y="261"/>
                    </a:lnTo>
                    <a:lnTo>
                      <a:pt x="570" y="261"/>
                    </a:lnTo>
                    <a:lnTo>
                      <a:pt x="570" y="259"/>
                    </a:lnTo>
                    <a:lnTo>
                      <a:pt x="566" y="257"/>
                    </a:lnTo>
                    <a:lnTo>
                      <a:pt x="564" y="253"/>
                    </a:lnTo>
                    <a:lnTo>
                      <a:pt x="553" y="243"/>
                    </a:lnTo>
                    <a:lnTo>
                      <a:pt x="551" y="237"/>
                    </a:lnTo>
                    <a:lnTo>
                      <a:pt x="551" y="228"/>
                    </a:lnTo>
                    <a:lnTo>
                      <a:pt x="547" y="228"/>
                    </a:lnTo>
                    <a:lnTo>
                      <a:pt x="543" y="226"/>
                    </a:lnTo>
                    <a:lnTo>
                      <a:pt x="543" y="224"/>
                    </a:lnTo>
                    <a:lnTo>
                      <a:pt x="543" y="222"/>
                    </a:lnTo>
                    <a:lnTo>
                      <a:pt x="543" y="220"/>
                    </a:lnTo>
                    <a:lnTo>
                      <a:pt x="547" y="220"/>
                    </a:lnTo>
                    <a:lnTo>
                      <a:pt x="549" y="220"/>
                    </a:lnTo>
                    <a:lnTo>
                      <a:pt x="553" y="218"/>
                    </a:lnTo>
                    <a:lnTo>
                      <a:pt x="555" y="218"/>
                    </a:lnTo>
                    <a:lnTo>
                      <a:pt x="564" y="212"/>
                    </a:lnTo>
                    <a:lnTo>
                      <a:pt x="568" y="212"/>
                    </a:lnTo>
                    <a:lnTo>
                      <a:pt x="570" y="214"/>
                    </a:lnTo>
                    <a:lnTo>
                      <a:pt x="570" y="218"/>
                    </a:lnTo>
                    <a:lnTo>
                      <a:pt x="572" y="220"/>
                    </a:lnTo>
                    <a:lnTo>
                      <a:pt x="576" y="216"/>
                    </a:lnTo>
                    <a:lnTo>
                      <a:pt x="580" y="220"/>
                    </a:lnTo>
                    <a:lnTo>
                      <a:pt x="580" y="220"/>
                    </a:lnTo>
                    <a:lnTo>
                      <a:pt x="582" y="218"/>
                    </a:lnTo>
                    <a:lnTo>
                      <a:pt x="582" y="214"/>
                    </a:lnTo>
                    <a:lnTo>
                      <a:pt x="580" y="212"/>
                    </a:lnTo>
                    <a:lnTo>
                      <a:pt x="580" y="212"/>
                    </a:lnTo>
                    <a:lnTo>
                      <a:pt x="578" y="212"/>
                    </a:lnTo>
                    <a:lnTo>
                      <a:pt x="576" y="212"/>
                    </a:lnTo>
                    <a:lnTo>
                      <a:pt x="576" y="172"/>
                    </a:lnTo>
                    <a:lnTo>
                      <a:pt x="580" y="172"/>
                    </a:lnTo>
                    <a:lnTo>
                      <a:pt x="582" y="174"/>
                    </a:lnTo>
                    <a:lnTo>
                      <a:pt x="587" y="174"/>
                    </a:lnTo>
                    <a:lnTo>
                      <a:pt x="591" y="179"/>
                    </a:lnTo>
                    <a:lnTo>
                      <a:pt x="603" y="179"/>
                    </a:lnTo>
                    <a:lnTo>
                      <a:pt x="607" y="181"/>
                    </a:lnTo>
                    <a:lnTo>
                      <a:pt x="611" y="177"/>
                    </a:lnTo>
                    <a:lnTo>
                      <a:pt x="616" y="177"/>
                    </a:lnTo>
                    <a:lnTo>
                      <a:pt x="618" y="174"/>
                    </a:lnTo>
                    <a:lnTo>
                      <a:pt x="618" y="170"/>
                    </a:lnTo>
                    <a:lnTo>
                      <a:pt x="614" y="164"/>
                    </a:lnTo>
                    <a:lnTo>
                      <a:pt x="611" y="160"/>
                    </a:lnTo>
                    <a:lnTo>
                      <a:pt x="607" y="154"/>
                    </a:lnTo>
                    <a:lnTo>
                      <a:pt x="607" y="150"/>
                    </a:lnTo>
                    <a:lnTo>
                      <a:pt x="611" y="145"/>
                    </a:lnTo>
                    <a:lnTo>
                      <a:pt x="622" y="145"/>
                    </a:lnTo>
                    <a:lnTo>
                      <a:pt x="624" y="143"/>
                    </a:lnTo>
                    <a:lnTo>
                      <a:pt x="624" y="141"/>
                    </a:lnTo>
                    <a:lnTo>
                      <a:pt x="618" y="135"/>
                    </a:lnTo>
                    <a:lnTo>
                      <a:pt x="618" y="135"/>
                    </a:lnTo>
                    <a:lnTo>
                      <a:pt x="618" y="135"/>
                    </a:lnTo>
                    <a:close/>
                    <a:moveTo>
                      <a:pt x="518" y="191"/>
                    </a:moveTo>
                    <a:lnTo>
                      <a:pt x="510" y="191"/>
                    </a:lnTo>
                    <a:lnTo>
                      <a:pt x="510" y="193"/>
                    </a:lnTo>
                    <a:lnTo>
                      <a:pt x="508" y="195"/>
                    </a:lnTo>
                    <a:lnTo>
                      <a:pt x="506" y="195"/>
                    </a:lnTo>
                    <a:lnTo>
                      <a:pt x="504" y="193"/>
                    </a:lnTo>
                    <a:lnTo>
                      <a:pt x="500" y="191"/>
                    </a:lnTo>
                    <a:lnTo>
                      <a:pt x="493" y="193"/>
                    </a:lnTo>
                    <a:lnTo>
                      <a:pt x="485" y="191"/>
                    </a:lnTo>
                    <a:lnTo>
                      <a:pt x="481" y="191"/>
                    </a:lnTo>
                    <a:lnTo>
                      <a:pt x="475" y="189"/>
                    </a:lnTo>
                    <a:lnTo>
                      <a:pt x="462" y="189"/>
                    </a:lnTo>
                    <a:lnTo>
                      <a:pt x="462" y="189"/>
                    </a:lnTo>
                    <a:lnTo>
                      <a:pt x="462" y="187"/>
                    </a:lnTo>
                    <a:lnTo>
                      <a:pt x="458" y="191"/>
                    </a:lnTo>
                    <a:lnTo>
                      <a:pt x="456" y="191"/>
                    </a:lnTo>
                    <a:lnTo>
                      <a:pt x="454" y="195"/>
                    </a:lnTo>
                    <a:lnTo>
                      <a:pt x="454" y="197"/>
                    </a:lnTo>
                    <a:lnTo>
                      <a:pt x="452" y="199"/>
                    </a:lnTo>
                    <a:lnTo>
                      <a:pt x="452" y="201"/>
                    </a:lnTo>
                    <a:lnTo>
                      <a:pt x="446" y="201"/>
                    </a:lnTo>
                    <a:lnTo>
                      <a:pt x="448" y="210"/>
                    </a:lnTo>
                    <a:lnTo>
                      <a:pt x="446" y="212"/>
                    </a:lnTo>
                    <a:lnTo>
                      <a:pt x="450" y="216"/>
                    </a:lnTo>
                    <a:lnTo>
                      <a:pt x="448" y="222"/>
                    </a:lnTo>
                    <a:lnTo>
                      <a:pt x="446" y="222"/>
                    </a:lnTo>
                    <a:lnTo>
                      <a:pt x="446" y="220"/>
                    </a:lnTo>
                    <a:lnTo>
                      <a:pt x="442" y="218"/>
                    </a:lnTo>
                    <a:lnTo>
                      <a:pt x="442" y="214"/>
                    </a:lnTo>
                    <a:lnTo>
                      <a:pt x="437" y="212"/>
                    </a:lnTo>
                    <a:lnTo>
                      <a:pt x="435" y="210"/>
                    </a:lnTo>
                    <a:lnTo>
                      <a:pt x="435" y="206"/>
                    </a:lnTo>
                    <a:lnTo>
                      <a:pt x="435" y="201"/>
                    </a:lnTo>
                    <a:lnTo>
                      <a:pt x="435" y="197"/>
                    </a:lnTo>
                    <a:lnTo>
                      <a:pt x="439" y="193"/>
                    </a:lnTo>
                    <a:lnTo>
                      <a:pt x="442" y="193"/>
                    </a:lnTo>
                    <a:lnTo>
                      <a:pt x="444" y="191"/>
                    </a:lnTo>
                    <a:lnTo>
                      <a:pt x="446" y="189"/>
                    </a:lnTo>
                    <a:lnTo>
                      <a:pt x="446" y="187"/>
                    </a:lnTo>
                    <a:lnTo>
                      <a:pt x="448" y="183"/>
                    </a:lnTo>
                    <a:lnTo>
                      <a:pt x="452" y="183"/>
                    </a:lnTo>
                    <a:lnTo>
                      <a:pt x="456" y="185"/>
                    </a:lnTo>
                    <a:lnTo>
                      <a:pt x="460" y="185"/>
                    </a:lnTo>
                    <a:lnTo>
                      <a:pt x="462" y="183"/>
                    </a:lnTo>
                    <a:lnTo>
                      <a:pt x="473" y="183"/>
                    </a:lnTo>
                    <a:lnTo>
                      <a:pt x="475" y="185"/>
                    </a:lnTo>
                    <a:lnTo>
                      <a:pt x="477" y="187"/>
                    </a:lnTo>
                    <a:lnTo>
                      <a:pt x="481" y="187"/>
                    </a:lnTo>
                    <a:lnTo>
                      <a:pt x="485" y="189"/>
                    </a:lnTo>
                    <a:lnTo>
                      <a:pt x="491" y="189"/>
                    </a:lnTo>
                    <a:lnTo>
                      <a:pt x="495" y="185"/>
                    </a:lnTo>
                    <a:lnTo>
                      <a:pt x="506" y="185"/>
                    </a:lnTo>
                    <a:lnTo>
                      <a:pt x="506" y="187"/>
                    </a:lnTo>
                    <a:lnTo>
                      <a:pt x="510" y="187"/>
                    </a:lnTo>
                    <a:lnTo>
                      <a:pt x="510" y="185"/>
                    </a:lnTo>
                    <a:lnTo>
                      <a:pt x="514" y="183"/>
                    </a:lnTo>
                    <a:lnTo>
                      <a:pt x="520" y="183"/>
                    </a:lnTo>
                    <a:lnTo>
                      <a:pt x="520" y="189"/>
                    </a:lnTo>
                    <a:lnTo>
                      <a:pt x="518" y="189"/>
                    </a:lnTo>
                    <a:lnTo>
                      <a:pt x="518" y="191"/>
                    </a:lnTo>
                    <a:lnTo>
                      <a:pt x="518" y="191"/>
                    </a:lnTo>
                    <a:lnTo>
                      <a:pt x="518" y="19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5" name="Freeform 188"/>
              <p:cNvSpPr>
                <a:spLocks/>
              </p:cNvSpPr>
              <p:nvPr/>
            </p:nvSpPr>
            <p:spPr bwMode="auto">
              <a:xfrm>
                <a:off x="3263" y="1632"/>
                <a:ext cx="71" cy="93"/>
              </a:xfrm>
              <a:custGeom>
                <a:avLst/>
                <a:gdLst>
                  <a:gd name="T0" fmla="*/ 65 w 71"/>
                  <a:gd name="T1" fmla="*/ 12 h 93"/>
                  <a:gd name="T2" fmla="*/ 54 w 71"/>
                  <a:gd name="T3" fmla="*/ 2 h 93"/>
                  <a:gd name="T4" fmla="*/ 33 w 71"/>
                  <a:gd name="T5" fmla="*/ 23 h 93"/>
                  <a:gd name="T6" fmla="*/ 23 w 71"/>
                  <a:gd name="T7" fmla="*/ 25 h 93"/>
                  <a:gd name="T8" fmla="*/ 19 w 71"/>
                  <a:gd name="T9" fmla="*/ 19 h 93"/>
                  <a:gd name="T10" fmla="*/ 9 w 71"/>
                  <a:gd name="T11" fmla="*/ 14 h 93"/>
                  <a:gd name="T12" fmla="*/ 9 w 71"/>
                  <a:gd name="T13" fmla="*/ 39 h 93"/>
                  <a:gd name="T14" fmla="*/ 4 w 71"/>
                  <a:gd name="T15" fmla="*/ 45 h 93"/>
                  <a:gd name="T16" fmla="*/ 9 w 71"/>
                  <a:gd name="T17" fmla="*/ 52 h 93"/>
                  <a:gd name="T18" fmla="*/ 4 w 71"/>
                  <a:gd name="T19" fmla="*/ 58 h 93"/>
                  <a:gd name="T20" fmla="*/ 2 w 71"/>
                  <a:gd name="T21" fmla="*/ 62 h 93"/>
                  <a:gd name="T22" fmla="*/ 0 w 71"/>
                  <a:gd name="T23" fmla="*/ 81 h 93"/>
                  <a:gd name="T24" fmla="*/ 2 w 71"/>
                  <a:gd name="T25" fmla="*/ 89 h 93"/>
                  <a:gd name="T26" fmla="*/ 13 w 71"/>
                  <a:gd name="T27" fmla="*/ 93 h 93"/>
                  <a:gd name="T28" fmla="*/ 23 w 71"/>
                  <a:gd name="T29" fmla="*/ 89 h 93"/>
                  <a:gd name="T30" fmla="*/ 27 w 71"/>
                  <a:gd name="T31" fmla="*/ 81 h 93"/>
                  <a:gd name="T32" fmla="*/ 31 w 71"/>
                  <a:gd name="T33" fmla="*/ 77 h 93"/>
                  <a:gd name="T34" fmla="*/ 38 w 71"/>
                  <a:gd name="T35" fmla="*/ 74 h 93"/>
                  <a:gd name="T36" fmla="*/ 42 w 71"/>
                  <a:gd name="T37" fmla="*/ 72 h 93"/>
                  <a:gd name="T38" fmla="*/ 44 w 71"/>
                  <a:gd name="T39" fmla="*/ 66 h 93"/>
                  <a:gd name="T40" fmla="*/ 46 w 71"/>
                  <a:gd name="T41" fmla="*/ 62 h 93"/>
                  <a:gd name="T42" fmla="*/ 44 w 71"/>
                  <a:gd name="T43" fmla="*/ 58 h 93"/>
                  <a:gd name="T44" fmla="*/ 36 w 71"/>
                  <a:gd name="T45" fmla="*/ 43 h 93"/>
                  <a:gd name="T46" fmla="*/ 29 w 71"/>
                  <a:gd name="T47" fmla="*/ 41 h 93"/>
                  <a:gd name="T48" fmla="*/ 23 w 71"/>
                  <a:gd name="T49" fmla="*/ 41 h 93"/>
                  <a:gd name="T50" fmla="*/ 29 w 71"/>
                  <a:gd name="T51" fmla="*/ 39 h 93"/>
                  <a:gd name="T52" fmla="*/ 50 w 71"/>
                  <a:gd name="T53" fmla="*/ 33 h 93"/>
                  <a:gd name="T54" fmla="*/ 62 w 71"/>
                  <a:gd name="T55" fmla="*/ 31 h 93"/>
                  <a:gd name="T56" fmla="*/ 65 w 71"/>
                  <a:gd name="T57" fmla="*/ 29 h 93"/>
                  <a:gd name="T58" fmla="*/ 71 w 71"/>
                  <a:gd name="T59" fmla="*/ 25 h 93"/>
                  <a:gd name="T60" fmla="*/ 65 w 71"/>
                  <a:gd name="T61" fmla="*/ 16 h 93"/>
                  <a:gd name="T62" fmla="*/ 65 w 71"/>
                  <a:gd name="T63" fmla="*/ 1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93">
                    <a:moveTo>
                      <a:pt x="65" y="16"/>
                    </a:moveTo>
                    <a:lnTo>
                      <a:pt x="65" y="12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0" y="8"/>
                    </a:lnTo>
                    <a:lnTo>
                      <a:pt x="33" y="23"/>
                    </a:lnTo>
                    <a:lnTo>
                      <a:pt x="29" y="25"/>
                    </a:lnTo>
                    <a:lnTo>
                      <a:pt x="23" y="25"/>
                    </a:lnTo>
                    <a:lnTo>
                      <a:pt x="21" y="23"/>
                    </a:lnTo>
                    <a:lnTo>
                      <a:pt x="19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6" y="19"/>
                    </a:lnTo>
                    <a:lnTo>
                      <a:pt x="9" y="39"/>
                    </a:lnTo>
                    <a:lnTo>
                      <a:pt x="4" y="41"/>
                    </a:lnTo>
                    <a:lnTo>
                      <a:pt x="4" y="45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6" y="89"/>
                    </a:lnTo>
                    <a:lnTo>
                      <a:pt x="13" y="93"/>
                    </a:lnTo>
                    <a:lnTo>
                      <a:pt x="21" y="93"/>
                    </a:lnTo>
                    <a:lnTo>
                      <a:pt x="23" y="89"/>
                    </a:lnTo>
                    <a:lnTo>
                      <a:pt x="27" y="83"/>
                    </a:lnTo>
                    <a:lnTo>
                      <a:pt x="27" y="81"/>
                    </a:lnTo>
                    <a:lnTo>
                      <a:pt x="29" y="77"/>
                    </a:lnTo>
                    <a:lnTo>
                      <a:pt x="31" y="77"/>
                    </a:lnTo>
                    <a:lnTo>
                      <a:pt x="33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72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44" y="64"/>
                    </a:lnTo>
                    <a:lnTo>
                      <a:pt x="46" y="62"/>
                    </a:lnTo>
                    <a:lnTo>
                      <a:pt x="46" y="58"/>
                    </a:lnTo>
                    <a:lnTo>
                      <a:pt x="44" y="58"/>
                    </a:lnTo>
                    <a:lnTo>
                      <a:pt x="42" y="50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29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7" y="41"/>
                    </a:lnTo>
                    <a:lnTo>
                      <a:pt x="29" y="39"/>
                    </a:lnTo>
                    <a:lnTo>
                      <a:pt x="46" y="39"/>
                    </a:lnTo>
                    <a:lnTo>
                      <a:pt x="50" y="33"/>
                    </a:lnTo>
                    <a:lnTo>
                      <a:pt x="60" y="33"/>
                    </a:lnTo>
                    <a:lnTo>
                      <a:pt x="62" y="31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9" y="27"/>
                    </a:lnTo>
                    <a:lnTo>
                      <a:pt x="71" y="25"/>
                    </a:lnTo>
                    <a:lnTo>
                      <a:pt x="71" y="23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5" y="1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6" name="Freeform 189"/>
              <p:cNvSpPr>
                <a:spLocks/>
              </p:cNvSpPr>
              <p:nvPr/>
            </p:nvSpPr>
            <p:spPr bwMode="auto">
              <a:xfrm>
                <a:off x="3263" y="1632"/>
                <a:ext cx="71" cy="93"/>
              </a:xfrm>
              <a:custGeom>
                <a:avLst/>
                <a:gdLst>
                  <a:gd name="T0" fmla="*/ 65 w 71"/>
                  <a:gd name="T1" fmla="*/ 12 h 93"/>
                  <a:gd name="T2" fmla="*/ 54 w 71"/>
                  <a:gd name="T3" fmla="*/ 2 h 93"/>
                  <a:gd name="T4" fmla="*/ 33 w 71"/>
                  <a:gd name="T5" fmla="*/ 23 h 93"/>
                  <a:gd name="T6" fmla="*/ 23 w 71"/>
                  <a:gd name="T7" fmla="*/ 25 h 93"/>
                  <a:gd name="T8" fmla="*/ 19 w 71"/>
                  <a:gd name="T9" fmla="*/ 19 h 93"/>
                  <a:gd name="T10" fmla="*/ 9 w 71"/>
                  <a:gd name="T11" fmla="*/ 14 h 93"/>
                  <a:gd name="T12" fmla="*/ 9 w 71"/>
                  <a:gd name="T13" fmla="*/ 39 h 93"/>
                  <a:gd name="T14" fmla="*/ 4 w 71"/>
                  <a:gd name="T15" fmla="*/ 45 h 93"/>
                  <a:gd name="T16" fmla="*/ 9 w 71"/>
                  <a:gd name="T17" fmla="*/ 52 h 93"/>
                  <a:gd name="T18" fmla="*/ 4 w 71"/>
                  <a:gd name="T19" fmla="*/ 58 h 93"/>
                  <a:gd name="T20" fmla="*/ 2 w 71"/>
                  <a:gd name="T21" fmla="*/ 62 h 93"/>
                  <a:gd name="T22" fmla="*/ 0 w 71"/>
                  <a:gd name="T23" fmla="*/ 81 h 93"/>
                  <a:gd name="T24" fmla="*/ 2 w 71"/>
                  <a:gd name="T25" fmla="*/ 89 h 93"/>
                  <a:gd name="T26" fmla="*/ 13 w 71"/>
                  <a:gd name="T27" fmla="*/ 93 h 93"/>
                  <a:gd name="T28" fmla="*/ 23 w 71"/>
                  <a:gd name="T29" fmla="*/ 89 h 93"/>
                  <a:gd name="T30" fmla="*/ 27 w 71"/>
                  <a:gd name="T31" fmla="*/ 81 h 93"/>
                  <a:gd name="T32" fmla="*/ 31 w 71"/>
                  <a:gd name="T33" fmla="*/ 77 h 93"/>
                  <a:gd name="T34" fmla="*/ 38 w 71"/>
                  <a:gd name="T35" fmla="*/ 74 h 93"/>
                  <a:gd name="T36" fmla="*/ 42 w 71"/>
                  <a:gd name="T37" fmla="*/ 72 h 93"/>
                  <a:gd name="T38" fmla="*/ 44 w 71"/>
                  <a:gd name="T39" fmla="*/ 66 h 93"/>
                  <a:gd name="T40" fmla="*/ 46 w 71"/>
                  <a:gd name="T41" fmla="*/ 62 h 93"/>
                  <a:gd name="T42" fmla="*/ 44 w 71"/>
                  <a:gd name="T43" fmla="*/ 58 h 93"/>
                  <a:gd name="T44" fmla="*/ 36 w 71"/>
                  <a:gd name="T45" fmla="*/ 43 h 93"/>
                  <a:gd name="T46" fmla="*/ 29 w 71"/>
                  <a:gd name="T47" fmla="*/ 41 h 93"/>
                  <a:gd name="T48" fmla="*/ 23 w 71"/>
                  <a:gd name="T49" fmla="*/ 41 h 93"/>
                  <a:gd name="T50" fmla="*/ 29 w 71"/>
                  <a:gd name="T51" fmla="*/ 39 h 93"/>
                  <a:gd name="T52" fmla="*/ 50 w 71"/>
                  <a:gd name="T53" fmla="*/ 33 h 93"/>
                  <a:gd name="T54" fmla="*/ 62 w 71"/>
                  <a:gd name="T55" fmla="*/ 31 h 93"/>
                  <a:gd name="T56" fmla="*/ 65 w 71"/>
                  <a:gd name="T57" fmla="*/ 29 h 93"/>
                  <a:gd name="T58" fmla="*/ 71 w 71"/>
                  <a:gd name="T59" fmla="*/ 25 h 93"/>
                  <a:gd name="T60" fmla="*/ 65 w 71"/>
                  <a:gd name="T61" fmla="*/ 16 h 93"/>
                  <a:gd name="T62" fmla="*/ 65 w 71"/>
                  <a:gd name="T63" fmla="*/ 1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93">
                    <a:moveTo>
                      <a:pt x="65" y="16"/>
                    </a:moveTo>
                    <a:lnTo>
                      <a:pt x="65" y="12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0" y="8"/>
                    </a:lnTo>
                    <a:lnTo>
                      <a:pt x="33" y="23"/>
                    </a:lnTo>
                    <a:lnTo>
                      <a:pt x="29" y="25"/>
                    </a:lnTo>
                    <a:lnTo>
                      <a:pt x="23" y="25"/>
                    </a:lnTo>
                    <a:lnTo>
                      <a:pt x="21" y="23"/>
                    </a:lnTo>
                    <a:lnTo>
                      <a:pt x="19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6" y="19"/>
                    </a:lnTo>
                    <a:lnTo>
                      <a:pt x="9" y="39"/>
                    </a:lnTo>
                    <a:lnTo>
                      <a:pt x="4" y="41"/>
                    </a:lnTo>
                    <a:lnTo>
                      <a:pt x="4" y="45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6" y="89"/>
                    </a:lnTo>
                    <a:lnTo>
                      <a:pt x="13" y="93"/>
                    </a:lnTo>
                    <a:lnTo>
                      <a:pt x="21" y="93"/>
                    </a:lnTo>
                    <a:lnTo>
                      <a:pt x="23" y="89"/>
                    </a:lnTo>
                    <a:lnTo>
                      <a:pt x="27" y="83"/>
                    </a:lnTo>
                    <a:lnTo>
                      <a:pt x="27" y="81"/>
                    </a:lnTo>
                    <a:lnTo>
                      <a:pt x="29" y="77"/>
                    </a:lnTo>
                    <a:lnTo>
                      <a:pt x="31" y="77"/>
                    </a:lnTo>
                    <a:lnTo>
                      <a:pt x="33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72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44" y="64"/>
                    </a:lnTo>
                    <a:lnTo>
                      <a:pt x="46" y="62"/>
                    </a:lnTo>
                    <a:lnTo>
                      <a:pt x="46" y="58"/>
                    </a:lnTo>
                    <a:lnTo>
                      <a:pt x="44" y="58"/>
                    </a:lnTo>
                    <a:lnTo>
                      <a:pt x="42" y="50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29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7" y="41"/>
                    </a:lnTo>
                    <a:lnTo>
                      <a:pt x="29" y="39"/>
                    </a:lnTo>
                    <a:lnTo>
                      <a:pt x="46" y="39"/>
                    </a:lnTo>
                    <a:lnTo>
                      <a:pt x="50" y="33"/>
                    </a:lnTo>
                    <a:lnTo>
                      <a:pt x="60" y="33"/>
                    </a:lnTo>
                    <a:lnTo>
                      <a:pt x="62" y="31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9" y="27"/>
                    </a:lnTo>
                    <a:lnTo>
                      <a:pt x="71" y="25"/>
                    </a:lnTo>
                    <a:lnTo>
                      <a:pt x="71" y="23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5" y="1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7" name="Freeform 190"/>
              <p:cNvSpPr>
                <a:spLocks/>
              </p:cNvSpPr>
              <p:nvPr/>
            </p:nvSpPr>
            <p:spPr bwMode="auto">
              <a:xfrm>
                <a:off x="1291" y="1961"/>
                <a:ext cx="39" cy="15"/>
              </a:xfrm>
              <a:custGeom>
                <a:avLst/>
                <a:gdLst>
                  <a:gd name="T0" fmla="*/ 27 w 39"/>
                  <a:gd name="T1" fmla="*/ 15 h 15"/>
                  <a:gd name="T2" fmla="*/ 29 w 39"/>
                  <a:gd name="T3" fmla="*/ 8 h 15"/>
                  <a:gd name="T4" fmla="*/ 39 w 39"/>
                  <a:gd name="T5" fmla="*/ 13 h 15"/>
                  <a:gd name="T6" fmla="*/ 39 w 39"/>
                  <a:gd name="T7" fmla="*/ 11 h 15"/>
                  <a:gd name="T8" fmla="*/ 39 w 39"/>
                  <a:gd name="T9" fmla="*/ 8 h 15"/>
                  <a:gd name="T10" fmla="*/ 37 w 39"/>
                  <a:gd name="T11" fmla="*/ 6 h 15"/>
                  <a:gd name="T12" fmla="*/ 33 w 39"/>
                  <a:gd name="T13" fmla="*/ 2 h 15"/>
                  <a:gd name="T14" fmla="*/ 23 w 39"/>
                  <a:gd name="T15" fmla="*/ 2 h 15"/>
                  <a:gd name="T16" fmla="*/ 16 w 39"/>
                  <a:gd name="T17" fmla="*/ 0 h 15"/>
                  <a:gd name="T18" fmla="*/ 6 w 39"/>
                  <a:gd name="T19" fmla="*/ 0 h 15"/>
                  <a:gd name="T20" fmla="*/ 4 w 39"/>
                  <a:gd name="T21" fmla="*/ 2 h 15"/>
                  <a:gd name="T22" fmla="*/ 0 w 39"/>
                  <a:gd name="T23" fmla="*/ 2 h 15"/>
                  <a:gd name="T24" fmla="*/ 2 w 39"/>
                  <a:gd name="T25" fmla="*/ 4 h 15"/>
                  <a:gd name="T26" fmla="*/ 4 w 39"/>
                  <a:gd name="T27" fmla="*/ 6 h 15"/>
                  <a:gd name="T28" fmla="*/ 6 w 39"/>
                  <a:gd name="T29" fmla="*/ 8 h 15"/>
                  <a:gd name="T30" fmla="*/ 10 w 39"/>
                  <a:gd name="T31" fmla="*/ 11 h 15"/>
                  <a:gd name="T32" fmla="*/ 16 w 39"/>
                  <a:gd name="T33" fmla="*/ 11 h 15"/>
                  <a:gd name="T34" fmla="*/ 21 w 39"/>
                  <a:gd name="T35" fmla="*/ 13 h 15"/>
                  <a:gd name="T36" fmla="*/ 27 w 39"/>
                  <a:gd name="T37" fmla="*/ 15 h 15"/>
                  <a:gd name="T38" fmla="*/ 27 w 39"/>
                  <a:gd name="T39" fmla="*/ 15 h 15"/>
                  <a:gd name="T40" fmla="*/ 27 w 39"/>
                  <a:gd name="T4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15">
                    <a:moveTo>
                      <a:pt x="27" y="15"/>
                    </a:moveTo>
                    <a:lnTo>
                      <a:pt x="29" y="8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9" y="8"/>
                    </a:lnTo>
                    <a:lnTo>
                      <a:pt x="37" y="6"/>
                    </a:lnTo>
                    <a:lnTo>
                      <a:pt x="33" y="2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10" y="11"/>
                    </a:lnTo>
                    <a:lnTo>
                      <a:pt x="16" y="11"/>
                    </a:lnTo>
                    <a:lnTo>
                      <a:pt x="21" y="13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8" name="Freeform 191"/>
              <p:cNvSpPr>
                <a:spLocks/>
              </p:cNvSpPr>
              <p:nvPr/>
            </p:nvSpPr>
            <p:spPr bwMode="auto">
              <a:xfrm>
                <a:off x="1291" y="1961"/>
                <a:ext cx="39" cy="15"/>
              </a:xfrm>
              <a:custGeom>
                <a:avLst/>
                <a:gdLst>
                  <a:gd name="T0" fmla="*/ 27 w 39"/>
                  <a:gd name="T1" fmla="*/ 15 h 15"/>
                  <a:gd name="T2" fmla="*/ 29 w 39"/>
                  <a:gd name="T3" fmla="*/ 8 h 15"/>
                  <a:gd name="T4" fmla="*/ 39 w 39"/>
                  <a:gd name="T5" fmla="*/ 13 h 15"/>
                  <a:gd name="T6" fmla="*/ 39 w 39"/>
                  <a:gd name="T7" fmla="*/ 11 h 15"/>
                  <a:gd name="T8" fmla="*/ 39 w 39"/>
                  <a:gd name="T9" fmla="*/ 8 h 15"/>
                  <a:gd name="T10" fmla="*/ 37 w 39"/>
                  <a:gd name="T11" fmla="*/ 6 h 15"/>
                  <a:gd name="T12" fmla="*/ 33 w 39"/>
                  <a:gd name="T13" fmla="*/ 2 h 15"/>
                  <a:gd name="T14" fmla="*/ 23 w 39"/>
                  <a:gd name="T15" fmla="*/ 2 h 15"/>
                  <a:gd name="T16" fmla="*/ 16 w 39"/>
                  <a:gd name="T17" fmla="*/ 0 h 15"/>
                  <a:gd name="T18" fmla="*/ 6 w 39"/>
                  <a:gd name="T19" fmla="*/ 0 h 15"/>
                  <a:gd name="T20" fmla="*/ 4 w 39"/>
                  <a:gd name="T21" fmla="*/ 2 h 15"/>
                  <a:gd name="T22" fmla="*/ 0 w 39"/>
                  <a:gd name="T23" fmla="*/ 2 h 15"/>
                  <a:gd name="T24" fmla="*/ 2 w 39"/>
                  <a:gd name="T25" fmla="*/ 4 h 15"/>
                  <a:gd name="T26" fmla="*/ 4 w 39"/>
                  <a:gd name="T27" fmla="*/ 6 h 15"/>
                  <a:gd name="T28" fmla="*/ 6 w 39"/>
                  <a:gd name="T29" fmla="*/ 8 h 15"/>
                  <a:gd name="T30" fmla="*/ 10 w 39"/>
                  <a:gd name="T31" fmla="*/ 11 h 15"/>
                  <a:gd name="T32" fmla="*/ 16 w 39"/>
                  <a:gd name="T33" fmla="*/ 11 h 15"/>
                  <a:gd name="T34" fmla="*/ 21 w 39"/>
                  <a:gd name="T35" fmla="*/ 13 h 15"/>
                  <a:gd name="T36" fmla="*/ 27 w 39"/>
                  <a:gd name="T37" fmla="*/ 15 h 15"/>
                  <a:gd name="T38" fmla="*/ 27 w 39"/>
                  <a:gd name="T39" fmla="*/ 15 h 15"/>
                  <a:gd name="T40" fmla="*/ 27 w 39"/>
                  <a:gd name="T4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15">
                    <a:moveTo>
                      <a:pt x="27" y="15"/>
                    </a:moveTo>
                    <a:lnTo>
                      <a:pt x="29" y="8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9" y="8"/>
                    </a:lnTo>
                    <a:lnTo>
                      <a:pt x="37" y="6"/>
                    </a:lnTo>
                    <a:lnTo>
                      <a:pt x="33" y="2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10" y="11"/>
                    </a:lnTo>
                    <a:lnTo>
                      <a:pt x="16" y="11"/>
                    </a:lnTo>
                    <a:lnTo>
                      <a:pt x="21" y="13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9" name="Freeform 192"/>
              <p:cNvSpPr>
                <a:spLocks noEditPoints="1"/>
              </p:cNvSpPr>
              <p:nvPr/>
            </p:nvSpPr>
            <p:spPr bwMode="auto">
              <a:xfrm>
                <a:off x="2783" y="1332"/>
                <a:ext cx="196" cy="229"/>
              </a:xfrm>
              <a:custGeom>
                <a:avLst/>
                <a:gdLst>
                  <a:gd name="T0" fmla="*/ 134 w 196"/>
                  <a:gd name="T1" fmla="*/ 198 h 229"/>
                  <a:gd name="T2" fmla="*/ 111 w 196"/>
                  <a:gd name="T3" fmla="*/ 196 h 229"/>
                  <a:gd name="T4" fmla="*/ 95 w 196"/>
                  <a:gd name="T5" fmla="*/ 200 h 229"/>
                  <a:gd name="T6" fmla="*/ 111 w 196"/>
                  <a:gd name="T7" fmla="*/ 215 h 229"/>
                  <a:gd name="T8" fmla="*/ 124 w 196"/>
                  <a:gd name="T9" fmla="*/ 221 h 229"/>
                  <a:gd name="T10" fmla="*/ 140 w 196"/>
                  <a:gd name="T11" fmla="*/ 229 h 229"/>
                  <a:gd name="T12" fmla="*/ 143 w 196"/>
                  <a:gd name="T13" fmla="*/ 207 h 229"/>
                  <a:gd name="T14" fmla="*/ 143 w 196"/>
                  <a:gd name="T15" fmla="*/ 198 h 229"/>
                  <a:gd name="T16" fmla="*/ 37 w 196"/>
                  <a:gd name="T17" fmla="*/ 134 h 229"/>
                  <a:gd name="T18" fmla="*/ 24 w 196"/>
                  <a:gd name="T19" fmla="*/ 132 h 229"/>
                  <a:gd name="T20" fmla="*/ 29 w 196"/>
                  <a:gd name="T21" fmla="*/ 149 h 229"/>
                  <a:gd name="T22" fmla="*/ 29 w 196"/>
                  <a:gd name="T23" fmla="*/ 176 h 229"/>
                  <a:gd name="T24" fmla="*/ 39 w 196"/>
                  <a:gd name="T25" fmla="*/ 174 h 229"/>
                  <a:gd name="T26" fmla="*/ 47 w 196"/>
                  <a:gd name="T27" fmla="*/ 174 h 229"/>
                  <a:gd name="T28" fmla="*/ 49 w 196"/>
                  <a:gd name="T29" fmla="*/ 153 h 229"/>
                  <a:gd name="T30" fmla="*/ 51 w 196"/>
                  <a:gd name="T31" fmla="*/ 147 h 229"/>
                  <a:gd name="T32" fmla="*/ 45 w 196"/>
                  <a:gd name="T33" fmla="*/ 130 h 229"/>
                  <a:gd name="T34" fmla="*/ 192 w 196"/>
                  <a:gd name="T35" fmla="*/ 147 h 229"/>
                  <a:gd name="T36" fmla="*/ 165 w 196"/>
                  <a:gd name="T37" fmla="*/ 130 h 229"/>
                  <a:gd name="T38" fmla="*/ 153 w 196"/>
                  <a:gd name="T39" fmla="*/ 120 h 229"/>
                  <a:gd name="T40" fmla="*/ 149 w 196"/>
                  <a:gd name="T41" fmla="*/ 111 h 229"/>
                  <a:gd name="T42" fmla="*/ 124 w 196"/>
                  <a:gd name="T43" fmla="*/ 99 h 229"/>
                  <a:gd name="T44" fmla="*/ 114 w 196"/>
                  <a:gd name="T45" fmla="*/ 76 h 229"/>
                  <a:gd name="T46" fmla="*/ 95 w 196"/>
                  <a:gd name="T47" fmla="*/ 60 h 229"/>
                  <a:gd name="T48" fmla="*/ 95 w 196"/>
                  <a:gd name="T49" fmla="*/ 49 h 229"/>
                  <a:gd name="T50" fmla="*/ 101 w 196"/>
                  <a:gd name="T51" fmla="*/ 33 h 229"/>
                  <a:gd name="T52" fmla="*/ 107 w 196"/>
                  <a:gd name="T53" fmla="*/ 16 h 229"/>
                  <a:gd name="T54" fmla="*/ 91 w 196"/>
                  <a:gd name="T55" fmla="*/ 6 h 229"/>
                  <a:gd name="T56" fmla="*/ 85 w 196"/>
                  <a:gd name="T57" fmla="*/ 2 h 229"/>
                  <a:gd name="T58" fmla="*/ 62 w 196"/>
                  <a:gd name="T59" fmla="*/ 10 h 229"/>
                  <a:gd name="T60" fmla="*/ 51 w 196"/>
                  <a:gd name="T61" fmla="*/ 16 h 229"/>
                  <a:gd name="T62" fmla="*/ 39 w 196"/>
                  <a:gd name="T63" fmla="*/ 26 h 229"/>
                  <a:gd name="T64" fmla="*/ 31 w 196"/>
                  <a:gd name="T65" fmla="*/ 16 h 229"/>
                  <a:gd name="T66" fmla="*/ 20 w 196"/>
                  <a:gd name="T67" fmla="*/ 24 h 229"/>
                  <a:gd name="T68" fmla="*/ 6 w 196"/>
                  <a:gd name="T69" fmla="*/ 24 h 229"/>
                  <a:gd name="T70" fmla="*/ 10 w 196"/>
                  <a:gd name="T71" fmla="*/ 37 h 229"/>
                  <a:gd name="T72" fmla="*/ 6 w 196"/>
                  <a:gd name="T73" fmla="*/ 49 h 229"/>
                  <a:gd name="T74" fmla="*/ 4 w 196"/>
                  <a:gd name="T75" fmla="*/ 60 h 229"/>
                  <a:gd name="T76" fmla="*/ 16 w 196"/>
                  <a:gd name="T77" fmla="*/ 64 h 229"/>
                  <a:gd name="T78" fmla="*/ 16 w 196"/>
                  <a:gd name="T79" fmla="*/ 74 h 229"/>
                  <a:gd name="T80" fmla="*/ 41 w 196"/>
                  <a:gd name="T81" fmla="*/ 60 h 229"/>
                  <a:gd name="T82" fmla="*/ 58 w 196"/>
                  <a:gd name="T83" fmla="*/ 76 h 229"/>
                  <a:gd name="T84" fmla="*/ 62 w 196"/>
                  <a:gd name="T85" fmla="*/ 87 h 229"/>
                  <a:gd name="T86" fmla="*/ 74 w 196"/>
                  <a:gd name="T87" fmla="*/ 97 h 229"/>
                  <a:gd name="T88" fmla="*/ 91 w 196"/>
                  <a:gd name="T89" fmla="*/ 113 h 229"/>
                  <a:gd name="T90" fmla="*/ 116 w 196"/>
                  <a:gd name="T91" fmla="*/ 130 h 229"/>
                  <a:gd name="T92" fmla="*/ 136 w 196"/>
                  <a:gd name="T93" fmla="*/ 140 h 229"/>
                  <a:gd name="T94" fmla="*/ 143 w 196"/>
                  <a:gd name="T95" fmla="*/ 155 h 229"/>
                  <a:gd name="T96" fmla="*/ 153 w 196"/>
                  <a:gd name="T97" fmla="*/ 161 h 229"/>
                  <a:gd name="T98" fmla="*/ 153 w 196"/>
                  <a:gd name="T99" fmla="*/ 184 h 229"/>
                  <a:gd name="T100" fmla="*/ 149 w 196"/>
                  <a:gd name="T101" fmla="*/ 203 h 229"/>
                  <a:gd name="T102" fmla="*/ 163 w 196"/>
                  <a:gd name="T103" fmla="*/ 192 h 229"/>
                  <a:gd name="T104" fmla="*/ 176 w 196"/>
                  <a:gd name="T105" fmla="*/ 180 h 229"/>
                  <a:gd name="T106" fmla="*/ 167 w 196"/>
                  <a:gd name="T107" fmla="*/ 167 h 229"/>
                  <a:gd name="T108" fmla="*/ 170 w 196"/>
                  <a:gd name="T109" fmla="*/ 149 h 229"/>
                  <a:gd name="T110" fmla="*/ 186 w 196"/>
                  <a:gd name="T111" fmla="*/ 149 h 229"/>
                  <a:gd name="T112" fmla="*/ 192 w 196"/>
                  <a:gd name="T113" fmla="*/ 159 h 229"/>
                  <a:gd name="T114" fmla="*/ 194 w 196"/>
                  <a:gd name="T115" fmla="*/ 15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6" h="229">
                    <a:moveTo>
                      <a:pt x="143" y="198"/>
                    </a:moveTo>
                    <a:lnTo>
                      <a:pt x="140" y="198"/>
                    </a:lnTo>
                    <a:lnTo>
                      <a:pt x="138" y="196"/>
                    </a:lnTo>
                    <a:lnTo>
                      <a:pt x="136" y="196"/>
                    </a:lnTo>
                    <a:lnTo>
                      <a:pt x="134" y="198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18" y="200"/>
                    </a:lnTo>
                    <a:lnTo>
                      <a:pt x="114" y="198"/>
                    </a:lnTo>
                    <a:lnTo>
                      <a:pt x="111" y="196"/>
                    </a:lnTo>
                    <a:lnTo>
                      <a:pt x="109" y="196"/>
                    </a:lnTo>
                    <a:lnTo>
                      <a:pt x="105" y="200"/>
                    </a:lnTo>
                    <a:lnTo>
                      <a:pt x="101" y="198"/>
                    </a:lnTo>
                    <a:lnTo>
                      <a:pt x="99" y="198"/>
                    </a:lnTo>
                    <a:lnTo>
                      <a:pt x="95" y="200"/>
                    </a:lnTo>
                    <a:lnTo>
                      <a:pt x="95" y="205"/>
                    </a:lnTo>
                    <a:lnTo>
                      <a:pt x="99" y="207"/>
                    </a:lnTo>
                    <a:lnTo>
                      <a:pt x="105" y="211"/>
                    </a:lnTo>
                    <a:lnTo>
                      <a:pt x="107" y="211"/>
                    </a:lnTo>
                    <a:lnTo>
                      <a:pt x="111" y="215"/>
                    </a:lnTo>
                    <a:lnTo>
                      <a:pt x="111" y="217"/>
                    </a:lnTo>
                    <a:lnTo>
                      <a:pt x="114" y="217"/>
                    </a:lnTo>
                    <a:lnTo>
                      <a:pt x="118" y="221"/>
                    </a:lnTo>
                    <a:lnTo>
                      <a:pt x="120" y="223"/>
                    </a:lnTo>
                    <a:lnTo>
                      <a:pt x="124" y="221"/>
                    </a:lnTo>
                    <a:lnTo>
                      <a:pt x="126" y="223"/>
                    </a:lnTo>
                    <a:lnTo>
                      <a:pt x="130" y="223"/>
                    </a:lnTo>
                    <a:lnTo>
                      <a:pt x="130" y="227"/>
                    </a:lnTo>
                    <a:lnTo>
                      <a:pt x="134" y="229"/>
                    </a:lnTo>
                    <a:lnTo>
                      <a:pt x="140" y="229"/>
                    </a:lnTo>
                    <a:lnTo>
                      <a:pt x="143" y="225"/>
                    </a:lnTo>
                    <a:lnTo>
                      <a:pt x="143" y="219"/>
                    </a:lnTo>
                    <a:lnTo>
                      <a:pt x="140" y="215"/>
                    </a:lnTo>
                    <a:lnTo>
                      <a:pt x="140" y="213"/>
                    </a:lnTo>
                    <a:lnTo>
                      <a:pt x="143" y="207"/>
                    </a:lnTo>
                    <a:lnTo>
                      <a:pt x="145" y="205"/>
                    </a:lnTo>
                    <a:lnTo>
                      <a:pt x="147" y="203"/>
                    </a:lnTo>
                    <a:lnTo>
                      <a:pt x="147" y="198"/>
                    </a:lnTo>
                    <a:lnTo>
                      <a:pt x="145" y="194"/>
                    </a:lnTo>
                    <a:lnTo>
                      <a:pt x="143" y="198"/>
                    </a:lnTo>
                    <a:lnTo>
                      <a:pt x="143" y="198"/>
                    </a:lnTo>
                    <a:lnTo>
                      <a:pt x="143" y="198"/>
                    </a:lnTo>
                    <a:close/>
                    <a:moveTo>
                      <a:pt x="45" y="128"/>
                    </a:moveTo>
                    <a:lnTo>
                      <a:pt x="39" y="132"/>
                    </a:lnTo>
                    <a:lnTo>
                      <a:pt x="37" y="134"/>
                    </a:lnTo>
                    <a:lnTo>
                      <a:pt x="35" y="136"/>
                    </a:lnTo>
                    <a:lnTo>
                      <a:pt x="33" y="136"/>
                    </a:lnTo>
                    <a:lnTo>
                      <a:pt x="31" y="136"/>
                    </a:lnTo>
                    <a:lnTo>
                      <a:pt x="29" y="136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4" y="138"/>
                    </a:lnTo>
                    <a:lnTo>
                      <a:pt x="29" y="140"/>
                    </a:lnTo>
                    <a:lnTo>
                      <a:pt x="29" y="145"/>
                    </a:lnTo>
                    <a:lnTo>
                      <a:pt x="29" y="149"/>
                    </a:lnTo>
                    <a:lnTo>
                      <a:pt x="29" y="155"/>
                    </a:lnTo>
                    <a:lnTo>
                      <a:pt x="29" y="157"/>
                    </a:lnTo>
                    <a:lnTo>
                      <a:pt x="31" y="161"/>
                    </a:lnTo>
                    <a:lnTo>
                      <a:pt x="29" y="163"/>
                    </a:lnTo>
                    <a:lnTo>
                      <a:pt x="29" y="176"/>
                    </a:lnTo>
                    <a:lnTo>
                      <a:pt x="27" y="176"/>
                    </a:lnTo>
                    <a:lnTo>
                      <a:pt x="31" y="180"/>
                    </a:lnTo>
                    <a:lnTo>
                      <a:pt x="35" y="180"/>
                    </a:lnTo>
                    <a:lnTo>
                      <a:pt x="35" y="178"/>
                    </a:lnTo>
                    <a:lnTo>
                      <a:pt x="39" y="174"/>
                    </a:lnTo>
                    <a:lnTo>
                      <a:pt x="39" y="171"/>
                    </a:lnTo>
                    <a:lnTo>
                      <a:pt x="41" y="174"/>
                    </a:lnTo>
                    <a:lnTo>
                      <a:pt x="45" y="176"/>
                    </a:lnTo>
                    <a:lnTo>
                      <a:pt x="45" y="176"/>
                    </a:lnTo>
                    <a:lnTo>
                      <a:pt x="47" y="174"/>
                    </a:lnTo>
                    <a:lnTo>
                      <a:pt x="49" y="171"/>
                    </a:lnTo>
                    <a:lnTo>
                      <a:pt x="49" y="163"/>
                    </a:lnTo>
                    <a:lnTo>
                      <a:pt x="51" y="161"/>
                    </a:lnTo>
                    <a:lnTo>
                      <a:pt x="51" y="155"/>
                    </a:lnTo>
                    <a:lnTo>
                      <a:pt x="49" y="153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9" y="149"/>
                    </a:lnTo>
                    <a:lnTo>
                      <a:pt x="51" y="149"/>
                    </a:lnTo>
                    <a:lnTo>
                      <a:pt x="51" y="147"/>
                    </a:lnTo>
                    <a:lnTo>
                      <a:pt x="51" y="145"/>
                    </a:lnTo>
                    <a:lnTo>
                      <a:pt x="51" y="140"/>
                    </a:lnTo>
                    <a:lnTo>
                      <a:pt x="51" y="136"/>
                    </a:lnTo>
                    <a:lnTo>
                      <a:pt x="49" y="132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8"/>
                    </a:lnTo>
                    <a:lnTo>
                      <a:pt x="45" y="128"/>
                    </a:lnTo>
                    <a:close/>
                    <a:moveTo>
                      <a:pt x="194" y="151"/>
                    </a:moveTo>
                    <a:lnTo>
                      <a:pt x="192" y="147"/>
                    </a:lnTo>
                    <a:lnTo>
                      <a:pt x="190" y="147"/>
                    </a:lnTo>
                    <a:lnTo>
                      <a:pt x="186" y="140"/>
                    </a:lnTo>
                    <a:lnTo>
                      <a:pt x="170" y="132"/>
                    </a:lnTo>
                    <a:lnTo>
                      <a:pt x="170" y="132"/>
                    </a:lnTo>
                    <a:lnTo>
                      <a:pt x="165" y="130"/>
                    </a:lnTo>
                    <a:lnTo>
                      <a:pt x="163" y="130"/>
                    </a:lnTo>
                    <a:lnTo>
                      <a:pt x="157" y="128"/>
                    </a:lnTo>
                    <a:lnTo>
                      <a:pt x="153" y="126"/>
                    </a:lnTo>
                    <a:lnTo>
                      <a:pt x="153" y="124"/>
                    </a:lnTo>
                    <a:lnTo>
                      <a:pt x="153" y="120"/>
                    </a:lnTo>
                    <a:lnTo>
                      <a:pt x="157" y="118"/>
                    </a:lnTo>
                    <a:lnTo>
                      <a:pt x="157" y="116"/>
                    </a:lnTo>
                    <a:lnTo>
                      <a:pt x="155" y="113"/>
                    </a:lnTo>
                    <a:lnTo>
                      <a:pt x="153" y="113"/>
                    </a:lnTo>
                    <a:lnTo>
                      <a:pt x="149" y="111"/>
                    </a:lnTo>
                    <a:lnTo>
                      <a:pt x="138" y="111"/>
                    </a:lnTo>
                    <a:lnTo>
                      <a:pt x="136" y="111"/>
                    </a:lnTo>
                    <a:lnTo>
                      <a:pt x="134" y="109"/>
                    </a:lnTo>
                    <a:lnTo>
                      <a:pt x="130" y="105"/>
                    </a:lnTo>
                    <a:lnTo>
                      <a:pt x="124" y="99"/>
                    </a:lnTo>
                    <a:lnTo>
                      <a:pt x="120" y="93"/>
                    </a:lnTo>
                    <a:lnTo>
                      <a:pt x="118" y="93"/>
                    </a:lnTo>
                    <a:lnTo>
                      <a:pt x="118" y="89"/>
                    </a:lnTo>
                    <a:lnTo>
                      <a:pt x="118" y="84"/>
                    </a:lnTo>
                    <a:lnTo>
                      <a:pt x="114" y="76"/>
                    </a:lnTo>
                    <a:lnTo>
                      <a:pt x="109" y="74"/>
                    </a:lnTo>
                    <a:lnTo>
                      <a:pt x="107" y="72"/>
                    </a:lnTo>
                    <a:lnTo>
                      <a:pt x="105" y="70"/>
                    </a:lnTo>
                    <a:lnTo>
                      <a:pt x="103" y="68"/>
                    </a:lnTo>
                    <a:lnTo>
                      <a:pt x="95" y="60"/>
                    </a:lnTo>
                    <a:lnTo>
                      <a:pt x="93" y="58"/>
                    </a:lnTo>
                    <a:lnTo>
                      <a:pt x="91" y="53"/>
                    </a:lnTo>
                    <a:lnTo>
                      <a:pt x="91" y="51"/>
                    </a:lnTo>
                    <a:lnTo>
                      <a:pt x="91" y="49"/>
                    </a:lnTo>
                    <a:lnTo>
                      <a:pt x="95" y="49"/>
                    </a:lnTo>
                    <a:lnTo>
                      <a:pt x="95" y="47"/>
                    </a:lnTo>
                    <a:lnTo>
                      <a:pt x="93" y="43"/>
                    </a:lnTo>
                    <a:lnTo>
                      <a:pt x="91" y="41"/>
                    </a:lnTo>
                    <a:lnTo>
                      <a:pt x="91" y="37"/>
                    </a:lnTo>
                    <a:lnTo>
                      <a:pt x="101" y="33"/>
                    </a:lnTo>
                    <a:lnTo>
                      <a:pt x="101" y="31"/>
                    </a:lnTo>
                    <a:lnTo>
                      <a:pt x="103" y="31"/>
                    </a:lnTo>
                    <a:lnTo>
                      <a:pt x="109" y="29"/>
                    </a:lnTo>
                    <a:lnTo>
                      <a:pt x="111" y="18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9" y="10"/>
                    </a:lnTo>
                    <a:lnTo>
                      <a:pt x="95" y="10"/>
                    </a:lnTo>
                    <a:lnTo>
                      <a:pt x="95" y="6"/>
                    </a:lnTo>
                    <a:lnTo>
                      <a:pt x="91" y="6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8" y="6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8" y="16"/>
                    </a:lnTo>
                    <a:lnTo>
                      <a:pt x="56" y="18"/>
                    </a:lnTo>
                    <a:lnTo>
                      <a:pt x="51" y="16"/>
                    </a:lnTo>
                    <a:lnTo>
                      <a:pt x="47" y="16"/>
                    </a:lnTo>
                    <a:lnTo>
                      <a:pt x="45" y="12"/>
                    </a:lnTo>
                    <a:lnTo>
                      <a:pt x="43" y="18"/>
                    </a:lnTo>
                    <a:lnTo>
                      <a:pt x="39" y="22"/>
                    </a:lnTo>
                    <a:lnTo>
                      <a:pt x="39" y="26"/>
                    </a:lnTo>
                    <a:lnTo>
                      <a:pt x="35" y="20"/>
                    </a:lnTo>
                    <a:lnTo>
                      <a:pt x="33" y="20"/>
                    </a:lnTo>
                    <a:lnTo>
                      <a:pt x="33" y="18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4" y="29"/>
                    </a:lnTo>
                    <a:lnTo>
                      <a:pt x="10" y="35"/>
                    </a:lnTo>
                    <a:lnTo>
                      <a:pt x="10" y="37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2" y="47"/>
                    </a:lnTo>
                    <a:lnTo>
                      <a:pt x="6" y="47"/>
                    </a:lnTo>
                    <a:lnTo>
                      <a:pt x="6" y="49"/>
                    </a:lnTo>
                    <a:lnTo>
                      <a:pt x="6" y="51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6" y="64"/>
                    </a:lnTo>
                    <a:lnTo>
                      <a:pt x="16" y="66"/>
                    </a:lnTo>
                    <a:lnTo>
                      <a:pt x="16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4"/>
                    </a:lnTo>
                    <a:lnTo>
                      <a:pt x="22" y="70"/>
                    </a:lnTo>
                    <a:lnTo>
                      <a:pt x="29" y="62"/>
                    </a:lnTo>
                    <a:lnTo>
                      <a:pt x="35" y="60"/>
                    </a:lnTo>
                    <a:lnTo>
                      <a:pt x="39" y="60"/>
                    </a:lnTo>
                    <a:lnTo>
                      <a:pt x="41" y="60"/>
                    </a:lnTo>
                    <a:lnTo>
                      <a:pt x="51" y="64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60" y="76"/>
                    </a:lnTo>
                    <a:lnTo>
                      <a:pt x="60" y="78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4" y="93"/>
                    </a:lnTo>
                    <a:lnTo>
                      <a:pt x="70" y="95"/>
                    </a:lnTo>
                    <a:lnTo>
                      <a:pt x="72" y="97"/>
                    </a:lnTo>
                    <a:lnTo>
                      <a:pt x="74" y="97"/>
                    </a:lnTo>
                    <a:lnTo>
                      <a:pt x="74" y="103"/>
                    </a:lnTo>
                    <a:lnTo>
                      <a:pt x="82" y="103"/>
                    </a:lnTo>
                    <a:lnTo>
                      <a:pt x="87" y="107"/>
                    </a:lnTo>
                    <a:lnTo>
                      <a:pt x="89" y="111"/>
                    </a:lnTo>
                    <a:lnTo>
                      <a:pt x="91" y="113"/>
                    </a:lnTo>
                    <a:lnTo>
                      <a:pt x="95" y="116"/>
                    </a:lnTo>
                    <a:lnTo>
                      <a:pt x="95" y="120"/>
                    </a:lnTo>
                    <a:lnTo>
                      <a:pt x="105" y="128"/>
                    </a:lnTo>
                    <a:lnTo>
                      <a:pt x="114" y="128"/>
                    </a:lnTo>
                    <a:lnTo>
                      <a:pt x="116" y="130"/>
                    </a:lnTo>
                    <a:lnTo>
                      <a:pt x="118" y="134"/>
                    </a:lnTo>
                    <a:lnTo>
                      <a:pt x="124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5"/>
                    </a:lnTo>
                    <a:lnTo>
                      <a:pt x="138" y="147"/>
                    </a:lnTo>
                    <a:lnTo>
                      <a:pt x="140" y="155"/>
                    </a:lnTo>
                    <a:lnTo>
                      <a:pt x="143" y="155"/>
                    </a:lnTo>
                    <a:lnTo>
                      <a:pt x="147" y="155"/>
                    </a:lnTo>
                    <a:lnTo>
                      <a:pt x="149" y="155"/>
                    </a:lnTo>
                    <a:lnTo>
                      <a:pt x="151" y="155"/>
                    </a:lnTo>
                    <a:lnTo>
                      <a:pt x="151" y="157"/>
                    </a:lnTo>
                    <a:lnTo>
                      <a:pt x="153" y="161"/>
                    </a:lnTo>
                    <a:lnTo>
                      <a:pt x="153" y="167"/>
                    </a:lnTo>
                    <a:lnTo>
                      <a:pt x="153" y="171"/>
                    </a:lnTo>
                    <a:lnTo>
                      <a:pt x="157" y="176"/>
                    </a:lnTo>
                    <a:lnTo>
                      <a:pt x="157" y="184"/>
                    </a:lnTo>
                    <a:lnTo>
                      <a:pt x="153" y="184"/>
                    </a:lnTo>
                    <a:lnTo>
                      <a:pt x="153" y="190"/>
                    </a:lnTo>
                    <a:lnTo>
                      <a:pt x="153" y="192"/>
                    </a:lnTo>
                    <a:lnTo>
                      <a:pt x="151" y="196"/>
                    </a:lnTo>
                    <a:lnTo>
                      <a:pt x="149" y="198"/>
                    </a:lnTo>
                    <a:lnTo>
                      <a:pt x="149" y="203"/>
                    </a:lnTo>
                    <a:lnTo>
                      <a:pt x="153" y="203"/>
                    </a:lnTo>
                    <a:lnTo>
                      <a:pt x="155" y="200"/>
                    </a:lnTo>
                    <a:lnTo>
                      <a:pt x="157" y="200"/>
                    </a:lnTo>
                    <a:lnTo>
                      <a:pt x="159" y="194"/>
                    </a:lnTo>
                    <a:lnTo>
                      <a:pt x="163" y="192"/>
                    </a:lnTo>
                    <a:lnTo>
                      <a:pt x="163" y="184"/>
                    </a:lnTo>
                    <a:lnTo>
                      <a:pt x="167" y="180"/>
                    </a:lnTo>
                    <a:lnTo>
                      <a:pt x="170" y="180"/>
                    </a:lnTo>
                    <a:lnTo>
                      <a:pt x="172" y="180"/>
                    </a:lnTo>
                    <a:lnTo>
                      <a:pt x="176" y="180"/>
                    </a:lnTo>
                    <a:lnTo>
                      <a:pt x="176" y="176"/>
                    </a:lnTo>
                    <a:lnTo>
                      <a:pt x="174" y="174"/>
                    </a:lnTo>
                    <a:lnTo>
                      <a:pt x="174" y="171"/>
                    </a:lnTo>
                    <a:lnTo>
                      <a:pt x="170" y="167"/>
                    </a:lnTo>
                    <a:lnTo>
                      <a:pt x="167" y="167"/>
                    </a:lnTo>
                    <a:lnTo>
                      <a:pt x="163" y="163"/>
                    </a:lnTo>
                    <a:lnTo>
                      <a:pt x="163" y="161"/>
                    </a:lnTo>
                    <a:lnTo>
                      <a:pt x="165" y="157"/>
                    </a:lnTo>
                    <a:lnTo>
                      <a:pt x="167" y="153"/>
                    </a:lnTo>
                    <a:lnTo>
                      <a:pt x="170" y="149"/>
                    </a:lnTo>
                    <a:lnTo>
                      <a:pt x="172" y="147"/>
                    </a:lnTo>
                    <a:lnTo>
                      <a:pt x="174" y="147"/>
                    </a:lnTo>
                    <a:lnTo>
                      <a:pt x="176" y="147"/>
                    </a:lnTo>
                    <a:lnTo>
                      <a:pt x="178" y="149"/>
                    </a:lnTo>
                    <a:lnTo>
                      <a:pt x="186" y="149"/>
                    </a:lnTo>
                    <a:lnTo>
                      <a:pt x="186" y="153"/>
                    </a:lnTo>
                    <a:lnTo>
                      <a:pt x="186" y="155"/>
                    </a:lnTo>
                    <a:lnTo>
                      <a:pt x="186" y="155"/>
                    </a:lnTo>
                    <a:lnTo>
                      <a:pt x="188" y="159"/>
                    </a:lnTo>
                    <a:lnTo>
                      <a:pt x="192" y="159"/>
                    </a:lnTo>
                    <a:lnTo>
                      <a:pt x="194" y="157"/>
                    </a:lnTo>
                    <a:lnTo>
                      <a:pt x="196" y="155"/>
                    </a:lnTo>
                    <a:lnTo>
                      <a:pt x="196" y="155"/>
                    </a:lnTo>
                    <a:lnTo>
                      <a:pt x="194" y="151"/>
                    </a:lnTo>
                    <a:lnTo>
                      <a:pt x="194" y="151"/>
                    </a:lnTo>
                    <a:lnTo>
                      <a:pt x="194" y="15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0" name="Freeform 193"/>
              <p:cNvSpPr>
                <a:spLocks noEditPoints="1"/>
              </p:cNvSpPr>
              <p:nvPr/>
            </p:nvSpPr>
            <p:spPr bwMode="auto">
              <a:xfrm>
                <a:off x="2783" y="1332"/>
                <a:ext cx="196" cy="229"/>
              </a:xfrm>
              <a:custGeom>
                <a:avLst/>
                <a:gdLst>
                  <a:gd name="T0" fmla="*/ 134 w 196"/>
                  <a:gd name="T1" fmla="*/ 198 h 229"/>
                  <a:gd name="T2" fmla="*/ 111 w 196"/>
                  <a:gd name="T3" fmla="*/ 196 h 229"/>
                  <a:gd name="T4" fmla="*/ 95 w 196"/>
                  <a:gd name="T5" fmla="*/ 200 h 229"/>
                  <a:gd name="T6" fmla="*/ 111 w 196"/>
                  <a:gd name="T7" fmla="*/ 215 h 229"/>
                  <a:gd name="T8" fmla="*/ 124 w 196"/>
                  <a:gd name="T9" fmla="*/ 221 h 229"/>
                  <a:gd name="T10" fmla="*/ 140 w 196"/>
                  <a:gd name="T11" fmla="*/ 229 h 229"/>
                  <a:gd name="T12" fmla="*/ 143 w 196"/>
                  <a:gd name="T13" fmla="*/ 207 h 229"/>
                  <a:gd name="T14" fmla="*/ 143 w 196"/>
                  <a:gd name="T15" fmla="*/ 198 h 229"/>
                  <a:gd name="T16" fmla="*/ 37 w 196"/>
                  <a:gd name="T17" fmla="*/ 134 h 229"/>
                  <a:gd name="T18" fmla="*/ 24 w 196"/>
                  <a:gd name="T19" fmla="*/ 132 h 229"/>
                  <a:gd name="T20" fmla="*/ 29 w 196"/>
                  <a:gd name="T21" fmla="*/ 149 h 229"/>
                  <a:gd name="T22" fmla="*/ 29 w 196"/>
                  <a:gd name="T23" fmla="*/ 176 h 229"/>
                  <a:gd name="T24" fmla="*/ 39 w 196"/>
                  <a:gd name="T25" fmla="*/ 174 h 229"/>
                  <a:gd name="T26" fmla="*/ 47 w 196"/>
                  <a:gd name="T27" fmla="*/ 174 h 229"/>
                  <a:gd name="T28" fmla="*/ 49 w 196"/>
                  <a:gd name="T29" fmla="*/ 153 h 229"/>
                  <a:gd name="T30" fmla="*/ 51 w 196"/>
                  <a:gd name="T31" fmla="*/ 147 h 229"/>
                  <a:gd name="T32" fmla="*/ 45 w 196"/>
                  <a:gd name="T33" fmla="*/ 130 h 229"/>
                  <a:gd name="T34" fmla="*/ 192 w 196"/>
                  <a:gd name="T35" fmla="*/ 147 h 229"/>
                  <a:gd name="T36" fmla="*/ 165 w 196"/>
                  <a:gd name="T37" fmla="*/ 130 h 229"/>
                  <a:gd name="T38" fmla="*/ 153 w 196"/>
                  <a:gd name="T39" fmla="*/ 120 h 229"/>
                  <a:gd name="T40" fmla="*/ 149 w 196"/>
                  <a:gd name="T41" fmla="*/ 111 h 229"/>
                  <a:gd name="T42" fmla="*/ 124 w 196"/>
                  <a:gd name="T43" fmla="*/ 99 h 229"/>
                  <a:gd name="T44" fmla="*/ 114 w 196"/>
                  <a:gd name="T45" fmla="*/ 76 h 229"/>
                  <a:gd name="T46" fmla="*/ 95 w 196"/>
                  <a:gd name="T47" fmla="*/ 60 h 229"/>
                  <a:gd name="T48" fmla="*/ 95 w 196"/>
                  <a:gd name="T49" fmla="*/ 49 h 229"/>
                  <a:gd name="T50" fmla="*/ 101 w 196"/>
                  <a:gd name="T51" fmla="*/ 33 h 229"/>
                  <a:gd name="T52" fmla="*/ 107 w 196"/>
                  <a:gd name="T53" fmla="*/ 16 h 229"/>
                  <a:gd name="T54" fmla="*/ 91 w 196"/>
                  <a:gd name="T55" fmla="*/ 6 h 229"/>
                  <a:gd name="T56" fmla="*/ 85 w 196"/>
                  <a:gd name="T57" fmla="*/ 2 h 229"/>
                  <a:gd name="T58" fmla="*/ 62 w 196"/>
                  <a:gd name="T59" fmla="*/ 10 h 229"/>
                  <a:gd name="T60" fmla="*/ 51 w 196"/>
                  <a:gd name="T61" fmla="*/ 16 h 229"/>
                  <a:gd name="T62" fmla="*/ 39 w 196"/>
                  <a:gd name="T63" fmla="*/ 26 h 229"/>
                  <a:gd name="T64" fmla="*/ 31 w 196"/>
                  <a:gd name="T65" fmla="*/ 16 h 229"/>
                  <a:gd name="T66" fmla="*/ 20 w 196"/>
                  <a:gd name="T67" fmla="*/ 24 h 229"/>
                  <a:gd name="T68" fmla="*/ 6 w 196"/>
                  <a:gd name="T69" fmla="*/ 24 h 229"/>
                  <a:gd name="T70" fmla="*/ 10 w 196"/>
                  <a:gd name="T71" fmla="*/ 37 h 229"/>
                  <a:gd name="T72" fmla="*/ 6 w 196"/>
                  <a:gd name="T73" fmla="*/ 49 h 229"/>
                  <a:gd name="T74" fmla="*/ 4 w 196"/>
                  <a:gd name="T75" fmla="*/ 60 h 229"/>
                  <a:gd name="T76" fmla="*/ 16 w 196"/>
                  <a:gd name="T77" fmla="*/ 64 h 229"/>
                  <a:gd name="T78" fmla="*/ 16 w 196"/>
                  <a:gd name="T79" fmla="*/ 74 h 229"/>
                  <a:gd name="T80" fmla="*/ 41 w 196"/>
                  <a:gd name="T81" fmla="*/ 60 h 229"/>
                  <a:gd name="T82" fmla="*/ 58 w 196"/>
                  <a:gd name="T83" fmla="*/ 76 h 229"/>
                  <a:gd name="T84" fmla="*/ 62 w 196"/>
                  <a:gd name="T85" fmla="*/ 87 h 229"/>
                  <a:gd name="T86" fmla="*/ 74 w 196"/>
                  <a:gd name="T87" fmla="*/ 97 h 229"/>
                  <a:gd name="T88" fmla="*/ 91 w 196"/>
                  <a:gd name="T89" fmla="*/ 113 h 229"/>
                  <a:gd name="T90" fmla="*/ 116 w 196"/>
                  <a:gd name="T91" fmla="*/ 130 h 229"/>
                  <a:gd name="T92" fmla="*/ 136 w 196"/>
                  <a:gd name="T93" fmla="*/ 140 h 229"/>
                  <a:gd name="T94" fmla="*/ 143 w 196"/>
                  <a:gd name="T95" fmla="*/ 155 h 229"/>
                  <a:gd name="T96" fmla="*/ 153 w 196"/>
                  <a:gd name="T97" fmla="*/ 161 h 229"/>
                  <a:gd name="T98" fmla="*/ 153 w 196"/>
                  <a:gd name="T99" fmla="*/ 184 h 229"/>
                  <a:gd name="T100" fmla="*/ 149 w 196"/>
                  <a:gd name="T101" fmla="*/ 203 h 229"/>
                  <a:gd name="T102" fmla="*/ 163 w 196"/>
                  <a:gd name="T103" fmla="*/ 192 h 229"/>
                  <a:gd name="T104" fmla="*/ 176 w 196"/>
                  <a:gd name="T105" fmla="*/ 180 h 229"/>
                  <a:gd name="T106" fmla="*/ 167 w 196"/>
                  <a:gd name="T107" fmla="*/ 167 h 229"/>
                  <a:gd name="T108" fmla="*/ 170 w 196"/>
                  <a:gd name="T109" fmla="*/ 149 h 229"/>
                  <a:gd name="T110" fmla="*/ 186 w 196"/>
                  <a:gd name="T111" fmla="*/ 149 h 229"/>
                  <a:gd name="T112" fmla="*/ 192 w 196"/>
                  <a:gd name="T113" fmla="*/ 159 h 229"/>
                  <a:gd name="T114" fmla="*/ 194 w 196"/>
                  <a:gd name="T115" fmla="*/ 15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6" h="229">
                    <a:moveTo>
                      <a:pt x="143" y="198"/>
                    </a:moveTo>
                    <a:lnTo>
                      <a:pt x="140" y="198"/>
                    </a:lnTo>
                    <a:lnTo>
                      <a:pt x="138" y="196"/>
                    </a:lnTo>
                    <a:lnTo>
                      <a:pt x="136" y="196"/>
                    </a:lnTo>
                    <a:lnTo>
                      <a:pt x="134" y="198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18" y="200"/>
                    </a:lnTo>
                    <a:lnTo>
                      <a:pt x="114" y="198"/>
                    </a:lnTo>
                    <a:lnTo>
                      <a:pt x="111" y="196"/>
                    </a:lnTo>
                    <a:lnTo>
                      <a:pt x="109" y="196"/>
                    </a:lnTo>
                    <a:lnTo>
                      <a:pt x="105" y="200"/>
                    </a:lnTo>
                    <a:lnTo>
                      <a:pt x="101" y="198"/>
                    </a:lnTo>
                    <a:lnTo>
                      <a:pt x="99" y="198"/>
                    </a:lnTo>
                    <a:lnTo>
                      <a:pt x="95" y="200"/>
                    </a:lnTo>
                    <a:lnTo>
                      <a:pt x="95" y="205"/>
                    </a:lnTo>
                    <a:lnTo>
                      <a:pt x="99" y="207"/>
                    </a:lnTo>
                    <a:lnTo>
                      <a:pt x="105" y="211"/>
                    </a:lnTo>
                    <a:lnTo>
                      <a:pt x="107" y="211"/>
                    </a:lnTo>
                    <a:lnTo>
                      <a:pt x="111" y="215"/>
                    </a:lnTo>
                    <a:lnTo>
                      <a:pt x="111" y="217"/>
                    </a:lnTo>
                    <a:lnTo>
                      <a:pt x="114" y="217"/>
                    </a:lnTo>
                    <a:lnTo>
                      <a:pt x="118" y="221"/>
                    </a:lnTo>
                    <a:lnTo>
                      <a:pt x="120" y="223"/>
                    </a:lnTo>
                    <a:lnTo>
                      <a:pt x="124" y="221"/>
                    </a:lnTo>
                    <a:lnTo>
                      <a:pt x="126" y="223"/>
                    </a:lnTo>
                    <a:lnTo>
                      <a:pt x="130" y="223"/>
                    </a:lnTo>
                    <a:lnTo>
                      <a:pt x="130" y="227"/>
                    </a:lnTo>
                    <a:lnTo>
                      <a:pt x="134" y="229"/>
                    </a:lnTo>
                    <a:lnTo>
                      <a:pt x="140" y="229"/>
                    </a:lnTo>
                    <a:lnTo>
                      <a:pt x="143" y="225"/>
                    </a:lnTo>
                    <a:lnTo>
                      <a:pt x="143" y="219"/>
                    </a:lnTo>
                    <a:lnTo>
                      <a:pt x="140" y="215"/>
                    </a:lnTo>
                    <a:lnTo>
                      <a:pt x="140" y="213"/>
                    </a:lnTo>
                    <a:lnTo>
                      <a:pt x="143" y="207"/>
                    </a:lnTo>
                    <a:lnTo>
                      <a:pt x="145" y="205"/>
                    </a:lnTo>
                    <a:lnTo>
                      <a:pt x="147" y="203"/>
                    </a:lnTo>
                    <a:lnTo>
                      <a:pt x="147" y="198"/>
                    </a:lnTo>
                    <a:lnTo>
                      <a:pt x="145" y="194"/>
                    </a:lnTo>
                    <a:lnTo>
                      <a:pt x="143" y="198"/>
                    </a:lnTo>
                    <a:lnTo>
                      <a:pt x="143" y="198"/>
                    </a:lnTo>
                    <a:lnTo>
                      <a:pt x="143" y="198"/>
                    </a:lnTo>
                    <a:close/>
                    <a:moveTo>
                      <a:pt x="45" y="128"/>
                    </a:moveTo>
                    <a:lnTo>
                      <a:pt x="39" y="132"/>
                    </a:lnTo>
                    <a:lnTo>
                      <a:pt x="37" y="134"/>
                    </a:lnTo>
                    <a:lnTo>
                      <a:pt x="35" y="136"/>
                    </a:lnTo>
                    <a:lnTo>
                      <a:pt x="33" y="136"/>
                    </a:lnTo>
                    <a:lnTo>
                      <a:pt x="31" y="136"/>
                    </a:lnTo>
                    <a:lnTo>
                      <a:pt x="29" y="136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4" y="138"/>
                    </a:lnTo>
                    <a:lnTo>
                      <a:pt x="29" y="140"/>
                    </a:lnTo>
                    <a:lnTo>
                      <a:pt x="29" y="145"/>
                    </a:lnTo>
                    <a:lnTo>
                      <a:pt x="29" y="149"/>
                    </a:lnTo>
                    <a:lnTo>
                      <a:pt x="29" y="155"/>
                    </a:lnTo>
                    <a:lnTo>
                      <a:pt x="29" y="157"/>
                    </a:lnTo>
                    <a:lnTo>
                      <a:pt x="31" y="161"/>
                    </a:lnTo>
                    <a:lnTo>
                      <a:pt x="29" y="163"/>
                    </a:lnTo>
                    <a:lnTo>
                      <a:pt x="29" y="176"/>
                    </a:lnTo>
                    <a:lnTo>
                      <a:pt x="27" y="176"/>
                    </a:lnTo>
                    <a:lnTo>
                      <a:pt x="31" y="180"/>
                    </a:lnTo>
                    <a:lnTo>
                      <a:pt x="35" y="180"/>
                    </a:lnTo>
                    <a:lnTo>
                      <a:pt x="35" y="178"/>
                    </a:lnTo>
                    <a:lnTo>
                      <a:pt x="39" y="174"/>
                    </a:lnTo>
                    <a:lnTo>
                      <a:pt x="39" y="171"/>
                    </a:lnTo>
                    <a:lnTo>
                      <a:pt x="41" y="174"/>
                    </a:lnTo>
                    <a:lnTo>
                      <a:pt x="45" y="176"/>
                    </a:lnTo>
                    <a:lnTo>
                      <a:pt x="45" y="176"/>
                    </a:lnTo>
                    <a:lnTo>
                      <a:pt x="47" y="174"/>
                    </a:lnTo>
                    <a:lnTo>
                      <a:pt x="49" y="171"/>
                    </a:lnTo>
                    <a:lnTo>
                      <a:pt x="49" y="163"/>
                    </a:lnTo>
                    <a:lnTo>
                      <a:pt x="51" y="161"/>
                    </a:lnTo>
                    <a:lnTo>
                      <a:pt x="51" y="155"/>
                    </a:lnTo>
                    <a:lnTo>
                      <a:pt x="49" y="153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9" y="149"/>
                    </a:lnTo>
                    <a:lnTo>
                      <a:pt x="51" y="149"/>
                    </a:lnTo>
                    <a:lnTo>
                      <a:pt x="51" y="147"/>
                    </a:lnTo>
                    <a:lnTo>
                      <a:pt x="51" y="145"/>
                    </a:lnTo>
                    <a:lnTo>
                      <a:pt x="51" y="140"/>
                    </a:lnTo>
                    <a:lnTo>
                      <a:pt x="51" y="136"/>
                    </a:lnTo>
                    <a:lnTo>
                      <a:pt x="49" y="132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8"/>
                    </a:lnTo>
                    <a:lnTo>
                      <a:pt x="45" y="128"/>
                    </a:lnTo>
                    <a:close/>
                    <a:moveTo>
                      <a:pt x="194" y="151"/>
                    </a:moveTo>
                    <a:lnTo>
                      <a:pt x="192" y="147"/>
                    </a:lnTo>
                    <a:lnTo>
                      <a:pt x="190" y="147"/>
                    </a:lnTo>
                    <a:lnTo>
                      <a:pt x="186" y="140"/>
                    </a:lnTo>
                    <a:lnTo>
                      <a:pt x="170" y="132"/>
                    </a:lnTo>
                    <a:lnTo>
                      <a:pt x="170" y="132"/>
                    </a:lnTo>
                    <a:lnTo>
                      <a:pt x="165" y="130"/>
                    </a:lnTo>
                    <a:lnTo>
                      <a:pt x="163" y="130"/>
                    </a:lnTo>
                    <a:lnTo>
                      <a:pt x="157" y="128"/>
                    </a:lnTo>
                    <a:lnTo>
                      <a:pt x="153" y="126"/>
                    </a:lnTo>
                    <a:lnTo>
                      <a:pt x="153" y="124"/>
                    </a:lnTo>
                    <a:lnTo>
                      <a:pt x="153" y="120"/>
                    </a:lnTo>
                    <a:lnTo>
                      <a:pt x="157" y="118"/>
                    </a:lnTo>
                    <a:lnTo>
                      <a:pt x="157" y="116"/>
                    </a:lnTo>
                    <a:lnTo>
                      <a:pt x="155" y="113"/>
                    </a:lnTo>
                    <a:lnTo>
                      <a:pt x="153" y="113"/>
                    </a:lnTo>
                    <a:lnTo>
                      <a:pt x="149" y="111"/>
                    </a:lnTo>
                    <a:lnTo>
                      <a:pt x="138" y="111"/>
                    </a:lnTo>
                    <a:lnTo>
                      <a:pt x="136" y="111"/>
                    </a:lnTo>
                    <a:lnTo>
                      <a:pt x="134" y="109"/>
                    </a:lnTo>
                    <a:lnTo>
                      <a:pt x="130" y="105"/>
                    </a:lnTo>
                    <a:lnTo>
                      <a:pt x="124" y="99"/>
                    </a:lnTo>
                    <a:lnTo>
                      <a:pt x="120" y="93"/>
                    </a:lnTo>
                    <a:lnTo>
                      <a:pt x="118" y="93"/>
                    </a:lnTo>
                    <a:lnTo>
                      <a:pt x="118" y="89"/>
                    </a:lnTo>
                    <a:lnTo>
                      <a:pt x="118" y="84"/>
                    </a:lnTo>
                    <a:lnTo>
                      <a:pt x="114" y="76"/>
                    </a:lnTo>
                    <a:lnTo>
                      <a:pt x="109" y="74"/>
                    </a:lnTo>
                    <a:lnTo>
                      <a:pt x="107" y="72"/>
                    </a:lnTo>
                    <a:lnTo>
                      <a:pt x="105" y="70"/>
                    </a:lnTo>
                    <a:lnTo>
                      <a:pt x="103" y="68"/>
                    </a:lnTo>
                    <a:lnTo>
                      <a:pt x="95" y="60"/>
                    </a:lnTo>
                    <a:lnTo>
                      <a:pt x="93" y="58"/>
                    </a:lnTo>
                    <a:lnTo>
                      <a:pt x="91" y="53"/>
                    </a:lnTo>
                    <a:lnTo>
                      <a:pt x="91" y="51"/>
                    </a:lnTo>
                    <a:lnTo>
                      <a:pt x="91" y="49"/>
                    </a:lnTo>
                    <a:lnTo>
                      <a:pt x="95" y="49"/>
                    </a:lnTo>
                    <a:lnTo>
                      <a:pt x="95" y="47"/>
                    </a:lnTo>
                    <a:lnTo>
                      <a:pt x="93" y="43"/>
                    </a:lnTo>
                    <a:lnTo>
                      <a:pt x="91" y="41"/>
                    </a:lnTo>
                    <a:lnTo>
                      <a:pt x="91" y="37"/>
                    </a:lnTo>
                    <a:lnTo>
                      <a:pt x="101" y="33"/>
                    </a:lnTo>
                    <a:lnTo>
                      <a:pt x="101" y="31"/>
                    </a:lnTo>
                    <a:lnTo>
                      <a:pt x="103" y="31"/>
                    </a:lnTo>
                    <a:lnTo>
                      <a:pt x="109" y="29"/>
                    </a:lnTo>
                    <a:lnTo>
                      <a:pt x="111" y="18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9" y="10"/>
                    </a:lnTo>
                    <a:lnTo>
                      <a:pt x="95" y="10"/>
                    </a:lnTo>
                    <a:lnTo>
                      <a:pt x="95" y="6"/>
                    </a:lnTo>
                    <a:lnTo>
                      <a:pt x="91" y="6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8" y="6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8" y="16"/>
                    </a:lnTo>
                    <a:lnTo>
                      <a:pt x="56" y="18"/>
                    </a:lnTo>
                    <a:lnTo>
                      <a:pt x="51" y="16"/>
                    </a:lnTo>
                    <a:lnTo>
                      <a:pt x="47" y="16"/>
                    </a:lnTo>
                    <a:lnTo>
                      <a:pt x="45" y="12"/>
                    </a:lnTo>
                    <a:lnTo>
                      <a:pt x="43" y="18"/>
                    </a:lnTo>
                    <a:lnTo>
                      <a:pt x="39" y="22"/>
                    </a:lnTo>
                    <a:lnTo>
                      <a:pt x="39" y="26"/>
                    </a:lnTo>
                    <a:lnTo>
                      <a:pt x="35" y="20"/>
                    </a:lnTo>
                    <a:lnTo>
                      <a:pt x="33" y="20"/>
                    </a:lnTo>
                    <a:lnTo>
                      <a:pt x="33" y="18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4" y="29"/>
                    </a:lnTo>
                    <a:lnTo>
                      <a:pt x="10" y="35"/>
                    </a:lnTo>
                    <a:lnTo>
                      <a:pt x="10" y="37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2" y="47"/>
                    </a:lnTo>
                    <a:lnTo>
                      <a:pt x="6" y="47"/>
                    </a:lnTo>
                    <a:lnTo>
                      <a:pt x="6" y="49"/>
                    </a:lnTo>
                    <a:lnTo>
                      <a:pt x="6" y="51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6" y="64"/>
                    </a:lnTo>
                    <a:lnTo>
                      <a:pt x="16" y="66"/>
                    </a:lnTo>
                    <a:lnTo>
                      <a:pt x="16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4"/>
                    </a:lnTo>
                    <a:lnTo>
                      <a:pt x="22" y="70"/>
                    </a:lnTo>
                    <a:lnTo>
                      <a:pt x="29" y="62"/>
                    </a:lnTo>
                    <a:lnTo>
                      <a:pt x="35" y="60"/>
                    </a:lnTo>
                    <a:lnTo>
                      <a:pt x="39" y="60"/>
                    </a:lnTo>
                    <a:lnTo>
                      <a:pt x="41" y="60"/>
                    </a:lnTo>
                    <a:lnTo>
                      <a:pt x="51" y="64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60" y="76"/>
                    </a:lnTo>
                    <a:lnTo>
                      <a:pt x="60" y="78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4" y="93"/>
                    </a:lnTo>
                    <a:lnTo>
                      <a:pt x="70" y="95"/>
                    </a:lnTo>
                    <a:lnTo>
                      <a:pt x="72" y="97"/>
                    </a:lnTo>
                    <a:lnTo>
                      <a:pt x="74" y="97"/>
                    </a:lnTo>
                    <a:lnTo>
                      <a:pt x="74" y="103"/>
                    </a:lnTo>
                    <a:lnTo>
                      <a:pt x="82" y="103"/>
                    </a:lnTo>
                    <a:lnTo>
                      <a:pt x="87" y="107"/>
                    </a:lnTo>
                    <a:lnTo>
                      <a:pt x="89" y="111"/>
                    </a:lnTo>
                    <a:lnTo>
                      <a:pt x="91" y="113"/>
                    </a:lnTo>
                    <a:lnTo>
                      <a:pt x="95" y="116"/>
                    </a:lnTo>
                    <a:lnTo>
                      <a:pt x="95" y="120"/>
                    </a:lnTo>
                    <a:lnTo>
                      <a:pt x="105" y="128"/>
                    </a:lnTo>
                    <a:lnTo>
                      <a:pt x="114" y="128"/>
                    </a:lnTo>
                    <a:lnTo>
                      <a:pt x="116" y="130"/>
                    </a:lnTo>
                    <a:lnTo>
                      <a:pt x="118" y="134"/>
                    </a:lnTo>
                    <a:lnTo>
                      <a:pt x="124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5"/>
                    </a:lnTo>
                    <a:lnTo>
                      <a:pt x="138" y="147"/>
                    </a:lnTo>
                    <a:lnTo>
                      <a:pt x="140" y="155"/>
                    </a:lnTo>
                    <a:lnTo>
                      <a:pt x="143" y="155"/>
                    </a:lnTo>
                    <a:lnTo>
                      <a:pt x="147" y="155"/>
                    </a:lnTo>
                    <a:lnTo>
                      <a:pt x="149" y="155"/>
                    </a:lnTo>
                    <a:lnTo>
                      <a:pt x="151" y="155"/>
                    </a:lnTo>
                    <a:lnTo>
                      <a:pt x="151" y="157"/>
                    </a:lnTo>
                    <a:lnTo>
                      <a:pt x="153" y="161"/>
                    </a:lnTo>
                    <a:lnTo>
                      <a:pt x="153" y="167"/>
                    </a:lnTo>
                    <a:lnTo>
                      <a:pt x="153" y="171"/>
                    </a:lnTo>
                    <a:lnTo>
                      <a:pt x="157" y="176"/>
                    </a:lnTo>
                    <a:lnTo>
                      <a:pt x="157" y="184"/>
                    </a:lnTo>
                    <a:lnTo>
                      <a:pt x="153" y="184"/>
                    </a:lnTo>
                    <a:lnTo>
                      <a:pt x="153" y="190"/>
                    </a:lnTo>
                    <a:lnTo>
                      <a:pt x="153" y="192"/>
                    </a:lnTo>
                    <a:lnTo>
                      <a:pt x="151" y="196"/>
                    </a:lnTo>
                    <a:lnTo>
                      <a:pt x="149" y="198"/>
                    </a:lnTo>
                    <a:lnTo>
                      <a:pt x="149" y="203"/>
                    </a:lnTo>
                    <a:lnTo>
                      <a:pt x="153" y="203"/>
                    </a:lnTo>
                    <a:lnTo>
                      <a:pt x="155" y="200"/>
                    </a:lnTo>
                    <a:lnTo>
                      <a:pt x="157" y="200"/>
                    </a:lnTo>
                    <a:lnTo>
                      <a:pt x="159" y="194"/>
                    </a:lnTo>
                    <a:lnTo>
                      <a:pt x="163" y="192"/>
                    </a:lnTo>
                    <a:lnTo>
                      <a:pt x="163" y="184"/>
                    </a:lnTo>
                    <a:lnTo>
                      <a:pt x="167" y="180"/>
                    </a:lnTo>
                    <a:lnTo>
                      <a:pt x="170" y="180"/>
                    </a:lnTo>
                    <a:lnTo>
                      <a:pt x="172" y="180"/>
                    </a:lnTo>
                    <a:lnTo>
                      <a:pt x="176" y="180"/>
                    </a:lnTo>
                    <a:lnTo>
                      <a:pt x="176" y="176"/>
                    </a:lnTo>
                    <a:lnTo>
                      <a:pt x="174" y="174"/>
                    </a:lnTo>
                    <a:lnTo>
                      <a:pt x="174" y="171"/>
                    </a:lnTo>
                    <a:lnTo>
                      <a:pt x="170" y="167"/>
                    </a:lnTo>
                    <a:lnTo>
                      <a:pt x="167" y="167"/>
                    </a:lnTo>
                    <a:lnTo>
                      <a:pt x="163" y="163"/>
                    </a:lnTo>
                    <a:lnTo>
                      <a:pt x="163" y="161"/>
                    </a:lnTo>
                    <a:lnTo>
                      <a:pt x="165" y="157"/>
                    </a:lnTo>
                    <a:lnTo>
                      <a:pt x="167" y="153"/>
                    </a:lnTo>
                    <a:lnTo>
                      <a:pt x="170" y="149"/>
                    </a:lnTo>
                    <a:lnTo>
                      <a:pt x="172" y="147"/>
                    </a:lnTo>
                    <a:lnTo>
                      <a:pt x="174" y="147"/>
                    </a:lnTo>
                    <a:lnTo>
                      <a:pt x="176" y="147"/>
                    </a:lnTo>
                    <a:lnTo>
                      <a:pt x="178" y="149"/>
                    </a:lnTo>
                    <a:lnTo>
                      <a:pt x="186" y="149"/>
                    </a:lnTo>
                    <a:lnTo>
                      <a:pt x="186" y="153"/>
                    </a:lnTo>
                    <a:lnTo>
                      <a:pt x="186" y="155"/>
                    </a:lnTo>
                    <a:lnTo>
                      <a:pt x="186" y="155"/>
                    </a:lnTo>
                    <a:lnTo>
                      <a:pt x="188" y="159"/>
                    </a:lnTo>
                    <a:lnTo>
                      <a:pt x="192" y="159"/>
                    </a:lnTo>
                    <a:lnTo>
                      <a:pt x="194" y="157"/>
                    </a:lnTo>
                    <a:lnTo>
                      <a:pt x="196" y="155"/>
                    </a:lnTo>
                    <a:lnTo>
                      <a:pt x="196" y="155"/>
                    </a:lnTo>
                    <a:lnTo>
                      <a:pt x="194" y="151"/>
                    </a:lnTo>
                    <a:lnTo>
                      <a:pt x="194" y="151"/>
                    </a:lnTo>
                    <a:lnTo>
                      <a:pt x="194" y="15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1" name="Freeform 194"/>
              <p:cNvSpPr>
                <a:spLocks/>
              </p:cNvSpPr>
              <p:nvPr/>
            </p:nvSpPr>
            <p:spPr bwMode="auto">
              <a:xfrm>
                <a:off x="3249" y="1630"/>
                <a:ext cx="25" cy="87"/>
              </a:xfrm>
              <a:custGeom>
                <a:avLst/>
                <a:gdLst>
                  <a:gd name="T0" fmla="*/ 0 w 25"/>
                  <a:gd name="T1" fmla="*/ 45 h 87"/>
                  <a:gd name="T2" fmla="*/ 12 w 25"/>
                  <a:gd name="T3" fmla="*/ 85 h 87"/>
                  <a:gd name="T4" fmla="*/ 14 w 25"/>
                  <a:gd name="T5" fmla="*/ 87 h 87"/>
                  <a:gd name="T6" fmla="*/ 14 w 25"/>
                  <a:gd name="T7" fmla="*/ 83 h 87"/>
                  <a:gd name="T8" fmla="*/ 16 w 25"/>
                  <a:gd name="T9" fmla="*/ 79 h 87"/>
                  <a:gd name="T10" fmla="*/ 16 w 25"/>
                  <a:gd name="T11" fmla="*/ 62 h 87"/>
                  <a:gd name="T12" fmla="*/ 16 w 25"/>
                  <a:gd name="T13" fmla="*/ 62 h 87"/>
                  <a:gd name="T14" fmla="*/ 18 w 25"/>
                  <a:gd name="T15" fmla="*/ 58 h 87"/>
                  <a:gd name="T16" fmla="*/ 20 w 25"/>
                  <a:gd name="T17" fmla="*/ 56 h 87"/>
                  <a:gd name="T18" fmla="*/ 20 w 25"/>
                  <a:gd name="T19" fmla="*/ 54 h 87"/>
                  <a:gd name="T20" fmla="*/ 20 w 25"/>
                  <a:gd name="T21" fmla="*/ 50 h 87"/>
                  <a:gd name="T22" fmla="*/ 18 w 25"/>
                  <a:gd name="T23" fmla="*/ 47 h 87"/>
                  <a:gd name="T24" fmla="*/ 18 w 25"/>
                  <a:gd name="T25" fmla="*/ 43 h 87"/>
                  <a:gd name="T26" fmla="*/ 16 w 25"/>
                  <a:gd name="T27" fmla="*/ 41 h 87"/>
                  <a:gd name="T28" fmla="*/ 16 w 25"/>
                  <a:gd name="T29" fmla="*/ 43 h 87"/>
                  <a:gd name="T30" fmla="*/ 16 w 25"/>
                  <a:gd name="T31" fmla="*/ 45 h 87"/>
                  <a:gd name="T32" fmla="*/ 14 w 25"/>
                  <a:gd name="T33" fmla="*/ 45 h 87"/>
                  <a:gd name="T34" fmla="*/ 12 w 25"/>
                  <a:gd name="T35" fmla="*/ 47 h 87"/>
                  <a:gd name="T36" fmla="*/ 10 w 25"/>
                  <a:gd name="T37" fmla="*/ 45 h 87"/>
                  <a:gd name="T38" fmla="*/ 10 w 25"/>
                  <a:gd name="T39" fmla="*/ 25 h 87"/>
                  <a:gd name="T40" fmla="*/ 16 w 25"/>
                  <a:gd name="T41" fmla="*/ 21 h 87"/>
                  <a:gd name="T42" fmla="*/ 20 w 25"/>
                  <a:gd name="T43" fmla="*/ 21 h 87"/>
                  <a:gd name="T44" fmla="*/ 20 w 25"/>
                  <a:gd name="T45" fmla="*/ 16 h 87"/>
                  <a:gd name="T46" fmla="*/ 20 w 25"/>
                  <a:gd name="T47" fmla="*/ 4 h 87"/>
                  <a:gd name="T48" fmla="*/ 25 w 25"/>
                  <a:gd name="T49" fmla="*/ 0 h 87"/>
                  <a:gd name="T50" fmla="*/ 18 w 25"/>
                  <a:gd name="T51" fmla="*/ 2 h 87"/>
                  <a:gd name="T52" fmla="*/ 18 w 25"/>
                  <a:gd name="T53" fmla="*/ 4 h 87"/>
                  <a:gd name="T54" fmla="*/ 16 w 25"/>
                  <a:gd name="T55" fmla="*/ 8 h 87"/>
                  <a:gd name="T56" fmla="*/ 16 w 25"/>
                  <a:gd name="T57" fmla="*/ 10 h 87"/>
                  <a:gd name="T58" fmla="*/ 14 w 25"/>
                  <a:gd name="T59" fmla="*/ 10 h 87"/>
                  <a:gd name="T60" fmla="*/ 12 w 25"/>
                  <a:gd name="T61" fmla="*/ 8 h 87"/>
                  <a:gd name="T62" fmla="*/ 10 w 25"/>
                  <a:gd name="T63" fmla="*/ 14 h 87"/>
                  <a:gd name="T64" fmla="*/ 6 w 25"/>
                  <a:gd name="T65" fmla="*/ 16 h 87"/>
                  <a:gd name="T66" fmla="*/ 8 w 25"/>
                  <a:gd name="T67" fmla="*/ 18 h 87"/>
                  <a:gd name="T68" fmla="*/ 8 w 25"/>
                  <a:gd name="T69" fmla="*/ 23 h 87"/>
                  <a:gd name="T70" fmla="*/ 10 w 25"/>
                  <a:gd name="T71" fmla="*/ 25 h 87"/>
                  <a:gd name="T72" fmla="*/ 10 w 25"/>
                  <a:gd name="T73" fmla="*/ 25 h 87"/>
                  <a:gd name="T74" fmla="*/ 4 w 25"/>
                  <a:gd name="T75" fmla="*/ 37 h 87"/>
                  <a:gd name="T76" fmla="*/ 4 w 25"/>
                  <a:gd name="T77" fmla="*/ 41 h 87"/>
                  <a:gd name="T78" fmla="*/ 0 w 25"/>
                  <a:gd name="T79" fmla="*/ 45 h 87"/>
                  <a:gd name="T80" fmla="*/ 0 w 25"/>
                  <a:gd name="T81" fmla="*/ 45 h 87"/>
                  <a:gd name="T82" fmla="*/ 0 w 25"/>
                  <a:gd name="T83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" h="87">
                    <a:moveTo>
                      <a:pt x="0" y="45"/>
                    </a:moveTo>
                    <a:lnTo>
                      <a:pt x="12" y="85"/>
                    </a:lnTo>
                    <a:lnTo>
                      <a:pt x="14" y="87"/>
                    </a:lnTo>
                    <a:lnTo>
                      <a:pt x="14" y="83"/>
                    </a:lnTo>
                    <a:lnTo>
                      <a:pt x="16" y="79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18" y="47"/>
                    </a:lnTo>
                    <a:lnTo>
                      <a:pt x="18" y="43"/>
                    </a:lnTo>
                    <a:lnTo>
                      <a:pt x="16" y="41"/>
                    </a:lnTo>
                    <a:lnTo>
                      <a:pt x="16" y="43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7"/>
                    </a:lnTo>
                    <a:lnTo>
                      <a:pt x="10" y="45"/>
                    </a:lnTo>
                    <a:lnTo>
                      <a:pt x="10" y="25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0" y="16"/>
                    </a:lnTo>
                    <a:lnTo>
                      <a:pt x="20" y="4"/>
                    </a:lnTo>
                    <a:lnTo>
                      <a:pt x="25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4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4" y="37"/>
                    </a:lnTo>
                    <a:lnTo>
                      <a:pt x="4" y="4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2" name="Freeform 195"/>
              <p:cNvSpPr>
                <a:spLocks/>
              </p:cNvSpPr>
              <p:nvPr/>
            </p:nvSpPr>
            <p:spPr bwMode="auto">
              <a:xfrm>
                <a:off x="3249" y="1630"/>
                <a:ext cx="25" cy="87"/>
              </a:xfrm>
              <a:custGeom>
                <a:avLst/>
                <a:gdLst>
                  <a:gd name="T0" fmla="*/ 0 w 25"/>
                  <a:gd name="T1" fmla="*/ 45 h 87"/>
                  <a:gd name="T2" fmla="*/ 12 w 25"/>
                  <a:gd name="T3" fmla="*/ 85 h 87"/>
                  <a:gd name="T4" fmla="*/ 14 w 25"/>
                  <a:gd name="T5" fmla="*/ 87 h 87"/>
                  <a:gd name="T6" fmla="*/ 14 w 25"/>
                  <a:gd name="T7" fmla="*/ 83 h 87"/>
                  <a:gd name="T8" fmla="*/ 16 w 25"/>
                  <a:gd name="T9" fmla="*/ 79 h 87"/>
                  <a:gd name="T10" fmla="*/ 16 w 25"/>
                  <a:gd name="T11" fmla="*/ 62 h 87"/>
                  <a:gd name="T12" fmla="*/ 16 w 25"/>
                  <a:gd name="T13" fmla="*/ 62 h 87"/>
                  <a:gd name="T14" fmla="*/ 18 w 25"/>
                  <a:gd name="T15" fmla="*/ 58 h 87"/>
                  <a:gd name="T16" fmla="*/ 20 w 25"/>
                  <a:gd name="T17" fmla="*/ 56 h 87"/>
                  <a:gd name="T18" fmla="*/ 20 w 25"/>
                  <a:gd name="T19" fmla="*/ 54 h 87"/>
                  <a:gd name="T20" fmla="*/ 20 w 25"/>
                  <a:gd name="T21" fmla="*/ 50 h 87"/>
                  <a:gd name="T22" fmla="*/ 18 w 25"/>
                  <a:gd name="T23" fmla="*/ 47 h 87"/>
                  <a:gd name="T24" fmla="*/ 18 w 25"/>
                  <a:gd name="T25" fmla="*/ 43 h 87"/>
                  <a:gd name="T26" fmla="*/ 16 w 25"/>
                  <a:gd name="T27" fmla="*/ 41 h 87"/>
                  <a:gd name="T28" fmla="*/ 16 w 25"/>
                  <a:gd name="T29" fmla="*/ 43 h 87"/>
                  <a:gd name="T30" fmla="*/ 16 w 25"/>
                  <a:gd name="T31" fmla="*/ 45 h 87"/>
                  <a:gd name="T32" fmla="*/ 14 w 25"/>
                  <a:gd name="T33" fmla="*/ 45 h 87"/>
                  <a:gd name="T34" fmla="*/ 12 w 25"/>
                  <a:gd name="T35" fmla="*/ 47 h 87"/>
                  <a:gd name="T36" fmla="*/ 10 w 25"/>
                  <a:gd name="T37" fmla="*/ 45 h 87"/>
                  <a:gd name="T38" fmla="*/ 10 w 25"/>
                  <a:gd name="T39" fmla="*/ 25 h 87"/>
                  <a:gd name="T40" fmla="*/ 16 w 25"/>
                  <a:gd name="T41" fmla="*/ 21 h 87"/>
                  <a:gd name="T42" fmla="*/ 20 w 25"/>
                  <a:gd name="T43" fmla="*/ 21 h 87"/>
                  <a:gd name="T44" fmla="*/ 20 w 25"/>
                  <a:gd name="T45" fmla="*/ 16 h 87"/>
                  <a:gd name="T46" fmla="*/ 20 w 25"/>
                  <a:gd name="T47" fmla="*/ 4 h 87"/>
                  <a:gd name="T48" fmla="*/ 25 w 25"/>
                  <a:gd name="T49" fmla="*/ 0 h 87"/>
                  <a:gd name="T50" fmla="*/ 18 w 25"/>
                  <a:gd name="T51" fmla="*/ 2 h 87"/>
                  <a:gd name="T52" fmla="*/ 18 w 25"/>
                  <a:gd name="T53" fmla="*/ 4 h 87"/>
                  <a:gd name="T54" fmla="*/ 16 w 25"/>
                  <a:gd name="T55" fmla="*/ 8 h 87"/>
                  <a:gd name="T56" fmla="*/ 16 w 25"/>
                  <a:gd name="T57" fmla="*/ 10 h 87"/>
                  <a:gd name="T58" fmla="*/ 14 w 25"/>
                  <a:gd name="T59" fmla="*/ 10 h 87"/>
                  <a:gd name="T60" fmla="*/ 12 w 25"/>
                  <a:gd name="T61" fmla="*/ 8 h 87"/>
                  <a:gd name="T62" fmla="*/ 10 w 25"/>
                  <a:gd name="T63" fmla="*/ 14 h 87"/>
                  <a:gd name="T64" fmla="*/ 6 w 25"/>
                  <a:gd name="T65" fmla="*/ 16 h 87"/>
                  <a:gd name="T66" fmla="*/ 8 w 25"/>
                  <a:gd name="T67" fmla="*/ 18 h 87"/>
                  <a:gd name="T68" fmla="*/ 8 w 25"/>
                  <a:gd name="T69" fmla="*/ 23 h 87"/>
                  <a:gd name="T70" fmla="*/ 10 w 25"/>
                  <a:gd name="T71" fmla="*/ 25 h 87"/>
                  <a:gd name="T72" fmla="*/ 10 w 25"/>
                  <a:gd name="T73" fmla="*/ 25 h 87"/>
                  <a:gd name="T74" fmla="*/ 4 w 25"/>
                  <a:gd name="T75" fmla="*/ 37 h 87"/>
                  <a:gd name="T76" fmla="*/ 4 w 25"/>
                  <a:gd name="T77" fmla="*/ 41 h 87"/>
                  <a:gd name="T78" fmla="*/ 0 w 25"/>
                  <a:gd name="T79" fmla="*/ 45 h 87"/>
                  <a:gd name="T80" fmla="*/ 0 w 25"/>
                  <a:gd name="T81" fmla="*/ 45 h 87"/>
                  <a:gd name="T82" fmla="*/ 0 w 25"/>
                  <a:gd name="T83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" h="87">
                    <a:moveTo>
                      <a:pt x="0" y="45"/>
                    </a:moveTo>
                    <a:lnTo>
                      <a:pt x="12" y="85"/>
                    </a:lnTo>
                    <a:lnTo>
                      <a:pt x="14" y="87"/>
                    </a:lnTo>
                    <a:lnTo>
                      <a:pt x="14" y="83"/>
                    </a:lnTo>
                    <a:lnTo>
                      <a:pt x="16" y="79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18" y="47"/>
                    </a:lnTo>
                    <a:lnTo>
                      <a:pt x="18" y="43"/>
                    </a:lnTo>
                    <a:lnTo>
                      <a:pt x="16" y="41"/>
                    </a:lnTo>
                    <a:lnTo>
                      <a:pt x="16" y="43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7"/>
                    </a:lnTo>
                    <a:lnTo>
                      <a:pt x="10" y="45"/>
                    </a:lnTo>
                    <a:lnTo>
                      <a:pt x="10" y="25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0" y="16"/>
                    </a:lnTo>
                    <a:lnTo>
                      <a:pt x="20" y="4"/>
                    </a:lnTo>
                    <a:lnTo>
                      <a:pt x="25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4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4" y="37"/>
                    </a:lnTo>
                    <a:lnTo>
                      <a:pt x="4" y="4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3" name="Freeform 196"/>
              <p:cNvSpPr>
                <a:spLocks/>
              </p:cNvSpPr>
              <p:nvPr/>
            </p:nvSpPr>
            <p:spPr bwMode="auto">
              <a:xfrm>
                <a:off x="2528" y="1158"/>
                <a:ext cx="70" cy="80"/>
              </a:xfrm>
              <a:custGeom>
                <a:avLst/>
                <a:gdLst>
                  <a:gd name="T0" fmla="*/ 68 w 70"/>
                  <a:gd name="T1" fmla="*/ 39 h 80"/>
                  <a:gd name="T2" fmla="*/ 66 w 70"/>
                  <a:gd name="T3" fmla="*/ 35 h 80"/>
                  <a:gd name="T4" fmla="*/ 64 w 70"/>
                  <a:gd name="T5" fmla="*/ 29 h 80"/>
                  <a:gd name="T6" fmla="*/ 68 w 70"/>
                  <a:gd name="T7" fmla="*/ 26 h 80"/>
                  <a:gd name="T8" fmla="*/ 62 w 70"/>
                  <a:gd name="T9" fmla="*/ 24 h 80"/>
                  <a:gd name="T10" fmla="*/ 52 w 70"/>
                  <a:gd name="T11" fmla="*/ 24 h 80"/>
                  <a:gd name="T12" fmla="*/ 41 w 70"/>
                  <a:gd name="T13" fmla="*/ 20 h 80"/>
                  <a:gd name="T14" fmla="*/ 43 w 70"/>
                  <a:gd name="T15" fmla="*/ 16 h 80"/>
                  <a:gd name="T16" fmla="*/ 45 w 70"/>
                  <a:gd name="T17" fmla="*/ 14 h 80"/>
                  <a:gd name="T18" fmla="*/ 47 w 70"/>
                  <a:gd name="T19" fmla="*/ 10 h 80"/>
                  <a:gd name="T20" fmla="*/ 60 w 70"/>
                  <a:gd name="T21" fmla="*/ 4 h 80"/>
                  <a:gd name="T22" fmla="*/ 58 w 70"/>
                  <a:gd name="T23" fmla="*/ 2 h 80"/>
                  <a:gd name="T24" fmla="*/ 56 w 70"/>
                  <a:gd name="T25" fmla="*/ 0 h 80"/>
                  <a:gd name="T26" fmla="*/ 52 w 70"/>
                  <a:gd name="T27" fmla="*/ 4 h 80"/>
                  <a:gd name="T28" fmla="*/ 43 w 70"/>
                  <a:gd name="T29" fmla="*/ 2 h 80"/>
                  <a:gd name="T30" fmla="*/ 39 w 70"/>
                  <a:gd name="T31" fmla="*/ 4 h 80"/>
                  <a:gd name="T32" fmla="*/ 37 w 70"/>
                  <a:gd name="T33" fmla="*/ 8 h 80"/>
                  <a:gd name="T34" fmla="*/ 35 w 70"/>
                  <a:gd name="T35" fmla="*/ 10 h 80"/>
                  <a:gd name="T36" fmla="*/ 31 w 70"/>
                  <a:gd name="T37" fmla="*/ 12 h 80"/>
                  <a:gd name="T38" fmla="*/ 35 w 70"/>
                  <a:gd name="T39" fmla="*/ 14 h 80"/>
                  <a:gd name="T40" fmla="*/ 37 w 70"/>
                  <a:gd name="T41" fmla="*/ 16 h 80"/>
                  <a:gd name="T42" fmla="*/ 35 w 70"/>
                  <a:gd name="T43" fmla="*/ 18 h 80"/>
                  <a:gd name="T44" fmla="*/ 33 w 70"/>
                  <a:gd name="T45" fmla="*/ 20 h 80"/>
                  <a:gd name="T46" fmla="*/ 25 w 70"/>
                  <a:gd name="T47" fmla="*/ 22 h 80"/>
                  <a:gd name="T48" fmla="*/ 23 w 70"/>
                  <a:gd name="T49" fmla="*/ 20 h 80"/>
                  <a:gd name="T50" fmla="*/ 10 w 70"/>
                  <a:gd name="T51" fmla="*/ 26 h 80"/>
                  <a:gd name="T52" fmla="*/ 14 w 70"/>
                  <a:gd name="T53" fmla="*/ 29 h 80"/>
                  <a:gd name="T54" fmla="*/ 10 w 70"/>
                  <a:gd name="T55" fmla="*/ 35 h 80"/>
                  <a:gd name="T56" fmla="*/ 8 w 70"/>
                  <a:gd name="T57" fmla="*/ 35 h 80"/>
                  <a:gd name="T58" fmla="*/ 10 w 70"/>
                  <a:gd name="T59" fmla="*/ 41 h 80"/>
                  <a:gd name="T60" fmla="*/ 14 w 70"/>
                  <a:gd name="T61" fmla="*/ 43 h 80"/>
                  <a:gd name="T62" fmla="*/ 20 w 70"/>
                  <a:gd name="T63" fmla="*/ 41 h 80"/>
                  <a:gd name="T64" fmla="*/ 25 w 70"/>
                  <a:gd name="T65" fmla="*/ 45 h 80"/>
                  <a:gd name="T66" fmla="*/ 18 w 70"/>
                  <a:gd name="T67" fmla="*/ 47 h 80"/>
                  <a:gd name="T68" fmla="*/ 14 w 70"/>
                  <a:gd name="T69" fmla="*/ 51 h 80"/>
                  <a:gd name="T70" fmla="*/ 12 w 70"/>
                  <a:gd name="T71" fmla="*/ 58 h 80"/>
                  <a:gd name="T72" fmla="*/ 10 w 70"/>
                  <a:gd name="T73" fmla="*/ 64 h 80"/>
                  <a:gd name="T74" fmla="*/ 4 w 70"/>
                  <a:gd name="T75" fmla="*/ 64 h 80"/>
                  <a:gd name="T76" fmla="*/ 2 w 70"/>
                  <a:gd name="T77" fmla="*/ 66 h 80"/>
                  <a:gd name="T78" fmla="*/ 4 w 70"/>
                  <a:gd name="T79" fmla="*/ 68 h 80"/>
                  <a:gd name="T80" fmla="*/ 0 w 70"/>
                  <a:gd name="T81" fmla="*/ 70 h 80"/>
                  <a:gd name="T82" fmla="*/ 10 w 70"/>
                  <a:gd name="T83" fmla="*/ 72 h 80"/>
                  <a:gd name="T84" fmla="*/ 8 w 70"/>
                  <a:gd name="T85" fmla="*/ 76 h 80"/>
                  <a:gd name="T86" fmla="*/ 12 w 70"/>
                  <a:gd name="T87" fmla="*/ 78 h 80"/>
                  <a:gd name="T88" fmla="*/ 10 w 70"/>
                  <a:gd name="T89" fmla="*/ 80 h 80"/>
                  <a:gd name="T90" fmla="*/ 10 w 70"/>
                  <a:gd name="T91" fmla="*/ 80 h 80"/>
                  <a:gd name="T92" fmla="*/ 25 w 70"/>
                  <a:gd name="T93" fmla="*/ 78 h 80"/>
                  <a:gd name="T94" fmla="*/ 31 w 70"/>
                  <a:gd name="T95" fmla="*/ 72 h 80"/>
                  <a:gd name="T96" fmla="*/ 33 w 70"/>
                  <a:gd name="T97" fmla="*/ 72 h 80"/>
                  <a:gd name="T98" fmla="*/ 37 w 70"/>
                  <a:gd name="T99" fmla="*/ 72 h 80"/>
                  <a:gd name="T100" fmla="*/ 45 w 70"/>
                  <a:gd name="T101" fmla="*/ 66 h 80"/>
                  <a:gd name="T102" fmla="*/ 52 w 70"/>
                  <a:gd name="T103" fmla="*/ 64 h 80"/>
                  <a:gd name="T104" fmla="*/ 62 w 70"/>
                  <a:gd name="T105" fmla="*/ 60 h 80"/>
                  <a:gd name="T106" fmla="*/ 66 w 70"/>
                  <a:gd name="T107" fmla="*/ 53 h 80"/>
                  <a:gd name="T108" fmla="*/ 66 w 70"/>
                  <a:gd name="T109" fmla="*/ 49 h 80"/>
                  <a:gd name="T110" fmla="*/ 68 w 70"/>
                  <a:gd name="T111" fmla="*/ 41 h 80"/>
                  <a:gd name="T112" fmla="*/ 68 w 70"/>
                  <a:gd name="T113" fmla="*/ 4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0" h="80">
                    <a:moveTo>
                      <a:pt x="68" y="41"/>
                    </a:moveTo>
                    <a:lnTo>
                      <a:pt x="68" y="39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1"/>
                    </a:lnTo>
                    <a:lnTo>
                      <a:pt x="64" y="29"/>
                    </a:lnTo>
                    <a:lnTo>
                      <a:pt x="64" y="26"/>
                    </a:lnTo>
                    <a:lnTo>
                      <a:pt x="68" y="26"/>
                    </a:lnTo>
                    <a:lnTo>
                      <a:pt x="70" y="26"/>
                    </a:lnTo>
                    <a:lnTo>
                      <a:pt x="62" y="24"/>
                    </a:lnTo>
                    <a:lnTo>
                      <a:pt x="56" y="18"/>
                    </a:lnTo>
                    <a:lnTo>
                      <a:pt x="52" y="24"/>
                    </a:lnTo>
                    <a:lnTo>
                      <a:pt x="47" y="24"/>
                    </a:lnTo>
                    <a:lnTo>
                      <a:pt x="41" y="20"/>
                    </a:lnTo>
                    <a:lnTo>
                      <a:pt x="41" y="18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7" y="10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49" y="2"/>
                    </a:lnTo>
                    <a:lnTo>
                      <a:pt x="43" y="2"/>
                    </a:lnTo>
                    <a:lnTo>
                      <a:pt x="41" y="4"/>
                    </a:lnTo>
                    <a:lnTo>
                      <a:pt x="39" y="4"/>
                    </a:lnTo>
                    <a:lnTo>
                      <a:pt x="37" y="4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1" y="22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3" y="20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10" y="41"/>
                    </a:lnTo>
                    <a:lnTo>
                      <a:pt x="14" y="41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0" y="41"/>
                    </a:lnTo>
                    <a:lnTo>
                      <a:pt x="25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8" y="47"/>
                    </a:lnTo>
                    <a:lnTo>
                      <a:pt x="18" y="51"/>
                    </a:lnTo>
                    <a:lnTo>
                      <a:pt x="14" y="51"/>
                    </a:lnTo>
                    <a:lnTo>
                      <a:pt x="12" y="53"/>
                    </a:lnTo>
                    <a:lnTo>
                      <a:pt x="12" y="58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0" y="72"/>
                    </a:lnTo>
                    <a:lnTo>
                      <a:pt x="6" y="78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10" y="78"/>
                    </a:lnTo>
                    <a:lnTo>
                      <a:pt x="10" y="80"/>
                    </a:lnTo>
                    <a:lnTo>
                      <a:pt x="8" y="80"/>
                    </a:lnTo>
                    <a:lnTo>
                      <a:pt x="10" y="80"/>
                    </a:lnTo>
                    <a:lnTo>
                      <a:pt x="14" y="80"/>
                    </a:lnTo>
                    <a:lnTo>
                      <a:pt x="25" y="78"/>
                    </a:lnTo>
                    <a:lnTo>
                      <a:pt x="27" y="76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3" y="72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1" y="68"/>
                    </a:lnTo>
                    <a:lnTo>
                      <a:pt x="45" y="66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62" y="64"/>
                    </a:lnTo>
                    <a:lnTo>
                      <a:pt x="62" y="60"/>
                    </a:lnTo>
                    <a:lnTo>
                      <a:pt x="66" y="60"/>
                    </a:lnTo>
                    <a:lnTo>
                      <a:pt x="66" y="53"/>
                    </a:lnTo>
                    <a:lnTo>
                      <a:pt x="66" y="51"/>
                    </a:lnTo>
                    <a:lnTo>
                      <a:pt x="66" y="49"/>
                    </a:lnTo>
                    <a:lnTo>
                      <a:pt x="68" y="45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4" name="Freeform 197"/>
              <p:cNvSpPr>
                <a:spLocks/>
              </p:cNvSpPr>
              <p:nvPr/>
            </p:nvSpPr>
            <p:spPr bwMode="auto">
              <a:xfrm>
                <a:off x="2528" y="1158"/>
                <a:ext cx="70" cy="80"/>
              </a:xfrm>
              <a:custGeom>
                <a:avLst/>
                <a:gdLst>
                  <a:gd name="T0" fmla="*/ 68 w 70"/>
                  <a:gd name="T1" fmla="*/ 39 h 80"/>
                  <a:gd name="T2" fmla="*/ 66 w 70"/>
                  <a:gd name="T3" fmla="*/ 35 h 80"/>
                  <a:gd name="T4" fmla="*/ 64 w 70"/>
                  <a:gd name="T5" fmla="*/ 29 h 80"/>
                  <a:gd name="T6" fmla="*/ 68 w 70"/>
                  <a:gd name="T7" fmla="*/ 26 h 80"/>
                  <a:gd name="T8" fmla="*/ 62 w 70"/>
                  <a:gd name="T9" fmla="*/ 24 h 80"/>
                  <a:gd name="T10" fmla="*/ 52 w 70"/>
                  <a:gd name="T11" fmla="*/ 24 h 80"/>
                  <a:gd name="T12" fmla="*/ 41 w 70"/>
                  <a:gd name="T13" fmla="*/ 20 h 80"/>
                  <a:gd name="T14" fmla="*/ 43 w 70"/>
                  <a:gd name="T15" fmla="*/ 16 h 80"/>
                  <a:gd name="T16" fmla="*/ 45 w 70"/>
                  <a:gd name="T17" fmla="*/ 14 h 80"/>
                  <a:gd name="T18" fmla="*/ 47 w 70"/>
                  <a:gd name="T19" fmla="*/ 10 h 80"/>
                  <a:gd name="T20" fmla="*/ 60 w 70"/>
                  <a:gd name="T21" fmla="*/ 4 h 80"/>
                  <a:gd name="T22" fmla="*/ 58 w 70"/>
                  <a:gd name="T23" fmla="*/ 2 h 80"/>
                  <a:gd name="T24" fmla="*/ 56 w 70"/>
                  <a:gd name="T25" fmla="*/ 0 h 80"/>
                  <a:gd name="T26" fmla="*/ 52 w 70"/>
                  <a:gd name="T27" fmla="*/ 4 h 80"/>
                  <a:gd name="T28" fmla="*/ 43 w 70"/>
                  <a:gd name="T29" fmla="*/ 2 h 80"/>
                  <a:gd name="T30" fmla="*/ 39 w 70"/>
                  <a:gd name="T31" fmla="*/ 4 h 80"/>
                  <a:gd name="T32" fmla="*/ 37 w 70"/>
                  <a:gd name="T33" fmla="*/ 8 h 80"/>
                  <a:gd name="T34" fmla="*/ 35 w 70"/>
                  <a:gd name="T35" fmla="*/ 10 h 80"/>
                  <a:gd name="T36" fmla="*/ 31 w 70"/>
                  <a:gd name="T37" fmla="*/ 12 h 80"/>
                  <a:gd name="T38" fmla="*/ 35 w 70"/>
                  <a:gd name="T39" fmla="*/ 14 h 80"/>
                  <a:gd name="T40" fmla="*/ 37 w 70"/>
                  <a:gd name="T41" fmla="*/ 16 h 80"/>
                  <a:gd name="T42" fmla="*/ 35 w 70"/>
                  <a:gd name="T43" fmla="*/ 18 h 80"/>
                  <a:gd name="T44" fmla="*/ 33 w 70"/>
                  <a:gd name="T45" fmla="*/ 20 h 80"/>
                  <a:gd name="T46" fmla="*/ 25 w 70"/>
                  <a:gd name="T47" fmla="*/ 22 h 80"/>
                  <a:gd name="T48" fmla="*/ 23 w 70"/>
                  <a:gd name="T49" fmla="*/ 20 h 80"/>
                  <a:gd name="T50" fmla="*/ 10 w 70"/>
                  <a:gd name="T51" fmla="*/ 26 h 80"/>
                  <a:gd name="T52" fmla="*/ 14 w 70"/>
                  <a:gd name="T53" fmla="*/ 29 h 80"/>
                  <a:gd name="T54" fmla="*/ 10 w 70"/>
                  <a:gd name="T55" fmla="*/ 35 h 80"/>
                  <a:gd name="T56" fmla="*/ 8 w 70"/>
                  <a:gd name="T57" fmla="*/ 35 h 80"/>
                  <a:gd name="T58" fmla="*/ 10 w 70"/>
                  <a:gd name="T59" fmla="*/ 41 h 80"/>
                  <a:gd name="T60" fmla="*/ 14 w 70"/>
                  <a:gd name="T61" fmla="*/ 43 h 80"/>
                  <a:gd name="T62" fmla="*/ 20 w 70"/>
                  <a:gd name="T63" fmla="*/ 41 h 80"/>
                  <a:gd name="T64" fmla="*/ 25 w 70"/>
                  <a:gd name="T65" fmla="*/ 45 h 80"/>
                  <a:gd name="T66" fmla="*/ 18 w 70"/>
                  <a:gd name="T67" fmla="*/ 47 h 80"/>
                  <a:gd name="T68" fmla="*/ 14 w 70"/>
                  <a:gd name="T69" fmla="*/ 51 h 80"/>
                  <a:gd name="T70" fmla="*/ 12 w 70"/>
                  <a:gd name="T71" fmla="*/ 58 h 80"/>
                  <a:gd name="T72" fmla="*/ 10 w 70"/>
                  <a:gd name="T73" fmla="*/ 64 h 80"/>
                  <a:gd name="T74" fmla="*/ 4 w 70"/>
                  <a:gd name="T75" fmla="*/ 64 h 80"/>
                  <a:gd name="T76" fmla="*/ 2 w 70"/>
                  <a:gd name="T77" fmla="*/ 66 h 80"/>
                  <a:gd name="T78" fmla="*/ 4 w 70"/>
                  <a:gd name="T79" fmla="*/ 68 h 80"/>
                  <a:gd name="T80" fmla="*/ 0 w 70"/>
                  <a:gd name="T81" fmla="*/ 70 h 80"/>
                  <a:gd name="T82" fmla="*/ 10 w 70"/>
                  <a:gd name="T83" fmla="*/ 72 h 80"/>
                  <a:gd name="T84" fmla="*/ 8 w 70"/>
                  <a:gd name="T85" fmla="*/ 76 h 80"/>
                  <a:gd name="T86" fmla="*/ 12 w 70"/>
                  <a:gd name="T87" fmla="*/ 78 h 80"/>
                  <a:gd name="T88" fmla="*/ 10 w 70"/>
                  <a:gd name="T89" fmla="*/ 80 h 80"/>
                  <a:gd name="T90" fmla="*/ 10 w 70"/>
                  <a:gd name="T91" fmla="*/ 80 h 80"/>
                  <a:gd name="T92" fmla="*/ 25 w 70"/>
                  <a:gd name="T93" fmla="*/ 78 h 80"/>
                  <a:gd name="T94" fmla="*/ 31 w 70"/>
                  <a:gd name="T95" fmla="*/ 72 h 80"/>
                  <a:gd name="T96" fmla="*/ 33 w 70"/>
                  <a:gd name="T97" fmla="*/ 72 h 80"/>
                  <a:gd name="T98" fmla="*/ 37 w 70"/>
                  <a:gd name="T99" fmla="*/ 72 h 80"/>
                  <a:gd name="T100" fmla="*/ 45 w 70"/>
                  <a:gd name="T101" fmla="*/ 66 h 80"/>
                  <a:gd name="T102" fmla="*/ 52 w 70"/>
                  <a:gd name="T103" fmla="*/ 64 h 80"/>
                  <a:gd name="T104" fmla="*/ 62 w 70"/>
                  <a:gd name="T105" fmla="*/ 60 h 80"/>
                  <a:gd name="T106" fmla="*/ 66 w 70"/>
                  <a:gd name="T107" fmla="*/ 53 h 80"/>
                  <a:gd name="T108" fmla="*/ 66 w 70"/>
                  <a:gd name="T109" fmla="*/ 49 h 80"/>
                  <a:gd name="T110" fmla="*/ 68 w 70"/>
                  <a:gd name="T111" fmla="*/ 41 h 80"/>
                  <a:gd name="T112" fmla="*/ 68 w 70"/>
                  <a:gd name="T113" fmla="*/ 4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0" h="80">
                    <a:moveTo>
                      <a:pt x="68" y="41"/>
                    </a:moveTo>
                    <a:lnTo>
                      <a:pt x="68" y="39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1"/>
                    </a:lnTo>
                    <a:lnTo>
                      <a:pt x="64" y="29"/>
                    </a:lnTo>
                    <a:lnTo>
                      <a:pt x="64" y="26"/>
                    </a:lnTo>
                    <a:lnTo>
                      <a:pt x="68" y="26"/>
                    </a:lnTo>
                    <a:lnTo>
                      <a:pt x="70" y="26"/>
                    </a:lnTo>
                    <a:lnTo>
                      <a:pt x="62" y="24"/>
                    </a:lnTo>
                    <a:lnTo>
                      <a:pt x="56" y="18"/>
                    </a:lnTo>
                    <a:lnTo>
                      <a:pt x="52" y="24"/>
                    </a:lnTo>
                    <a:lnTo>
                      <a:pt x="47" y="24"/>
                    </a:lnTo>
                    <a:lnTo>
                      <a:pt x="41" y="20"/>
                    </a:lnTo>
                    <a:lnTo>
                      <a:pt x="41" y="18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7" y="10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49" y="2"/>
                    </a:lnTo>
                    <a:lnTo>
                      <a:pt x="43" y="2"/>
                    </a:lnTo>
                    <a:lnTo>
                      <a:pt x="41" y="4"/>
                    </a:lnTo>
                    <a:lnTo>
                      <a:pt x="39" y="4"/>
                    </a:lnTo>
                    <a:lnTo>
                      <a:pt x="37" y="4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1" y="22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3" y="20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10" y="41"/>
                    </a:lnTo>
                    <a:lnTo>
                      <a:pt x="14" y="41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0" y="41"/>
                    </a:lnTo>
                    <a:lnTo>
                      <a:pt x="25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8" y="47"/>
                    </a:lnTo>
                    <a:lnTo>
                      <a:pt x="18" y="51"/>
                    </a:lnTo>
                    <a:lnTo>
                      <a:pt x="14" y="51"/>
                    </a:lnTo>
                    <a:lnTo>
                      <a:pt x="12" y="53"/>
                    </a:lnTo>
                    <a:lnTo>
                      <a:pt x="12" y="58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0" y="72"/>
                    </a:lnTo>
                    <a:lnTo>
                      <a:pt x="6" y="78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10" y="78"/>
                    </a:lnTo>
                    <a:lnTo>
                      <a:pt x="10" y="80"/>
                    </a:lnTo>
                    <a:lnTo>
                      <a:pt x="8" y="80"/>
                    </a:lnTo>
                    <a:lnTo>
                      <a:pt x="10" y="80"/>
                    </a:lnTo>
                    <a:lnTo>
                      <a:pt x="14" y="80"/>
                    </a:lnTo>
                    <a:lnTo>
                      <a:pt x="25" y="78"/>
                    </a:lnTo>
                    <a:lnTo>
                      <a:pt x="27" y="76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3" y="72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1" y="68"/>
                    </a:lnTo>
                    <a:lnTo>
                      <a:pt x="45" y="66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62" y="64"/>
                    </a:lnTo>
                    <a:lnTo>
                      <a:pt x="62" y="60"/>
                    </a:lnTo>
                    <a:lnTo>
                      <a:pt x="66" y="60"/>
                    </a:lnTo>
                    <a:lnTo>
                      <a:pt x="66" y="53"/>
                    </a:lnTo>
                    <a:lnTo>
                      <a:pt x="66" y="51"/>
                    </a:lnTo>
                    <a:lnTo>
                      <a:pt x="66" y="49"/>
                    </a:lnTo>
                    <a:lnTo>
                      <a:pt x="68" y="45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8" y="4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5" name="Freeform 198"/>
              <p:cNvSpPr>
                <a:spLocks/>
              </p:cNvSpPr>
              <p:nvPr/>
            </p:nvSpPr>
            <p:spPr bwMode="auto">
              <a:xfrm>
                <a:off x="3321" y="1545"/>
                <a:ext cx="170" cy="180"/>
              </a:xfrm>
              <a:custGeom>
                <a:avLst/>
                <a:gdLst>
                  <a:gd name="T0" fmla="*/ 166 w 170"/>
                  <a:gd name="T1" fmla="*/ 151 h 180"/>
                  <a:gd name="T2" fmla="*/ 162 w 170"/>
                  <a:gd name="T3" fmla="*/ 141 h 180"/>
                  <a:gd name="T4" fmla="*/ 160 w 170"/>
                  <a:gd name="T5" fmla="*/ 139 h 180"/>
                  <a:gd name="T6" fmla="*/ 154 w 170"/>
                  <a:gd name="T7" fmla="*/ 137 h 180"/>
                  <a:gd name="T8" fmla="*/ 156 w 170"/>
                  <a:gd name="T9" fmla="*/ 122 h 180"/>
                  <a:gd name="T10" fmla="*/ 149 w 170"/>
                  <a:gd name="T11" fmla="*/ 110 h 180"/>
                  <a:gd name="T12" fmla="*/ 145 w 170"/>
                  <a:gd name="T13" fmla="*/ 106 h 180"/>
                  <a:gd name="T14" fmla="*/ 137 w 170"/>
                  <a:gd name="T15" fmla="*/ 99 h 180"/>
                  <a:gd name="T16" fmla="*/ 133 w 170"/>
                  <a:gd name="T17" fmla="*/ 97 h 180"/>
                  <a:gd name="T18" fmla="*/ 127 w 170"/>
                  <a:gd name="T19" fmla="*/ 85 h 180"/>
                  <a:gd name="T20" fmla="*/ 123 w 170"/>
                  <a:gd name="T21" fmla="*/ 83 h 180"/>
                  <a:gd name="T22" fmla="*/ 114 w 170"/>
                  <a:gd name="T23" fmla="*/ 77 h 180"/>
                  <a:gd name="T24" fmla="*/ 110 w 170"/>
                  <a:gd name="T25" fmla="*/ 72 h 180"/>
                  <a:gd name="T26" fmla="*/ 110 w 170"/>
                  <a:gd name="T27" fmla="*/ 68 h 180"/>
                  <a:gd name="T28" fmla="*/ 110 w 170"/>
                  <a:gd name="T29" fmla="*/ 64 h 180"/>
                  <a:gd name="T30" fmla="*/ 112 w 170"/>
                  <a:gd name="T31" fmla="*/ 58 h 180"/>
                  <a:gd name="T32" fmla="*/ 116 w 170"/>
                  <a:gd name="T33" fmla="*/ 50 h 180"/>
                  <a:gd name="T34" fmla="*/ 120 w 170"/>
                  <a:gd name="T35" fmla="*/ 48 h 180"/>
                  <a:gd name="T36" fmla="*/ 118 w 170"/>
                  <a:gd name="T37" fmla="*/ 41 h 180"/>
                  <a:gd name="T38" fmla="*/ 116 w 170"/>
                  <a:gd name="T39" fmla="*/ 37 h 180"/>
                  <a:gd name="T40" fmla="*/ 120 w 170"/>
                  <a:gd name="T41" fmla="*/ 31 h 180"/>
                  <a:gd name="T42" fmla="*/ 114 w 170"/>
                  <a:gd name="T43" fmla="*/ 33 h 180"/>
                  <a:gd name="T44" fmla="*/ 110 w 170"/>
                  <a:gd name="T45" fmla="*/ 29 h 180"/>
                  <a:gd name="T46" fmla="*/ 104 w 170"/>
                  <a:gd name="T47" fmla="*/ 23 h 180"/>
                  <a:gd name="T48" fmla="*/ 94 w 170"/>
                  <a:gd name="T49" fmla="*/ 6 h 180"/>
                  <a:gd name="T50" fmla="*/ 83 w 170"/>
                  <a:gd name="T51" fmla="*/ 6 h 180"/>
                  <a:gd name="T52" fmla="*/ 83 w 170"/>
                  <a:gd name="T53" fmla="*/ 0 h 180"/>
                  <a:gd name="T54" fmla="*/ 77 w 170"/>
                  <a:gd name="T55" fmla="*/ 0 h 180"/>
                  <a:gd name="T56" fmla="*/ 73 w 170"/>
                  <a:gd name="T57" fmla="*/ 2 h 180"/>
                  <a:gd name="T58" fmla="*/ 58 w 170"/>
                  <a:gd name="T59" fmla="*/ 0 h 180"/>
                  <a:gd name="T60" fmla="*/ 56 w 170"/>
                  <a:gd name="T61" fmla="*/ 4 h 180"/>
                  <a:gd name="T62" fmla="*/ 50 w 170"/>
                  <a:gd name="T63" fmla="*/ 8 h 180"/>
                  <a:gd name="T64" fmla="*/ 48 w 170"/>
                  <a:gd name="T65" fmla="*/ 14 h 180"/>
                  <a:gd name="T66" fmla="*/ 42 w 170"/>
                  <a:gd name="T67" fmla="*/ 16 h 180"/>
                  <a:gd name="T68" fmla="*/ 38 w 170"/>
                  <a:gd name="T69" fmla="*/ 16 h 180"/>
                  <a:gd name="T70" fmla="*/ 36 w 170"/>
                  <a:gd name="T71" fmla="*/ 25 h 180"/>
                  <a:gd name="T72" fmla="*/ 40 w 170"/>
                  <a:gd name="T73" fmla="*/ 29 h 180"/>
                  <a:gd name="T74" fmla="*/ 40 w 170"/>
                  <a:gd name="T75" fmla="*/ 35 h 180"/>
                  <a:gd name="T76" fmla="*/ 40 w 170"/>
                  <a:gd name="T77" fmla="*/ 48 h 180"/>
                  <a:gd name="T78" fmla="*/ 38 w 170"/>
                  <a:gd name="T79" fmla="*/ 54 h 180"/>
                  <a:gd name="T80" fmla="*/ 42 w 170"/>
                  <a:gd name="T81" fmla="*/ 60 h 180"/>
                  <a:gd name="T82" fmla="*/ 36 w 170"/>
                  <a:gd name="T83" fmla="*/ 64 h 180"/>
                  <a:gd name="T84" fmla="*/ 17 w 170"/>
                  <a:gd name="T85" fmla="*/ 72 h 180"/>
                  <a:gd name="T86" fmla="*/ 0 w 170"/>
                  <a:gd name="T87" fmla="*/ 87 h 180"/>
                  <a:gd name="T88" fmla="*/ 7 w 170"/>
                  <a:gd name="T89" fmla="*/ 99 h 180"/>
                  <a:gd name="T90" fmla="*/ 13 w 170"/>
                  <a:gd name="T91" fmla="*/ 110 h 180"/>
                  <a:gd name="T92" fmla="*/ 15 w 170"/>
                  <a:gd name="T93" fmla="*/ 116 h 180"/>
                  <a:gd name="T94" fmla="*/ 40 w 170"/>
                  <a:gd name="T95" fmla="*/ 124 h 180"/>
                  <a:gd name="T96" fmla="*/ 46 w 170"/>
                  <a:gd name="T97" fmla="*/ 128 h 180"/>
                  <a:gd name="T98" fmla="*/ 58 w 170"/>
                  <a:gd name="T99" fmla="*/ 137 h 180"/>
                  <a:gd name="T100" fmla="*/ 110 w 170"/>
                  <a:gd name="T101" fmla="*/ 178 h 180"/>
                  <a:gd name="T102" fmla="*/ 143 w 170"/>
                  <a:gd name="T103" fmla="*/ 180 h 180"/>
                  <a:gd name="T104" fmla="*/ 143 w 170"/>
                  <a:gd name="T105" fmla="*/ 178 h 180"/>
                  <a:gd name="T106" fmla="*/ 147 w 170"/>
                  <a:gd name="T107" fmla="*/ 166 h 180"/>
                  <a:gd name="T108" fmla="*/ 149 w 170"/>
                  <a:gd name="T109" fmla="*/ 161 h 180"/>
                  <a:gd name="T110" fmla="*/ 164 w 170"/>
                  <a:gd name="T111" fmla="*/ 161 h 180"/>
                  <a:gd name="T112" fmla="*/ 170 w 170"/>
                  <a:gd name="T113" fmla="*/ 157 h 180"/>
                  <a:gd name="T114" fmla="*/ 170 w 170"/>
                  <a:gd name="T115" fmla="*/ 153 h 180"/>
                  <a:gd name="T116" fmla="*/ 170 w 170"/>
                  <a:gd name="T117" fmla="*/ 15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0" h="180">
                    <a:moveTo>
                      <a:pt x="170" y="153"/>
                    </a:moveTo>
                    <a:lnTo>
                      <a:pt x="166" y="151"/>
                    </a:lnTo>
                    <a:lnTo>
                      <a:pt x="164" y="149"/>
                    </a:lnTo>
                    <a:lnTo>
                      <a:pt x="162" y="141"/>
                    </a:lnTo>
                    <a:lnTo>
                      <a:pt x="160" y="141"/>
                    </a:lnTo>
                    <a:lnTo>
                      <a:pt x="160" y="139"/>
                    </a:lnTo>
                    <a:lnTo>
                      <a:pt x="156" y="137"/>
                    </a:lnTo>
                    <a:lnTo>
                      <a:pt x="154" y="137"/>
                    </a:lnTo>
                    <a:lnTo>
                      <a:pt x="154" y="126"/>
                    </a:lnTo>
                    <a:lnTo>
                      <a:pt x="156" y="122"/>
                    </a:lnTo>
                    <a:lnTo>
                      <a:pt x="156" y="120"/>
                    </a:lnTo>
                    <a:lnTo>
                      <a:pt x="149" y="110"/>
                    </a:lnTo>
                    <a:lnTo>
                      <a:pt x="147" y="106"/>
                    </a:lnTo>
                    <a:lnTo>
                      <a:pt x="145" y="106"/>
                    </a:lnTo>
                    <a:lnTo>
                      <a:pt x="141" y="106"/>
                    </a:lnTo>
                    <a:lnTo>
                      <a:pt x="137" y="99"/>
                    </a:lnTo>
                    <a:lnTo>
                      <a:pt x="133" y="97"/>
                    </a:lnTo>
                    <a:lnTo>
                      <a:pt x="133" y="97"/>
                    </a:lnTo>
                    <a:lnTo>
                      <a:pt x="127" y="97"/>
                    </a:lnTo>
                    <a:lnTo>
                      <a:pt x="127" y="85"/>
                    </a:lnTo>
                    <a:lnTo>
                      <a:pt x="125" y="85"/>
                    </a:lnTo>
                    <a:lnTo>
                      <a:pt x="123" y="83"/>
                    </a:lnTo>
                    <a:lnTo>
                      <a:pt x="116" y="81"/>
                    </a:lnTo>
                    <a:lnTo>
                      <a:pt x="114" y="77"/>
                    </a:lnTo>
                    <a:lnTo>
                      <a:pt x="110" y="74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10" y="62"/>
                    </a:lnTo>
                    <a:lnTo>
                      <a:pt x="112" y="58"/>
                    </a:lnTo>
                    <a:lnTo>
                      <a:pt x="116" y="58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20" y="48"/>
                    </a:lnTo>
                    <a:lnTo>
                      <a:pt x="120" y="45"/>
                    </a:lnTo>
                    <a:lnTo>
                      <a:pt x="118" y="41"/>
                    </a:lnTo>
                    <a:lnTo>
                      <a:pt x="116" y="39"/>
                    </a:lnTo>
                    <a:lnTo>
                      <a:pt x="116" y="37"/>
                    </a:lnTo>
                    <a:lnTo>
                      <a:pt x="120" y="33"/>
                    </a:lnTo>
                    <a:lnTo>
                      <a:pt x="120" y="31"/>
                    </a:lnTo>
                    <a:lnTo>
                      <a:pt x="116" y="31"/>
                    </a:lnTo>
                    <a:lnTo>
                      <a:pt x="114" y="33"/>
                    </a:lnTo>
                    <a:lnTo>
                      <a:pt x="112" y="33"/>
                    </a:lnTo>
                    <a:lnTo>
                      <a:pt x="110" y="29"/>
                    </a:lnTo>
                    <a:lnTo>
                      <a:pt x="104" y="27"/>
                    </a:lnTo>
                    <a:lnTo>
                      <a:pt x="104" y="23"/>
                    </a:lnTo>
                    <a:lnTo>
                      <a:pt x="100" y="19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83" y="6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69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54" y="6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6" y="21"/>
                    </a:lnTo>
                    <a:lnTo>
                      <a:pt x="36" y="25"/>
                    </a:lnTo>
                    <a:lnTo>
                      <a:pt x="38" y="27"/>
                    </a:lnTo>
                    <a:lnTo>
                      <a:pt x="40" y="29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40" y="43"/>
                    </a:lnTo>
                    <a:lnTo>
                      <a:pt x="40" y="48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42" y="58"/>
                    </a:lnTo>
                    <a:lnTo>
                      <a:pt x="42" y="60"/>
                    </a:lnTo>
                    <a:lnTo>
                      <a:pt x="40" y="62"/>
                    </a:lnTo>
                    <a:lnTo>
                      <a:pt x="36" y="64"/>
                    </a:lnTo>
                    <a:lnTo>
                      <a:pt x="19" y="72"/>
                    </a:lnTo>
                    <a:lnTo>
                      <a:pt x="17" y="72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13" y="110"/>
                    </a:lnTo>
                    <a:lnTo>
                      <a:pt x="13" y="114"/>
                    </a:lnTo>
                    <a:lnTo>
                      <a:pt x="15" y="116"/>
                    </a:lnTo>
                    <a:lnTo>
                      <a:pt x="31" y="116"/>
                    </a:lnTo>
                    <a:lnTo>
                      <a:pt x="40" y="124"/>
                    </a:lnTo>
                    <a:lnTo>
                      <a:pt x="42" y="126"/>
                    </a:lnTo>
                    <a:lnTo>
                      <a:pt x="46" y="128"/>
                    </a:lnTo>
                    <a:lnTo>
                      <a:pt x="56" y="137"/>
                    </a:lnTo>
                    <a:lnTo>
                      <a:pt x="58" y="137"/>
                    </a:lnTo>
                    <a:lnTo>
                      <a:pt x="62" y="139"/>
                    </a:lnTo>
                    <a:lnTo>
                      <a:pt x="110" y="178"/>
                    </a:lnTo>
                    <a:lnTo>
                      <a:pt x="131" y="178"/>
                    </a:lnTo>
                    <a:lnTo>
                      <a:pt x="143" y="180"/>
                    </a:lnTo>
                    <a:lnTo>
                      <a:pt x="141" y="180"/>
                    </a:lnTo>
                    <a:lnTo>
                      <a:pt x="143" y="178"/>
                    </a:lnTo>
                    <a:lnTo>
                      <a:pt x="147" y="170"/>
                    </a:lnTo>
                    <a:lnTo>
                      <a:pt x="147" y="166"/>
                    </a:lnTo>
                    <a:lnTo>
                      <a:pt x="149" y="164"/>
                    </a:lnTo>
                    <a:lnTo>
                      <a:pt x="149" y="161"/>
                    </a:lnTo>
                    <a:lnTo>
                      <a:pt x="162" y="161"/>
                    </a:lnTo>
                    <a:lnTo>
                      <a:pt x="164" y="161"/>
                    </a:lnTo>
                    <a:lnTo>
                      <a:pt x="170" y="159"/>
                    </a:lnTo>
                    <a:lnTo>
                      <a:pt x="170" y="157"/>
                    </a:lnTo>
                    <a:lnTo>
                      <a:pt x="170" y="155"/>
                    </a:lnTo>
                    <a:lnTo>
                      <a:pt x="170" y="153"/>
                    </a:lnTo>
                    <a:lnTo>
                      <a:pt x="170" y="153"/>
                    </a:lnTo>
                    <a:lnTo>
                      <a:pt x="170" y="153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6" name="Freeform 199"/>
              <p:cNvSpPr>
                <a:spLocks/>
              </p:cNvSpPr>
              <p:nvPr/>
            </p:nvSpPr>
            <p:spPr bwMode="auto">
              <a:xfrm>
                <a:off x="3321" y="1545"/>
                <a:ext cx="170" cy="180"/>
              </a:xfrm>
              <a:custGeom>
                <a:avLst/>
                <a:gdLst>
                  <a:gd name="T0" fmla="*/ 166 w 170"/>
                  <a:gd name="T1" fmla="*/ 151 h 180"/>
                  <a:gd name="T2" fmla="*/ 162 w 170"/>
                  <a:gd name="T3" fmla="*/ 141 h 180"/>
                  <a:gd name="T4" fmla="*/ 160 w 170"/>
                  <a:gd name="T5" fmla="*/ 139 h 180"/>
                  <a:gd name="T6" fmla="*/ 154 w 170"/>
                  <a:gd name="T7" fmla="*/ 137 h 180"/>
                  <a:gd name="T8" fmla="*/ 156 w 170"/>
                  <a:gd name="T9" fmla="*/ 122 h 180"/>
                  <a:gd name="T10" fmla="*/ 149 w 170"/>
                  <a:gd name="T11" fmla="*/ 110 h 180"/>
                  <a:gd name="T12" fmla="*/ 145 w 170"/>
                  <a:gd name="T13" fmla="*/ 106 h 180"/>
                  <a:gd name="T14" fmla="*/ 137 w 170"/>
                  <a:gd name="T15" fmla="*/ 99 h 180"/>
                  <a:gd name="T16" fmla="*/ 133 w 170"/>
                  <a:gd name="T17" fmla="*/ 97 h 180"/>
                  <a:gd name="T18" fmla="*/ 127 w 170"/>
                  <a:gd name="T19" fmla="*/ 85 h 180"/>
                  <a:gd name="T20" fmla="*/ 123 w 170"/>
                  <a:gd name="T21" fmla="*/ 83 h 180"/>
                  <a:gd name="T22" fmla="*/ 114 w 170"/>
                  <a:gd name="T23" fmla="*/ 77 h 180"/>
                  <a:gd name="T24" fmla="*/ 110 w 170"/>
                  <a:gd name="T25" fmla="*/ 72 h 180"/>
                  <a:gd name="T26" fmla="*/ 110 w 170"/>
                  <a:gd name="T27" fmla="*/ 68 h 180"/>
                  <a:gd name="T28" fmla="*/ 110 w 170"/>
                  <a:gd name="T29" fmla="*/ 64 h 180"/>
                  <a:gd name="T30" fmla="*/ 112 w 170"/>
                  <a:gd name="T31" fmla="*/ 58 h 180"/>
                  <a:gd name="T32" fmla="*/ 116 w 170"/>
                  <a:gd name="T33" fmla="*/ 50 h 180"/>
                  <a:gd name="T34" fmla="*/ 120 w 170"/>
                  <a:gd name="T35" fmla="*/ 48 h 180"/>
                  <a:gd name="T36" fmla="*/ 118 w 170"/>
                  <a:gd name="T37" fmla="*/ 41 h 180"/>
                  <a:gd name="T38" fmla="*/ 116 w 170"/>
                  <a:gd name="T39" fmla="*/ 37 h 180"/>
                  <a:gd name="T40" fmla="*/ 120 w 170"/>
                  <a:gd name="T41" fmla="*/ 31 h 180"/>
                  <a:gd name="T42" fmla="*/ 114 w 170"/>
                  <a:gd name="T43" fmla="*/ 33 h 180"/>
                  <a:gd name="T44" fmla="*/ 110 w 170"/>
                  <a:gd name="T45" fmla="*/ 29 h 180"/>
                  <a:gd name="T46" fmla="*/ 104 w 170"/>
                  <a:gd name="T47" fmla="*/ 23 h 180"/>
                  <a:gd name="T48" fmla="*/ 94 w 170"/>
                  <a:gd name="T49" fmla="*/ 6 h 180"/>
                  <a:gd name="T50" fmla="*/ 83 w 170"/>
                  <a:gd name="T51" fmla="*/ 6 h 180"/>
                  <a:gd name="T52" fmla="*/ 83 w 170"/>
                  <a:gd name="T53" fmla="*/ 0 h 180"/>
                  <a:gd name="T54" fmla="*/ 77 w 170"/>
                  <a:gd name="T55" fmla="*/ 0 h 180"/>
                  <a:gd name="T56" fmla="*/ 73 w 170"/>
                  <a:gd name="T57" fmla="*/ 2 h 180"/>
                  <a:gd name="T58" fmla="*/ 58 w 170"/>
                  <a:gd name="T59" fmla="*/ 0 h 180"/>
                  <a:gd name="T60" fmla="*/ 56 w 170"/>
                  <a:gd name="T61" fmla="*/ 4 h 180"/>
                  <a:gd name="T62" fmla="*/ 50 w 170"/>
                  <a:gd name="T63" fmla="*/ 8 h 180"/>
                  <a:gd name="T64" fmla="*/ 48 w 170"/>
                  <a:gd name="T65" fmla="*/ 14 h 180"/>
                  <a:gd name="T66" fmla="*/ 42 w 170"/>
                  <a:gd name="T67" fmla="*/ 16 h 180"/>
                  <a:gd name="T68" fmla="*/ 38 w 170"/>
                  <a:gd name="T69" fmla="*/ 16 h 180"/>
                  <a:gd name="T70" fmla="*/ 36 w 170"/>
                  <a:gd name="T71" fmla="*/ 25 h 180"/>
                  <a:gd name="T72" fmla="*/ 40 w 170"/>
                  <a:gd name="T73" fmla="*/ 29 h 180"/>
                  <a:gd name="T74" fmla="*/ 40 w 170"/>
                  <a:gd name="T75" fmla="*/ 35 h 180"/>
                  <a:gd name="T76" fmla="*/ 40 w 170"/>
                  <a:gd name="T77" fmla="*/ 48 h 180"/>
                  <a:gd name="T78" fmla="*/ 38 w 170"/>
                  <a:gd name="T79" fmla="*/ 54 h 180"/>
                  <a:gd name="T80" fmla="*/ 42 w 170"/>
                  <a:gd name="T81" fmla="*/ 60 h 180"/>
                  <a:gd name="T82" fmla="*/ 36 w 170"/>
                  <a:gd name="T83" fmla="*/ 64 h 180"/>
                  <a:gd name="T84" fmla="*/ 17 w 170"/>
                  <a:gd name="T85" fmla="*/ 72 h 180"/>
                  <a:gd name="T86" fmla="*/ 0 w 170"/>
                  <a:gd name="T87" fmla="*/ 87 h 180"/>
                  <a:gd name="T88" fmla="*/ 7 w 170"/>
                  <a:gd name="T89" fmla="*/ 99 h 180"/>
                  <a:gd name="T90" fmla="*/ 13 w 170"/>
                  <a:gd name="T91" fmla="*/ 110 h 180"/>
                  <a:gd name="T92" fmla="*/ 15 w 170"/>
                  <a:gd name="T93" fmla="*/ 116 h 180"/>
                  <a:gd name="T94" fmla="*/ 40 w 170"/>
                  <a:gd name="T95" fmla="*/ 124 h 180"/>
                  <a:gd name="T96" fmla="*/ 46 w 170"/>
                  <a:gd name="T97" fmla="*/ 128 h 180"/>
                  <a:gd name="T98" fmla="*/ 58 w 170"/>
                  <a:gd name="T99" fmla="*/ 137 h 180"/>
                  <a:gd name="T100" fmla="*/ 110 w 170"/>
                  <a:gd name="T101" fmla="*/ 178 h 180"/>
                  <a:gd name="T102" fmla="*/ 143 w 170"/>
                  <a:gd name="T103" fmla="*/ 180 h 180"/>
                  <a:gd name="T104" fmla="*/ 143 w 170"/>
                  <a:gd name="T105" fmla="*/ 178 h 180"/>
                  <a:gd name="T106" fmla="*/ 147 w 170"/>
                  <a:gd name="T107" fmla="*/ 166 h 180"/>
                  <a:gd name="T108" fmla="*/ 149 w 170"/>
                  <a:gd name="T109" fmla="*/ 161 h 180"/>
                  <a:gd name="T110" fmla="*/ 164 w 170"/>
                  <a:gd name="T111" fmla="*/ 161 h 180"/>
                  <a:gd name="T112" fmla="*/ 170 w 170"/>
                  <a:gd name="T113" fmla="*/ 157 h 180"/>
                  <a:gd name="T114" fmla="*/ 170 w 170"/>
                  <a:gd name="T115" fmla="*/ 153 h 180"/>
                  <a:gd name="T116" fmla="*/ 170 w 170"/>
                  <a:gd name="T117" fmla="*/ 15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0" h="180">
                    <a:moveTo>
                      <a:pt x="170" y="153"/>
                    </a:moveTo>
                    <a:lnTo>
                      <a:pt x="166" y="151"/>
                    </a:lnTo>
                    <a:lnTo>
                      <a:pt x="164" y="149"/>
                    </a:lnTo>
                    <a:lnTo>
                      <a:pt x="162" y="141"/>
                    </a:lnTo>
                    <a:lnTo>
                      <a:pt x="160" y="141"/>
                    </a:lnTo>
                    <a:lnTo>
                      <a:pt x="160" y="139"/>
                    </a:lnTo>
                    <a:lnTo>
                      <a:pt x="156" y="137"/>
                    </a:lnTo>
                    <a:lnTo>
                      <a:pt x="154" y="137"/>
                    </a:lnTo>
                    <a:lnTo>
                      <a:pt x="154" y="126"/>
                    </a:lnTo>
                    <a:lnTo>
                      <a:pt x="156" y="122"/>
                    </a:lnTo>
                    <a:lnTo>
                      <a:pt x="156" y="120"/>
                    </a:lnTo>
                    <a:lnTo>
                      <a:pt x="149" y="110"/>
                    </a:lnTo>
                    <a:lnTo>
                      <a:pt x="147" y="106"/>
                    </a:lnTo>
                    <a:lnTo>
                      <a:pt x="145" y="106"/>
                    </a:lnTo>
                    <a:lnTo>
                      <a:pt x="141" y="106"/>
                    </a:lnTo>
                    <a:lnTo>
                      <a:pt x="137" y="99"/>
                    </a:lnTo>
                    <a:lnTo>
                      <a:pt x="133" y="97"/>
                    </a:lnTo>
                    <a:lnTo>
                      <a:pt x="133" y="97"/>
                    </a:lnTo>
                    <a:lnTo>
                      <a:pt x="127" y="97"/>
                    </a:lnTo>
                    <a:lnTo>
                      <a:pt x="127" y="85"/>
                    </a:lnTo>
                    <a:lnTo>
                      <a:pt x="125" y="85"/>
                    </a:lnTo>
                    <a:lnTo>
                      <a:pt x="123" y="83"/>
                    </a:lnTo>
                    <a:lnTo>
                      <a:pt x="116" y="81"/>
                    </a:lnTo>
                    <a:lnTo>
                      <a:pt x="114" y="77"/>
                    </a:lnTo>
                    <a:lnTo>
                      <a:pt x="110" y="74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10" y="62"/>
                    </a:lnTo>
                    <a:lnTo>
                      <a:pt x="112" y="58"/>
                    </a:lnTo>
                    <a:lnTo>
                      <a:pt x="116" y="58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20" y="48"/>
                    </a:lnTo>
                    <a:lnTo>
                      <a:pt x="120" y="45"/>
                    </a:lnTo>
                    <a:lnTo>
                      <a:pt x="118" y="41"/>
                    </a:lnTo>
                    <a:lnTo>
                      <a:pt x="116" y="39"/>
                    </a:lnTo>
                    <a:lnTo>
                      <a:pt x="116" y="37"/>
                    </a:lnTo>
                    <a:lnTo>
                      <a:pt x="120" y="33"/>
                    </a:lnTo>
                    <a:lnTo>
                      <a:pt x="120" y="31"/>
                    </a:lnTo>
                    <a:lnTo>
                      <a:pt x="116" y="31"/>
                    </a:lnTo>
                    <a:lnTo>
                      <a:pt x="114" y="33"/>
                    </a:lnTo>
                    <a:lnTo>
                      <a:pt x="112" y="33"/>
                    </a:lnTo>
                    <a:lnTo>
                      <a:pt x="110" y="29"/>
                    </a:lnTo>
                    <a:lnTo>
                      <a:pt x="104" y="27"/>
                    </a:lnTo>
                    <a:lnTo>
                      <a:pt x="104" y="23"/>
                    </a:lnTo>
                    <a:lnTo>
                      <a:pt x="100" y="19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83" y="6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69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54" y="6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6" y="21"/>
                    </a:lnTo>
                    <a:lnTo>
                      <a:pt x="36" y="25"/>
                    </a:lnTo>
                    <a:lnTo>
                      <a:pt x="38" y="27"/>
                    </a:lnTo>
                    <a:lnTo>
                      <a:pt x="40" y="29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40" y="43"/>
                    </a:lnTo>
                    <a:lnTo>
                      <a:pt x="40" y="48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42" y="58"/>
                    </a:lnTo>
                    <a:lnTo>
                      <a:pt x="42" y="60"/>
                    </a:lnTo>
                    <a:lnTo>
                      <a:pt x="40" y="62"/>
                    </a:lnTo>
                    <a:lnTo>
                      <a:pt x="36" y="64"/>
                    </a:lnTo>
                    <a:lnTo>
                      <a:pt x="19" y="72"/>
                    </a:lnTo>
                    <a:lnTo>
                      <a:pt x="17" y="72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13" y="110"/>
                    </a:lnTo>
                    <a:lnTo>
                      <a:pt x="13" y="114"/>
                    </a:lnTo>
                    <a:lnTo>
                      <a:pt x="15" y="116"/>
                    </a:lnTo>
                    <a:lnTo>
                      <a:pt x="31" y="116"/>
                    </a:lnTo>
                    <a:lnTo>
                      <a:pt x="40" y="124"/>
                    </a:lnTo>
                    <a:lnTo>
                      <a:pt x="42" y="126"/>
                    </a:lnTo>
                    <a:lnTo>
                      <a:pt x="46" y="128"/>
                    </a:lnTo>
                    <a:lnTo>
                      <a:pt x="56" y="137"/>
                    </a:lnTo>
                    <a:lnTo>
                      <a:pt x="58" y="137"/>
                    </a:lnTo>
                    <a:lnTo>
                      <a:pt x="62" y="139"/>
                    </a:lnTo>
                    <a:lnTo>
                      <a:pt x="110" y="178"/>
                    </a:lnTo>
                    <a:lnTo>
                      <a:pt x="131" y="178"/>
                    </a:lnTo>
                    <a:lnTo>
                      <a:pt x="143" y="180"/>
                    </a:lnTo>
                    <a:lnTo>
                      <a:pt x="141" y="180"/>
                    </a:lnTo>
                    <a:lnTo>
                      <a:pt x="143" y="178"/>
                    </a:lnTo>
                    <a:lnTo>
                      <a:pt x="147" y="170"/>
                    </a:lnTo>
                    <a:lnTo>
                      <a:pt x="147" y="166"/>
                    </a:lnTo>
                    <a:lnTo>
                      <a:pt x="149" y="164"/>
                    </a:lnTo>
                    <a:lnTo>
                      <a:pt x="149" y="161"/>
                    </a:lnTo>
                    <a:lnTo>
                      <a:pt x="162" y="161"/>
                    </a:lnTo>
                    <a:lnTo>
                      <a:pt x="164" y="161"/>
                    </a:lnTo>
                    <a:lnTo>
                      <a:pt x="170" y="159"/>
                    </a:lnTo>
                    <a:lnTo>
                      <a:pt x="170" y="157"/>
                    </a:lnTo>
                    <a:lnTo>
                      <a:pt x="170" y="155"/>
                    </a:lnTo>
                    <a:lnTo>
                      <a:pt x="170" y="153"/>
                    </a:lnTo>
                    <a:lnTo>
                      <a:pt x="170" y="153"/>
                    </a:lnTo>
                    <a:lnTo>
                      <a:pt x="170" y="15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7" name="Freeform 200"/>
              <p:cNvSpPr>
                <a:spLocks/>
              </p:cNvSpPr>
              <p:nvPr/>
            </p:nvSpPr>
            <p:spPr bwMode="auto">
              <a:xfrm>
                <a:off x="3394" y="1489"/>
                <a:ext cx="358" cy="327"/>
              </a:xfrm>
              <a:custGeom>
                <a:avLst/>
                <a:gdLst>
                  <a:gd name="T0" fmla="*/ 335 w 358"/>
                  <a:gd name="T1" fmla="*/ 309 h 327"/>
                  <a:gd name="T2" fmla="*/ 344 w 358"/>
                  <a:gd name="T3" fmla="*/ 298 h 327"/>
                  <a:gd name="T4" fmla="*/ 356 w 358"/>
                  <a:gd name="T5" fmla="*/ 294 h 327"/>
                  <a:gd name="T6" fmla="*/ 350 w 358"/>
                  <a:gd name="T7" fmla="*/ 280 h 327"/>
                  <a:gd name="T8" fmla="*/ 342 w 358"/>
                  <a:gd name="T9" fmla="*/ 259 h 327"/>
                  <a:gd name="T10" fmla="*/ 325 w 358"/>
                  <a:gd name="T11" fmla="*/ 242 h 327"/>
                  <a:gd name="T12" fmla="*/ 309 w 358"/>
                  <a:gd name="T13" fmla="*/ 224 h 327"/>
                  <a:gd name="T14" fmla="*/ 319 w 358"/>
                  <a:gd name="T15" fmla="*/ 191 h 327"/>
                  <a:gd name="T16" fmla="*/ 304 w 358"/>
                  <a:gd name="T17" fmla="*/ 170 h 327"/>
                  <a:gd name="T18" fmla="*/ 298 w 358"/>
                  <a:gd name="T19" fmla="*/ 141 h 327"/>
                  <a:gd name="T20" fmla="*/ 288 w 358"/>
                  <a:gd name="T21" fmla="*/ 124 h 327"/>
                  <a:gd name="T22" fmla="*/ 298 w 358"/>
                  <a:gd name="T23" fmla="*/ 114 h 327"/>
                  <a:gd name="T24" fmla="*/ 298 w 358"/>
                  <a:gd name="T25" fmla="*/ 95 h 327"/>
                  <a:gd name="T26" fmla="*/ 277 w 358"/>
                  <a:gd name="T27" fmla="*/ 70 h 327"/>
                  <a:gd name="T28" fmla="*/ 265 w 358"/>
                  <a:gd name="T29" fmla="*/ 58 h 327"/>
                  <a:gd name="T30" fmla="*/ 257 w 358"/>
                  <a:gd name="T31" fmla="*/ 50 h 327"/>
                  <a:gd name="T32" fmla="*/ 240 w 358"/>
                  <a:gd name="T33" fmla="*/ 48 h 327"/>
                  <a:gd name="T34" fmla="*/ 224 w 358"/>
                  <a:gd name="T35" fmla="*/ 35 h 327"/>
                  <a:gd name="T36" fmla="*/ 192 w 358"/>
                  <a:gd name="T37" fmla="*/ 39 h 327"/>
                  <a:gd name="T38" fmla="*/ 176 w 358"/>
                  <a:gd name="T39" fmla="*/ 56 h 327"/>
                  <a:gd name="T40" fmla="*/ 172 w 358"/>
                  <a:gd name="T41" fmla="*/ 66 h 327"/>
                  <a:gd name="T42" fmla="*/ 155 w 358"/>
                  <a:gd name="T43" fmla="*/ 66 h 327"/>
                  <a:gd name="T44" fmla="*/ 132 w 358"/>
                  <a:gd name="T45" fmla="*/ 70 h 327"/>
                  <a:gd name="T46" fmla="*/ 112 w 358"/>
                  <a:gd name="T47" fmla="*/ 58 h 327"/>
                  <a:gd name="T48" fmla="*/ 85 w 358"/>
                  <a:gd name="T49" fmla="*/ 35 h 327"/>
                  <a:gd name="T50" fmla="*/ 74 w 358"/>
                  <a:gd name="T51" fmla="*/ 29 h 327"/>
                  <a:gd name="T52" fmla="*/ 72 w 358"/>
                  <a:gd name="T53" fmla="*/ 19 h 327"/>
                  <a:gd name="T54" fmla="*/ 70 w 358"/>
                  <a:gd name="T55" fmla="*/ 6 h 327"/>
                  <a:gd name="T56" fmla="*/ 56 w 358"/>
                  <a:gd name="T57" fmla="*/ 8 h 327"/>
                  <a:gd name="T58" fmla="*/ 33 w 358"/>
                  <a:gd name="T59" fmla="*/ 21 h 327"/>
                  <a:gd name="T60" fmla="*/ 12 w 358"/>
                  <a:gd name="T61" fmla="*/ 0 h 327"/>
                  <a:gd name="T62" fmla="*/ 6 w 358"/>
                  <a:gd name="T63" fmla="*/ 25 h 327"/>
                  <a:gd name="T64" fmla="*/ 10 w 358"/>
                  <a:gd name="T65" fmla="*/ 35 h 327"/>
                  <a:gd name="T66" fmla="*/ 21 w 358"/>
                  <a:gd name="T67" fmla="*/ 58 h 327"/>
                  <a:gd name="T68" fmla="*/ 39 w 358"/>
                  <a:gd name="T69" fmla="*/ 91 h 327"/>
                  <a:gd name="T70" fmla="*/ 43 w 358"/>
                  <a:gd name="T71" fmla="*/ 95 h 327"/>
                  <a:gd name="T72" fmla="*/ 43 w 358"/>
                  <a:gd name="T73" fmla="*/ 116 h 327"/>
                  <a:gd name="T74" fmla="*/ 37 w 358"/>
                  <a:gd name="T75" fmla="*/ 128 h 327"/>
                  <a:gd name="T76" fmla="*/ 52 w 358"/>
                  <a:gd name="T77" fmla="*/ 141 h 327"/>
                  <a:gd name="T78" fmla="*/ 68 w 358"/>
                  <a:gd name="T79" fmla="*/ 162 h 327"/>
                  <a:gd name="T80" fmla="*/ 81 w 358"/>
                  <a:gd name="T81" fmla="*/ 182 h 327"/>
                  <a:gd name="T82" fmla="*/ 91 w 358"/>
                  <a:gd name="T83" fmla="*/ 207 h 327"/>
                  <a:gd name="T84" fmla="*/ 101 w 358"/>
                  <a:gd name="T85" fmla="*/ 217 h 327"/>
                  <a:gd name="T86" fmla="*/ 108 w 358"/>
                  <a:gd name="T87" fmla="*/ 209 h 327"/>
                  <a:gd name="T88" fmla="*/ 118 w 358"/>
                  <a:gd name="T89" fmla="*/ 217 h 327"/>
                  <a:gd name="T90" fmla="*/ 126 w 358"/>
                  <a:gd name="T91" fmla="*/ 224 h 327"/>
                  <a:gd name="T92" fmla="*/ 139 w 358"/>
                  <a:gd name="T93" fmla="*/ 238 h 327"/>
                  <a:gd name="T94" fmla="*/ 149 w 358"/>
                  <a:gd name="T95" fmla="*/ 259 h 327"/>
                  <a:gd name="T96" fmla="*/ 161 w 358"/>
                  <a:gd name="T97" fmla="*/ 267 h 327"/>
                  <a:gd name="T98" fmla="*/ 188 w 358"/>
                  <a:gd name="T99" fmla="*/ 284 h 327"/>
                  <a:gd name="T100" fmla="*/ 219 w 358"/>
                  <a:gd name="T101" fmla="*/ 292 h 327"/>
                  <a:gd name="T102" fmla="*/ 240 w 358"/>
                  <a:gd name="T103" fmla="*/ 284 h 327"/>
                  <a:gd name="T104" fmla="*/ 257 w 358"/>
                  <a:gd name="T105" fmla="*/ 300 h 327"/>
                  <a:gd name="T106" fmla="*/ 269 w 358"/>
                  <a:gd name="T107" fmla="*/ 313 h 327"/>
                  <a:gd name="T108" fmla="*/ 302 w 358"/>
                  <a:gd name="T109" fmla="*/ 325 h 327"/>
                  <a:gd name="T110" fmla="*/ 319 w 358"/>
                  <a:gd name="T111" fmla="*/ 32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8" h="327">
                    <a:moveTo>
                      <a:pt x="333" y="325"/>
                    </a:moveTo>
                    <a:lnTo>
                      <a:pt x="333" y="325"/>
                    </a:lnTo>
                    <a:lnTo>
                      <a:pt x="331" y="321"/>
                    </a:lnTo>
                    <a:lnTo>
                      <a:pt x="331" y="313"/>
                    </a:lnTo>
                    <a:lnTo>
                      <a:pt x="335" y="309"/>
                    </a:lnTo>
                    <a:lnTo>
                      <a:pt x="335" y="309"/>
                    </a:lnTo>
                    <a:lnTo>
                      <a:pt x="335" y="307"/>
                    </a:lnTo>
                    <a:lnTo>
                      <a:pt x="338" y="300"/>
                    </a:lnTo>
                    <a:lnTo>
                      <a:pt x="342" y="300"/>
                    </a:lnTo>
                    <a:lnTo>
                      <a:pt x="342" y="300"/>
                    </a:lnTo>
                    <a:lnTo>
                      <a:pt x="342" y="298"/>
                    </a:lnTo>
                    <a:lnTo>
                      <a:pt x="344" y="298"/>
                    </a:lnTo>
                    <a:lnTo>
                      <a:pt x="344" y="296"/>
                    </a:lnTo>
                    <a:lnTo>
                      <a:pt x="346" y="294"/>
                    </a:lnTo>
                    <a:lnTo>
                      <a:pt x="348" y="292"/>
                    </a:lnTo>
                    <a:lnTo>
                      <a:pt x="356" y="292"/>
                    </a:lnTo>
                    <a:lnTo>
                      <a:pt x="356" y="294"/>
                    </a:lnTo>
                    <a:lnTo>
                      <a:pt x="356" y="294"/>
                    </a:lnTo>
                    <a:lnTo>
                      <a:pt x="358" y="292"/>
                    </a:lnTo>
                    <a:lnTo>
                      <a:pt x="358" y="290"/>
                    </a:lnTo>
                    <a:lnTo>
                      <a:pt x="356" y="284"/>
                    </a:lnTo>
                    <a:lnTo>
                      <a:pt x="356" y="282"/>
                    </a:lnTo>
                    <a:lnTo>
                      <a:pt x="354" y="280"/>
                    </a:lnTo>
                    <a:lnTo>
                      <a:pt x="350" y="280"/>
                    </a:lnTo>
                    <a:lnTo>
                      <a:pt x="350" y="275"/>
                    </a:lnTo>
                    <a:lnTo>
                      <a:pt x="348" y="273"/>
                    </a:lnTo>
                    <a:lnTo>
                      <a:pt x="348" y="267"/>
                    </a:lnTo>
                    <a:lnTo>
                      <a:pt x="346" y="267"/>
                    </a:lnTo>
                    <a:lnTo>
                      <a:pt x="348" y="259"/>
                    </a:lnTo>
                    <a:lnTo>
                      <a:pt x="342" y="259"/>
                    </a:lnTo>
                    <a:lnTo>
                      <a:pt x="340" y="253"/>
                    </a:lnTo>
                    <a:lnTo>
                      <a:pt x="335" y="255"/>
                    </a:lnTo>
                    <a:lnTo>
                      <a:pt x="331" y="255"/>
                    </a:lnTo>
                    <a:lnTo>
                      <a:pt x="331" y="253"/>
                    </a:lnTo>
                    <a:lnTo>
                      <a:pt x="327" y="249"/>
                    </a:lnTo>
                    <a:lnTo>
                      <a:pt x="325" y="242"/>
                    </a:lnTo>
                    <a:lnTo>
                      <a:pt x="323" y="240"/>
                    </a:lnTo>
                    <a:lnTo>
                      <a:pt x="319" y="234"/>
                    </a:lnTo>
                    <a:lnTo>
                      <a:pt x="319" y="234"/>
                    </a:lnTo>
                    <a:lnTo>
                      <a:pt x="317" y="230"/>
                    </a:lnTo>
                    <a:lnTo>
                      <a:pt x="311" y="224"/>
                    </a:lnTo>
                    <a:lnTo>
                      <a:pt x="309" y="224"/>
                    </a:lnTo>
                    <a:lnTo>
                      <a:pt x="309" y="220"/>
                    </a:lnTo>
                    <a:lnTo>
                      <a:pt x="315" y="215"/>
                    </a:lnTo>
                    <a:lnTo>
                      <a:pt x="315" y="211"/>
                    </a:lnTo>
                    <a:lnTo>
                      <a:pt x="317" y="209"/>
                    </a:lnTo>
                    <a:lnTo>
                      <a:pt x="323" y="197"/>
                    </a:lnTo>
                    <a:lnTo>
                      <a:pt x="319" y="191"/>
                    </a:lnTo>
                    <a:lnTo>
                      <a:pt x="319" y="188"/>
                    </a:lnTo>
                    <a:lnTo>
                      <a:pt x="309" y="188"/>
                    </a:lnTo>
                    <a:lnTo>
                      <a:pt x="306" y="186"/>
                    </a:lnTo>
                    <a:lnTo>
                      <a:pt x="304" y="186"/>
                    </a:lnTo>
                    <a:lnTo>
                      <a:pt x="304" y="184"/>
                    </a:lnTo>
                    <a:lnTo>
                      <a:pt x="304" y="170"/>
                    </a:lnTo>
                    <a:lnTo>
                      <a:pt x="302" y="168"/>
                    </a:lnTo>
                    <a:lnTo>
                      <a:pt x="298" y="162"/>
                    </a:lnTo>
                    <a:lnTo>
                      <a:pt x="296" y="157"/>
                    </a:lnTo>
                    <a:lnTo>
                      <a:pt x="294" y="149"/>
                    </a:lnTo>
                    <a:lnTo>
                      <a:pt x="294" y="147"/>
                    </a:lnTo>
                    <a:lnTo>
                      <a:pt x="298" y="141"/>
                    </a:lnTo>
                    <a:lnTo>
                      <a:pt x="298" y="141"/>
                    </a:lnTo>
                    <a:lnTo>
                      <a:pt x="298" y="139"/>
                    </a:lnTo>
                    <a:lnTo>
                      <a:pt x="292" y="139"/>
                    </a:lnTo>
                    <a:lnTo>
                      <a:pt x="292" y="130"/>
                    </a:lnTo>
                    <a:lnTo>
                      <a:pt x="288" y="126"/>
                    </a:lnTo>
                    <a:lnTo>
                      <a:pt x="288" y="124"/>
                    </a:lnTo>
                    <a:lnTo>
                      <a:pt x="290" y="124"/>
                    </a:lnTo>
                    <a:lnTo>
                      <a:pt x="294" y="122"/>
                    </a:lnTo>
                    <a:lnTo>
                      <a:pt x="294" y="120"/>
                    </a:lnTo>
                    <a:lnTo>
                      <a:pt x="296" y="120"/>
                    </a:lnTo>
                    <a:lnTo>
                      <a:pt x="294" y="116"/>
                    </a:lnTo>
                    <a:lnTo>
                      <a:pt x="298" y="114"/>
                    </a:lnTo>
                    <a:lnTo>
                      <a:pt x="298" y="112"/>
                    </a:lnTo>
                    <a:lnTo>
                      <a:pt x="298" y="110"/>
                    </a:lnTo>
                    <a:lnTo>
                      <a:pt x="298" y="104"/>
                    </a:lnTo>
                    <a:lnTo>
                      <a:pt x="296" y="99"/>
                    </a:lnTo>
                    <a:lnTo>
                      <a:pt x="296" y="99"/>
                    </a:lnTo>
                    <a:lnTo>
                      <a:pt x="298" y="95"/>
                    </a:lnTo>
                    <a:lnTo>
                      <a:pt x="298" y="93"/>
                    </a:lnTo>
                    <a:lnTo>
                      <a:pt x="296" y="85"/>
                    </a:lnTo>
                    <a:lnTo>
                      <a:pt x="298" y="79"/>
                    </a:lnTo>
                    <a:lnTo>
                      <a:pt x="294" y="79"/>
                    </a:lnTo>
                    <a:lnTo>
                      <a:pt x="294" y="68"/>
                    </a:lnTo>
                    <a:lnTo>
                      <a:pt x="277" y="70"/>
                    </a:lnTo>
                    <a:lnTo>
                      <a:pt x="277" y="68"/>
                    </a:lnTo>
                    <a:lnTo>
                      <a:pt x="275" y="66"/>
                    </a:lnTo>
                    <a:lnTo>
                      <a:pt x="271" y="64"/>
                    </a:lnTo>
                    <a:lnTo>
                      <a:pt x="269" y="60"/>
                    </a:lnTo>
                    <a:lnTo>
                      <a:pt x="267" y="60"/>
                    </a:lnTo>
                    <a:lnTo>
                      <a:pt x="265" y="58"/>
                    </a:lnTo>
                    <a:lnTo>
                      <a:pt x="263" y="58"/>
                    </a:lnTo>
                    <a:lnTo>
                      <a:pt x="261" y="58"/>
                    </a:lnTo>
                    <a:lnTo>
                      <a:pt x="261" y="54"/>
                    </a:lnTo>
                    <a:lnTo>
                      <a:pt x="261" y="52"/>
                    </a:lnTo>
                    <a:lnTo>
                      <a:pt x="259" y="50"/>
                    </a:lnTo>
                    <a:lnTo>
                      <a:pt x="257" y="50"/>
                    </a:lnTo>
                    <a:lnTo>
                      <a:pt x="255" y="50"/>
                    </a:lnTo>
                    <a:lnTo>
                      <a:pt x="250" y="50"/>
                    </a:lnTo>
                    <a:lnTo>
                      <a:pt x="246" y="48"/>
                    </a:lnTo>
                    <a:lnTo>
                      <a:pt x="242" y="48"/>
                    </a:lnTo>
                    <a:lnTo>
                      <a:pt x="242" y="50"/>
                    </a:lnTo>
                    <a:lnTo>
                      <a:pt x="240" y="48"/>
                    </a:lnTo>
                    <a:lnTo>
                      <a:pt x="238" y="46"/>
                    </a:lnTo>
                    <a:lnTo>
                      <a:pt x="234" y="43"/>
                    </a:lnTo>
                    <a:lnTo>
                      <a:pt x="234" y="41"/>
                    </a:lnTo>
                    <a:lnTo>
                      <a:pt x="226" y="41"/>
                    </a:lnTo>
                    <a:lnTo>
                      <a:pt x="226" y="39"/>
                    </a:lnTo>
                    <a:lnTo>
                      <a:pt x="224" y="35"/>
                    </a:lnTo>
                    <a:lnTo>
                      <a:pt x="207" y="35"/>
                    </a:lnTo>
                    <a:lnTo>
                      <a:pt x="207" y="37"/>
                    </a:lnTo>
                    <a:lnTo>
                      <a:pt x="207" y="39"/>
                    </a:lnTo>
                    <a:lnTo>
                      <a:pt x="203" y="37"/>
                    </a:lnTo>
                    <a:lnTo>
                      <a:pt x="195" y="37"/>
                    </a:lnTo>
                    <a:lnTo>
                      <a:pt x="192" y="39"/>
                    </a:lnTo>
                    <a:lnTo>
                      <a:pt x="186" y="43"/>
                    </a:lnTo>
                    <a:lnTo>
                      <a:pt x="184" y="46"/>
                    </a:lnTo>
                    <a:lnTo>
                      <a:pt x="182" y="48"/>
                    </a:lnTo>
                    <a:lnTo>
                      <a:pt x="182" y="50"/>
                    </a:lnTo>
                    <a:lnTo>
                      <a:pt x="180" y="52"/>
                    </a:lnTo>
                    <a:lnTo>
                      <a:pt x="176" y="56"/>
                    </a:lnTo>
                    <a:lnTo>
                      <a:pt x="170" y="56"/>
                    </a:lnTo>
                    <a:lnTo>
                      <a:pt x="172" y="58"/>
                    </a:lnTo>
                    <a:lnTo>
                      <a:pt x="172" y="62"/>
                    </a:lnTo>
                    <a:lnTo>
                      <a:pt x="174" y="64"/>
                    </a:lnTo>
                    <a:lnTo>
                      <a:pt x="174" y="66"/>
                    </a:lnTo>
                    <a:lnTo>
                      <a:pt x="172" y="66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6" y="64"/>
                    </a:lnTo>
                    <a:lnTo>
                      <a:pt x="163" y="64"/>
                    </a:lnTo>
                    <a:lnTo>
                      <a:pt x="161" y="66"/>
                    </a:lnTo>
                    <a:lnTo>
                      <a:pt x="155" y="66"/>
                    </a:lnTo>
                    <a:lnTo>
                      <a:pt x="153" y="66"/>
                    </a:lnTo>
                    <a:lnTo>
                      <a:pt x="149" y="66"/>
                    </a:lnTo>
                    <a:lnTo>
                      <a:pt x="145" y="68"/>
                    </a:lnTo>
                    <a:lnTo>
                      <a:pt x="139" y="72"/>
                    </a:lnTo>
                    <a:lnTo>
                      <a:pt x="137" y="70"/>
                    </a:lnTo>
                    <a:lnTo>
                      <a:pt x="132" y="70"/>
                    </a:lnTo>
                    <a:lnTo>
                      <a:pt x="130" y="68"/>
                    </a:lnTo>
                    <a:lnTo>
                      <a:pt x="124" y="68"/>
                    </a:lnTo>
                    <a:lnTo>
                      <a:pt x="120" y="66"/>
                    </a:lnTo>
                    <a:lnTo>
                      <a:pt x="118" y="64"/>
                    </a:lnTo>
                    <a:lnTo>
                      <a:pt x="114" y="62"/>
                    </a:lnTo>
                    <a:lnTo>
                      <a:pt x="112" y="58"/>
                    </a:lnTo>
                    <a:lnTo>
                      <a:pt x="110" y="56"/>
                    </a:lnTo>
                    <a:lnTo>
                      <a:pt x="108" y="54"/>
                    </a:lnTo>
                    <a:lnTo>
                      <a:pt x="108" y="52"/>
                    </a:lnTo>
                    <a:lnTo>
                      <a:pt x="95" y="52"/>
                    </a:lnTo>
                    <a:lnTo>
                      <a:pt x="89" y="46"/>
                    </a:lnTo>
                    <a:lnTo>
                      <a:pt x="85" y="35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76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0" y="25"/>
                    </a:lnTo>
                    <a:lnTo>
                      <a:pt x="68" y="23"/>
                    </a:lnTo>
                    <a:lnTo>
                      <a:pt x="68" y="21"/>
                    </a:lnTo>
                    <a:lnTo>
                      <a:pt x="70" y="21"/>
                    </a:lnTo>
                    <a:lnTo>
                      <a:pt x="72" y="19"/>
                    </a:lnTo>
                    <a:lnTo>
                      <a:pt x="72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70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70" y="4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58" y="6"/>
                    </a:lnTo>
                    <a:lnTo>
                      <a:pt x="56" y="8"/>
                    </a:lnTo>
                    <a:lnTo>
                      <a:pt x="52" y="10"/>
                    </a:lnTo>
                    <a:lnTo>
                      <a:pt x="47" y="14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5" y="21"/>
                    </a:lnTo>
                    <a:lnTo>
                      <a:pt x="33" y="21"/>
                    </a:lnTo>
                    <a:lnTo>
                      <a:pt x="25" y="17"/>
                    </a:lnTo>
                    <a:lnTo>
                      <a:pt x="21" y="17"/>
                    </a:lnTo>
                    <a:lnTo>
                      <a:pt x="16" y="1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8" y="39"/>
                    </a:lnTo>
                    <a:lnTo>
                      <a:pt x="6" y="41"/>
                    </a:lnTo>
                    <a:lnTo>
                      <a:pt x="16" y="46"/>
                    </a:lnTo>
                    <a:lnTo>
                      <a:pt x="16" y="54"/>
                    </a:lnTo>
                    <a:lnTo>
                      <a:pt x="21" y="56"/>
                    </a:lnTo>
                    <a:lnTo>
                      <a:pt x="21" y="58"/>
                    </a:lnTo>
                    <a:lnTo>
                      <a:pt x="25" y="68"/>
                    </a:lnTo>
                    <a:lnTo>
                      <a:pt x="27" y="75"/>
                    </a:lnTo>
                    <a:lnTo>
                      <a:pt x="31" y="79"/>
                    </a:lnTo>
                    <a:lnTo>
                      <a:pt x="31" y="83"/>
                    </a:lnTo>
                    <a:lnTo>
                      <a:pt x="37" y="85"/>
                    </a:lnTo>
                    <a:lnTo>
                      <a:pt x="39" y="91"/>
                    </a:lnTo>
                    <a:lnTo>
                      <a:pt x="41" y="89"/>
                    </a:lnTo>
                    <a:lnTo>
                      <a:pt x="43" y="87"/>
                    </a:lnTo>
                    <a:lnTo>
                      <a:pt x="47" y="87"/>
                    </a:lnTo>
                    <a:lnTo>
                      <a:pt x="47" y="89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5" y="99"/>
                    </a:lnTo>
                    <a:lnTo>
                      <a:pt x="47" y="101"/>
                    </a:lnTo>
                    <a:lnTo>
                      <a:pt x="47" y="104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43" y="116"/>
                    </a:lnTo>
                    <a:lnTo>
                      <a:pt x="39" y="116"/>
                    </a:lnTo>
                    <a:lnTo>
                      <a:pt x="37" y="118"/>
                    </a:lnTo>
                    <a:lnTo>
                      <a:pt x="37" y="120"/>
                    </a:lnTo>
                    <a:lnTo>
                      <a:pt x="39" y="124"/>
                    </a:lnTo>
                    <a:lnTo>
                      <a:pt x="37" y="124"/>
                    </a:lnTo>
                    <a:lnTo>
                      <a:pt x="37" y="128"/>
                    </a:lnTo>
                    <a:lnTo>
                      <a:pt x="37" y="130"/>
                    </a:lnTo>
                    <a:lnTo>
                      <a:pt x="37" y="133"/>
                    </a:lnTo>
                    <a:lnTo>
                      <a:pt x="41" y="133"/>
                    </a:lnTo>
                    <a:lnTo>
                      <a:pt x="43" y="137"/>
                    </a:lnTo>
                    <a:lnTo>
                      <a:pt x="50" y="141"/>
                    </a:lnTo>
                    <a:lnTo>
                      <a:pt x="52" y="141"/>
                    </a:lnTo>
                    <a:lnTo>
                      <a:pt x="54" y="141"/>
                    </a:lnTo>
                    <a:lnTo>
                      <a:pt x="54" y="153"/>
                    </a:lnTo>
                    <a:lnTo>
                      <a:pt x="58" y="153"/>
                    </a:lnTo>
                    <a:lnTo>
                      <a:pt x="60" y="155"/>
                    </a:lnTo>
                    <a:lnTo>
                      <a:pt x="64" y="157"/>
                    </a:lnTo>
                    <a:lnTo>
                      <a:pt x="68" y="162"/>
                    </a:lnTo>
                    <a:lnTo>
                      <a:pt x="72" y="162"/>
                    </a:lnTo>
                    <a:lnTo>
                      <a:pt x="74" y="164"/>
                    </a:lnTo>
                    <a:lnTo>
                      <a:pt x="74" y="166"/>
                    </a:lnTo>
                    <a:lnTo>
                      <a:pt x="83" y="176"/>
                    </a:lnTo>
                    <a:lnTo>
                      <a:pt x="83" y="180"/>
                    </a:lnTo>
                    <a:lnTo>
                      <a:pt x="81" y="182"/>
                    </a:lnTo>
                    <a:lnTo>
                      <a:pt x="81" y="193"/>
                    </a:lnTo>
                    <a:lnTo>
                      <a:pt x="83" y="195"/>
                    </a:lnTo>
                    <a:lnTo>
                      <a:pt x="85" y="197"/>
                    </a:lnTo>
                    <a:lnTo>
                      <a:pt x="87" y="199"/>
                    </a:lnTo>
                    <a:lnTo>
                      <a:pt x="89" y="199"/>
                    </a:lnTo>
                    <a:lnTo>
                      <a:pt x="91" y="207"/>
                    </a:lnTo>
                    <a:lnTo>
                      <a:pt x="93" y="209"/>
                    </a:lnTo>
                    <a:lnTo>
                      <a:pt x="95" y="211"/>
                    </a:lnTo>
                    <a:lnTo>
                      <a:pt x="95" y="213"/>
                    </a:lnTo>
                    <a:lnTo>
                      <a:pt x="97" y="215"/>
                    </a:lnTo>
                    <a:lnTo>
                      <a:pt x="101" y="217"/>
                    </a:lnTo>
                    <a:lnTo>
                      <a:pt x="101" y="217"/>
                    </a:lnTo>
                    <a:lnTo>
                      <a:pt x="105" y="220"/>
                    </a:lnTo>
                    <a:lnTo>
                      <a:pt x="108" y="217"/>
                    </a:lnTo>
                    <a:lnTo>
                      <a:pt x="108" y="215"/>
                    </a:lnTo>
                    <a:lnTo>
                      <a:pt x="105" y="213"/>
                    </a:lnTo>
                    <a:lnTo>
                      <a:pt x="105" y="211"/>
                    </a:lnTo>
                    <a:lnTo>
                      <a:pt x="108" y="209"/>
                    </a:lnTo>
                    <a:lnTo>
                      <a:pt x="110" y="209"/>
                    </a:lnTo>
                    <a:lnTo>
                      <a:pt x="112" y="209"/>
                    </a:lnTo>
                    <a:lnTo>
                      <a:pt x="112" y="209"/>
                    </a:lnTo>
                    <a:lnTo>
                      <a:pt x="112" y="213"/>
                    </a:lnTo>
                    <a:lnTo>
                      <a:pt x="114" y="217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3"/>
                    </a:lnTo>
                    <a:lnTo>
                      <a:pt x="126" y="213"/>
                    </a:lnTo>
                    <a:lnTo>
                      <a:pt x="126" y="224"/>
                    </a:lnTo>
                    <a:lnTo>
                      <a:pt x="128" y="226"/>
                    </a:lnTo>
                    <a:lnTo>
                      <a:pt x="128" y="226"/>
                    </a:lnTo>
                    <a:lnTo>
                      <a:pt x="132" y="226"/>
                    </a:lnTo>
                    <a:lnTo>
                      <a:pt x="134" y="230"/>
                    </a:lnTo>
                    <a:lnTo>
                      <a:pt x="134" y="234"/>
                    </a:lnTo>
                    <a:lnTo>
                      <a:pt x="139" y="238"/>
                    </a:lnTo>
                    <a:lnTo>
                      <a:pt x="139" y="242"/>
                    </a:lnTo>
                    <a:lnTo>
                      <a:pt x="141" y="242"/>
                    </a:lnTo>
                    <a:lnTo>
                      <a:pt x="143" y="242"/>
                    </a:lnTo>
                    <a:lnTo>
                      <a:pt x="145" y="249"/>
                    </a:lnTo>
                    <a:lnTo>
                      <a:pt x="145" y="251"/>
                    </a:lnTo>
                    <a:lnTo>
                      <a:pt x="149" y="259"/>
                    </a:lnTo>
                    <a:lnTo>
                      <a:pt x="149" y="259"/>
                    </a:lnTo>
                    <a:lnTo>
                      <a:pt x="151" y="259"/>
                    </a:lnTo>
                    <a:lnTo>
                      <a:pt x="153" y="261"/>
                    </a:lnTo>
                    <a:lnTo>
                      <a:pt x="155" y="265"/>
                    </a:lnTo>
                    <a:lnTo>
                      <a:pt x="155" y="267"/>
                    </a:lnTo>
                    <a:lnTo>
                      <a:pt x="161" y="267"/>
                    </a:lnTo>
                    <a:lnTo>
                      <a:pt x="166" y="273"/>
                    </a:lnTo>
                    <a:lnTo>
                      <a:pt x="170" y="271"/>
                    </a:lnTo>
                    <a:lnTo>
                      <a:pt x="176" y="271"/>
                    </a:lnTo>
                    <a:lnTo>
                      <a:pt x="180" y="275"/>
                    </a:lnTo>
                    <a:lnTo>
                      <a:pt x="184" y="280"/>
                    </a:lnTo>
                    <a:lnTo>
                      <a:pt x="188" y="284"/>
                    </a:lnTo>
                    <a:lnTo>
                      <a:pt x="197" y="292"/>
                    </a:lnTo>
                    <a:lnTo>
                      <a:pt x="203" y="292"/>
                    </a:lnTo>
                    <a:lnTo>
                      <a:pt x="205" y="292"/>
                    </a:lnTo>
                    <a:lnTo>
                      <a:pt x="207" y="296"/>
                    </a:lnTo>
                    <a:lnTo>
                      <a:pt x="213" y="296"/>
                    </a:lnTo>
                    <a:lnTo>
                      <a:pt x="219" y="292"/>
                    </a:lnTo>
                    <a:lnTo>
                      <a:pt x="219" y="292"/>
                    </a:lnTo>
                    <a:lnTo>
                      <a:pt x="224" y="292"/>
                    </a:lnTo>
                    <a:lnTo>
                      <a:pt x="228" y="286"/>
                    </a:lnTo>
                    <a:lnTo>
                      <a:pt x="232" y="286"/>
                    </a:lnTo>
                    <a:lnTo>
                      <a:pt x="238" y="280"/>
                    </a:lnTo>
                    <a:lnTo>
                      <a:pt x="240" y="284"/>
                    </a:lnTo>
                    <a:lnTo>
                      <a:pt x="242" y="282"/>
                    </a:lnTo>
                    <a:lnTo>
                      <a:pt x="244" y="282"/>
                    </a:lnTo>
                    <a:lnTo>
                      <a:pt x="250" y="286"/>
                    </a:lnTo>
                    <a:lnTo>
                      <a:pt x="253" y="292"/>
                    </a:lnTo>
                    <a:lnTo>
                      <a:pt x="255" y="296"/>
                    </a:lnTo>
                    <a:lnTo>
                      <a:pt x="257" y="300"/>
                    </a:lnTo>
                    <a:lnTo>
                      <a:pt x="257" y="304"/>
                    </a:lnTo>
                    <a:lnTo>
                      <a:pt x="259" y="309"/>
                    </a:lnTo>
                    <a:lnTo>
                      <a:pt x="261" y="309"/>
                    </a:lnTo>
                    <a:lnTo>
                      <a:pt x="263" y="311"/>
                    </a:lnTo>
                    <a:lnTo>
                      <a:pt x="269" y="311"/>
                    </a:lnTo>
                    <a:lnTo>
                      <a:pt x="269" y="313"/>
                    </a:lnTo>
                    <a:lnTo>
                      <a:pt x="271" y="315"/>
                    </a:lnTo>
                    <a:lnTo>
                      <a:pt x="273" y="317"/>
                    </a:lnTo>
                    <a:lnTo>
                      <a:pt x="290" y="317"/>
                    </a:lnTo>
                    <a:lnTo>
                      <a:pt x="294" y="317"/>
                    </a:lnTo>
                    <a:lnTo>
                      <a:pt x="298" y="325"/>
                    </a:lnTo>
                    <a:lnTo>
                      <a:pt x="302" y="325"/>
                    </a:lnTo>
                    <a:lnTo>
                      <a:pt x="304" y="323"/>
                    </a:lnTo>
                    <a:lnTo>
                      <a:pt x="306" y="323"/>
                    </a:lnTo>
                    <a:lnTo>
                      <a:pt x="309" y="321"/>
                    </a:lnTo>
                    <a:lnTo>
                      <a:pt x="311" y="321"/>
                    </a:lnTo>
                    <a:lnTo>
                      <a:pt x="313" y="323"/>
                    </a:lnTo>
                    <a:lnTo>
                      <a:pt x="319" y="325"/>
                    </a:lnTo>
                    <a:lnTo>
                      <a:pt x="323" y="327"/>
                    </a:lnTo>
                    <a:lnTo>
                      <a:pt x="331" y="327"/>
                    </a:lnTo>
                    <a:lnTo>
                      <a:pt x="333" y="325"/>
                    </a:lnTo>
                    <a:lnTo>
                      <a:pt x="333" y="325"/>
                    </a:lnTo>
                    <a:lnTo>
                      <a:pt x="333" y="32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8" name="Freeform 201"/>
              <p:cNvSpPr>
                <a:spLocks/>
              </p:cNvSpPr>
              <p:nvPr/>
            </p:nvSpPr>
            <p:spPr bwMode="auto">
              <a:xfrm>
                <a:off x="3394" y="1489"/>
                <a:ext cx="358" cy="327"/>
              </a:xfrm>
              <a:custGeom>
                <a:avLst/>
                <a:gdLst>
                  <a:gd name="T0" fmla="*/ 335 w 358"/>
                  <a:gd name="T1" fmla="*/ 309 h 327"/>
                  <a:gd name="T2" fmla="*/ 344 w 358"/>
                  <a:gd name="T3" fmla="*/ 298 h 327"/>
                  <a:gd name="T4" fmla="*/ 356 w 358"/>
                  <a:gd name="T5" fmla="*/ 294 h 327"/>
                  <a:gd name="T6" fmla="*/ 350 w 358"/>
                  <a:gd name="T7" fmla="*/ 280 h 327"/>
                  <a:gd name="T8" fmla="*/ 342 w 358"/>
                  <a:gd name="T9" fmla="*/ 259 h 327"/>
                  <a:gd name="T10" fmla="*/ 325 w 358"/>
                  <a:gd name="T11" fmla="*/ 242 h 327"/>
                  <a:gd name="T12" fmla="*/ 309 w 358"/>
                  <a:gd name="T13" fmla="*/ 224 h 327"/>
                  <a:gd name="T14" fmla="*/ 319 w 358"/>
                  <a:gd name="T15" fmla="*/ 191 h 327"/>
                  <a:gd name="T16" fmla="*/ 304 w 358"/>
                  <a:gd name="T17" fmla="*/ 170 h 327"/>
                  <a:gd name="T18" fmla="*/ 298 w 358"/>
                  <a:gd name="T19" fmla="*/ 141 h 327"/>
                  <a:gd name="T20" fmla="*/ 288 w 358"/>
                  <a:gd name="T21" fmla="*/ 124 h 327"/>
                  <a:gd name="T22" fmla="*/ 298 w 358"/>
                  <a:gd name="T23" fmla="*/ 114 h 327"/>
                  <a:gd name="T24" fmla="*/ 298 w 358"/>
                  <a:gd name="T25" fmla="*/ 95 h 327"/>
                  <a:gd name="T26" fmla="*/ 277 w 358"/>
                  <a:gd name="T27" fmla="*/ 70 h 327"/>
                  <a:gd name="T28" fmla="*/ 265 w 358"/>
                  <a:gd name="T29" fmla="*/ 58 h 327"/>
                  <a:gd name="T30" fmla="*/ 257 w 358"/>
                  <a:gd name="T31" fmla="*/ 50 h 327"/>
                  <a:gd name="T32" fmla="*/ 240 w 358"/>
                  <a:gd name="T33" fmla="*/ 48 h 327"/>
                  <a:gd name="T34" fmla="*/ 224 w 358"/>
                  <a:gd name="T35" fmla="*/ 35 h 327"/>
                  <a:gd name="T36" fmla="*/ 192 w 358"/>
                  <a:gd name="T37" fmla="*/ 39 h 327"/>
                  <a:gd name="T38" fmla="*/ 176 w 358"/>
                  <a:gd name="T39" fmla="*/ 56 h 327"/>
                  <a:gd name="T40" fmla="*/ 172 w 358"/>
                  <a:gd name="T41" fmla="*/ 66 h 327"/>
                  <a:gd name="T42" fmla="*/ 155 w 358"/>
                  <a:gd name="T43" fmla="*/ 66 h 327"/>
                  <a:gd name="T44" fmla="*/ 132 w 358"/>
                  <a:gd name="T45" fmla="*/ 70 h 327"/>
                  <a:gd name="T46" fmla="*/ 112 w 358"/>
                  <a:gd name="T47" fmla="*/ 58 h 327"/>
                  <a:gd name="T48" fmla="*/ 85 w 358"/>
                  <a:gd name="T49" fmla="*/ 35 h 327"/>
                  <a:gd name="T50" fmla="*/ 74 w 358"/>
                  <a:gd name="T51" fmla="*/ 29 h 327"/>
                  <a:gd name="T52" fmla="*/ 72 w 358"/>
                  <a:gd name="T53" fmla="*/ 19 h 327"/>
                  <a:gd name="T54" fmla="*/ 70 w 358"/>
                  <a:gd name="T55" fmla="*/ 6 h 327"/>
                  <a:gd name="T56" fmla="*/ 56 w 358"/>
                  <a:gd name="T57" fmla="*/ 8 h 327"/>
                  <a:gd name="T58" fmla="*/ 33 w 358"/>
                  <a:gd name="T59" fmla="*/ 21 h 327"/>
                  <a:gd name="T60" fmla="*/ 12 w 358"/>
                  <a:gd name="T61" fmla="*/ 0 h 327"/>
                  <a:gd name="T62" fmla="*/ 6 w 358"/>
                  <a:gd name="T63" fmla="*/ 25 h 327"/>
                  <a:gd name="T64" fmla="*/ 10 w 358"/>
                  <a:gd name="T65" fmla="*/ 35 h 327"/>
                  <a:gd name="T66" fmla="*/ 21 w 358"/>
                  <a:gd name="T67" fmla="*/ 58 h 327"/>
                  <a:gd name="T68" fmla="*/ 39 w 358"/>
                  <a:gd name="T69" fmla="*/ 91 h 327"/>
                  <a:gd name="T70" fmla="*/ 43 w 358"/>
                  <a:gd name="T71" fmla="*/ 95 h 327"/>
                  <a:gd name="T72" fmla="*/ 43 w 358"/>
                  <a:gd name="T73" fmla="*/ 116 h 327"/>
                  <a:gd name="T74" fmla="*/ 37 w 358"/>
                  <a:gd name="T75" fmla="*/ 128 h 327"/>
                  <a:gd name="T76" fmla="*/ 52 w 358"/>
                  <a:gd name="T77" fmla="*/ 141 h 327"/>
                  <a:gd name="T78" fmla="*/ 68 w 358"/>
                  <a:gd name="T79" fmla="*/ 162 h 327"/>
                  <a:gd name="T80" fmla="*/ 81 w 358"/>
                  <a:gd name="T81" fmla="*/ 182 h 327"/>
                  <a:gd name="T82" fmla="*/ 91 w 358"/>
                  <a:gd name="T83" fmla="*/ 207 h 327"/>
                  <a:gd name="T84" fmla="*/ 101 w 358"/>
                  <a:gd name="T85" fmla="*/ 217 h 327"/>
                  <a:gd name="T86" fmla="*/ 108 w 358"/>
                  <a:gd name="T87" fmla="*/ 209 h 327"/>
                  <a:gd name="T88" fmla="*/ 118 w 358"/>
                  <a:gd name="T89" fmla="*/ 217 h 327"/>
                  <a:gd name="T90" fmla="*/ 126 w 358"/>
                  <a:gd name="T91" fmla="*/ 224 h 327"/>
                  <a:gd name="T92" fmla="*/ 139 w 358"/>
                  <a:gd name="T93" fmla="*/ 238 h 327"/>
                  <a:gd name="T94" fmla="*/ 149 w 358"/>
                  <a:gd name="T95" fmla="*/ 259 h 327"/>
                  <a:gd name="T96" fmla="*/ 161 w 358"/>
                  <a:gd name="T97" fmla="*/ 267 h 327"/>
                  <a:gd name="T98" fmla="*/ 188 w 358"/>
                  <a:gd name="T99" fmla="*/ 284 h 327"/>
                  <a:gd name="T100" fmla="*/ 219 w 358"/>
                  <a:gd name="T101" fmla="*/ 292 h 327"/>
                  <a:gd name="T102" fmla="*/ 240 w 358"/>
                  <a:gd name="T103" fmla="*/ 284 h 327"/>
                  <a:gd name="T104" fmla="*/ 257 w 358"/>
                  <a:gd name="T105" fmla="*/ 300 h 327"/>
                  <a:gd name="T106" fmla="*/ 269 w 358"/>
                  <a:gd name="T107" fmla="*/ 313 h 327"/>
                  <a:gd name="T108" fmla="*/ 302 w 358"/>
                  <a:gd name="T109" fmla="*/ 325 h 327"/>
                  <a:gd name="T110" fmla="*/ 319 w 358"/>
                  <a:gd name="T111" fmla="*/ 32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8" h="327">
                    <a:moveTo>
                      <a:pt x="333" y="325"/>
                    </a:moveTo>
                    <a:lnTo>
                      <a:pt x="333" y="325"/>
                    </a:lnTo>
                    <a:lnTo>
                      <a:pt x="331" y="321"/>
                    </a:lnTo>
                    <a:lnTo>
                      <a:pt x="331" y="313"/>
                    </a:lnTo>
                    <a:lnTo>
                      <a:pt x="335" y="309"/>
                    </a:lnTo>
                    <a:lnTo>
                      <a:pt x="335" y="309"/>
                    </a:lnTo>
                    <a:lnTo>
                      <a:pt x="335" y="307"/>
                    </a:lnTo>
                    <a:lnTo>
                      <a:pt x="338" y="300"/>
                    </a:lnTo>
                    <a:lnTo>
                      <a:pt x="342" y="300"/>
                    </a:lnTo>
                    <a:lnTo>
                      <a:pt x="342" y="300"/>
                    </a:lnTo>
                    <a:lnTo>
                      <a:pt x="342" y="298"/>
                    </a:lnTo>
                    <a:lnTo>
                      <a:pt x="344" y="298"/>
                    </a:lnTo>
                    <a:lnTo>
                      <a:pt x="344" y="296"/>
                    </a:lnTo>
                    <a:lnTo>
                      <a:pt x="346" y="294"/>
                    </a:lnTo>
                    <a:lnTo>
                      <a:pt x="348" y="292"/>
                    </a:lnTo>
                    <a:lnTo>
                      <a:pt x="356" y="292"/>
                    </a:lnTo>
                    <a:lnTo>
                      <a:pt x="356" y="294"/>
                    </a:lnTo>
                    <a:lnTo>
                      <a:pt x="356" y="294"/>
                    </a:lnTo>
                    <a:lnTo>
                      <a:pt x="358" y="292"/>
                    </a:lnTo>
                    <a:lnTo>
                      <a:pt x="358" y="290"/>
                    </a:lnTo>
                    <a:lnTo>
                      <a:pt x="356" y="284"/>
                    </a:lnTo>
                    <a:lnTo>
                      <a:pt x="356" y="282"/>
                    </a:lnTo>
                    <a:lnTo>
                      <a:pt x="354" y="280"/>
                    </a:lnTo>
                    <a:lnTo>
                      <a:pt x="350" y="280"/>
                    </a:lnTo>
                    <a:lnTo>
                      <a:pt x="350" y="275"/>
                    </a:lnTo>
                    <a:lnTo>
                      <a:pt x="348" y="273"/>
                    </a:lnTo>
                    <a:lnTo>
                      <a:pt x="348" y="267"/>
                    </a:lnTo>
                    <a:lnTo>
                      <a:pt x="346" y="267"/>
                    </a:lnTo>
                    <a:lnTo>
                      <a:pt x="348" y="259"/>
                    </a:lnTo>
                    <a:lnTo>
                      <a:pt x="342" y="259"/>
                    </a:lnTo>
                    <a:lnTo>
                      <a:pt x="340" y="253"/>
                    </a:lnTo>
                    <a:lnTo>
                      <a:pt x="335" y="255"/>
                    </a:lnTo>
                    <a:lnTo>
                      <a:pt x="331" y="255"/>
                    </a:lnTo>
                    <a:lnTo>
                      <a:pt x="331" y="253"/>
                    </a:lnTo>
                    <a:lnTo>
                      <a:pt x="327" y="249"/>
                    </a:lnTo>
                    <a:lnTo>
                      <a:pt x="325" y="242"/>
                    </a:lnTo>
                    <a:lnTo>
                      <a:pt x="323" y="240"/>
                    </a:lnTo>
                    <a:lnTo>
                      <a:pt x="319" y="234"/>
                    </a:lnTo>
                    <a:lnTo>
                      <a:pt x="319" y="234"/>
                    </a:lnTo>
                    <a:lnTo>
                      <a:pt x="317" y="230"/>
                    </a:lnTo>
                    <a:lnTo>
                      <a:pt x="311" y="224"/>
                    </a:lnTo>
                    <a:lnTo>
                      <a:pt x="309" y="224"/>
                    </a:lnTo>
                    <a:lnTo>
                      <a:pt x="309" y="220"/>
                    </a:lnTo>
                    <a:lnTo>
                      <a:pt x="315" y="215"/>
                    </a:lnTo>
                    <a:lnTo>
                      <a:pt x="315" y="211"/>
                    </a:lnTo>
                    <a:lnTo>
                      <a:pt x="317" y="209"/>
                    </a:lnTo>
                    <a:lnTo>
                      <a:pt x="323" y="197"/>
                    </a:lnTo>
                    <a:lnTo>
                      <a:pt x="319" y="191"/>
                    </a:lnTo>
                    <a:lnTo>
                      <a:pt x="319" y="188"/>
                    </a:lnTo>
                    <a:lnTo>
                      <a:pt x="309" y="188"/>
                    </a:lnTo>
                    <a:lnTo>
                      <a:pt x="306" y="186"/>
                    </a:lnTo>
                    <a:lnTo>
                      <a:pt x="304" y="186"/>
                    </a:lnTo>
                    <a:lnTo>
                      <a:pt x="304" y="184"/>
                    </a:lnTo>
                    <a:lnTo>
                      <a:pt x="304" y="170"/>
                    </a:lnTo>
                    <a:lnTo>
                      <a:pt x="302" y="168"/>
                    </a:lnTo>
                    <a:lnTo>
                      <a:pt x="298" y="162"/>
                    </a:lnTo>
                    <a:lnTo>
                      <a:pt x="296" y="157"/>
                    </a:lnTo>
                    <a:lnTo>
                      <a:pt x="294" y="149"/>
                    </a:lnTo>
                    <a:lnTo>
                      <a:pt x="294" y="147"/>
                    </a:lnTo>
                    <a:lnTo>
                      <a:pt x="298" y="141"/>
                    </a:lnTo>
                    <a:lnTo>
                      <a:pt x="298" y="141"/>
                    </a:lnTo>
                    <a:lnTo>
                      <a:pt x="298" y="139"/>
                    </a:lnTo>
                    <a:lnTo>
                      <a:pt x="292" y="139"/>
                    </a:lnTo>
                    <a:lnTo>
                      <a:pt x="292" y="130"/>
                    </a:lnTo>
                    <a:lnTo>
                      <a:pt x="288" y="126"/>
                    </a:lnTo>
                    <a:lnTo>
                      <a:pt x="288" y="124"/>
                    </a:lnTo>
                    <a:lnTo>
                      <a:pt x="290" y="124"/>
                    </a:lnTo>
                    <a:lnTo>
                      <a:pt x="294" y="122"/>
                    </a:lnTo>
                    <a:lnTo>
                      <a:pt x="294" y="120"/>
                    </a:lnTo>
                    <a:lnTo>
                      <a:pt x="296" y="120"/>
                    </a:lnTo>
                    <a:lnTo>
                      <a:pt x="294" y="116"/>
                    </a:lnTo>
                    <a:lnTo>
                      <a:pt x="298" y="114"/>
                    </a:lnTo>
                    <a:lnTo>
                      <a:pt x="298" y="112"/>
                    </a:lnTo>
                    <a:lnTo>
                      <a:pt x="298" y="110"/>
                    </a:lnTo>
                    <a:lnTo>
                      <a:pt x="298" y="104"/>
                    </a:lnTo>
                    <a:lnTo>
                      <a:pt x="296" y="99"/>
                    </a:lnTo>
                    <a:lnTo>
                      <a:pt x="296" y="99"/>
                    </a:lnTo>
                    <a:lnTo>
                      <a:pt x="298" y="95"/>
                    </a:lnTo>
                    <a:lnTo>
                      <a:pt x="298" y="93"/>
                    </a:lnTo>
                    <a:lnTo>
                      <a:pt x="296" y="85"/>
                    </a:lnTo>
                    <a:lnTo>
                      <a:pt x="298" y="79"/>
                    </a:lnTo>
                    <a:lnTo>
                      <a:pt x="294" y="79"/>
                    </a:lnTo>
                    <a:lnTo>
                      <a:pt x="294" y="68"/>
                    </a:lnTo>
                    <a:lnTo>
                      <a:pt x="277" y="70"/>
                    </a:lnTo>
                    <a:lnTo>
                      <a:pt x="277" y="68"/>
                    </a:lnTo>
                    <a:lnTo>
                      <a:pt x="275" y="66"/>
                    </a:lnTo>
                    <a:lnTo>
                      <a:pt x="271" y="64"/>
                    </a:lnTo>
                    <a:lnTo>
                      <a:pt x="269" y="60"/>
                    </a:lnTo>
                    <a:lnTo>
                      <a:pt x="267" y="60"/>
                    </a:lnTo>
                    <a:lnTo>
                      <a:pt x="265" y="58"/>
                    </a:lnTo>
                    <a:lnTo>
                      <a:pt x="263" y="58"/>
                    </a:lnTo>
                    <a:lnTo>
                      <a:pt x="261" y="58"/>
                    </a:lnTo>
                    <a:lnTo>
                      <a:pt x="261" y="54"/>
                    </a:lnTo>
                    <a:lnTo>
                      <a:pt x="261" y="52"/>
                    </a:lnTo>
                    <a:lnTo>
                      <a:pt x="259" y="50"/>
                    </a:lnTo>
                    <a:lnTo>
                      <a:pt x="257" y="50"/>
                    </a:lnTo>
                    <a:lnTo>
                      <a:pt x="255" y="50"/>
                    </a:lnTo>
                    <a:lnTo>
                      <a:pt x="250" y="50"/>
                    </a:lnTo>
                    <a:lnTo>
                      <a:pt x="246" y="48"/>
                    </a:lnTo>
                    <a:lnTo>
                      <a:pt x="242" y="48"/>
                    </a:lnTo>
                    <a:lnTo>
                      <a:pt x="242" y="50"/>
                    </a:lnTo>
                    <a:lnTo>
                      <a:pt x="240" y="48"/>
                    </a:lnTo>
                    <a:lnTo>
                      <a:pt x="238" y="46"/>
                    </a:lnTo>
                    <a:lnTo>
                      <a:pt x="234" y="43"/>
                    </a:lnTo>
                    <a:lnTo>
                      <a:pt x="234" y="41"/>
                    </a:lnTo>
                    <a:lnTo>
                      <a:pt x="226" y="41"/>
                    </a:lnTo>
                    <a:lnTo>
                      <a:pt x="226" y="39"/>
                    </a:lnTo>
                    <a:lnTo>
                      <a:pt x="224" y="35"/>
                    </a:lnTo>
                    <a:lnTo>
                      <a:pt x="207" y="35"/>
                    </a:lnTo>
                    <a:lnTo>
                      <a:pt x="207" y="37"/>
                    </a:lnTo>
                    <a:lnTo>
                      <a:pt x="207" y="39"/>
                    </a:lnTo>
                    <a:lnTo>
                      <a:pt x="203" y="37"/>
                    </a:lnTo>
                    <a:lnTo>
                      <a:pt x="195" y="37"/>
                    </a:lnTo>
                    <a:lnTo>
                      <a:pt x="192" y="39"/>
                    </a:lnTo>
                    <a:lnTo>
                      <a:pt x="186" y="43"/>
                    </a:lnTo>
                    <a:lnTo>
                      <a:pt x="184" y="46"/>
                    </a:lnTo>
                    <a:lnTo>
                      <a:pt x="182" y="48"/>
                    </a:lnTo>
                    <a:lnTo>
                      <a:pt x="182" y="50"/>
                    </a:lnTo>
                    <a:lnTo>
                      <a:pt x="180" y="52"/>
                    </a:lnTo>
                    <a:lnTo>
                      <a:pt x="176" y="56"/>
                    </a:lnTo>
                    <a:lnTo>
                      <a:pt x="170" y="56"/>
                    </a:lnTo>
                    <a:lnTo>
                      <a:pt x="172" y="58"/>
                    </a:lnTo>
                    <a:lnTo>
                      <a:pt x="172" y="62"/>
                    </a:lnTo>
                    <a:lnTo>
                      <a:pt x="174" y="64"/>
                    </a:lnTo>
                    <a:lnTo>
                      <a:pt x="174" y="66"/>
                    </a:lnTo>
                    <a:lnTo>
                      <a:pt x="172" y="66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6" y="64"/>
                    </a:lnTo>
                    <a:lnTo>
                      <a:pt x="163" y="64"/>
                    </a:lnTo>
                    <a:lnTo>
                      <a:pt x="161" y="66"/>
                    </a:lnTo>
                    <a:lnTo>
                      <a:pt x="155" y="66"/>
                    </a:lnTo>
                    <a:lnTo>
                      <a:pt x="153" y="66"/>
                    </a:lnTo>
                    <a:lnTo>
                      <a:pt x="149" y="66"/>
                    </a:lnTo>
                    <a:lnTo>
                      <a:pt x="145" y="68"/>
                    </a:lnTo>
                    <a:lnTo>
                      <a:pt x="139" y="72"/>
                    </a:lnTo>
                    <a:lnTo>
                      <a:pt x="137" y="70"/>
                    </a:lnTo>
                    <a:lnTo>
                      <a:pt x="132" y="70"/>
                    </a:lnTo>
                    <a:lnTo>
                      <a:pt x="130" y="68"/>
                    </a:lnTo>
                    <a:lnTo>
                      <a:pt x="124" y="68"/>
                    </a:lnTo>
                    <a:lnTo>
                      <a:pt x="120" y="66"/>
                    </a:lnTo>
                    <a:lnTo>
                      <a:pt x="118" y="64"/>
                    </a:lnTo>
                    <a:lnTo>
                      <a:pt x="114" y="62"/>
                    </a:lnTo>
                    <a:lnTo>
                      <a:pt x="112" y="58"/>
                    </a:lnTo>
                    <a:lnTo>
                      <a:pt x="110" y="56"/>
                    </a:lnTo>
                    <a:lnTo>
                      <a:pt x="108" y="54"/>
                    </a:lnTo>
                    <a:lnTo>
                      <a:pt x="108" y="52"/>
                    </a:lnTo>
                    <a:lnTo>
                      <a:pt x="95" y="52"/>
                    </a:lnTo>
                    <a:lnTo>
                      <a:pt x="89" y="46"/>
                    </a:lnTo>
                    <a:lnTo>
                      <a:pt x="85" y="35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76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0" y="25"/>
                    </a:lnTo>
                    <a:lnTo>
                      <a:pt x="68" y="23"/>
                    </a:lnTo>
                    <a:lnTo>
                      <a:pt x="68" y="21"/>
                    </a:lnTo>
                    <a:lnTo>
                      <a:pt x="70" y="21"/>
                    </a:lnTo>
                    <a:lnTo>
                      <a:pt x="72" y="19"/>
                    </a:lnTo>
                    <a:lnTo>
                      <a:pt x="72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70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70" y="4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58" y="6"/>
                    </a:lnTo>
                    <a:lnTo>
                      <a:pt x="56" y="8"/>
                    </a:lnTo>
                    <a:lnTo>
                      <a:pt x="52" y="10"/>
                    </a:lnTo>
                    <a:lnTo>
                      <a:pt x="47" y="14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5" y="21"/>
                    </a:lnTo>
                    <a:lnTo>
                      <a:pt x="33" y="21"/>
                    </a:lnTo>
                    <a:lnTo>
                      <a:pt x="25" y="17"/>
                    </a:lnTo>
                    <a:lnTo>
                      <a:pt x="21" y="17"/>
                    </a:lnTo>
                    <a:lnTo>
                      <a:pt x="16" y="1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8" y="39"/>
                    </a:lnTo>
                    <a:lnTo>
                      <a:pt x="6" y="41"/>
                    </a:lnTo>
                    <a:lnTo>
                      <a:pt x="16" y="46"/>
                    </a:lnTo>
                    <a:lnTo>
                      <a:pt x="16" y="54"/>
                    </a:lnTo>
                    <a:lnTo>
                      <a:pt x="21" y="56"/>
                    </a:lnTo>
                    <a:lnTo>
                      <a:pt x="21" y="58"/>
                    </a:lnTo>
                    <a:lnTo>
                      <a:pt x="25" y="68"/>
                    </a:lnTo>
                    <a:lnTo>
                      <a:pt x="27" y="75"/>
                    </a:lnTo>
                    <a:lnTo>
                      <a:pt x="31" y="79"/>
                    </a:lnTo>
                    <a:lnTo>
                      <a:pt x="31" y="83"/>
                    </a:lnTo>
                    <a:lnTo>
                      <a:pt x="37" y="85"/>
                    </a:lnTo>
                    <a:lnTo>
                      <a:pt x="39" y="91"/>
                    </a:lnTo>
                    <a:lnTo>
                      <a:pt x="41" y="89"/>
                    </a:lnTo>
                    <a:lnTo>
                      <a:pt x="43" y="87"/>
                    </a:lnTo>
                    <a:lnTo>
                      <a:pt x="47" y="87"/>
                    </a:lnTo>
                    <a:lnTo>
                      <a:pt x="47" y="89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5" y="99"/>
                    </a:lnTo>
                    <a:lnTo>
                      <a:pt x="47" y="101"/>
                    </a:lnTo>
                    <a:lnTo>
                      <a:pt x="47" y="104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43" y="116"/>
                    </a:lnTo>
                    <a:lnTo>
                      <a:pt x="39" y="116"/>
                    </a:lnTo>
                    <a:lnTo>
                      <a:pt x="37" y="118"/>
                    </a:lnTo>
                    <a:lnTo>
                      <a:pt x="37" y="120"/>
                    </a:lnTo>
                    <a:lnTo>
                      <a:pt x="39" y="124"/>
                    </a:lnTo>
                    <a:lnTo>
                      <a:pt x="37" y="124"/>
                    </a:lnTo>
                    <a:lnTo>
                      <a:pt x="37" y="128"/>
                    </a:lnTo>
                    <a:lnTo>
                      <a:pt x="37" y="130"/>
                    </a:lnTo>
                    <a:lnTo>
                      <a:pt x="37" y="133"/>
                    </a:lnTo>
                    <a:lnTo>
                      <a:pt x="41" y="133"/>
                    </a:lnTo>
                    <a:lnTo>
                      <a:pt x="43" y="137"/>
                    </a:lnTo>
                    <a:lnTo>
                      <a:pt x="50" y="141"/>
                    </a:lnTo>
                    <a:lnTo>
                      <a:pt x="52" y="141"/>
                    </a:lnTo>
                    <a:lnTo>
                      <a:pt x="54" y="141"/>
                    </a:lnTo>
                    <a:lnTo>
                      <a:pt x="54" y="153"/>
                    </a:lnTo>
                    <a:lnTo>
                      <a:pt x="58" y="153"/>
                    </a:lnTo>
                    <a:lnTo>
                      <a:pt x="60" y="155"/>
                    </a:lnTo>
                    <a:lnTo>
                      <a:pt x="64" y="157"/>
                    </a:lnTo>
                    <a:lnTo>
                      <a:pt x="68" y="162"/>
                    </a:lnTo>
                    <a:lnTo>
                      <a:pt x="72" y="162"/>
                    </a:lnTo>
                    <a:lnTo>
                      <a:pt x="74" y="164"/>
                    </a:lnTo>
                    <a:lnTo>
                      <a:pt x="74" y="166"/>
                    </a:lnTo>
                    <a:lnTo>
                      <a:pt x="83" y="176"/>
                    </a:lnTo>
                    <a:lnTo>
                      <a:pt x="83" y="180"/>
                    </a:lnTo>
                    <a:lnTo>
                      <a:pt x="81" y="182"/>
                    </a:lnTo>
                    <a:lnTo>
                      <a:pt x="81" y="193"/>
                    </a:lnTo>
                    <a:lnTo>
                      <a:pt x="83" y="195"/>
                    </a:lnTo>
                    <a:lnTo>
                      <a:pt x="85" y="197"/>
                    </a:lnTo>
                    <a:lnTo>
                      <a:pt x="87" y="199"/>
                    </a:lnTo>
                    <a:lnTo>
                      <a:pt x="89" y="199"/>
                    </a:lnTo>
                    <a:lnTo>
                      <a:pt x="91" y="207"/>
                    </a:lnTo>
                    <a:lnTo>
                      <a:pt x="93" y="209"/>
                    </a:lnTo>
                    <a:lnTo>
                      <a:pt x="95" y="211"/>
                    </a:lnTo>
                    <a:lnTo>
                      <a:pt x="95" y="213"/>
                    </a:lnTo>
                    <a:lnTo>
                      <a:pt x="97" y="215"/>
                    </a:lnTo>
                    <a:lnTo>
                      <a:pt x="101" y="217"/>
                    </a:lnTo>
                    <a:lnTo>
                      <a:pt x="101" y="217"/>
                    </a:lnTo>
                    <a:lnTo>
                      <a:pt x="105" y="220"/>
                    </a:lnTo>
                    <a:lnTo>
                      <a:pt x="108" y="217"/>
                    </a:lnTo>
                    <a:lnTo>
                      <a:pt x="108" y="215"/>
                    </a:lnTo>
                    <a:lnTo>
                      <a:pt x="105" y="213"/>
                    </a:lnTo>
                    <a:lnTo>
                      <a:pt x="105" y="211"/>
                    </a:lnTo>
                    <a:lnTo>
                      <a:pt x="108" y="209"/>
                    </a:lnTo>
                    <a:lnTo>
                      <a:pt x="110" y="209"/>
                    </a:lnTo>
                    <a:lnTo>
                      <a:pt x="112" y="209"/>
                    </a:lnTo>
                    <a:lnTo>
                      <a:pt x="112" y="209"/>
                    </a:lnTo>
                    <a:lnTo>
                      <a:pt x="112" y="213"/>
                    </a:lnTo>
                    <a:lnTo>
                      <a:pt x="114" y="217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3"/>
                    </a:lnTo>
                    <a:lnTo>
                      <a:pt x="126" y="213"/>
                    </a:lnTo>
                    <a:lnTo>
                      <a:pt x="126" y="224"/>
                    </a:lnTo>
                    <a:lnTo>
                      <a:pt x="128" y="226"/>
                    </a:lnTo>
                    <a:lnTo>
                      <a:pt x="128" y="226"/>
                    </a:lnTo>
                    <a:lnTo>
                      <a:pt x="132" y="226"/>
                    </a:lnTo>
                    <a:lnTo>
                      <a:pt x="134" y="230"/>
                    </a:lnTo>
                    <a:lnTo>
                      <a:pt x="134" y="234"/>
                    </a:lnTo>
                    <a:lnTo>
                      <a:pt x="139" y="238"/>
                    </a:lnTo>
                    <a:lnTo>
                      <a:pt x="139" y="242"/>
                    </a:lnTo>
                    <a:lnTo>
                      <a:pt x="141" y="242"/>
                    </a:lnTo>
                    <a:lnTo>
                      <a:pt x="143" y="242"/>
                    </a:lnTo>
                    <a:lnTo>
                      <a:pt x="145" y="249"/>
                    </a:lnTo>
                    <a:lnTo>
                      <a:pt x="145" y="251"/>
                    </a:lnTo>
                    <a:lnTo>
                      <a:pt x="149" y="259"/>
                    </a:lnTo>
                    <a:lnTo>
                      <a:pt x="149" y="259"/>
                    </a:lnTo>
                    <a:lnTo>
                      <a:pt x="151" y="259"/>
                    </a:lnTo>
                    <a:lnTo>
                      <a:pt x="153" y="261"/>
                    </a:lnTo>
                    <a:lnTo>
                      <a:pt x="155" y="265"/>
                    </a:lnTo>
                    <a:lnTo>
                      <a:pt x="155" y="267"/>
                    </a:lnTo>
                    <a:lnTo>
                      <a:pt x="161" y="267"/>
                    </a:lnTo>
                    <a:lnTo>
                      <a:pt x="166" y="273"/>
                    </a:lnTo>
                    <a:lnTo>
                      <a:pt x="170" y="271"/>
                    </a:lnTo>
                    <a:lnTo>
                      <a:pt x="176" y="271"/>
                    </a:lnTo>
                    <a:lnTo>
                      <a:pt x="180" y="275"/>
                    </a:lnTo>
                    <a:lnTo>
                      <a:pt x="184" y="280"/>
                    </a:lnTo>
                    <a:lnTo>
                      <a:pt x="188" y="284"/>
                    </a:lnTo>
                    <a:lnTo>
                      <a:pt x="197" y="292"/>
                    </a:lnTo>
                    <a:lnTo>
                      <a:pt x="203" y="292"/>
                    </a:lnTo>
                    <a:lnTo>
                      <a:pt x="205" y="292"/>
                    </a:lnTo>
                    <a:lnTo>
                      <a:pt x="207" y="296"/>
                    </a:lnTo>
                    <a:lnTo>
                      <a:pt x="213" y="296"/>
                    </a:lnTo>
                    <a:lnTo>
                      <a:pt x="219" y="292"/>
                    </a:lnTo>
                    <a:lnTo>
                      <a:pt x="219" y="292"/>
                    </a:lnTo>
                    <a:lnTo>
                      <a:pt x="224" y="292"/>
                    </a:lnTo>
                    <a:lnTo>
                      <a:pt x="228" y="286"/>
                    </a:lnTo>
                    <a:lnTo>
                      <a:pt x="232" y="286"/>
                    </a:lnTo>
                    <a:lnTo>
                      <a:pt x="238" y="280"/>
                    </a:lnTo>
                    <a:lnTo>
                      <a:pt x="240" y="284"/>
                    </a:lnTo>
                    <a:lnTo>
                      <a:pt x="242" y="282"/>
                    </a:lnTo>
                    <a:lnTo>
                      <a:pt x="244" y="282"/>
                    </a:lnTo>
                    <a:lnTo>
                      <a:pt x="250" y="286"/>
                    </a:lnTo>
                    <a:lnTo>
                      <a:pt x="253" y="292"/>
                    </a:lnTo>
                    <a:lnTo>
                      <a:pt x="255" y="296"/>
                    </a:lnTo>
                    <a:lnTo>
                      <a:pt x="257" y="300"/>
                    </a:lnTo>
                    <a:lnTo>
                      <a:pt x="257" y="304"/>
                    </a:lnTo>
                    <a:lnTo>
                      <a:pt x="259" y="309"/>
                    </a:lnTo>
                    <a:lnTo>
                      <a:pt x="261" y="309"/>
                    </a:lnTo>
                    <a:lnTo>
                      <a:pt x="263" y="311"/>
                    </a:lnTo>
                    <a:lnTo>
                      <a:pt x="269" y="311"/>
                    </a:lnTo>
                    <a:lnTo>
                      <a:pt x="269" y="313"/>
                    </a:lnTo>
                    <a:lnTo>
                      <a:pt x="271" y="315"/>
                    </a:lnTo>
                    <a:lnTo>
                      <a:pt x="273" y="317"/>
                    </a:lnTo>
                    <a:lnTo>
                      <a:pt x="290" y="317"/>
                    </a:lnTo>
                    <a:lnTo>
                      <a:pt x="294" y="317"/>
                    </a:lnTo>
                    <a:lnTo>
                      <a:pt x="298" y="325"/>
                    </a:lnTo>
                    <a:lnTo>
                      <a:pt x="302" y="325"/>
                    </a:lnTo>
                    <a:lnTo>
                      <a:pt x="304" y="323"/>
                    </a:lnTo>
                    <a:lnTo>
                      <a:pt x="306" y="323"/>
                    </a:lnTo>
                    <a:lnTo>
                      <a:pt x="309" y="321"/>
                    </a:lnTo>
                    <a:lnTo>
                      <a:pt x="311" y="321"/>
                    </a:lnTo>
                    <a:lnTo>
                      <a:pt x="313" y="323"/>
                    </a:lnTo>
                    <a:lnTo>
                      <a:pt x="319" y="325"/>
                    </a:lnTo>
                    <a:lnTo>
                      <a:pt x="323" y="327"/>
                    </a:lnTo>
                    <a:lnTo>
                      <a:pt x="331" y="327"/>
                    </a:lnTo>
                    <a:lnTo>
                      <a:pt x="333" y="325"/>
                    </a:lnTo>
                    <a:lnTo>
                      <a:pt x="333" y="325"/>
                    </a:lnTo>
                    <a:lnTo>
                      <a:pt x="333" y="32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9" name="Freeform 202"/>
              <p:cNvSpPr>
                <a:spLocks noEditPoints="1"/>
              </p:cNvSpPr>
              <p:nvPr/>
            </p:nvSpPr>
            <p:spPr bwMode="auto">
              <a:xfrm>
                <a:off x="4345" y="2241"/>
                <a:ext cx="812" cy="360"/>
              </a:xfrm>
              <a:custGeom>
                <a:avLst/>
                <a:gdLst>
                  <a:gd name="T0" fmla="*/ 232 w 812"/>
                  <a:gd name="T1" fmla="*/ 203 h 360"/>
                  <a:gd name="T2" fmla="*/ 170 w 812"/>
                  <a:gd name="T3" fmla="*/ 103 h 360"/>
                  <a:gd name="T4" fmla="*/ 180 w 812"/>
                  <a:gd name="T5" fmla="*/ 166 h 360"/>
                  <a:gd name="T6" fmla="*/ 64 w 812"/>
                  <a:gd name="T7" fmla="*/ 151 h 360"/>
                  <a:gd name="T8" fmla="*/ 21 w 812"/>
                  <a:gd name="T9" fmla="*/ 68 h 360"/>
                  <a:gd name="T10" fmla="*/ 47 w 812"/>
                  <a:gd name="T11" fmla="*/ 99 h 360"/>
                  <a:gd name="T12" fmla="*/ 85 w 812"/>
                  <a:gd name="T13" fmla="*/ 180 h 360"/>
                  <a:gd name="T14" fmla="*/ 599 w 812"/>
                  <a:gd name="T15" fmla="*/ 81 h 360"/>
                  <a:gd name="T16" fmla="*/ 715 w 812"/>
                  <a:gd name="T17" fmla="*/ 147 h 360"/>
                  <a:gd name="T18" fmla="*/ 727 w 812"/>
                  <a:gd name="T19" fmla="*/ 172 h 360"/>
                  <a:gd name="T20" fmla="*/ 431 w 812"/>
                  <a:gd name="T21" fmla="*/ 209 h 360"/>
                  <a:gd name="T22" fmla="*/ 447 w 812"/>
                  <a:gd name="T23" fmla="*/ 188 h 360"/>
                  <a:gd name="T24" fmla="*/ 497 w 812"/>
                  <a:gd name="T25" fmla="*/ 242 h 360"/>
                  <a:gd name="T26" fmla="*/ 480 w 812"/>
                  <a:gd name="T27" fmla="*/ 172 h 360"/>
                  <a:gd name="T28" fmla="*/ 480 w 812"/>
                  <a:gd name="T29" fmla="*/ 139 h 360"/>
                  <a:gd name="T30" fmla="*/ 478 w 812"/>
                  <a:gd name="T31" fmla="*/ 110 h 360"/>
                  <a:gd name="T32" fmla="*/ 518 w 812"/>
                  <a:gd name="T33" fmla="*/ 103 h 360"/>
                  <a:gd name="T34" fmla="*/ 437 w 812"/>
                  <a:gd name="T35" fmla="*/ 139 h 360"/>
                  <a:gd name="T36" fmla="*/ 412 w 812"/>
                  <a:gd name="T37" fmla="*/ 319 h 360"/>
                  <a:gd name="T38" fmla="*/ 116 w 812"/>
                  <a:gd name="T39" fmla="*/ 89 h 360"/>
                  <a:gd name="T40" fmla="*/ 582 w 812"/>
                  <a:gd name="T41" fmla="*/ 139 h 360"/>
                  <a:gd name="T42" fmla="*/ 580 w 812"/>
                  <a:gd name="T43" fmla="*/ 112 h 360"/>
                  <a:gd name="T44" fmla="*/ 561 w 812"/>
                  <a:gd name="T45" fmla="*/ 197 h 360"/>
                  <a:gd name="T46" fmla="*/ 534 w 812"/>
                  <a:gd name="T47" fmla="*/ 306 h 360"/>
                  <a:gd name="T48" fmla="*/ 596 w 812"/>
                  <a:gd name="T49" fmla="*/ 201 h 360"/>
                  <a:gd name="T50" fmla="*/ 771 w 812"/>
                  <a:gd name="T51" fmla="*/ 170 h 360"/>
                  <a:gd name="T52" fmla="*/ 700 w 812"/>
                  <a:gd name="T53" fmla="*/ 184 h 360"/>
                  <a:gd name="T54" fmla="*/ 642 w 812"/>
                  <a:gd name="T55" fmla="*/ 151 h 360"/>
                  <a:gd name="T56" fmla="*/ 669 w 812"/>
                  <a:gd name="T57" fmla="*/ 184 h 360"/>
                  <a:gd name="T58" fmla="*/ 679 w 812"/>
                  <a:gd name="T59" fmla="*/ 205 h 360"/>
                  <a:gd name="T60" fmla="*/ 771 w 812"/>
                  <a:gd name="T61" fmla="*/ 275 h 360"/>
                  <a:gd name="T62" fmla="*/ 808 w 812"/>
                  <a:gd name="T63" fmla="*/ 331 h 360"/>
                  <a:gd name="T64" fmla="*/ 812 w 812"/>
                  <a:gd name="T65" fmla="*/ 188 h 360"/>
                  <a:gd name="T66" fmla="*/ 644 w 812"/>
                  <a:gd name="T67" fmla="*/ 292 h 360"/>
                  <a:gd name="T68" fmla="*/ 771 w 812"/>
                  <a:gd name="T69" fmla="*/ 296 h 360"/>
                  <a:gd name="T70" fmla="*/ 518 w 812"/>
                  <a:gd name="T71" fmla="*/ 166 h 360"/>
                  <a:gd name="T72" fmla="*/ 325 w 812"/>
                  <a:gd name="T73" fmla="*/ 288 h 360"/>
                  <a:gd name="T74" fmla="*/ 190 w 812"/>
                  <a:gd name="T75" fmla="*/ 228 h 360"/>
                  <a:gd name="T76" fmla="*/ 149 w 812"/>
                  <a:gd name="T77" fmla="*/ 130 h 360"/>
                  <a:gd name="T78" fmla="*/ 126 w 812"/>
                  <a:gd name="T79" fmla="*/ 97 h 360"/>
                  <a:gd name="T80" fmla="*/ 83 w 812"/>
                  <a:gd name="T81" fmla="*/ 58 h 360"/>
                  <a:gd name="T82" fmla="*/ 0 w 812"/>
                  <a:gd name="T83" fmla="*/ 14 h 360"/>
                  <a:gd name="T84" fmla="*/ 72 w 812"/>
                  <a:gd name="T85" fmla="*/ 122 h 360"/>
                  <a:gd name="T86" fmla="*/ 128 w 812"/>
                  <a:gd name="T87" fmla="*/ 207 h 360"/>
                  <a:gd name="T88" fmla="*/ 176 w 812"/>
                  <a:gd name="T89" fmla="*/ 257 h 360"/>
                  <a:gd name="T90" fmla="*/ 528 w 812"/>
                  <a:gd name="T91" fmla="*/ 331 h 360"/>
                  <a:gd name="T92" fmla="*/ 308 w 812"/>
                  <a:gd name="T93" fmla="*/ 284 h 360"/>
                  <a:gd name="T94" fmla="*/ 213 w 812"/>
                  <a:gd name="T95" fmla="*/ 261 h 360"/>
                  <a:gd name="T96" fmla="*/ 192 w 812"/>
                  <a:gd name="T97" fmla="*/ 290 h 360"/>
                  <a:gd name="T98" fmla="*/ 315 w 812"/>
                  <a:gd name="T99" fmla="*/ 323 h 360"/>
                  <a:gd name="T100" fmla="*/ 389 w 812"/>
                  <a:gd name="T101" fmla="*/ 172 h 360"/>
                  <a:gd name="T102" fmla="*/ 414 w 812"/>
                  <a:gd name="T103" fmla="*/ 110 h 360"/>
                  <a:gd name="T104" fmla="*/ 389 w 812"/>
                  <a:gd name="T105" fmla="*/ 31 h 360"/>
                  <a:gd name="T106" fmla="*/ 321 w 812"/>
                  <a:gd name="T107" fmla="*/ 97 h 360"/>
                  <a:gd name="T108" fmla="*/ 242 w 812"/>
                  <a:gd name="T109" fmla="*/ 112 h 360"/>
                  <a:gd name="T110" fmla="*/ 304 w 812"/>
                  <a:gd name="T111" fmla="*/ 201 h 360"/>
                  <a:gd name="T112" fmla="*/ 352 w 812"/>
                  <a:gd name="T113" fmla="*/ 221 h 360"/>
                  <a:gd name="T114" fmla="*/ 369 w 812"/>
                  <a:gd name="T115" fmla="*/ 308 h 360"/>
                  <a:gd name="T116" fmla="*/ 441 w 812"/>
                  <a:gd name="T117" fmla="*/ 342 h 360"/>
                  <a:gd name="T118" fmla="*/ 439 w 812"/>
                  <a:gd name="T119" fmla="*/ 327 h 360"/>
                  <a:gd name="T120" fmla="*/ 387 w 812"/>
                  <a:gd name="T121" fmla="*/ 33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12" h="360">
                    <a:moveTo>
                      <a:pt x="445" y="273"/>
                    </a:moveTo>
                    <a:lnTo>
                      <a:pt x="449" y="271"/>
                    </a:lnTo>
                    <a:lnTo>
                      <a:pt x="454" y="265"/>
                    </a:lnTo>
                    <a:lnTo>
                      <a:pt x="451" y="257"/>
                    </a:lnTo>
                    <a:lnTo>
                      <a:pt x="445" y="273"/>
                    </a:lnTo>
                    <a:lnTo>
                      <a:pt x="445" y="273"/>
                    </a:lnTo>
                    <a:lnTo>
                      <a:pt x="445" y="273"/>
                    </a:lnTo>
                    <a:close/>
                    <a:moveTo>
                      <a:pt x="168" y="128"/>
                    </a:moveTo>
                    <a:lnTo>
                      <a:pt x="176" y="132"/>
                    </a:lnTo>
                    <a:lnTo>
                      <a:pt x="176" y="124"/>
                    </a:lnTo>
                    <a:lnTo>
                      <a:pt x="168" y="118"/>
                    </a:lnTo>
                    <a:lnTo>
                      <a:pt x="168" y="128"/>
                    </a:lnTo>
                    <a:lnTo>
                      <a:pt x="168" y="128"/>
                    </a:lnTo>
                    <a:lnTo>
                      <a:pt x="168" y="128"/>
                    </a:lnTo>
                    <a:close/>
                    <a:moveTo>
                      <a:pt x="170" y="137"/>
                    </a:moveTo>
                    <a:lnTo>
                      <a:pt x="163" y="143"/>
                    </a:lnTo>
                    <a:lnTo>
                      <a:pt x="170" y="151"/>
                    </a:lnTo>
                    <a:lnTo>
                      <a:pt x="170" y="137"/>
                    </a:lnTo>
                    <a:lnTo>
                      <a:pt x="170" y="137"/>
                    </a:lnTo>
                    <a:lnTo>
                      <a:pt x="170" y="137"/>
                    </a:lnTo>
                    <a:close/>
                    <a:moveTo>
                      <a:pt x="226" y="197"/>
                    </a:moveTo>
                    <a:lnTo>
                      <a:pt x="232" y="203"/>
                    </a:lnTo>
                    <a:lnTo>
                      <a:pt x="234" y="197"/>
                    </a:lnTo>
                    <a:lnTo>
                      <a:pt x="234" y="195"/>
                    </a:lnTo>
                    <a:lnTo>
                      <a:pt x="232" y="192"/>
                    </a:lnTo>
                    <a:lnTo>
                      <a:pt x="232" y="190"/>
                    </a:lnTo>
                    <a:lnTo>
                      <a:pt x="228" y="186"/>
                    </a:lnTo>
                    <a:lnTo>
                      <a:pt x="224" y="184"/>
                    </a:lnTo>
                    <a:lnTo>
                      <a:pt x="221" y="184"/>
                    </a:lnTo>
                    <a:lnTo>
                      <a:pt x="219" y="186"/>
                    </a:lnTo>
                    <a:lnTo>
                      <a:pt x="219" y="188"/>
                    </a:lnTo>
                    <a:lnTo>
                      <a:pt x="219" y="192"/>
                    </a:lnTo>
                    <a:lnTo>
                      <a:pt x="219" y="197"/>
                    </a:lnTo>
                    <a:lnTo>
                      <a:pt x="221" y="199"/>
                    </a:lnTo>
                    <a:lnTo>
                      <a:pt x="226" y="197"/>
                    </a:lnTo>
                    <a:lnTo>
                      <a:pt x="226" y="197"/>
                    </a:lnTo>
                    <a:lnTo>
                      <a:pt x="226" y="197"/>
                    </a:lnTo>
                    <a:close/>
                    <a:moveTo>
                      <a:pt x="170" y="103"/>
                    </a:moveTo>
                    <a:lnTo>
                      <a:pt x="168" y="99"/>
                    </a:lnTo>
                    <a:lnTo>
                      <a:pt x="166" y="103"/>
                    </a:lnTo>
                    <a:lnTo>
                      <a:pt x="168" y="110"/>
                    </a:lnTo>
                    <a:lnTo>
                      <a:pt x="170" y="110"/>
                    </a:lnTo>
                    <a:lnTo>
                      <a:pt x="170" y="103"/>
                    </a:lnTo>
                    <a:lnTo>
                      <a:pt x="170" y="103"/>
                    </a:lnTo>
                    <a:lnTo>
                      <a:pt x="170" y="103"/>
                    </a:lnTo>
                    <a:close/>
                    <a:moveTo>
                      <a:pt x="186" y="172"/>
                    </a:moveTo>
                    <a:lnTo>
                      <a:pt x="186" y="174"/>
                    </a:lnTo>
                    <a:lnTo>
                      <a:pt x="188" y="176"/>
                    </a:lnTo>
                    <a:lnTo>
                      <a:pt x="188" y="180"/>
                    </a:lnTo>
                    <a:lnTo>
                      <a:pt x="192" y="188"/>
                    </a:lnTo>
                    <a:lnTo>
                      <a:pt x="197" y="190"/>
                    </a:lnTo>
                    <a:lnTo>
                      <a:pt x="201" y="192"/>
                    </a:lnTo>
                    <a:lnTo>
                      <a:pt x="203" y="195"/>
                    </a:lnTo>
                    <a:lnTo>
                      <a:pt x="207" y="195"/>
                    </a:lnTo>
                    <a:lnTo>
                      <a:pt x="207" y="182"/>
                    </a:lnTo>
                    <a:lnTo>
                      <a:pt x="203" y="180"/>
                    </a:lnTo>
                    <a:lnTo>
                      <a:pt x="203" y="172"/>
                    </a:lnTo>
                    <a:lnTo>
                      <a:pt x="201" y="168"/>
                    </a:lnTo>
                    <a:lnTo>
                      <a:pt x="197" y="166"/>
                    </a:lnTo>
                    <a:lnTo>
                      <a:pt x="197" y="163"/>
                    </a:lnTo>
                    <a:lnTo>
                      <a:pt x="192" y="161"/>
                    </a:lnTo>
                    <a:lnTo>
                      <a:pt x="188" y="159"/>
                    </a:lnTo>
                    <a:lnTo>
                      <a:pt x="182" y="159"/>
                    </a:lnTo>
                    <a:lnTo>
                      <a:pt x="182" y="161"/>
                    </a:lnTo>
                    <a:lnTo>
                      <a:pt x="180" y="163"/>
                    </a:lnTo>
                    <a:lnTo>
                      <a:pt x="180" y="166"/>
                    </a:lnTo>
                    <a:lnTo>
                      <a:pt x="178" y="166"/>
                    </a:lnTo>
                    <a:lnTo>
                      <a:pt x="178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6" y="172"/>
                    </a:lnTo>
                    <a:lnTo>
                      <a:pt x="186" y="172"/>
                    </a:lnTo>
                    <a:lnTo>
                      <a:pt x="186" y="172"/>
                    </a:lnTo>
                    <a:close/>
                    <a:moveTo>
                      <a:pt x="62" y="122"/>
                    </a:moveTo>
                    <a:lnTo>
                      <a:pt x="56" y="128"/>
                    </a:lnTo>
                    <a:lnTo>
                      <a:pt x="58" y="137"/>
                    </a:lnTo>
                    <a:lnTo>
                      <a:pt x="58" y="139"/>
                    </a:lnTo>
                    <a:lnTo>
                      <a:pt x="58" y="139"/>
                    </a:lnTo>
                    <a:lnTo>
                      <a:pt x="58" y="141"/>
                    </a:lnTo>
                    <a:lnTo>
                      <a:pt x="60" y="141"/>
                    </a:lnTo>
                    <a:lnTo>
                      <a:pt x="62" y="139"/>
                    </a:lnTo>
                    <a:lnTo>
                      <a:pt x="62" y="130"/>
                    </a:lnTo>
                    <a:lnTo>
                      <a:pt x="64" y="126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22"/>
                    </a:lnTo>
                    <a:close/>
                    <a:moveTo>
                      <a:pt x="66" y="147"/>
                    </a:moveTo>
                    <a:lnTo>
                      <a:pt x="64" y="151"/>
                    </a:lnTo>
                    <a:lnTo>
                      <a:pt x="64" y="163"/>
                    </a:lnTo>
                    <a:lnTo>
                      <a:pt x="66" y="166"/>
                    </a:lnTo>
                    <a:lnTo>
                      <a:pt x="68" y="170"/>
                    </a:lnTo>
                    <a:lnTo>
                      <a:pt x="72" y="170"/>
                    </a:lnTo>
                    <a:lnTo>
                      <a:pt x="74" y="168"/>
                    </a:lnTo>
                    <a:lnTo>
                      <a:pt x="74" y="163"/>
                    </a:lnTo>
                    <a:lnTo>
                      <a:pt x="72" y="159"/>
                    </a:lnTo>
                    <a:lnTo>
                      <a:pt x="70" y="155"/>
                    </a:lnTo>
                    <a:lnTo>
                      <a:pt x="70" y="151"/>
                    </a:lnTo>
                    <a:lnTo>
                      <a:pt x="68" y="147"/>
                    </a:lnTo>
                    <a:lnTo>
                      <a:pt x="66" y="147"/>
                    </a:lnTo>
                    <a:lnTo>
                      <a:pt x="66" y="147"/>
                    </a:lnTo>
                    <a:lnTo>
                      <a:pt x="66" y="147"/>
                    </a:lnTo>
                    <a:close/>
                    <a:moveTo>
                      <a:pt x="12" y="62"/>
                    </a:moveTo>
                    <a:lnTo>
                      <a:pt x="10" y="64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1" y="76"/>
                    </a:lnTo>
                    <a:lnTo>
                      <a:pt x="23" y="74"/>
                    </a:lnTo>
                    <a:lnTo>
                      <a:pt x="23" y="70"/>
                    </a:lnTo>
                    <a:lnTo>
                      <a:pt x="21" y="68"/>
                    </a:lnTo>
                    <a:lnTo>
                      <a:pt x="18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  <a:moveTo>
                      <a:pt x="41" y="91"/>
                    </a:moveTo>
                    <a:lnTo>
                      <a:pt x="39" y="91"/>
                    </a:lnTo>
                    <a:lnTo>
                      <a:pt x="37" y="95"/>
                    </a:lnTo>
                    <a:lnTo>
                      <a:pt x="37" y="97"/>
                    </a:lnTo>
                    <a:lnTo>
                      <a:pt x="39" y="101"/>
                    </a:lnTo>
                    <a:lnTo>
                      <a:pt x="41" y="105"/>
                    </a:lnTo>
                    <a:lnTo>
                      <a:pt x="43" y="108"/>
                    </a:lnTo>
                    <a:lnTo>
                      <a:pt x="45" y="112"/>
                    </a:lnTo>
                    <a:lnTo>
                      <a:pt x="47" y="114"/>
                    </a:lnTo>
                    <a:lnTo>
                      <a:pt x="50" y="114"/>
                    </a:lnTo>
                    <a:lnTo>
                      <a:pt x="50" y="112"/>
                    </a:lnTo>
                    <a:lnTo>
                      <a:pt x="52" y="108"/>
                    </a:lnTo>
                    <a:lnTo>
                      <a:pt x="52" y="105"/>
                    </a:lnTo>
                    <a:lnTo>
                      <a:pt x="50" y="103"/>
                    </a:lnTo>
                    <a:lnTo>
                      <a:pt x="50" y="101"/>
                    </a:lnTo>
                    <a:lnTo>
                      <a:pt x="47" y="99"/>
                    </a:lnTo>
                    <a:lnTo>
                      <a:pt x="47" y="97"/>
                    </a:lnTo>
                    <a:lnTo>
                      <a:pt x="45" y="95"/>
                    </a:lnTo>
                    <a:lnTo>
                      <a:pt x="41" y="93"/>
                    </a:lnTo>
                    <a:lnTo>
                      <a:pt x="41" y="91"/>
                    </a:lnTo>
                    <a:lnTo>
                      <a:pt x="41" y="91"/>
                    </a:lnTo>
                    <a:lnTo>
                      <a:pt x="41" y="91"/>
                    </a:lnTo>
                    <a:close/>
                    <a:moveTo>
                      <a:pt x="642" y="134"/>
                    </a:moveTo>
                    <a:lnTo>
                      <a:pt x="642" y="130"/>
                    </a:lnTo>
                    <a:lnTo>
                      <a:pt x="640" y="130"/>
                    </a:lnTo>
                    <a:lnTo>
                      <a:pt x="636" y="130"/>
                    </a:lnTo>
                    <a:lnTo>
                      <a:pt x="628" y="130"/>
                    </a:lnTo>
                    <a:lnTo>
                      <a:pt x="625" y="130"/>
                    </a:lnTo>
                    <a:lnTo>
                      <a:pt x="628" y="139"/>
                    </a:lnTo>
                    <a:lnTo>
                      <a:pt x="630" y="139"/>
                    </a:lnTo>
                    <a:lnTo>
                      <a:pt x="632" y="137"/>
                    </a:lnTo>
                    <a:lnTo>
                      <a:pt x="638" y="137"/>
                    </a:lnTo>
                    <a:lnTo>
                      <a:pt x="640" y="134"/>
                    </a:lnTo>
                    <a:lnTo>
                      <a:pt x="642" y="134"/>
                    </a:lnTo>
                    <a:lnTo>
                      <a:pt x="642" y="134"/>
                    </a:lnTo>
                    <a:lnTo>
                      <a:pt x="642" y="134"/>
                    </a:lnTo>
                    <a:close/>
                    <a:moveTo>
                      <a:pt x="85" y="180"/>
                    </a:moveTo>
                    <a:lnTo>
                      <a:pt x="85" y="180"/>
                    </a:lnTo>
                    <a:lnTo>
                      <a:pt x="85" y="176"/>
                    </a:lnTo>
                    <a:lnTo>
                      <a:pt x="83" y="172"/>
                    </a:lnTo>
                    <a:lnTo>
                      <a:pt x="79" y="172"/>
                    </a:lnTo>
                    <a:lnTo>
                      <a:pt x="79" y="176"/>
                    </a:lnTo>
                    <a:lnTo>
                      <a:pt x="83" y="180"/>
                    </a:lnTo>
                    <a:lnTo>
                      <a:pt x="85" y="180"/>
                    </a:lnTo>
                    <a:lnTo>
                      <a:pt x="85" y="180"/>
                    </a:lnTo>
                    <a:lnTo>
                      <a:pt x="85" y="180"/>
                    </a:lnTo>
                    <a:close/>
                    <a:moveTo>
                      <a:pt x="615" y="180"/>
                    </a:moveTo>
                    <a:lnTo>
                      <a:pt x="619" y="180"/>
                    </a:lnTo>
                    <a:lnTo>
                      <a:pt x="623" y="174"/>
                    </a:lnTo>
                    <a:lnTo>
                      <a:pt x="623" y="172"/>
                    </a:lnTo>
                    <a:lnTo>
                      <a:pt x="605" y="170"/>
                    </a:lnTo>
                    <a:lnTo>
                      <a:pt x="605" y="172"/>
                    </a:lnTo>
                    <a:lnTo>
                      <a:pt x="607" y="174"/>
                    </a:lnTo>
                    <a:lnTo>
                      <a:pt x="609" y="178"/>
                    </a:lnTo>
                    <a:lnTo>
                      <a:pt x="609" y="180"/>
                    </a:lnTo>
                    <a:lnTo>
                      <a:pt x="613" y="180"/>
                    </a:lnTo>
                    <a:lnTo>
                      <a:pt x="615" y="180"/>
                    </a:lnTo>
                    <a:lnTo>
                      <a:pt x="615" y="180"/>
                    </a:lnTo>
                    <a:lnTo>
                      <a:pt x="615" y="180"/>
                    </a:lnTo>
                    <a:close/>
                    <a:moveTo>
                      <a:pt x="599" y="81"/>
                    </a:moveTo>
                    <a:lnTo>
                      <a:pt x="603" y="76"/>
                    </a:lnTo>
                    <a:lnTo>
                      <a:pt x="603" y="72"/>
                    </a:lnTo>
                    <a:lnTo>
                      <a:pt x="601" y="72"/>
                    </a:lnTo>
                    <a:lnTo>
                      <a:pt x="599" y="70"/>
                    </a:lnTo>
                    <a:lnTo>
                      <a:pt x="592" y="70"/>
                    </a:lnTo>
                    <a:lnTo>
                      <a:pt x="590" y="72"/>
                    </a:lnTo>
                    <a:lnTo>
                      <a:pt x="590" y="72"/>
                    </a:lnTo>
                    <a:lnTo>
                      <a:pt x="596" y="81"/>
                    </a:lnTo>
                    <a:lnTo>
                      <a:pt x="599" y="81"/>
                    </a:lnTo>
                    <a:lnTo>
                      <a:pt x="599" y="81"/>
                    </a:lnTo>
                    <a:lnTo>
                      <a:pt x="599" y="81"/>
                    </a:lnTo>
                    <a:close/>
                    <a:moveTo>
                      <a:pt x="715" y="147"/>
                    </a:moveTo>
                    <a:lnTo>
                      <a:pt x="719" y="147"/>
                    </a:lnTo>
                    <a:lnTo>
                      <a:pt x="721" y="147"/>
                    </a:lnTo>
                    <a:lnTo>
                      <a:pt x="721" y="147"/>
                    </a:lnTo>
                    <a:lnTo>
                      <a:pt x="721" y="145"/>
                    </a:lnTo>
                    <a:lnTo>
                      <a:pt x="717" y="141"/>
                    </a:lnTo>
                    <a:lnTo>
                      <a:pt x="715" y="143"/>
                    </a:lnTo>
                    <a:lnTo>
                      <a:pt x="712" y="143"/>
                    </a:lnTo>
                    <a:lnTo>
                      <a:pt x="712" y="145"/>
                    </a:lnTo>
                    <a:lnTo>
                      <a:pt x="715" y="147"/>
                    </a:lnTo>
                    <a:lnTo>
                      <a:pt x="715" y="147"/>
                    </a:lnTo>
                    <a:lnTo>
                      <a:pt x="715" y="147"/>
                    </a:lnTo>
                    <a:close/>
                    <a:moveTo>
                      <a:pt x="727" y="172"/>
                    </a:moveTo>
                    <a:lnTo>
                      <a:pt x="729" y="172"/>
                    </a:lnTo>
                    <a:lnTo>
                      <a:pt x="733" y="170"/>
                    </a:lnTo>
                    <a:lnTo>
                      <a:pt x="737" y="170"/>
                    </a:lnTo>
                    <a:lnTo>
                      <a:pt x="737" y="168"/>
                    </a:lnTo>
                    <a:lnTo>
                      <a:pt x="739" y="168"/>
                    </a:lnTo>
                    <a:lnTo>
                      <a:pt x="737" y="168"/>
                    </a:lnTo>
                    <a:lnTo>
                      <a:pt x="737" y="166"/>
                    </a:lnTo>
                    <a:lnTo>
                      <a:pt x="733" y="163"/>
                    </a:lnTo>
                    <a:lnTo>
                      <a:pt x="731" y="163"/>
                    </a:lnTo>
                    <a:lnTo>
                      <a:pt x="729" y="163"/>
                    </a:lnTo>
                    <a:lnTo>
                      <a:pt x="727" y="163"/>
                    </a:lnTo>
                    <a:lnTo>
                      <a:pt x="725" y="163"/>
                    </a:lnTo>
                    <a:lnTo>
                      <a:pt x="721" y="163"/>
                    </a:lnTo>
                    <a:lnTo>
                      <a:pt x="719" y="166"/>
                    </a:lnTo>
                    <a:lnTo>
                      <a:pt x="717" y="166"/>
                    </a:lnTo>
                    <a:lnTo>
                      <a:pt x="721" y="168"/>
                    </a:lnTo>
                    <a:lnTo>
                      <a:pt x="721" y="170"/>
                    </a:lnTo>
                    <a:lnTo>
                      <a:pt x="725" y="172"/>
                    </a:lnTo>
                    <a:lnTo>
                      <a:pt x="727" y="172"/>
                    </a:lnTo>
                    <a:lnTo>
                      <a:pt x="727" y="172"/>
                    </a:lnTo>
                    <a:lnTo>
                      <a:pt x="727" y="172"/>
                    </a:lnTo>
                    <a:close/>
                    <a:moveTo>
                      <a:pt x="427" y="153"/>
                    </a:moveTo>
                    <a:lnTo>
                      <a:pt x="427" y="155"/>
                    </a:lnTo>
                    <a:lnTo>
                      <a:pt x="427" y="157"/>
                    </a:lnTo>
                    <a:lnTo>
                      <a:pt x="427" y="161"/>
                    </a:lnTo>
                    <a:lnTo>
                      <a:pt x="429" y="163"/>
                    </a:lnTo>
                    <a:lnTo>
                      <a:pt x="429" y="170"/>
                    </a:lnTo>
                    <a:lnTo>
                      <a:pt x="427" y="172"/>
                    </a:lnTo>
                    <a:lnTo>
                      <a:pt x="422" y="174"/>
                    </a:lnTo>
                    <a:lnTo>
                      <a:pt x="420" y="176"/>
                    </a:lnTo>
                    <a:lnTo>
                      <a:pt x="416" y="178"/>
                    </a:lnTo>
                    <a:lnTo>
                      <a:pt x="416" y="188"/>
                    </a:lnTo>
                    <a:lnTo>
                      <a:pt x="418" y="188"/>
                    </a:lnTo>
                    <a:lnTo>
                      <a:pt x="420" y="192"/>
                    </a:lnTo>
                    <a:lnTo>
                      <a:pt x="416" y="197"/>
                    </a:lnTo>
                    <a:lnTo>
                      <a:pt x="416" y="199"/>
                    </a:lnTo>
                    <a:lnTo>
                      <a:pt x="418" y="201"/>
                    </a:lnTo>
                    <a:lnTo>
                      <a:pt x="422" y="203"/>
                    </a:lnTo>
                    <a:lnTo>
                      <a:pt x="422" y="201"/>
                    </a:lnTo>
                    <a:lnTo>
                      <a:pt x="429" y="201"/>
                    </a:lnTo>
                    <a:lnTo>
                      <a:pt x="431" y="203"/>
                    </a:lnTo>
                    <a:lnTo>
                      <a:pt x="431" y="209"/>
                    </a:lnTo>
                    <a:lnTo>
                      <a:pt x="429" y="211"/>
                    </a:lnTo>
                    <a:lnTo>
                      <a:pt x="433" y="215"/>
                    </a:lnTo>
                    <a:lnTo>
                      <a:pt x="431" y="234"/>
                    </a:lnTo>
                    <a:lnTo>
                      <a:pt x="427" y="238"/>
                    </a:lnTo>
                    <a:lnTo>
                      <a:pt x="425" y="242"/>
                    </a:lnTo>
                    <a:lnTo>
                      <a:pt x="425" y="246"/>
                    </a:lnTo>
                    <a:lnTo>
                      <a:pt x="427" y="250"/>
                    </a:lnTo>
                    <a:lnTo>
                      <a:pt x="429" y="255"/>
                    </a:lnTo>
                    <a:lnTo>
                      <a:pt x="435" y="259"/>
                    </a:lnTo>
                    <a:lnTo>
                      <a:pt x="439" y="257"/>
                    </a:lnTo>
                    <a:lnTo>
                      <a:pt x="445" y="250"/>
                    </a:lnTo>
                    <a:lnTo>
                      <a:pt x="445" y="238"/>
                    </a:lnTo>
                    <a:lnTo>
                      <a:pt x="443" y="238"/>
                    </a:lnTo>
                    <a:lnTo>
                      <a:pt x="443" y="234"/>
                    </a:lnTo>
                    <a:lnTo>
                      <a:pt x="449" y="228"/>
                    </a:lnTo>
                    <a:lnTo>
                      <a:pt x="449" y="221"/>
                    </a:lnTo>
                    <a:lnTo>
                      <a:pt x="449" y="213"/>
                    </a:lnTo>
                    <a:lnTo>
                      <a:pt x="451" y="209"/>
                    </a:lnTo>
                    <a:lnTo>
                      <a:pt x="451" y="201"/>
                    </a:lnTo>
                    <a:lnTo>
                      <a:pt x="449" y="197"/>
                    </a:lnTo>
                    <a:lnTo>
                      <a:pt x="449" y="192"/>
                    </a:lnTo>
                    <a:lnTo>
                      <a:pt x="447" y="188"/>
                    </a:lnTo>
                    <a:lnTo>
                      <a:pt x="447" y="176"/>
                    </a:lnTo>
                    <a:lnTo>
                      <a:pt x="449" y="174"/>
                    </a:lnTo>
                    <a:lnTo>
                      <a:pt x="449" y="172"/>
                    </a:lnTo>
                    <a:lnTo>
                      <a:pt x="449" y="172"/>
                    </a:lnTo>
                    <a:lnTo>
                      <a:pt x="451" y="172"/>
                    </a:lnTo>
                    <a:lnTo>
                      <a:pt x="454" y="172"/>
                    </a:lnTo>
                    <a:lnTo>
                      <a:pt x="454" y="178"/>
                    </a:lnTo>
                    <a:lnTo>
                      <a:pt x="456" y="184"/>
                    </a:lnTo>
                    <a:lnTo>
                      <a:pt x="458" y="188"/>
                    </a:lnTo>
                    <a:lnTo>
                      <a:pt x="458" y="195"/>
                    </a:lnTo>
                    <a:lnTo>
                      <a:pt x="464" y="205"/>
                    </a:lnTo>
                    <a:lnTo>
                      <a:pt x="464" y="219"/>
                    </a:lnTo>
                    <a:lnTo>
                      <a:pt x="470" y="228"/>
                    </a:lnTo>
                    <a:lnTo>
                      <a:pt x="470" y="238"/>
                    </a:lnTo>
                    <a:lnTo>
                      <a:pt x="474" y="257"/>
                    </a:lnTo>
                    <a:lnTo>
                      <a:pt x="478" y="255"/>
                    </a:lnTo>
                    <a:lnTo>
                      <a:pt x="489" y="257"/>
                    </a:lnTo>
                    <a:lnTo>
                      <a:pt x="489" y="240"/>
                    </a:lnTo>
                    <a:lnTo>
                      <a:pt x="491" y="238"/>
                    </a:lnTo>
                    <a:lnTo>
                      <a:pt x="491" y="236"/>
                    </a:lnTo>
                    <a:lnTo>
                      <a:pt x="493" y="242"/>
                    </a:lnTo>
                    <a:lnTo>
                      <a:pt x="497" y="242"/>
                    </a:lnTo>
                    <a:lnTo>
                      <a:pt x="499" y="240"/>
                    </a:lnTo>
                    <a:lnTo>
                      <a:pt x="501" y="238"/>
                    </a:lnTo>
                    <a:lnTo>
                      <a:pt x="501" y="230"/>
                    </a:lnTo>
                    <a:lnTo>
                      <a:pt x="499" y="228"/>
                    </a:lnTo>
                    <a:lnTo>
                      <a:pt x="499" y="226"/>
                    </a:lnTo>
                    <a:lnTo>
                      <a:pt x="497" y="224"/>
                    </a:lnTo>
                    <a:lnTo>
                      <a:pt x="495" y="221"/>
                    </a:lnTo>
                    <a:lnTo>
                      <a:pt x="491" y="219"/>
                    </a:lnTo>
                    <a:lnTo>
                      <a:pt x="489" y="215"/>
                    </a:lnTo>
                    <a:lnTo>
                      <a:pt x="487" y="213"/>
                    </a:lnTo>
                    <a:lnTo>
                      <a:pt x="485" y="209"/>
                    </a:lnTo>
                    <a:lnTo>
                      <a:pt x="485" y="207"/>
                    </a:lnTo>
                    <a:lnTo>
                      <a:pt x="487" y="201"/>
                    </a:lnTo>
                    <a:lnTo>
                      <a:pt x="491" y="199"/>
                    </a:lnTo>
                    <a:lnTo>
                      <a:pt x="491" y="197"/>
                    </a:lnTo>
                    <a:lnTo>
                      <a:pt x="489" y="192"/>
                    </a:lnTo>
                    <a:lnTo>
                      <a:pt x="483" y="188"/>
                    </a:lnTo>
                    <a:lnTo>
                      <a:pt x="480" y="186"/>
                    </a:lnTo>
                    <a:lnTo>
                      <a:pt x="480" y="178"/>
                    </a:lnTo>
                    <a:lnTo>
                      <a:pt x="483" y="176"/>
                    </a:lnTo>
                    <a:lnTo>
                      <a:pt x="483" y="174"/>
                    </a:lnTo>
                    <a:lnTo>
                      <a:pt x="480" y="172"/>
                    </a:lnTo>
                    <a:lnTo>
                      <a:pt x="476" y="170"/>
                    </a:lnTo>
                    <a:lnTo>
                      <a:pt x="472" y="163"/>
                    </a:lnTo>
                    <a:lnTo>
                      <a:pt x="470" y="163"/>
                    </a:lnTo>
                    <a:lnTo>
                      <a:pt x="468" y="161"/>
                    </a:lnTo>
                    <a:lnTo>
                      <a:pt x="476" y="161"/>
                    </a:lnTo>
                    <a:lnTo>
                      <a:pt x="480" y="159"/>
                    </a:lnTo>
                    <a:lnTo>
                      <a:pt x="480" y="157"/>
                    </a:lnTo>
                    <a:lnTo>
                      <a:pt x="485" y="151"/>
                    </a:lnTo>
                    <a:lnTo>
                      <a:pt x="487" y="149"/>
                    </a:lnTo>
                    <a:lnTo>
                      <a:pt x="487" y="147"/>
                    </a:lnTo>
                    <a:lnTo>
                      <a:pt x="497" y="147"/>
                    </a:lnTo>
                    <a:lnTo>
                      <a:pt x="499" y="145"/>
                    </a:lnTo>
                    <a:lnTo>
                      <a:pt x="501" y="145"/>
                    </a:lnTo>
                    <a:lnTo>
                      <a:pt x="501" y="143"/>
                    </a:lnTo>
                    <a:lnTo>
                      <a:pt x="501" y="139"/>
                    </a:lnTo>
                    <a:lnTo>
                      <a:pt x="497" y="134"/>
                    </a:lnTo>
                    <a:lnTo>
                      <a:pt x="495" y="132"/>
                    </a:lnTo>
                    <a:lnTo>
                      <a:pt x="491" y="134"/>
                    </a:lnTo>
                    <a:lnTo>
                      <a:pt x="487" y="139"/>
                    </a:lnTo>
                    <a:lnTo>
                      <a:pt x="487" y="141"/>
                    </a:lnTo>
                    <a:lnTo>
                      <a:pt x="485" y="141"/>
                    </a:lnTo>
                    <a:lnTo>
                      <a:pt x="480" y="139"/>
                    </a:lnTo>
                    <a:lnTo>
                      <a:pt x="472" y="139"/>
                    </a:lnTo>
                    <a:lnTo>
                      <a:pt x="470" y="141"/>
                    </a:lnTo>
                    <a:lnTo>
                      <a:pt x="470" y="145"/>
                    </a:lnTo>
                    <a:lnTo>
                      <a:pt x="462" y="153"/>
                    </a:lnTo>
                    <a:lnTo>
                      <a:pt x="460" y="151"/>
                    </a:lnTo>
                    <a:lnTo>
                      <a:pt x="458" y="149"/>
                    </a:lnTo>
                    <a:lnTo>
                      <a:pt x="454" y="143"/>
                    </a:lnTo>
                    <a:lnTo>
                      <a:pt x="445" y="139"/>
                    </a:lnTo>
                    <a:lnTo>
                      <a:pt x="443" y="139"/>
                    </a:lnTo>
                    <a:lnTo>
                      <a:pt x="443" y="134"/>
                    </a:lnTo>
                    <a:lnTo>
                      <a:pt x="443" y="130"/>
                    </a:lnTo>
                    <a:lnTo>
                      <a:pt x="443" y="126"/>
                    </a:lnTo>
                    <a:lnTo>
                      <a:pt x="447" y="116"/>
                    </a:lnTo>
                    <a:lnTo>
                      <a:pt x="449" y="114"/>
                    </a:lnTo>
                    <a:lnTo>
                      <a:pt x="454" y="114"/>
                    </a:lnTo>
                    <a:lnTo>
                      <a:pt x="460" y="114"/>
                    </a:lnTo>
                    <a:lnTo>
                      <a:pt x="472" y="114"/>
                    </a:lnTo>
                    <a:lnTo>
                      <a:pt x="474" y="114"/>
                    </a:lnTo>
                    <a:lnTo>
                      <a:pt x="476" y="114"/>
                    </a:lnTo>
                    <a:lnTo>
                      <a:pt x="476" y="112"/>
                    </a:lnTo>
                    <a:lnTo>
                      <a:pt x="476" y="110"/>
                    </a:lnTo>
                    <a:lnTo>
                      <a:pt x="478" y="110"/>
                    </a:lnTo>
                    <a:lnTo>
                      <a:pt x="485" y="112"/>
                    </a:lnTo>
                    <a:lnTo>
                      <a:pt x="493" y="116"/>
                    </a:lnTo>
                    <a:lnTo>
                      <a:pt x="501" y="120"/>
                    </a:lnTo>
                    <a:lnTo>
                      <a:pt x="507" y="122"/>
                    </a:lnTo>
                    <a:lnTo>
                      <a:pt x="507" y="122"/>
                    </a:lnTo>
                    <a:lnTo>
                      <a:pt x="512" y="120"/>
                    </a:lnTo>
                    <a:lnTo>
                      <a:pt x="514" y="116"/>
                    </a:lnTo>
                    <a:lnTo>
                      <a:pt x="518" y="116"/>
                    </a:lnTo>
                    <a:lnTo>
                      <a:pt x="522" y="114"/>
                    </a:lnTo>
                    <a:lnTo>
                      <a:pt x="524" y="114"/>
                    </a:lnTo>
                    <a:lnTo>
                      <a:pt x="526" y="114"/>
                    </a:lnTo>
                    <a:lnTo>
                      <a:pt x="526" y="112"/>
                    </a:lnTo>
                    <a:lnTo>
                      <a:pt x="524" y="110"/>
                    </a:lnTo>
                    <a:lnTo>
                      <a:pt x="524" y="108"/>
                    </a:lnTo>
                    <a:lnTo>
                      <a:pt x="528" y="105"/>
                    </a:lnTo>
                    <a:lnTo>
                      <a:pt x="534" y="101"/>
                    </a:lnTo>
                    <a:lnTo>
                      <a:pt x="534" y="99"/>
                    </a:lnTo>
                    <a:lnTo>
                      <a:pt x="538" y="97"/>
                    </a:lnTo>
                    <a:lnTo>
                      <a:pt x="534" y="89"/>
                    </a:lnTo>
                    <a:lnTo>
                      <a:pt x="516" y="99"/>
                    </a:lnTo>
                    <a:lnTo>
                      <a:pt x="518" y="101"/>
                    </a:lnTo>
                    <a:lnTo>
                      <a:pt x="518" y="103"/>
                    </a:lnTo>
                    <a:lnTo>
                      <a:pt x="516" y="105"/>
                    </a:lnTo>
                    <a:lnTo>
                      <a:pt x="509" y="105"/>
                    </a:lnTo>
                    <a:lnTo>
                      <a:pt x="503" y="101"/>
                    </a:lnTo>
                    <a:lnTo>
                      <a:pt x="499" y="101"/>
                    </a:lnTo>
                    <a:lnTo>
                      <a:pt x="491" y="105"/>
                    </a:lnTo>
                    <a:lnTo>
                      <a:pt x="487" y="105"/>
                    </a:lnTo>
                    <a:lnTo>
                      <a:pt x="483" y="105"/>
                    </a:lnTo>
                    <a:lnTo>
                      <a:pt x="480" y="105"/>
                    </a:lnTo>
                    <a:lnTo>
                      <a:pt x="474" y="101"/>
                    </a:lnTo>
                    <a:lnTo>
                      <a:pt x="464" y="101"/>
                    </a:lnTo>
                    <a:lnTo>
                      <a:pt x="466" y="97"/>
                    </a:lnTo>
                    <a:lnTo>
                      <a:pt x="464" y="97"/>
                    </a:lnTo>
                    <a:lnTo>
                      <a:pt x="460" y="95"/>
                    </a:lnTo>
                    <a:lnTo>
                      <a:pt x="454" y="95"/>
                    </a:lnTo>
                    <a:lnTo>
                      <a:pt x="454" y="101"/>
                    </a:lnTo>
                    <a:lnTo>
                      <a:pt x="451" y="105"/>
                    </a:lnTo>
                    <a:lnTo>
                      <a:pt x="445" y="108"/>
                    </a:lnTo>
                    <a:lnTo>
                      <a:pt x="439" y="108"/>
                    </a:lnTo>
                    <a:lnTo>
                      <a:pt x="437" y="110"/>
                    </a:lnTo>
                    <a:lnTo>
                      <a:pt x="437" y="118"/>
                    </a:lnTo>
                    <a:lnTo>
                      <a:pt x="433" y="120"/>
                    </a:lnTo>
                    <a:lnTo>
                      <a:pt x="437" y="139"/>
                    </a:lnTo>
                    <a:lnTo>
                      <a:pt x="433" y="139"/>
                    </a:lnTo>
                    <a:lnTo>
                      <a:pt x="433" y="141"/>
                    </a:lnTo>
                    <a:lnTo>
                      <a:pt x="431" y="143"/>
                    </a:lnTo>
                    <a:lnTo>
                      <a:pt x="427" y="153"/>
                    </a:lnTo>
                    <a:lnTo>
                      <a:pt x="427" y="153"/>
                    </a:lnTo>
                    <a:lnTo>
                      <a:pt x="427" y="153"/>
                    </a:lnTo>
                    <a:close/>
                    <a:moveTo>
                      <a:pt x="495" y="159"/>
                    </a:moveTo>
                    <a:lnTo>
                      <a:pt x="495" y="163"/>
                    </a:lnTo>
                    <a:lnTo>
                      <a:pt x="497" y="166"/>
                    </a:lnTo>
                    <a:lnTo>
                      <a:pt x="499" y="166"/>
                    </a:lnTo>
                    <a:lnTo>
                      <a:pt x="501" y="163"/>
                    </a:lnTo>
                    <a:lnTo>
                      <a:pt x="501" y="159"/>
                    </a:lnTo>
                    <a:lnTo>
                      <a:pt x="495" y="159"/>
                    </a:lnTo>
                    <a:lnTo>
                      <a:pt x="495" y="159"/>
                    </a:lnTo>
                    <a:lnTo>
                      <a:pt x="495" y="159"/>
                    </a:lnTo>
                    <a:close/>
                    <a:moveTo>
                      <a:pt x="420" y="306"/>
                    </a:moveTo>
                    <a:lnTo>
                      <a:pt x="416" y="306"/>
                    </a:lnTo>
                    <a:lnTo>
                      <a:pt x="416" y="308"/>
                    </a:lnTo>
                    <a:lnTo>
                      <a:pt x="414" y="308"/>
                    </a:lnTo>
                    <a:lnTo>
                      <a:pt x="402" y="306"/>
                    </a:lnTo>
                    <a:lnTo>
                      <a:pt x="410" y="317"/>
                    </a:lnTo>
                    <a:lnTo>
                      <a:pt x="412" y="319"/>
                    </a:lnTo>
                    <a:lnTo>
                      <a:pt x="414" y="321"/>
                    </a:lnTo>
                    <a:lnTo>
                      <a:pt x="416" y="323"/>
                    </a:lnTo>
                    <a:lnTo>
                      <a:pt x="418" y="323"/>
                    </a:lnTo>
                    <a:lnTo>
                      <a:pt x="422" y="321"/>
                    </a:lnTo>
                    <a:lnTo>
                      <a:pt x="422" y="315"/>
                    </a:lnTo>
                    <a:lnTo>
                      <a:pt x="422" y="313"/>
                    </a:lnTo>
                    <a:lnTo>
                      <a:pt x="422" y="308"/>
                    </a:lnTo>
                    <a:lnTo>
                      <a:pt x="420" y="306"/>
                    </a:lnTo>
                    <a:lnTo>
                      <a:pt x="420" y="306"/>
                    </a:lnTo>
                    <a:lnTo>
                      <a:pt x="420" y="306"/>
                    </a:lnTo>
                    <a:close/>
                    <a:moveTo>
                      <a:pt x="522" y="306"/>
                    </a:moveTo>
                    <a:lnTo>
                      <a:pt x="514" y="313"/>
                    </a:lnTo>
                    <a:lnTo>
                      <a:pt x="522" y="315"/>
                    </a:lnTo>
                    <a:lnTo>
                      <a:pt x="522" y="306"/>
                    </a:lnTo>
                    <a:lnTo>
                      <a:pt x="522" y="306"/>
                    </a:lnTo>
                    <a:lnTo>
                      <a:pt x="522" y="306"/>
                    </a:lnTo>
                    <a:close/>
                    <a:moveTo>
                      <a:pt x="122" y="81"/>
                    </a:moveTo>
                    <a:lnTo>
                      <a:pt x="118" y="81"/>
                    </a:lnTo>
                    <a:lnTo>
                      <a:pt x="116" y="81"/>
                    </a:lnTo>
                    <a:lnTo>
                      <a:pt x="114" y="81"/>
                    </a:lnTo>
                    <a:lnTo>
                      <a:pt x="114" y="87"/>
                    </a:lnTo>
                    <a:lnTo>
                      <a:pt x="116" y="89"/>
                    </a:lnTo>
                    <a:lnTo>
                      <a:pt x="118" y="89"/>
                    </a:lnTo>
                    <a:lnTo>
                      <a:pt x="122" y="89"/>
                    </a:lnTo>
                    <a:lnTo>
                      <a:pt x="122" y="87"/>
                    </a:lnTo>
                    <a:lnTo>
                      <a:pt x="122" y="83"/>
                    </a:lnTo>
                    <a:lnTo>
                      <a:pt x="122" y="81"/>
                    </a:lnTo>
                    <a:lnTo>
                      <a:pt x="122" y="81"/>
                    </a:lnTo>
                    <a:lnTo>
                      <a:pt x="122" y="81"/>
                    </a:lnTo>
                    <a:close/>
                    <a:moveTo>
                      <a:pt x="584" y="163"/>
                    </a:moveTo>
                    <a:lnTo>
                      <a:pt x="582" y="159"/>
                    </a:lnTo>
                    <a:lnTo>
                      <a:pt x="580" y="157"/>
                    </a:lnTo>
                    <a:lnTo>
                      <a:pt x="576" y="153"/>
                    </a:lnTo>
                    <a:lnTo>
                      <a:pt x="574" y="153"/>
                    </a:lnTo>
                    <a:lnTo>
                      <a:pt x="574" y="166"/>
                    </a:lnTo>
                    <a:lnTo>
                      <a:pt x="578" y="166"/>
                    </a:lnTo>
                    <a:lnTo>
                      <a:pt x="580" y="168"/>
                    </a:lnTo>
                    <a:lnTo>
                      <a:pt x="582" y="168"/>
                    </a:lnTo>
                    <a:lnTo>
                      <a:pt x="584" y="166"/>
                    </a:lnTo>
                    <a:lnTo>
                      <a:pt x="584" y="163"/>
                    </a:lnTo>
                    <a:lnTo>
                      <a:pt x="584" y="163"/>
                    </a:lnTo>
                    <a:lnTo>
                      <a:pt x="584" y="163"/>
                    </a:lnTo>
                    <a:close/>
                    <a:moveTo>
                      <a:pt x="576" y="130"/>
                    </a:moveTo>
                    <a:lnTo>
                      <a:pt x="582" y="139"/>
                    </a:lnTo>
                    <a:lnTo>
                      <a:pt x="588" y="143"/>
                    </a:lnTo>
                    <a:lnTo>
                      <a:pt x="592" y="147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88" y="132"/>
                    </a:lnTo>
                    <a:lnTo>
                      <a:pt x="588" y="130"/>
                    </a:lnTo>
                    <a:lnTo>
                      <a:pt x="588" y="126"/>
                    </a:lnTo>
                    <a:lnTo>
                      <a:pt x="592" y="124"/>
                    </a:lnTo>
                    <a:lnTo>
                      <a:pt x="596" y="124"/>
                    </a:lnTo>
                    <a:lnTo>
                      <a:pt x="599" y="126"/>
                    </a:lnTo>
                    <a:lnTo>
                      <a:pt x="605" y="122"/>
                    </a:lnTo>
                    <a:lnTo>
                      <a:pt x="599" y="120"/>
                    </a:lnTo>
                    <a:lnTo>
                      <a:pt x="601" y="118"/>
                    </a:lnTo>
                    <a:lnTo>
                      <a:pt x="605" y="112"/>
                    </a:lnTo>
                    <a:lnTo>
                      <a:pt x="601" y="105"/>
                    </a:lnTo>
                    <a:lnTo>
                      <a:pt x="599" y="103"/>
                    </a:lnTo>
                    <a:lnTo>
                      <a:pt x="592" y="103"/>
                    </a:lnTo>
                    <a:lnTo>
                      <a:pt x="588" y="110"/>
                    </a:lnTo>
                    <a:lnTo>
                      <a:pt x="584" y="112"/>
                    </a:lnTo>
                    <a:lnTo>
                      <a:pt x="582" y="114"/>
                    </a:lnTo>
                    <a:lnTo>
                      <a:pt x="582" y="114"/>
                    </a:lnTo>
                    <a:lnTo>
                      <a:pt x="580" y="112"/>
                    </a:lnTo>
                    <a:lnTo>
                      <a:pt x="580" y="101"/>
                    </a:lnTo>
                    <a:lnTo>
                      <a:pt x="582" y="99"/>
                    </a:lnTo>
                    <a:lnTo>
                      <a:pt x="584" y="93"/>
                    </a:lnTo>
                    <a:lnTo>
                      <a:pt x="584" y="89"/>
                    </a:lnTo>
                    <a:lnTo>
                      <a:pt x="582" y="87"/>
                    </a:lnTo>
                    <a:lnTo>
                      <a:pt x="588" y="76"/>
                    </a:lnTo>
                    <a:lnTo>
                      <a:pt x="578" y="87"/>
                    </a:lnTo>
                    <a:lnTo>
                      <a:pt x="578" y="95"/>
                    </a:lnTo>
                    <a:lnTo>
                      <a:pt x="574" y="97"/>
                    </a:lnTo>
                    <a:lnTo>
                      <a:pt x="572" y="97"/>
                    </a:lnTo>
                    <a:lnTo>
                      <a:pt x="570" y="105"/>
                    </a:lnTo>
                    <a:lnTo>
                      <a:pt x="570" y="114"/>
                    </a:lnTo>
                    <a:lnTo>
                      <a:pt x="572" y="116"/>
                    </a:lnTo>
                    <a:lnTo>
                      <a:pt x="574" y="120"/>
                    </a:lnTo>
                    <a:lnTo>
                      <a:pt x="576" y="122"/>
                    </a:lnTo>
                    <a:lnTo>
                      <a:pt x="576" y="122"/>
                    </a:lnTo>
                    <a:lnTo>
                      <a:pt x="574" y="124"/>
                    </a:lnTo>
                    <a:lnTo>
                      <a:pt x="574" y="130"/>
                    </a:lnTo>
                    <a:lnTo>
                      <a:pt x="576" y="130"/>
                    </a:lnTo>
                    <a:lnTo>
                      <a:pt x="576" y="130"/>
                    </a:lnTo>
                    <a:lnTo>
                      <a:pt x="576" y="130"/>
                    </a:lnTo>
                    <a:close/>
                    <a:moveTo>
                      <a:pt x="561" y="197"/>
                    </a:moveTo>
                    <a:lnTo>
                      <a:pt x="557" y="192"/>
                    </a:lnTo>
                    <a:lnTo>
                      <a:pt x="551" y="197"/>
                    </a:lnTo>
                    <a:lnTo>
                      <a:pt x="551" y="203"/>
                    </a:lnTo>
                    <a:lnTo>
                      <a:pt x="553" y="205"/>
                    </a:lnTo>
                    <a:lnTo>
                      <a:pt x="555" y="207"/>
                    </a:lnTo>
                    <a:lnTo>
                      <a:pt x="561" y="211"/>
                    </a:lnTo>
                    <a:lnTo>
                      <a:pt x="565" y="211"/>
                    </a:lnTo>
                    <a:lnTo>
                      <a:pt x="567" y="207"/>
                    </a:lnTo>
                    <a:lnTo>
                      <a:pt x="567" y="205"/>
                    </a:lnTo>
                    <a:lnTo>
                      <a:pt x="565" y="201"/>
                    </a:lnTo>
                    <a:lnTo>
                      <a:pt x="565" y="197"/>
                    </a:lnTo>
                    <a:lnTo>
                      <a:pt x="565" y="197"/>
                    </a:lnTo>
                    <a:lnTo>
                      <a:pt x="565" y="195"/>
                    </a:lnTo>
                    <a:lnTo>
                      <a:pt x="561" y="197"/>
                    </a:lnTo>
                    <a:lnTo>
                      <a:pt x="561" y="197"/>
                    </a:lnTo>
                    <a:lnTo>
                      <a:pt x="561" y="197"/>
                    </a:lnTo>
                    <a:close/>
                    <a:moveTo>
                      <a:pt x="534" y="306"/>
                    </a:moveTo>
                    <a:lnTo>
                      <a:pt x="555" y="302"/>
                    </a:lnTo>
                    <a:lnTo>
                      <a:pt x="541" y="298"/>
                    </a:lnTo>
                    <a:lnTo>
                      <a:pt x="534" y="306"/>
                    </a:lnTo>
                    <a:lnTo>
                      <a:pt x="534" y="306"/>
                    </a:lnTo>
                    <a:lnTo>
                      <a:pt x="534" y="306"/>
                    </a:lnTo>
                    <a:close/>
                    <a:moveTo>
                      <a:pt x="634" y="207"/>
                    </a:moveTo>
                    <a:lnTo>
                      <a:pt x="628" y="203"/>
                    </a:lnTo>
                    <a:lnTo>
                      <a:pt x="630" y="197"/>
                    </a:lnTo>
                    <a:lnTo>
                      <a:pt x="625" y="195"/>
                    </a:lnTo>
                    <a:lnTo>
                      <a:pt x="625" y="190"/>
                    </a:lnTo>
                    <a:lnTo>
                      <a:pt x="619" y="188"/>
                    </a:lnTo>
                    <a:lnTo>
                      <a:pt x="615" y="186"/>
                    </a:lnTo>
                    <a:lnTo>
                      <a:pt x="609" y="184"/>
                    </a:lnTo>
                    <a:lnTo>
                      <a:pt x="605" y="184"/>
                    </a:lnTo>
                    <a:lnTo>
                      <a:pt x="594" y="188"/>
                    </a:lnTo>
                    <a:lnTo>
                      <a:pt x="588" y="188"/>
                    </a:lnTo>
                    <a:lnTo>
                      <a:pt x="584" y="192"/>
                    </a:lnTo>
                    <a:lnTo>
                      <a:pt x="582" y="197"/>
                    </a:lnTo>
                    <a:lnTo>
                      <a:pt x="582" y="201"/>
                    </a:lnTo>
                    <a:lnTo>
                      <a:pt x="584" y="203"/>
                    </a:lnTo>
                    <a:lnTo>
                      <a:pt x="588" y="197"/>
                    </a:lnTo>
                    <a:lnTo>
                      <a:pt x="588" y="201"/>
                    </a:lnTo>
                    <a:lnTo>
                      <a:pt x="590" y="205"/>
                    </a:lnTo>
                    <a:lnTo>
                      <a:pt x="592" y="205"/>
                    </a:lnTo>
                    <a:lnTo>
                      <a:pt x="594" y="205"/>
                    </a:lnTo>
                    <a:lnTo>
                      <a:pt x="596" y="203"/>
                    </a:lnTo>
                    <a:lnTo>
                      <a:pt x="596" y="201"/>
                    </a:lnTo>
                    <a:lnTo>
                      <a:pt x="599" y="199"/>
                    </a:lnTo>
                    <a:lnTo>
                      <a:pt x="599" y="197"/>
                    </a:lnTo>
                    <a:lnTo>
                      <a:pt x="599" y="201"/>
                    </a:lnTo>
                    <a:lnTo>
                      <a:pt x="603" y="203"/>
                    </a:lnTo>
                    <a:lnTo>
                      <a:pt x="605" y="203"/>
                    </a:lnTo>
                    <a:lnTo>
                      <a:pt x="609" y="199"/>
                    </a:lnTo>
                    <a:lnTo>
                      <a:pt x="611" y="197"/>
                    </a:lnTo>
                    <a:lnTo>
                      <a:pt x="613" y="197"/>
                    </a:lnTo>
                    <a:lnTo>
                      <a:pt x="615" y="211"/>
                    </a:lnTo>
                    <a:lnTo>
                      <a:pt x="623" y="205"/>
                    </a:lnTo>
                    <a:lnTo>
                      <a:pt x="632" y="213"/>
                    </a:lnTo>
                    <a:lnTo>
                      <a:pt x="634" y="207"/>
                    </a:lnTo>
                    <a:lnTo>
                      <a:pt x="634" y="207"/>
                    </a:lnTo>
                    <a:lnTo>
                      <a:pt x="634" y="207"/>
                    </a:lnTo>
                    <a:close/>
                    <a:moveTo>
                      <a:pt x="812" y="188"/>
                    </a:moveTo>
                    <a:lnTo>
                      <a:pt x="802" y="180"/>
                    </a:lnTo>
                    <a:lnTo>
                      <a:pt x="800" y="180"/>
                    </a:lnTo>
                    <a:lnTo>
                      <a:pt x="795" y="180"/>
                    </a:lnTo>
                    <a:lnTo>
                      <a:pt x="791" y="180"/>
                    </a:lnTo>
                    <a:lnTo>
                      <a:pt x="787" y="180"/>
                    </a:lnTo>
                    <a:lnTo>
                      <a:pt x="779" y="174"/>
                    </a:lnTo>
                    <a:lnTo>
                      <a:pt x="771" y="170"/>
                    </a:lnTo>
                    <a:lnTo>
                      <a:pt x="762" y="163"/>
                    </a:lnTo>
                    <a:lnTo>
                      <a:pt x="758" y="161"/>
                    </a:lnTo>
                    <a:lnTo>
                      <a:pt x="754" y="161"/>
                    </a:lnTo>
                    <a:lnTo>
                      <a:pt x="748" y="163"/>
                    </a:lnTo>
                    <a:lnTo>
                      <a:pt x="748" y="166"/>
                    </a:lnTo>
                    <a:lnTo>
                      <a:pt x="744" y="168"/>
                    </a:lnTo>
                    <a:lnTo>
                      <a:pt x="748" y="174"/>
                    </a:lnTo>
                    <a:lnTo>
                      <a:pt x="729" y="178"/>
                    </a:lnTo>
                    <a:lnTo>
                      <a:pt x="731" y="184"/>
                    </a:lnTo>
                    <a:lnTo>
                      <a:pt x="729" y="188"/>
                    </a:lnTo>
                    <a:lnTo>
                      <a:pt x="727" y="188"/>
                    </a:lnTo>
                    <a:lnTo>
                      <a:pt x="727" y="192"/>
                    </a:lnTo>
                    <a:lnTo>
                      <a:pt x="717" y="199"/>
                    </a:lnTo>
                    <a:lnTo>
                      <a:pt x="712" y="201"/>
                    </a:lnTo>
                    <a:lnTo>
                      <a:pt x="708" y="201"/>
                    </a:lnTo>
                    <a:lnTo>
                      <a:pt x="706" y="199"/>
                    </a:lnTo>
                    <a:lnTo>
                      <a:pt x="704" y="197"/>
                    </a:lnTo>
                    <a:lnTo>
                      <a:pt x="702" y="195"/>
                    </a:lnTo>
                    <a:lnTo>
                      <a:pt x="702" y="188"/>
                    </a:lnTo>
                    <a:lnTo>
                      <a:pt x="700" y="186"/>
                    </a:lnTo>
                    <a:lnTo>
                      <a:pt x="700" y="182"/>
                    </a:lnTo>
                    <a:lnTo>
                      <a:pt x="700" y="184"/>
                    </a:lnTo>
                    <a:lnTo>
                      <a:pt x="700" y="186"/>
                    </a:lnTo>
                    <a:lnTo>
                      <a:pt x="698" y="188"/>
                    </a:lnTo>
                    <a:lnTo>
                      <a:pt x="696" y="190"/>
                    </a:lnTo>
                    <a:lnTo>
                      <a:pt x="696" y="192"/>
                    </a:lnTo>
                    <a:lnTo>
                      <a:pt x="696" y="190"/>
                    </a:lnTo>
                    <a:lnTo>
                      <a:pt x="694" y="188"/>
                    </a:lnTo>
                    <a:lnTo>
                      <a:pt x="694" y="186"/>
                    </a:lnTo>
                    <a:lnTo>
                      <a:pt x="694" y="182"/>
                    </a:lnTo>
                    <a:lnTo>
                      <a:pt x="694" y="159"/>
                    </a:lnTo>
                    <a:lnTo>
                      <a:pt x="692" y="155"/>
                    </a:lnTo>
                    <a:lnTo>
                      <a:pt x="688" y="145"/>
                    </a:lnTo>
                    <a:lnTo>
                      <a:pt x="679" y="145"/>
                    </a:lnTo>
                    <a:lnTo>
                      <a:pt x="677" y="141"/>
                    </a:lnTo>
                    <a:lnTo>
                      <a:pt x="671" y="139"/>
                    </a:lnTo>
                    <a:lnTo>
                      <a:pt x="667" y="134"/>
                    </a:lnTo>
                    <a:lnTo>
                      <a:pt x="661" y="134"/>
                    </a:lnTo>
                    <a:lnTo>
                      <a:pt x="657" y="139"/>
                    </a:lnTo>
                    <a:lnTo>
                      <a:pt x="654" y="139"/>
                    </a:lnTo>
                    <a:lnTo>
                      <a:pt x="652" y="141"/>
                    </a:lnTo>
                    <a:lnTo>
                      <a:pt x="650" y="145"/>
                    </a:lnTo>
                    <a:lnTo>
                      <a:pt x="644" y="147"/>
                    </a:lnTo>
                    <a:lnTo>
                      <a:pt x="642" y="151"/>
                    </a:lnTo>
                    <a:lnTo>
                      <a:pt x="638" y="155"/>
                    </a:lnTo>
                    <a:lnTo>
                      <a:pt x="638" y="149"/>
                    </a:lnTo>
                    <a:lnTo>
                      <a:pt x="636" y="147"/>
                    </a:lnTo>
                    <a:lnTo>
                      <a:pt x="630" y="147"/>
                    </a:lnTo>
                    <a:lnTo>
                      <a:pt x="630" y="151"/>
                    </a:lnTo>
                    <a:lnTo>
                      <a:pt x="634" y="157"/>
                    </a:lnTo>
                    <a:lnTo>
                      <a:pt x="640" y="161"/>
                    </a:lnTo>
                    <a:lnTo>
                      <a:pt x="648" y="161"/>
                    </a:lnTo>
                    <a:lnTo>
                      <a:pt x="652" y="163"/>
                    </a:lnTo>
                    <a:lnTo>
                      <a:pt x="652" y="163"/>
                    </a:lnTo>
                    <a:lnTo>
                      <a:pt x="654" y="163"/>
                    </a:lnTo>
                    <a:lnTo>
                      <a:pt x="654" y="172"/>
                    </a:lnTo>
                    <a:lnTo>
                      <a:pt x="657" y="174"/>
                    </a:lnTo>
                    <a:lnTo>
                      <a:pt x="657" y="176"/>
                    </a:lnTo>
                    <a:lnTo>
                      <a:pt x="661" y="178"/>
                    </a:lnTo>
                    <a:lnTo>
                      <a:pt x="671" y="178"/>
                    </a:lnTo>
                    <a:lnTo>
                      <a:pt x="675" y="176"/>
                    </a:lnTo>
                    <a:lnTo>
                      <a:pt x="686" y="176"/>
                    </a:lnTo>
                    <a:lnTo>
                      <a:pt x="688" y="178"/>
                    </a:lnTo>
                    <a:lnTo>
                      <a:pt x="688" y="182"/>
                    </a:lnTo>
                    <a:lnTo>
                      <a:pt x="673" y="182"/>
                    </a:lnTo>
                    <a:lnTo>
                      <a:pt x="669" y="184"/>
                    </a:lnTo>
                    <a:lnTo>
                      <a:pt x="667" y="188"/>
                    </a:lnTo>
                    <a:lnTo>
                      <a:pt x="657" y="188"/>
                    </a:lnTo>
                    <a:lnTo>
                      <a:pt x="652" y="190"/>
                    </a:lnTo>
                    <a:lnTo>
                      <a:pt x="652" y="192"/>
                    </a:lnTo>
                    <a:lnTo>
                      <a:pt x="652" y="192"/>
                    </a:lnTo>
                    <a:lnTo>
                      <a:pt x="659" y="197"/>
                    </a:lnTo>
                    <a:lnTo>
                      <a:pt x="663" y="197"/>
                    </a:lnTo>
                    <a:lnTo>
                      <a:pt x="667" y="201"/>
                    </a:lnTo>
                    <a:lnTo>
                      <a:pt x="669" y="205"/>
                    </a:lnTo>
                    <a:lnTo>
                      <a:pt x="669" y="205"/>
                    </a:lnTo>
                    <a:lnTo>
                      <a:pt x="669" y="207"/>
                    </a:lnTo>
                    <a:lnTo>
                      <a:pt x="667" y="211"/>
                    </a:lnTo>
                    <a:lnTo>
                      <a:pt x="667" y="213"/>
                    </a:lnTo>
                    <a:lnTo>
                      <a:pt x="665" y="215"/>
                    </a:lnTo>
                    <a:lnTo>
                      <a:pt x="667" y="219"/>
                    </a:lnTo>
                    <a:lnTo>
                      <a:pt x="669" y="221"/>
                    </a:lnTo>
                    <a:lnTo>
                      <a:pt x="671" y="219"/>
                    </a:lnTo>
                    <a:lnTo>
                      <a:pt x="673" y="215"/>
                    </a:lnTo>
                    <a:lnTo>
                      <a:pt x="675" y="213"/>
                    </a:lnTo>
                    <a:lnTo>
                      <a:pt x="677" y="211"/>
                    </a:lnTo>
                    <a:lnTo>
                      <a:pt x="677" y="207"/>
                    </a:lnTo>
                    <a:lnTo>
                      <a:pt x="679" y="205"/>
                    </a:lnTo>
                    <a:lnTo>
                      <a:pt x="681" y="199"/>
                    </a:lnTo>
                    <a:lnTo>
                      <a:pt x="683" y="197"/>
                    </a:lnTo>
                    <a:lnTo>
                      <a:pt x="683" y="195"/>
                    </a:lnTo>
                    <a:lnTo>
                      <a:pt x="683" y="205"/>
                    </a:lnTo>
                    <a:lnTo>
                      <a:pt x="686" y="207"/>
                    </a:lnTo>
                    <a:lnTo>
                      <a:pt x="690" y="209"/>
                    </a:lnTo>
                    <a:lnTo>
                      <a:pt x="690" y="213"/>
                    </a:lnTo>
                    <a:lnTo>
                      <a:pt x="694" y="213"/>
                    </a:lnTo>
                    <a:lnTo>
                      <a:pt x="694" y="215"/>
                    </a:lnTo>
                    <a:lnTo>
                      <a:pt x="700" y="215"/>
                    </a:lnTo>
                    <a:lnTo>
                      <a:pt x="702" y="213"/>
                    </a:lnTo>
                    <a:lnTo>
                      <a:pt x="704" y="213"/>
                    </a:lnTo>
                    <a:lnTo>
                      <a:pt x="700" y="219"/>
                    </a:lnTo>
                    <a:lnTo>
                      <a:pt x="708" y="228"/>
                    </a:lnTo>
                    <a:lnTo>
                      <a:pt x="723" y="228"/>
                    </a:lnTo>
                    <a:lnTo>
                      <a:pt x="733" y="234"/>
                    </a:lnTo>
                    <a:lnTo>
                      <a:pt x="742" y="238"/>
                    </a:lnTo>
                    <a:lnTo>
                      <a:pt x="748" y="242"/>
                    </a:lnTo>
                    <a:lnTo>
                      <a:pt x="756" y="246"/>
                    </a:lnTo>
                    <a:lnTo>
                      <a:pt x="764" y="255"/>
                    </a:lnTo>
                    <a:lnTo>
                      <a:pt x="764" y="269"/>
                    </a:lnTo>
                    <a:lnTo>
                      <a:pt x="771" y="275"/>
                    </a:lnTo>
                    <a:lnTo>
                      <a:pt x="773" y="277"/>
                    </a:lnTo>
                    <a:lnTo>
                      <a:pt x="771" y="277"/>
                    </a:lnTo>
                    <a:lnTo>
                      <a:pt x="768" y="279"/>
                    </a:lnTo>
                    <a:lnTo>
                      <a:pt x="766" y="282"/>
                    </a:lnTo>
                    <a:lnTo>
                      <a:pt x="766" y="282"/>
                    </a:lnTo>
                    <a:lnTo>
                      <a:pt x="771" y="286"/>
                    </a:lnTo>
                    <a:lnTo>
                      <a:pt x="775" y="286"/>
                    </a:lnTo>
                    <a:lnTo>
                      <a:pt x="771" y="290"/>
                    </a:lnTo>
                    <a:lnTo>
                      <a:pt x="771" y="292"/>
                    </a:lnTo>
                    <a:lnTo>
                      <a:pt x="773" y="294"/>
                    </a:lnTo>
                    <a:lnTo>
                      <a:pt x="775" y="302"/>
                    </a:lnTo>
                    <a:lnTo>
                      <a:pt x="771" y="311"/>
                    </a:lnTo>
                    <a:lnTo>
                      <a:pt x="777" y="311"/>
                    </a:lnTo>
                    <a:lnTo>
                      <a:pt x="779" y="308"/>
                    </a:lnTo>
                    <a:lnTo>
                      <a:pt x="781" y="308"/>
                    </a:lnTo>
                    <a:lnTo>
                      <a:pt x="785" y="306"/>
                    </a:lnTo>
                    <a:lnTo>
                      <a:pt x="787" y="306"/>
                    </a:lnTo>
                    <a:lnTo>
                      <a:pt x="789" y="306"/>
                    </a:lnTo>
                    <a:lnTo>
                      <a:pt x="791" y="306"/>
                    </a:lnTo>
                    <a:lnTo>
                      <a:pt x="791" y="315"/>
                    </a:lnTo>
                    <a:lnTo>
                      <a:pt x="806" y="331"/>
                    </a:lnTo>
                    <a:lnTo>
                      <a:pt x="808" y="331"/>
                    </a:lnTo>
                    <a:lnTo>
                      <a:pt x="808" y="317"/>
                    </a:lnTo>
                    <a:lnTo>
                      <a:pt x="806" y="311"/>
                    </a:lnTo>
                    <a:lnTo>
                      <a:pt x="806" y="308"/>
                    </a:lnTo>
                    <a:lnTo>
                      <a:pt x="808" y="306"/>
                    </a:lnTo>
                    <a:lnTo>
                      <a:pt x="808" y="304"/>
                    </a:lnTo>
                    <a:lnTo>
                      <a:pt x="808" y="300"/>
                    </a:lnTo>
                    <a:lnTo>
                      <a:pt x="808" y="294"/>
                    </a:lnTo>
                    <a:lnTo>
                      <a:pt x="810" y="290"/>
                    </a:lnTo>
                    <a:lnTo>
                      <a:pt x="810" y="282"/>
                    </a:lnTo>
                    <a:lnTo>
                      <a:pt x="808" y="282"/>
                    </a:lnTo>
                    <a:lnTo>
                      <a:pt x="804" y="282"/>
                    </a:lnTo>
                    <a:lnTo>
                      <a:pt x="802" y="279"/>
                    </a:lnTo>
                    <a:lnTo>
                      <a:pt x="802" y="277"/>
                    </a:lnTo>
                    <a:lnTo>
                      <a:pt x="806" y="273"/>
                    </a:lnTo>
                    <a:lnTo>
                      <a:pt x="808" y="273"/>
                    </a:lnTo>
                    <a:lnTo>
                      <a:pt x="810" y="271"/>
                    </a:lnTo>
                    <a:lnTo>
                      <a:pt x="810" y="238"/>
                    </a:lnTo>
                    <a:lnTo>
                      <a:pt x="812" y="234"/>
                    </a:lnTo>
                    <a:lnTo>
                      <a:pt x="812" y="197"/>
                    </a:lnTo>
                    <a:lnTo>
                      <a:pt x="812" y="188"/>
                    </a:lnTo>
                    <a:lnTo>
                      <a:pt x="812" y="188"/>
                    </a:lnTo>
                    <a:lnTo>
                      <a:pt x="812" y="188"/>
                    </a:lnTo>
                    <a:close/>
                    <a:moveTo>
                      <a:pt x="85" y="184"/>
                    </a:moveTo>
                    <a:lnTo>
                      <a:pt x="83" y="186"/>
                    </a:lnTo>
                    <a:lnTo>
                      <a:pt x="89" y="192"/>
                    </a:lnTo>
                    <a:lnTo>
                      <a:pt x="91" y="197"/>
                    </a:lnTo>
                    <a:lnTo>
                      <a:pt x="91" y="197"/>
                    </a:lnTo>
                    <a:lnTo>
                      <a:pt x="95" y="197"/>
                    </a:lnTo>
                    <a:lnTo>
                      <a:pt x="95" y="192"/>
                    </a:lnTo>
                    <a:lnTo>
                      <a:pt x="91" y="190"/>
                    </a:lnTo>
                    <a:lnTo>
                      <a:pt x="91" y="188"/>
                    </a:lnTo>
                    <a:lnTo>
                      <a:pt x="87" y="186"/>
                    </a:lnTo>
                    <a:lnTo>
                      <a:pt x="85" y="184"/>
                    </a:lnTo>
                    <a:lnTo>
                      <a:pt x="85" y="184"/>
                    </a:lnTo>
                    <a:lnTo>
                      <a:pt x="85" y="184"/>
                    </a:lnTo>
                    <a:lnTo>
                      <a:pt x="85" y="184"/>
                    </a:lnTo>
                    <a:close/>
                    <a:moveTo>
                      <a:pt x="630" y="306"/>
                    </a:moveTo>
                    <a:lnTo>
                      <a:pt x="634" y="308"/>
                    </a:lnTo>
                    <a:lnTo>
                      <a:pt x="642" y="302"/>
                    </a:lnTo>
                    <a:lnTo>
                      <a:pt x="646" y="302"/>
                    </a:lnTo>
                    <a:lnTo>
                      <a:pt x="648" y="298"/>
                    </a:lnTo>
                    <a:lnTo>
                      <a:pt x="648" y="294"/>
                    </a:lnTo>
                    <a:lnTo>
                      <a:pt x="646" y="292"/>
                    </a:lnTo>
                    <a:lnTo>
                      <a:pt x="644" y="292"/>
                    </a:lnTo>
                    <a:lnTo>
                      <a:pt x="642" y="294"/>
                    </a:lnTo>
                    <a:lnTo>
                      <a:pt x="636" y="296"/>
                    </a:lnTo>
                    <a:lnTo>
                      <a:pt x="630" y="304"/>
                    </a:lnTo>
                    <a:lnTo>
                      <a:pt x="630" y="306"/>
                    </a:lnTo>
                    <a:lnTo>
                      <a:pt x="630" y="306"/>
                    </a:lnTo>
                    <a:lnTo>
                      <a:pt x="630" y="306"/>
                    </a:lnTo>
                    <a:close/>
                    <a:moveTo>
                      <a:pt x="771" y="296"/>
                    </a:moveTo>
                    <a:lnTo>
                      <a:pt x="771" y="296"/>
                    </a:lnTo>
                    <a:lnTo>
                      <a:pt x="771" y="294"/>
                    </a:lnTo>
                    <a:lnTo>
                      <a:pt x="768" y="294"/>
                    </a:lnTo>
                    <a:lnTo>
                      <a:pt x="766" y="292"/>
                    </a:lnTo>
                    <a:lnTo>
                      <a:pt x="764" y="292"/>
                    </a:lnTo>
                    <a:lnTo>
                      <a:pt x="758" y="294"/>
                    </a:lnTo>
                    <a:lnTo>
                      <a:pt x="754" y="300"/>
                    </a:lnTo>
                    <a:lnTo>
                      <a:pt x="750" y="311"/>
                    </a:lnTo>
                    <a:lnTo>
                      <a:pt x="750" y="315"/>
                    </a:lnTo>
                    <a:lnTo>
                      <a:pt x="764" y="313"/>
                    </a:lnTo>
                    <a:lnTo>
                      <a:pt x="768" y="313"/>
                    </a:lnTo>
                    <a:lnTo>
                      <a:pt x="771" y="311"/>
                    </a:lnTo>
                    <a:lnTo>
                      <a:pt x="773" y="302"/>
                    </a:lnTo>
                    <a:lnTo>
                      <a:pt x="771" y="296"/>
                    </a:lnTo>
                    <a:lnTo>
                      <a:pt x="771" y="296"/>
                    </a:lnTo>
                    <a:lnTo>
                      <a:pt x="771" y="296"/>
                    </a:lnTo>
                    <a:close/>
                    <a:moveTo>
                      <a:pt x="692" y="261"/>
                    </a:moveTo>
                    <a:lnTo>
                      <a:pt x="690" y="265"/>
                    </a:lnTo>
                    <a:lnTo>
                      <a:pt x="690" y="282"/>
                    </a:lnTo>
                    <a:lnTo>
                      <a:pt x="694" y="282"/>
                    </a:lnTo>
                    <a:lnTo>
                      <a:pt x="692" y="275"/>
                    </a:lnTo>
                    <a:lnTo>
                      <a:pt x="694" y="273"/>
                    </a:lnTo>
                    <a:lnTo>
                      <a:pt x="694" y="269"/>
                    </a:lnTo>
                    <a:lnTo>
                      <a:pt x="692" y="269"/>
                    </a:lnTo>
                    <a:lnTo>
                      <a:pt x="696" y="259"/>
                    </a:lnTo>
                    <a:lnTo>
                      <a:pt x="700" y="250"/>
                    </a:lnTo>
                    <a:lnTo>
                      <a:pt x="694" y="253"/>
                    </a:lnTo>
                    <a:lnTo>
                      <a:pt x="692" y="261"/>
                    </a:lnTo>
                    <a:lnTo>
                      <a:pt x="692" y="261"/>
                    </a:lnTo>
                    <a:lnTo>
                      <a:pt x="692" y="261"/>
                    </a:lnTo>
                    <a:close/>
                    <a:moveTo>
                      <a:pt x="532" y="166"/>
                    </a:moveTo>
                    <a:lnTo>
                      <a:pt x="528" y="163"/>
                    </a:lnTo>
                    <a:lnTo>
                      <a:pt x="528" y="163"/>
                    </a:lnTo>
                    <a:lnTo>
                      <a:pt x="524" y="163"/>
                    </a:lnTo>
                    <a:lnTo>
                      <a:pt x="520" y="163"/>
                    </a:lnTo>
                    <a:lnTo>
                      <a:pt x="518" y="163"/>
                    </a:lnTo>
                    <a:lnTo>
                      <a:pt x="518" y="166"/>
                    </a:lnTo>
                    <a:lnTo>
                      <a:pt x="518" y="168"/>
                    </a:lnTo>
                    <a:lnTo>
                      <a:pt x="518" y="170"/>
                    </a:lnTo>
                    <a:lnTo>
                      <a:pt x="522" y="172"/>
                    </a:lnTo>
                    <a:lnTo>
                      <a:pt x="532" y="172"/>
                    </a:lnTo>
                    <a:lnTo>
                      <a:pt x="551" y="168"/>
                    </a:lnTo>
                    <a:lnTo>
                      <a:pt x="532" y="166"/>
                    </a:lnTo>
                    <a:lnTo>
                      <a:pt x="532" y="166"/>
                    </a:lnTo>
                    <a:lnTo>
                      <a:pt x="532" y="166"/>
                    </a:lnTo>
                    <a:close/>
                    <a:moveTo>
                      <a:pt x="325" y="288"/>
                    </a:moveTo>
                    <a:lnTo>
                      <a:pt x="342" y="277"/>
                    </a:lnTo>
                    <a:lnTo>
                      <a:pt x="340" y="273"/>
                    </a:lnTo>
                    <a:lnTo>
                      <a:pt x="335" y="273"/>
                    </a:lnTo>
                    <a:lnTo>
                      <a:pt x="331" y="275"/>
                    </a:lnTo>
                    <a:lnTo>
                      <a:pt x="329" y="275"/>
                    </a:lnTo>
                    <a:lnTo>
                      <a:pt x="325" y="277"/>
                    </a:lnTo>
                    <a:lnTo>
                      <a:pt x="321" y="279"/>
                    </a:lnTo>
                    <a:lnTo>
                      <a:pt x="321" y="282"/>
                    </a:lnTo>
                    <a:lnTo>
                      <a:pt x="321" y="286"/>
                    </a:lnTo>
                    <a:lnTo>
                      <a:pt x="321" y="288"/>
                    </a:lnTo>
                    <a:lnTo>
                      <a:pt x="325" y="288"/>
                    </a:lnTo>
                    <a:lnTo>
                      <a:pt x="325" y="288"/>
                    </a:lnTo>
                    <a:lnTo>
                      <a:pt x="325" y="288"/>
                    </a:lnTo>
                    <a:close/>
                    <a:moveTo>
                      <a:pt x="356" y="308"/>
                    </a:moveTo>
                    <a:lnTo>
                      <a:pt x="348" y="308"/>
                    </a:lnTo>
                    <a:lnTo>
                      <a:pt x="346" y="317"/>
                    </a:lnTo>
                    <a:lnTo>
                      <a:pt x="346" y="319"/>
                    </a:lnTo>
                    <a:lnTo>
                      <a:pt x="350" y="323"/>
                    </a:lnTo>
                    <a:lnTo>
                      <a:pt x="352" y="325"/>
                    </a:lnTo>
                    <a:lnTo>
                      <a:pt x="356" y="323"/>
                    </a:lnTo>
                    <a:lnTo>
                      <a:pt x="358" y="315"/>
                    </a:lnTo>
                    <a:lnTo>
                      <a:pt x="358" y="313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6" y="308"/>
                    </a:lnTo>
                    <a:close/>
                    <a:moveTo>
                      <a:pt x="176" y="257"/>
                    </a:moveTo>
                    <a:lnTo>
                      <a:pt x="178" y="255"/>
                    </a:lnTo>
                    <a:lnTo>
                      <a:pt x="178" y="248"/>
                    </a:lnTo>
                    <a:lnTo>
                      <a:pt x="186" y="255"/>
                    </a:lnTo>
                    <a:lnTo>
                      <a:pt x="186" y="255"/>
                    </a:lnTo>
                    <a:lnTo>
                      <a:pt x="186" y="253"/>
                    </a:lnTo>
                    <a:lnTo>
                      <a:pt x="186" y="248"/>
                    </a:lnTo>
                    <a:lnTo>
                      <a:pt x="188" y="244"/>
                    </a:lnTo>
                    <a:lnTo>
                      <a:pt x="188" y="232"/>
                    </a:lnTo>
                    <a:lnTo>
                      <a:pt x="190" y="228"/>
                    </a:lnTo>
                    <a:lnTo>
                      <a:pt x="190" y="224"/>
                    </a:lnTo>
                    <a:lnTo>
                      <a:pt x="192" y="219"/>
                    </a:lnTo>
                    <a:lnTo>
                      <a:pt x="192" y="215"/>
                    </a:lnTo>
                    <a:lnTo>
                      <a:pt x="190" y="213"/>
                    </a:lnTo>
                    <a:lnTo>
                      <a:pt x="188" y="211"/>
                    </a:lnTo>
                    <a:lnTo>
                      <a:pt x="188" y="207"/>
                    </a:lnTo>
                    <a:lnTo>
                      <a:pt x="192" y="201"/>
                    </a:lnTo>
                    <a:lnTo>
                      <a:pt x="192" y="199"/>
                    </a:lnTo>
                    <a:lnTo>
                      <a:pt x="192" y="197"/>
                    </a:lnTo>
                    <a:lnTo>
                      <a:pt x="188" y="192"/>
                    </a:lnTo>
                    <a:lnTo>
                      <a:pt x="186" y="180"/>
                    </a:lnTo>
                    <a:lnTo>
                      <a:pt x="176" y="180"/>
                    </a:lnTo>
                    <a:lnTo>
                      <a:pt x="176" y="172"/>
                    </a:lnTo>
                    <a:lnTo>
                      <a:pt x="166" y="172"/>
                    </a:lnTo>
                    <a:lnTo>
                      <a:pt x="166" y="151"/>
                    </a:lnTo>
                    <a:lnTo>
                      <a:pt x="151" y="151"/>
                    </a:lnTo>
                    <a:lnTo>
                      <a:pt x="149" y="147"/>
                    </a:lnTo>
                    <a:lnTo>
                      <a:pt x="149" y="139"/>
                    </a:lnTo>
                    <a:lnTo>
                      <a:pt x="149" y="139"/>
                    </a:lnTo>
                    <a:lnTo>
                      <a:pt x="151" y="134"/>
                    </a:lnTo>
                    <a:lnTo>
                      <a:pt x="145" y="134"/>
                    </a:lnTo>
                    <a:lnTo>
                      <a:pt x="149" y="130"/>
                    </a:lnTo>
                    <a:lnTo>
                      <a:pt x="151" y="126"/>
                    </a:lnTo>
                    <a:lnTo>
                      <a:pt x="153" y="124"/>
                    </a:lnTo>
                    <a:lnTo>
                      <a:pt x="153" y="122"/>
                    </a:lnTo>
                    <a:lnTo>
                      <a:pt x="149" y="118"/>
                    </a:lnTo>
                    <a:lnTo>
                      <a:pt x="147" y="120"/>
                    </a:lnTo>
                    <a:lnTo>
                      <a:pt x="143" y="120"/>
                    </a:lnTo>
                    <a:lnTo>
                      <a:pt x="139" y="122"/>
                    </a:lnTo>
                    <a:lnTo>
                      <a:pt x="134" y="122"/>
                    </a:lnTo>
                    <a:lnTo>
                      <a:pt x="132" y="122"/>
                    </a:lnTo>
                    <a:lnTo>
                      <a:pt x="132" y="122"/>
                    </a:lnTo>
                    <a:lnTo>
                      <a:pt x="132" y="122"/>
                    </a:lnTo>
                    <a:lnTo>
                      <a:pt x="137" y="120"/>
                    </a:lnTo>
                    <a:lnTo>
                      <a:pt x="139" y="116"/>
                    </a:lnTo>
                    <a:lnTo>
                      <a:pt x="139" y="114"/>
                    </a:lnTo>
                    <a:lnTo>
                      <a:pt x="139" y="112"/>
                    </a:lnTo>
                    <a:lnTo>
                      <a:pt x="137" y="110"/>
                    </a:lnTo>
                    <a:lnTo>
                      <a:pt x="132" y="110"/>
                    </a:lnTo>
                    <a:lnTo>
                      <a:pt x="130" y="108"/>
                    </a:lnTo>
                    <a:lnTo>
                      <a:pt x="128" y="108"/>
                    </a:lnTo>
                    <a:lnTo>
                      <a:pt x="128" y="105"/>
                    </a:lnTo>
                    <a:lnTo>
                      <a:pt x="128" y="105"/>
                    </a:lnTo>
                    <a:lnTo>
                      <a:pt x="126" y="97"/>
                    </a:lnTo>
                    <a:lnTo>
                      <a:pt x="122" y="95"/>
                    </a:lnTo>
                    <a:lnTo>
                      <a:pt x="120" y="93"/>
                    </a:lnTo>
                    <a:lnTo>
                      <a:pt x="116" y="91"/>
                    </a:lnTo>
                    <a:lnTo>
                      <a:pt x="114" y="89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2" y="87"/>
                    </a:lnTo>
                    <a:lnTo>
                      <a:pt x="110" y="83"/>
                    </a:lnTo>
                    <a:lnTo>
                      <a:pt x="110" y="81"/>
                    </a:lnTo>
                    <a:lnTo>
                      <a:pt x="105" y="76"/>
                    </a:lnTo>
                    <a:lnTo>
                      <a:pt x="103" y="76"/>
                    </a:lnTo>
                    <a:lnTo>
                      <a:pt x="101" y="79"/>
                    </a:lnTo>
                    <a:lnTo>
                      <a:pt x="103" y="85"/>
                    </a:lnTo>
                    <a:lnTo>
                      <a:pt x="101" y="83"/>
                    </a:lnTo>
                    <a:lnTo>
                      <a:pt x="99" y="81"/>
                    </a:lnTo>
                    <a:lnTo>
                      <a:pt x="91" y="72"/>
                    </a:lnTo>
                    <a:lnTo>
                      <a:pt x="91" y="68"/>
                    </a:lnTo>
                    <a:lnTo>
                      <a:pt x="89" y="66"/>
                    </a:lnTo>
                    <a:lnTo>
                      <a:pt x="87" y="64"/>
                    </a:lnTo>
                    <a:lnTo>
                      <a:pt x="85" y="62"/>
                    </a:lnTo>
                    <a:lnTo>
                      <a:pt x="85" y="60"/>
                    </a:lnTo>
                    <a:lnTo>
                      <a:pt x="83" y="58"/>
                    </a:lnTo>
                    <a:lnTo>
                      <a:pt x="79" y="54"/>
                    </a:lnTo>
                    <a:lnTo>
                      <a:pt x="74" y="52"/>
                    </a:lnTo>
                    <a:lnTo>
                      <a:pt x="72" y="47"/>
                    </a:lnTo>
                    <a:lnTo>
                      <a:pt x="68" y="47"/>
                    </a:lnTo>
                    <a:lnTo>
                      <a:pt x="66" y="43"/>
                    </a:lnTo>
                    <a:lnTo>
                      <a:pt x="64" y="41"/>
                    </a:lnTo>
                    <a:lnTo>
                      <a:pt x="60" y="39"/>
                    </a:lnTo>
                    <a:lnTo>
                      <a:pt x="58" y="35"/>
                    </a:lnTo>
                    <a:lnTo>
                      <a:pt x="56" y="33"/>
                    </a:lnTo>
                    <a:lnTo>
                      <a:pt x="56" y="29"/>
                    </a:lnTo>
                    <a:lnTo>
                      <a:pt x="52" y="23"/>
                    </a:lnTo>
                    <a:lnTo>
                      <a:pt x="50" y="21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16" y="10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23"/>
                    </a:lnTo>
                    <a:lnTo>
                      <a:pt x="16" y="35"/>
                    </a:lnTo>
                    <a:lnTo>
                      <a:pt x="25" y="41"/>
                    </a:lnTo>
                    <a:lnTo>
                      <a:pt x="31" y="50"/>
                    </a:lnTo>
                    <a:lnTo>
                      <a:pt x="41" y="64"/>
                    </a:lnTo>
                    <a:lnTo>
                      <a:pt x="43" y="64"/>
                    </a:lnTo>
                    <a:lnTo>
                      <a:pt x="43" y="70"/>
                    </a:lnTo>
                    <a:lnTo>
                      <a:pt x="45" y="72"/>
                    </a:lnTo>
                    <a:lnTo>
                      <a:pt x="47" y="74"/>
                    </a:lnTo>
                    <a:lnTo>
                      <a:pt x="50" y="76"/>
                    </a:lnTo>
                    <a:lnTo>
                      <a:pt x="54" y="81"/>
                    </a:lnTo>
                    <a:lnTo>
                      <a:pt x="58" y="83"/>
                    </a:lnTo>
                    <a:lnTo>
                      <a:pt x="62" y="87"/>
                    </a:lnTo>
                    <a:lnTo>
                      <a:pt x="64" y="89"/>
                    </a:lnTo>
                    <a:lnTo>
                      <a:pt x="66" y="93"/>
                    </a:lnTo>
                    <a:lnTo>
                      <a:pt x="68" y="103"/>
                    </a:lnTo>
                    <a:lnTo>
                      <a:pt x="68" y="105"/>
                    </a:lnTo>
                    <a:lnTo>
                      <a:pt x="70" y="108"/>
                    </a:lnTo>
                    <a:lnTo>
                      <a:pt x="70" y="118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4" y="124"/>
                    </a:lnTo>
                    <a:lnTo>
                      <a:pt x="74" y="124"/>
                    </a:lnTo>
                    <a:lnTo>
                      <a:pt x="79" y="122"/>
                    </a:lnTo>
                    <a:lnTo>
                      <a:pt x="81" y="122"/>
                    </a:lnTo>
                    <a:lnTo>
                      <a:pt x="81" y="124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5" y="132"/>
                    </a:lnTo>
                    <a:lnTo>
                      <a:pt x="85" y="134"/>
                    </a:lnTo>
                    <a:lnTo>
                      <a:pt x="95" y="145"/>
                    </a:lnTo>
                    <a:lnTo>
                      <a:pt x="93" y="151"/>
                    </a:lnTo>
                    <a:lnTo>
                      <a:pt x="101" y="168"/>
                    </a:lnTo>
                    <a:lnTo>
                      <a:pt x="101" y="172"/>
                    </a:lnTo>
                    <a:lnTo>
                      <a:pt x="101" y="176"/>
                    </a:lnTo>
                    <a:lnTo>
                      <a:pt x="101" y="180"/>
                    </a:lnTo>
                    <a:lnTo>
                      <a:pt x="110" y="188"/>
                    </a:lnTo>
                    <a:lnTo>
                      <a:pt x="110" y="188"/>
                    </a:lnTo>
                    <a:lnTo>
                      <a:pt x="112" y="190"/>
                    </a:lnTo>
                    <a:lnTo>
                      <a:pt x="116" y="201"/>
                    </a:lnTo>
                    <a:lnTo>
                      <a:pt x="124" y="205"/>
                    </a:lnTo>
                    <a:lnTo>
                      <a:pt x="126" y="207"/>
                    </a:lnTo>
                    <a:lnTo>
                      <a:pt x="128" y="207"/>
                    </a:lnTo>
                    <a:lnTo>
                      <a:pt x="128" y="217"/>
                    </a:lnTo>
                    <a:lnTo>
                      <a:pt x="130" y="219"/>
                    </a:lnTo>
                    <a:lnTo>
                      <a:pt x="132" y="221"/>
                    </a:lnTo>
                    <a:lnTo>
                      <a:pt x="134" y="224"/>
                    </a:lnTo>
                    <a:lnTo>
                      <a:pt x="141" y="230"/>
                    </a:lnTo>
                    <a:lnTo>
                      <a:pt x="143" y="232"/>
                    </a:lnTo>
                    <a:lnTo>
                      <a:pt x="149" y="238"/>
                    </a:lnTo>
                    <a:lnTo>
                      <a:pt x="149" y="238"/>
                    </a:lnTo>
                    <a:lnTo>
                      <a:pt x="151" y="238"/>
                    </a:lnTo>
                    <a:lnTo>
                      <a:pt x="153" y="238"/>
                    </a:lnTo>
                    <a:lnTo>
                      <a:pt x="153" y="240"/>
                    </a:lnTo>
                    <a:lnTo>
                      <a:pt x="155" y="242"/>
                    </a:lnTo>
                    <a:lnTo>
                      <a:pt x="157" y="248"/>
                    </a:lnTo>
                    <a:lnTo>
                      <a:pt x="159" y="253"/>
                    </a:lnTo>
                    <a:lnTo>
                      <a:pt x="163" y="259"/>
                    </a:lnTo>
                    <a:lnTo>
                      <a:pt x="166" y="261"/>
                    </a:lnTo>
                    <a:lnTo>
                      <a:pt x="166" y="250"/>
                    </a:lnTo>
                    <a:lnTo>
                      <a:pt x="168" y="250"/>
                    </a:lnTo>
                    <a:lnTo>
                      <a:pt x="170" y="255"/>
                    </a:lnTo>
                    <a:lnTo>
                      <a:pt x="174" y="255"/>
                    </a:lnTo>
                    <a:lnTo>
                      <a:pt x="176" y="257"/>
                    </a:lnTo>
                    <a:lnTo>
                      <a:pt x="176" y="257"/>
                    </a:lnTo>
                    <a:lnTo>
                      <a:pt x="176" y="257"/>
                    </a:lnTo>
                    <a:lnTo>
                      <a:pt x="176" y="257"/>
                    </a:lnTo>
                    <a:close/>
                    <a:moveTo>
                      <a:pt x="528" y="331"/>
                    </a:moveTo>
                    <a:lnTo>
                      <a:pt x="524" y="325"/>
                    </a:lnTo>
                    <a:lnTo>
                      <a:pt x="520" y="325"/>
                    </a:lnTo>
                    <a:lnTo>
                      <a:pt x="514" y="331"/>
                    </a:lnTo>
                    <a:lnTo>
                      <a:pt x="514" y="335"/>
                    </a:lnTo>
                    <a:lnTo>
                      <a:pt x="512" y="335"/>
                    </a:lnTo>
                    <a:lnTo>
                      <a:pt x="507" y="337"/>
                    </a:lnTo>
                    <a:lnTo>
                      <a:pt x="501" y="346"/>
                    </a:lnTo>
                    <a:lnTo>
                      <a:pt x="497" y="352"/>
                    </a:lnTo>
                    <a:lnTo>
                      <a:pt x="497" y="354"/>
                    </a:lnTo>
                    <a:lnTo>
                      <a:pt x="497" y="356"/>
                    </a:lnTo>
                    <a:lnTo>
                      <a:pt x="499" y="360"/>
                    </a:lnTo>
                    <a:lnTo>
                      <a:pt x="503" y="360"/>
                    </a:lnTo>
                    <a:lnTo>
                      <a:pt x="512" y="356"/>
                    </a:lnTo>
                    <a:lnTo>
                      <a:pt x="518" y="348"/>
                    </a:lnTo>
                    <a:lnTo>
                      <a:pt x="524" y="344"/>
                    </a:lnTo>
                    <a:lnTo>
                      <a:pt x="524" y="342"/>
                    </a:lnTo>
                    <a:lnTo>
                      <a:pt x="524" y="340"/>
                    </a:lnTo>
                    <a:lnTo>
                      <a:pt x="526" y="331"/>
                    </a:lnTo>
                    <a:lnTo>
                      <a:pt x="528" y="331"/>
                    </a:lnTo>
                    <a:lnTo>
                      <a:pt x="528" y="331"/>
                    </a:lnTo>
                    <a:lnTo>
                      <a:pt x="528" y="331"/>
                    </a:lnTo>
                    <a:close/>
                    <a:moveTo>
                      <a:pt x="342" y="313"/>
                    </a:moveTo>
                    <a:lnTo>
                      <a:pt x="342" y="308"/>
                    </a:lnTo>
                    <a:lnTo>
                      <a:pt x="342" y="306"/>
                    </a:lnTo>
                    <a:lnTo>
                      <a:pt x="335" y="304"/>
                    </a:lnTo>
                    <a:lnTo>
                      <a:pt x="331" y="304"/>
                    </a:lnTo>
                    <a:lnTo>
                      <a:pt x="329" y="302"/>
                    </a:lnTo>
                    <a:lnTo>
                      <a:pt x="327" y="302"/>
                    </a:lnTo>
                    <a:lnTo>
                      <a:pt x="325" y="304"/>
                    </a:lnTo>
                    <a:lnTo>
                      <a:pt x="323" y="306"/>
                    </a:lnTo>
                    <a:lnTo>
                      <a:pt x="323" y="308"/>
                    </a:lnTo>
                    <a:lnTo>
                      <a:pt x="321" y="311"/>
                    </a:lnTo>
                    <a:lnTo>
                      <a:pt x="321" y="315"/>
                    </a:lnTo>
                    <a:lnTo>
                      <a:pt x="313" y="306"/>
                    </a:lnTo>
                    <a:lnTo>
                      <a:pt x="315" y="302"/>
                    </a:lnTo>
                    <a:lnTo>
                      <a:pt x="315" y="298"/>
                    </a:lnTo>
                    <a:lnTo>
                      <a:pt x="315" y="296"/>
                    </a:lnTo>
                    <a:lnTo>
                      <a:pt x="315" y="290"/>
                    </a:lnTo>
                    <a:lnTo>
                      <a:pt x="315" y="288"/>
                    </a:lnTo>
                    <a:lnTo>
                      <a:pt x="313" y="286"/>
                    </a:lnTo>
                    <a:lnTo>
                      <a:pt x="308" y="284"/>
                    </a:lnTo>
                    <a:lnTo>
                      <a:pt x="296" y="284"/>
                    </a:lnTo>
                    <a:lnTo>
                      <a:pt x="288" y="279"/>
                    </a:lnTo>
                    <a:lnTo>
                      <a:pt x="288" y="273"/>
                    </a:lnTo>
                    <a:lnTo>
                      <a:pt x="277" y="273"/>
                    </a:lnTo>
                    <a:lnTo>
                      <a:pt x="277" y="275"/>
                    </a:lnTo>
                    <a:lnTo>
                      <a:pt x="277" y="279"/>
                    </a:lnTo>
                    <a:lnTo>
                      <a:pt x="277" y="284"/>
                    </a:lnTo>
                    <a:lnTo>
                      <a:pt x="271" y="284"/>
                    </a:lnTo>
                    <a:lnTo>
                      <a:pt x="267" y="282"/>
                    </a:lnTo>
                    <a:lnTo>
                      <a:pt x="263" y="282"/>
                    </a:lnTo>
                    <a:lnTo>
                      <a:pt x="261" y="282"/>
                    </a:lnTo>
                    <a:lnTo>
                      <a:pt x="257" y="279"/>
                    </a:lnTo>
                    <a:lnTo>
                      <a:pt x="240" y="279"/>
                    </a:lnTo>
                    <a:lnTo>
                      <a:pt x="240" y="275"/>
                    </a:lnTo>
                    <a:lnTo>
                      <a:pt x="236" y="273"/>
                    </a:lnTo>
                    <a:lnTo>
                      <a:pt x="234" y="271"/>
                    </a:lnTo>
                    <a:lnTo>
                      <a:pt x="230" y="265"/>
                    </a:lnTo>
                    <a:lnTo>
                      <a:pt x="224" y="265"/>
                    </a:lnTo>
                    <a:lnTo>
                      <a:pt x="221" y="265"/>
                    </a:lnTo>
                    <a:lnTo>
                      <a:pt x="219" y="265"/>
                    </a:lnTo>
                    <a:lnTo>
                      <a:pt x="217" y="263"/>
                    </a:lnTo>
                    <a:lnTo>
                      <a:pt x="213" y="261"/>
                    </a:lnTo>
                    <a:lnTo>
                      <a:pt x="211" y="261"/>
                    </a:lnTo>
                    <a:lnTo>
                      <a:pt x="209" y="259"/>
                    </a:lnTo>
                    <a:lnTo>
                      <a:pt x="205" y="259"/>
                    </a:lnTo>
                    <a:lnTo>
                      <a:pt x="203" y="257"/>
                    </a:lnTo>
                    <a:lnTo>
                      <a:pt x="197" y="257"/>
                    </a:lnTo>
                    <a:lnTo>
                      <a:pt x="197" y="255"/>
                    </a:lnTo>
                    <a:lnTo>
                      <a:pt x="190" y="255"/>
                    </a:lnTo>
                    <a:lnTo>
                      <a:pt x="186" y="257"/>
                    </a:lnTo>
                    <a:lnTo>
                      <a:pt x="184" y="265"/>
                    </a:lnTo>
                    <a:lnTo>
                      <a:pt x="184" y="267"/>
                    </a:lnTo>
                    <a:lnTo>
                      <a:pt x="182" y="271"/>
                    </a:lnTo>
                    <a:lnTo>
                      <a:pt x="180" y="273"/>
                    </a:lnTo>
                    <a:lnTo>
                      <a:pt x="178" y="273"/>
                    </a:lnTo>
                    <a:lnTo>
                      <a:pt x="176" y="277"/>
                    </a:lnTo>
                    <a:lnTo>
                      <a:pt x="176" y="282"/>
                    </a:lnTo>
                    <a:lnTo>
                      <a:pt x="184" y="279"/>
                    </a:lnTo>
                    <a:lnTo>
                      <a:pt x="197" y="279"/>
                    </a:lnTo>
                    <a:lnTo>
                      <a:pt x="195" y="282"/>
                    </a:lnTo>
                    <a:lnTo>
                      <a:pt x="192" y="282"/>
                    </a:lnTo>
                    <a:lnTo>
                      <a:pt x="190" y="286"/>
                    </a:lnTo>
                    <a:lnTo>
                      <a:pt x="190" y="290"/>
                    </a:lnTo>
                    <a:lnTo>
                      <a:pt x="192" y="290"/>
                    </a:lnTo>
                    <a:lnTo>
                      <a:pt x="195" y="290"/>
                    </a:lnTo>
                    <a:lnTo>
                      <a:pt x="199" y="290"/>
                    </a:lnTo>
                    <a:lnTo>
                      <a:pt x="203" y="290"/>
                    </a:lnTo>
                    <a:lnTo>
                      <a:pt x="203" y="288"/>
                    </a:lnTo>
                    <a:lnTo>
                      <a:pt x="207" y="286"/>
                    </a:lnTo>
                    <a:lnTo>
                      <a:pt x="209" y="288"/>
                    </a:lnTo>
                    <a:lnTo>
                      <a:pt x="217" y="292"/>
                    </a:lnTo>
                    <a:lnTo>
                      <a:pt x="224" y="296"/>
                    </a:lnTo>
                    <a:lnTo>
                      <a:pt x="230" y="298"/>
                    </a:lnTo>
                    <a:lnTo>
                      <a:pt x="240" y="300"/>
                    </a:lnTo>
                    <a:lnTo>
                      <a:pt x="253" y="302"/>
                    </a:lnTo>
                    <a:lnTo>
                      <a:pt x="265" y="302"/>
                    </a:lnTo>
                    <a:lnTo>
                      <a:pt x="269" y="306"/>
                    </a:lnTo>
                    <a:lnTo>
                      <a:pt x="271" y="311"/>
                    </a:lnTo>
                    <a:lnTo>
                      <a:pt x="273" y="313"/>
                    </a:lnTo>
                    <a:lnTo>
                      <a:pt x="277" y="315"/>
                    </a:lnTo>
                    <a:lnTo>
                      <a:pt x="282" y="317"/>
                    </a:lnTo>
                    <a:lnTo>
                      <a:pt x="288" y="319"/>
                    </a:lnTo>
                    <a:lnTo>
                      <a:pt x="292" y="319"/>
                    </a:lnTo>
                    <a:lnTo>
                      <a:pt x="294" y="321"/>
                    </a:lnTo>
                    <a:lnTo>
                      <a:pt x="311" y="321"/>
                    </a:lnTo>
                    <a:lnTo>
                      <a:pt x="315" y="323"/>
                    </a:lnTo>
                    <a:lnTo>
                      <a:pt x="319" y="323"/>
                    </a:lnTo>
                    <a:lnTo>
                      <a:pt x="321" y="327"/>
                    </a:lnTo>
                    <a:lnTo>
                      <a:pt x="325" y="329"/>
                    </a:lnTo>
                    <a:lnTo>
                      <a:pt x="329" y="333"/>
                    </a:lnTo>
                    <a:lnTo>
                      <a:pt x="333" y="333"/>
                    </a:lnTo>
                    <a:lnTo>
                      <a:pt x="335" y="331"/>
                    </a:lnTo>
                    <a:lnTo>
                      <a:pt x="337" y="333"/>
                    </a:lnTo>
                    <a:lnTo>
                      <a:pt x="342" y="333"/>
                    </a:lnTo>
                    <a:lnTo>
                      <a:pt x="342" y="331"/>
                    </a:lnTo>
                    <a:lnTo>
                      <a:pt x="342" y="327"/>
                    </a:lnTo>
                    <a:lnTo>
                      <a:pt x="340" y="325"/>
                    </a:lnTo>
                    <a:lnTo>
                      <a:pt x="337" y="323"/>
                    </a:lnTo>
                    <a:lnTo>
                      <a:pt x="342" y="317"/>
                    </a:lnTo>
                    <a:lnTo>
                      <a:pt x="342" y="313"/>
                    </a:lnTo>
                    <a:lnTo>
                      <a:pt x="342" y="313"/>
                    </a:lnTo>
                    <a:lnTo>
                      <a:pt x="342" y="313"/>
                    </a:lnTo>
                    <a:close/>
                    <a:moveTo>
                      <a:pt x="373" y="201"/>
                    </a:moveTo>
                    <a:lnTo>
                      <a:pt x="385" y="188"/>
                    </a:lnTo>
                    <a:lnTo>
                      <a:pt x="385" y="186"/>
                    </a:lnTo>
                    <a:lnTo>
                      <a:pt x="387" y="180"/>
                    </a:lnTo>
                    <a:lnTo>
                      <a:pt x="389" y="178"/>
                    </a:lnTo>
                    <a:lnTo>
                      <a:pt x="389" y="172"/>
                    </a:lnTo>
                    <a:lnTo>
                      <a:pt x="389" y="170"/>
                    </a:lnTo>
                    <a:lnTo>
                      <a:pt x="391" y="168"/>
                    </a:lnTo>
                    <a:lnTo>
                      <a:pt x="391" y="166"/>
                    </a:lnTo>
                    <a:lnTo>
                      <a:pt x="389" y="166"/>
                    </a:lnTo>
                    <a:lnTo>
                      <a:pt x="387" y="163"/>
                    </a:lnTo>
                    <a:lnTo>
                      <a:pt x="385" y="161"/>
                    </a:lnTo>
                    <a:lnTo>
                      <a:pt x="385" y="155"/>
                    </a:lnTo>
                    <a:lnTo>
                      <a:pt x="387" y="143"/>
                    </a:lnTo>
                    <a:lnTo>
                      <a:pt x="396" y="139"/>
                    </a:lnTo>
                    <a:lnTo>
                      <a:pt x="406" y="139"/>
                    </a:lnTo>
                    <a:lnTo>
                      <a:pt x="406" y="134"/>
                    </a:lnTo>
                    <a:lnTo>
                      <a:pt x="408" y="132"/>
                    </a:lnTo>
                    <a:lnTo>
                      <a:pt x="410" y="130"/>
                    </a:lnTo>
                    <a:lnTo>
                      <a:pt x="410" y="122"/>
                    </a:lnTo>
                    <a:lnTo>
                      <a:pt x="406" y="122"/>
                    </a:lnTo>
                    <a:lnTo>
                      <a:pt x="404" y="124"/>
                    </a:lnTo>
                    <a:lnTo>
                      <a:pt x="400" y="124"/>
                    </a:lnTo>
                    <a:lnTo>
                      <a:pt x="400" y="122"/>
                    </a:lnTo>
                    <a:lnTo>
                      <a:pt x="402" y="116"/>
                    </a:lnTo>
                    <a:lnTo>
                      <a:pt x="406" y="114"/>
                    </a:lnTo>
                    <a:lnTo>
                      <a:pt x="412" y="110"/>
                    </a:lnTo>
                    <a:lnTo>
                      <a:pt x="414" y="110"/>
                    </a:lnTo>
                    <a:lnTo>
                      <a:pt x="418" y="112"/>
                    </a:lnTo>
                    <a:lnTo>
                      <a:pt x="425" y="112"/>
                    </a:lnTo>
                    <a:lnTo>
                      <a:pt x="427" y="108"/>
                    </a:lnTo>
                    <a:lnTo>
                      <a:pt x="427" y="105"/>
                    </a:lnTo>
                    <a:lnTo>
                      <a:pt x="418" y="97"/>
                    </a:lnTo>
                    <a:lnTo>
                      <a:pt x="418" y="87"/>
                    </a:lnTo>
                    <a:lnTo>
                      <a:pt x="416" y="87"/>
                    </a:lnTo>
                    <a:lnTo>
                      <a:pt x="412" y="81"/>
                    </a:lnTo>
                    <a:lnTo>
                      <a:pt x="412" y="79"/>
                    </a:lnTo>
                    <a:lnTo>
                      <a:pt x="414" y="74"/>
                    </a:lnTo>
                    <a:lnTo>
                      <a:pt x="416" y="72"/>
                    </a:lnTo>
                    <a:lnTo>
                      <a:pt x="416" y="68"/>
                    </a:lnTo>
                    <a:lnTo>
                      <a:pt x="414" y="66"/>
                    </a:lnTo>
                    <a:lnTo>
                      <a:pt x="408" y="64"/>
                    </a:lnTo>
                    <a:lnTo>
                      <a:pt x="402" y="64"/>
                    </a:lnTo>
                    <a:lnTo>
                      <a:pt x="406" y="56"/>
                    </a:lnTo>
                    <a:lnTo>
                      <a:pt x="402" y="54"/>
                    </a:lnTo>
                    <a:lnTo>
                      <a:pt x="404" y="45"/>
                    </a:lnTo>
                    <a:lnTo>
                      <a:pt x="400" y="39"/>
                    </a:lnTo>
                    <a:lnTo>
                      <a:pt x="400" y="39"/>
                    </a:lnTo>
                    <a:lnTo>
                      <a:pt x="396" y="37"/>
                    </a:lnTo>
                    <a:lnTo>
                      <a:pt x="389" y="31"/>
                    </a:lnTo>
                    <a:lnTo>
                      <a:pt x="366" y="31"/>
                    </a:lnTo>
                    <a:lnTo>
                      <a:pt x="364" y="31"/>
                    </a:lnTo>
                    <a:lnTo>
                      <a:pt x="362" y="35"/>
                    </a:lnTo>
                    <a:lnTo>
                      <a:pt x="362" y="50"/>
                    </a:lnTo>
                    <a:lnTo>
                      <a:pt x="362" y="56"/>
                    </a:lnTo>
                    <a:lnTo>
                      <a:pt x="362" y="56"/>
                    </a:lnTo>
                    <a:lnTo>
                      <a:pt x="360" y="60"/>
                    </a:lnTo>
                    <a:lnTo>
                      <a:pt x="356" y="60"/>
                    </a:lnTo>
                    <a:lnTo>
                      <a:pt x="354" y="62"/>
                    </a:lnTo>
                    <a:lnTo>
                      <a:pt x="354" y="68"/>
                    </a:lnTo>
                    <a:lnTo>
                      <a:pt x="356" y="70"/>
                    </a:lnTo>
                    <a:lnTo>
                      <a:pt x="358" y="72"/>
                    </a:lnTo>
                    <a:lnTo>
                      <a:pt x="348" y="81"/>
                    </a:lnTo>
                    <a:lnTo>
                      <a:pt x="350" y="85"/>
                    </a:lnTo>
                    <a:lnTo>
                      <a:pt x="342" y="95"/>
                    </a:lnTo>
                    <a:lnTo>
                      <a:pt x="335" y="95"/>
                    </a:lnTo>
                    <a:lnTo>
                      <a:pt x="335" y="97"/>
                    </a:lnTo>
                    <a:lnTo>
                      <a:pt x="331" y="97"/>
                    </a:lnTo>
                    <a:lnTo>
                      <a:pt x="329" y="101"/>
                    </a:lnTo>
                    <a:lnTo>
                      <a:pt x="327" y="101"/>
                    </a:lnTo>
                    <a:lnTo>
                      <a:pt x="325" y="99"/>
                    </a:lnTo>
                    <a:lnTo>
                      <a:pt x="321" y="97"/>
                    </a:lnTo>
                    <a:lnTo>
                      <a:pt x="317" y="93"/>
                    </a:lnTo>
                    <a:lnTo>
                      <a:pt x="306" y="93"/>
                    </a:lnTo>
                    <a:lnTo>
                      <a:pt x="304" y="97"/>
                    </a:lnTo>
                    <a:lnTo>
                      <a:pt x="298" y="105"/>
                    </a:lnTo>
                    <a:lnTo>
                      <a:pt x="292" y="105"/>
                    </a:lnTo>
                    <a:lnTo>
                      <a:pt x="288" y="103"/>
                    </a:lnTo>
                    <a:lnTo>
                      <a:pt x="282" y="103"/>
                    </a:lnTo>
                    <a:lnTo>
                      <a:pt x="277" y="108"/>
                    </a:lnTo>
                    <a:lnTo>
                      <a:pt x="275" y="108"/>
                    </a:lnTo>
                    <a:lnTo>
                      <a:pt x="269" y="105"/>
                    </a:lnTo>
                    <a:lnTo>
                      <a:pt x="267" y="103"/>
                    </a:lnTo>
                    <a:lnTo>
                      <a:pt x="265" y="101"/>
                    </a:lnTo>
                    <a:lnTo>
                      <a:pt x="261" y="97"/>
                    </a:lnTo>
                    <a:lnTo>
                      <a:pt x="261" y="95"/>
                    </a:lnTo>
                    <a:lnTo>
                      <a:pt x="261" y="93"/>
                    </a:lnTo>
                    <a:lnTo>
                      <a:pt x="257" y="91"/>
                    </a:lnTo>
                    <a:lnTo>
                      <a:pt x="250" y="91"/>
                    </a:lnTo>
                    <a:lnTo>
                      <a:pt x="248" y="93"/>
                    </a:lnTo>
                    <a:lnTo>
                      <a:pt x="246" y="97"/>
                    </a:lnTo>
                    <a:lnTo>
                      <a:pt x="244" y="101"/>
                    </a:lnTo>
                    <a:lnTo>
                      <a:pt x="242" y="105"/>
                    </a:lnTo>
                    <a:lnTo>
                      <a:pt x="242" y="112"/>
                    </a:lnTo>
                    <a:lnTo>
                      <a:pt x="240" y="114"/>
                    </a:lnTo>
                    <a:lnTo>
                      <a:pt x="240" y="114"/>
                    </a:lnTo>
                    <a:lnTo>
                      <a:pt x="246" y="122"/>
                    </a:lnTo>
                    <a:lnTo>
                      <a:pt x="250" y="139"/>
                    </a:lnTo>
                    <a:lnTo>
                      <a:pt x="261" y="147"/>
                    </a:lnTo>
                    <a:lnTo>
                      <a:pt x="259" y="155"/>
                    </a:lnTo>
                    <a:lnTo>
                      <a:pt x="267" y="161"/>
                    </a:lnTo>
                    <a:lnTo>
                      <a:pt x="261" y="168"/>
                    </a:lnTo>
                    <a:lnTo>
                      <a:pt x="267" y="176"/>
                    </a:lnTo>
                    <a:lnTo>
                      <a:pt x="263" y="180"/>
                    </a:lnTo>
                    <a:lnTo>
                      <a:pt x="267" y="195"/>
                    </a:lnTo>
                    <a:lnTo>
                      <a:pt x="277" y="192"/>
                    </a:lnTo>
                    <a:lnTo>
                      <a:pt x="284" y="197"/>
                    </a:lnTo>
                    <a:lnTo>
                      <a:pt x="286" y="192"/>
                    </a:lnTo>
                    <a:lnTo>
                      <a:pt x="292" y="186"/>
                    </a:lnTo>
                    <a:lnTo>
                      <a:pt x="294" y="186"/>
                    </a:lnTo>
                    <a:lnTo>
                      <a:pt x="294" y="190"/>
                    </a:lnTo>
                    <a:lnTo>
                      <a:pt x="296" y="195"/>
                    </a:lnTo>
                    <a:lnTo>
                      <a:pt x="296" y="201"/>
                    </a:lnTo>
                    <a:lnTo>
                      <a:pt x="298" y="205"/>
                    </a:lnTo>
                    <a:lnTo>
                      <a:pt x="302" y="205"/>
                    </a:lnTo>
                    <a:lnTo>
                      <a:pt x="304" y="201"/>
                    </a:lnTo>
                    <a:lnTo>
                      <a:pt x="304" y="199"/>
                    </a:lnTo>
                    <a:lnTo>
                      <a:pt x="304" y="197"/>
                    </a:lnTo>
                    <a:lnTo>
                      <a:pt x="304" y="197"/>
                    </a:lnTo>
                    <a:lnTo>
                      <a:pt x="313" y="201"/>
                    </a:lnTo>
                    <a:lnTo>
                      <a:pt x="315" y="199"/>
                    </a:lnTo>
                    <a:lnTo>
                      <a:pt x="317" y="197"/>
                    </a:lnTo>
                    <a:lnTo>
                      <a:pt x="321" y="195"/>
                    </a:lnTo>
                    <a:lnTo>
                      <a:pt x="323" y="195"/>
                    </a:lnTo>
                    <a:lnTo>
                      <a:pt x="323" y="197"/>
                    </a:lnTo>
                    <a:lnTo>
                      <a:pt x="325" y="199"/>
                    </a:lnTo>
                    <a:lnTo>
                      <a:pt x="325" y="205"/>
                    </a:lnTo>
                    <a:lnTo>
                      <a:pt x="325" y="205"/>
                    </a:lnTo>
                    <a:lnTo>
                      <a:pt x="331" y="205"/>
                    </a:lnTo>
                    <a:lnTo>
                      <a:pt x="335" y="205"/>
                    </a:lnTo>
                    <a:lnTo>
                      <a:pt x="340" y="203"/>
                    </a:lnTo>
                    <a:lnTo>
                      <a:pt x="348" y="203"/>
                    </a:lnTo>
                    <a:lnTo>
                      <a:pt x="350" y="205"/>
                    </a:lnTo>
                    <a:lnTo>
                      <a:pt x="350" y="217"/>
                    </a:lnTo>
                    <a:lnTo>
                      <a:pt x="348" y="221"/>
                    </a:lnTo>
                    <a:lnTo>
                      <a:pt x="348" y="224"/>
                    </a:lnTo>
                    <a:lnTo>
                      <a:pt x="350" y="224"/>
                    </a:lnTo>
                    <a:lnTo>
                      <a:pt x="352" y="221"/>
                    </a:lnTo>
                    <a:lnTo>
                      <a:pt x="354" y="221"/>
                    </a:lnTo>
                    <a:lnTo>
                      <a:pt x="358" y="219"/>
                    </a:lnTo>
                    <a:lnTo>
                      <a:pt x="362" y="217"/>
                    </a:lnTo>
                    <a:lnTo>
                      <a:pt x="369" y="211"/>
                    </a:lnTo>
                    <a:lnTo>
                      <a:pt x="369" y="207"/>
                    </a:lnTo>
                    <a:lnTo>
                      <a:pt x="373" y="203"/>
                    </a:lnTo>
                    <a:lnTo>
                      <a:pt x="373" y="201"/>
                    </a:lnTo>
                    <a:lnTo>
                      <a:pt x="373" y="201"/>
                    </a:lnTo>
                    <a:lnTo>
                      <a:pt x="373" y="201"/>
                    </a:lnTo>
                    <a:close/>
                    <a:moveTo>
                      <a:pt x="369" y="308"/>
                    </a:moveTo>
                    <a:lnTo>
                      <a:pt x="366" y="308"/>
                    </a:lnTo>
                    <a:lnTo>
                      <a:pt x="362" y="311"/>
                    </a:lnTo>
                    <a:lnTo>
                      <a:pt x="362" y="313"/>
                    </a:lnTo>
                    <a:lnTo>
                      <a:pt x="362" y="315"/>
                    </a:lnTo>
                    <a:lnTo>
                      <a:pt x="366" y="315"/>
                    </a:lnTo>
                    <a:lnTo>
                      <a:pt x="369" y="315"/>
                    </a:lnTo>
                    <a:lnTo>
                      <a:pt x="371" y="317"/>
                    </a:lnTo>
                    <a:lnTo>
                      <a:pt x="373" y="315"/>
                    </a:lnTo>
                    <a:lnTo>
                      <a:pt x="373" y="313"/>
                    </a:lnTo>
                    <a:lnTo>
                      <a:pt x="371" y="308"/>
                    </a:lnTo>
                    <a:lnTo>
                      <a:pt x="369" y="308"/>
                    </a:lnTo>
                    <a:lnTo>
                      <a:pt x="369" y="308"/>
                    </a:lnTo>
                    <a:lnTo>
                      <a:pt x="369" y="308"/>
                    </a:lnTo>
                    <a:close/>
                    <a:moveTo>
                      <a:pt x="427" y="340"/>
                    </a:moveTo>
                    <a:lnTo>
                      <a:pt x="418" y="337"/>
                    </a:lnTo>
                    <a:lnTo>
                      <a:pt x="416" y="340"/>
                    </a:lnTo>
                    <a:lnTo>
                      <a:pt x="416" y="340"/>
                    </a:lnTo>
                    <a:lnTo>
                      <a:pt x="420" y="348"/>
                    </a:lnTo>
                    <a:lnTo>
                      <a:pt x="422" y="348"/>
                    </a:lnTo>
                    <a:lnTo>
                      <a:pt x="425" y="350"/>
                    </a:lnTo>
                    <a:lnTo>
                      <a:pt x="427" y="350"/>
                    </a:lnTo>
                    <a:lnTo>
                      <a:pt x="429" y="348"/>
                    </a:lnTo>
                    <a:lnTo>
                      <a:pt x="433" y="348"/>
                    </a:lnTo>
                    <a:lnTo>
                      <a:pt x="435" y="350"/>
                    </a:lnTo>
                    <a:lnTo>
                      <a:pt x="435" y="354"/>
                    </a:lnTo>
                    <a:lnTo>
                      <a:pt x="437" y="356"/>
                    </a:lnTo>
                    <a:lnTo>
                      <a:pt x="439" y="358"/>
                    </a:lnTo>
                    <a:lnTo>
                      <a:pt x="445" y="358"/>
                    </a:lnTo>
                    <a:lnTo>
                      <a:pt x="447" y="356"/>
                    </a:lnTo>
                    <a:lnTo>
                      <a:pt x="449" y="356"/>
                    </a:lnTo>
                    <a:lnTo>
                      <a:pt x="449" y="356"/>
                    </a:lnTo>
                    <a:lnTo>
                      <a:pt x="447" y="352"/>
                    </a:lnTo>
                    <a:lnTo>
                      <a:pt x="443" y="348"/>
                    </a:lnTo>
                    <a:lnTo>
                      <a:pt x="441" y="342"/>
                    </a:lnTo>
                    <a:lnTo>
                      <a:pt x="435" y="340"/>
                    </a:lnTo>
                    <a:lnTo>
                      <a:pt x="431" y="340"/>
                    </a:lnTo>
                    <a:lnTo>
                      <a:pt x="427" y="340"/>
                    </a:lnTo>
                    <a:lnTo>
                      <a:pt x="427" y="340"/>
                    </a:lnTo>
                    <a:lnTo>
                      <a:pt x="427" y="340"/>
                    </a:lnTo>
                    <a:close/>
                    <a:moveTo>
                      <a:pt x="489" y="311"/>
                    </a:moveTo>
                    <a:lnTo>
                      <a:pt x="480" y="317"/>
                    </a:lnTo>
                    <a:lnTo>
                      <a:pt x="478" y="315"/>
                    </a:lnTo>
                    <a:lnTo>
                      <a:pt x="470" y="315"/>
                    </a:lnTo>
                    <a:lnTo>
                      <a:pt x="470" y="315"/>
                    </a:lnTo>
                    <a:lnTo>
                      <a:pt x="466" y="317"/>
                    </a:lnTo>
                    <a:lnTo>
                      <a:pt x="464" y="319"/>
                    </a:lnTo>
                    <a:lnTo>
                      <a:pt x="464" y="315"/>
                    </a:lnTo>
                    <a:lnTo>
                      <a:pt x="458" y="308"/>
                    </a:lnTo>
                    <a:lnTo>
                      <a:pt x="454" y="308"/>
                    </a:lnTo>
                    <a:lnTo>
                      <a:pt x="449" y="313"/>
                    </a:lnTo>
                    <a:lnTo>
                      <a:pt x="439" y="323"/>
                    </a:lnTo>
                    <a:lnTo>
                      <a:pt x="431" y="321"/>
                    </a:lnTo>
                    <a:lnTo>
                      <a:pt x="427" y="325"/>
                    </a:lnTo>
                    <a:lnTo>
                      <a:pt x="435" y="325"/>
                    </a:lnTo>
                    <a:lnTo>
                      <a:pt x="437" y="327"/>
                    </a:lnTo>
                    <a:lnTo>
                      <a:pt x="439" y="327"/>
                    </a:lnTo>
                    <a:lnTo>
                      <a:pt x="443" y="329"/>
                    </a:lnTo>
                    <a:lnTo>
                      <a:pt x="445" y="329"/>
                    </a:lnTo>
                    <a:lnTo>
                      <a:pt x="447" y="327"/>
                    </a:lnTo>
                    <a:lnTo>
                      <a:pt x="449" y="325"/>
                    </a:lnTo>
                    <a:lnTo>
                      <a:pt x="451" y="323"/>
                    </a:lnTo>
                    <a:lnTo>
                      <a:pt x="476" y="323"/>
                    </a:lnTo>
                    <a:lnTo>
                      <a:pt x="487" y="321"/>
                    </a:lnTo>
                    <a:lnTo>
                      <a:pt x="497" y="313"/>
                    </a:lnTo>
                    <a:lnTo>
                      <a:pt x="497" y="306"/>
                    </a:lnTo>
                    <a:lnTo>
                      <a:pt x="489" y="311"/>
                    </a:lnTo>
                    <a:lnTo>
                      <a:pt x="489" y="311"/>
                    </a:lnTo>
                    <a:lnTo>
                      <a:pt x="489" y="311"/>
                    </a:lnTo>
                    <a:close/>
                    <a:moveTo>
                      <a:pt x="393" y="321"/>
                    </a:moveTo>
                    <a:lnTo>
                      <a:pt x="389" y="319"/>
                    </a:lnTo>
                    <a:lnTo>
                      <a:pt x="389" y="317"/>
                    </a:lnTo>
                    <a:lnTo>
                      <a:pt x="385" y="315"/>
                    </a:lnTo>
                    <a:lnTo>
                      <a:pt x="383" y="315"/>
                    </a:lnTo>
                    <a:lnTo>
                      <a:pt x="377" y="323"/>
                    </a:lnTo>
                    <a:lnTo>
                      <a:pt x="375" y="325"/>
                    </a:lnTo>
                    <a:lnTo>
                      <a:pt x="373" y="327"/>
                    </a:lnTo>
                    <a:lnTo>
                      <a:pt x="387" y="329"/>
                    </a:lnTo>
                    <a:lnTo>
                      <a:pt x="387" y="335"/>
                    </a:lnTo>
                    <a:lnTo>
                      <a:pt x="393" y="333"/>
                    </a:lnTo>
                    <a:lnTo>
                      <a:pt x="396" y="329"/>
                    </a:lnTo>
                    <a:lnTo>
                      <a:pt x="402" y="333"/>
                    </a:lnTo>
                    <a:lnTo>
                      <a:pt x="410" y="323"/>
                    </a:lnTo>
                    <a:lnTo>
                      <a:pt x="398" y="319"/>
                    </a:lnTo>
                    <a:lnTo>
                      <a:pt x="393" y="321"/>
                    </a:lnTo>
                    <a:lnTo>
                      <a:pt x="393" y="321"/>
                    </a:lnTo>
                    <a:lnTo>
                      <a:pt x="393" y="32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0" name="Freeform 203"/>
              <p:cNvSpPr>
                <a:spLocks noEditPoints="1"/>
              </p:cNvSpPr>
              <p:nvPr/>
            </p:nvSpPr>
            <p:spPr bwMode="auto">
              <a:xfrm>
                <a:off x="4345" y="2241"/>
                <a:ext cx="812" cy="360"/>
              </a:xfrm>
              <a:custGeom>
                <a:avLst/>
                <a:gdLst>
                  <a:gd name="T0" fmla="*/ 232 w 812"/>
                  <a:gd name="T1" fmla="*/ 203 h 360"/>
                  <a:gd name="T2" fmla="*/ 170 w 812"/>
                  <a:gd name="T3" fmla="*/ 103 h 360"/>
                  <a:gd name="T4" fmla="*/ 180 w 812"/>
                  <a:gd name="T5" fmla="*/ 166 h 360"/>
                  <a:gd name="T6" fmla="*/ 64 w 812"/>
                  <a:gd name="T7" fmla="*/ 151 h 360"/>
                  <a:gd name="T8" fmla="*/ 21 w 812"/>
                  <a:gd name="T9" fmla="*/ 68 h 360"/>
                  <a:gd name="T10" fmla="*/ 47 w 812"/>
                  <a:gd name="T11" fmla="*/ 99 h 360"/>
                  <a:gd name="T12" fmla="*/ 85 w 812"/>
                  <a:gd name="T13" fmla="*/ 180 h 360"/>
                  <a:gd name="T14" fmla="*/ 599 w 812"/>
                  <a:gd name="T15" fmla="*/ 81 h 360"/>
                  <a:gd name="T16" fmla="*/ 715 w 812"/>
                  <a:gd name="T17" fmla="*/ 147 h 360"/>
                  <a:gd name="T18" fmla="*/ 727 w 812"/>
                  <a:gd name="T19" fmla="*/ 172 h 360"/>
                  <a:gd name="T20" fmla="*/ 431 w 812"/>
                  <a:gd name="T21" fmla="*/ 209 h 360"/>
                  <a:gd name="T22" fmla="*/ 447 w 812"/>
                  <a:gd name="T23" fmla="*/ 188 h 360"/>
                  <a:gd name="T24" fmla="*/ 497 w 812"/>
                  <a:gd name="T25" fmla="*/ 242 h 360"/>
                  <a:gd name="T26" fmla="*/ 480 w 812"/>
                  <a:gd name="T27" fmla="*/ 172 h 360"/>
                  <a:gd name="T28" fmla="*/ 480 w 812"/>
                  <a:gd name="T29" fmla="*/ 139 h 360"/>
                  <a:gd name="T30" fmla="*/ 478 w 812"/>
                  <a:gd name="T31" fmla="*/ 110 h 360"/>
                  <a:gd name="T32" fmla="*/ 518 w 812"/>
                  <a:gd name="T33" fmla="*/ 103 h 360"/>
                  <a:gd name="T34" fmla="*/ 437 w 812"/>
                  <a:gd name="T35" fmla="*/ 139 h 360"/>
                  <a:gd name="T36" fmla="*/ 412 w 812"/>
                  <a:gd name="T37" fmla="*/ 319 h 360"/>
                  <a:gd name="T38" fmla="*/ 116 w 812"/>
                  <a:gd name="T39" fmla="*/ 89 h 360"/>
                  <a:gd name="T40" fmla="*/ 582 w 812"/>
                  <a:gd name="T41" fmla="*/ 139 h 360"/>
                  <a:gd name="T42" fmla="*/ 580 w 812"/>
                  <a:gd name="T43" fmla="*/ 112 h 360"/>
                  <a:gd name="T44" fmla="*/ 561 w 812"/>
                  <a:gd name="T45" fmla="*/ 197 h 360"/>
                  <a:gd name="T46" fmla="*/ 534 w 812"/>
                  <a:gd name="T47" fmla="*/ 306 h 360"/>
                  <a:gd name="T48" fmla="*/ 596 w 812"/>
                  <a:gd name="T49" fmla="*/ 201 h 360"/>
                  <a:gd name="T50" fmla="*/ 771 w 812"/>
                  <a:gd name="T51" fmla="*/ 170 h 360"/>
                  <a:gd name="T52" fmla="*/ 700 w 812"/>
                  <a:gd name="T53" fmla="*/ 184 h 360"/>
                  <a:gd name="T54" fmla="*/ 642 w 812"/>
                  <a:gd name="T55" fmla="*/ 151 h 360"/>
                  <a:gd name="T56" fmla="*/ 669 w 812"/>
                  <a:gd name="T57" fmla="*/ 184 h 360"/>
                  <a:gd name="T58" fmla="*/ 679 w 812"/>
                  <a:gd name="T59" fmla="*/ 205 h 360"/>
                  <a:gd name="T60" fmla="*/ 771 w 812"/>
                  <a:gd name="T61" fmla="*/ 275 h 360"/>
                  <a:gd name="T62" fmla="*/ 808 w 812"/>
                  <a:gd name="T63" fmla="*/ 331 h 360"/>
                  <a:gd name="T64" fmla="*/ 812 w 812"/>
                  <a:gd name="T65" fmla="*/ 188 h 360"/>
                  <a:gd name="T66" fmla="*/ 644 w 812"/>
                  <a:gd name="T67" fmla="*/ 292 h 360"/>
                  <a:gd name="T68" fmla="*/ 771 w 812"/>
                  <a:gd name="T69" fmla="*/ 296 h 360"/>
                  <a:gd name="T70" fmla="*/ 518 w 812"/>
                  <a:gd name="T71" fmla="*/ 166 h 360"/>
                  <a:gd name="T72" fmla="*/ 325 w 812"/>
                  <a:gd name="T73" fmla="*/ 288 h 360"/>
                  <a:gd name="T74" fmla="*/ 190 w 812"/>
                  <a:gd name="T75" fmla="*/ 228 h 360"/>
                  <a:gd name="T76" fmla="*/ 149 w 812"/>
                  <a:gd name="T77" fmla="*/ 130 h 360"/>
                  <a:gd name="T78" fmla="*/ 126 w 812"/>
                  <a:gd name="T79" fmla="*/ 97 h 360"/>
                  <a:gd name="T80" fmla="*/ 83 w 812"/>
                  <a:gd name="T81" fmla="*/ 58 h 360"/>
                  <a:gd name="T82" fmla="*/ 0 w 812"/>
                  <a:gd name="T83" fmla="*/ 14 h 360"/>
                  <a:gd name="T84" fmla="*/ 72 w 812"/>
                  <a:gd name="T85" fmla="*/ 122 h 360"/>
                  <a:gd name="T86" fmla="*/ 128 w 812"/>
                  <a:gd name="T87" fmla="*/ 207 h 360"/>
                  <a:gd name="T88" fmla="*/ 176 w 812"/>
                  <a:gd name="T89" fmla="*/ 257 h 360"/>
                  <a:gd name="T90" fmla="*/ 528 w 812"/>
                  <a:gd name="T91" fmla="*/ 331 h 360"/>
                  <a:gd name="T92" fmla="*/ 308 w 812"/>
                  <a:gd name="T93" fmla="*/ 284 h 360"/>
                  <a:gd name="T94" fmla="*/ 213 w 812"/>
                  <a:gd name="T95" fmla="*/ 261 h 360"/>
                  <a:gd name="T96" fmla="*/ 192 w 812"/>
                  <a:gd name="T97" fmla="*/ 290 h 360"/>
                  <a:gd name="T98" fmla="*/ 315 w 812"/>
                  <a:gd name="T99" fmla="*/ 323 h 360"/>
                  <a:gd name="T100" fmla="*/ 389 w 812"/>
                  <a:gd name="T101" fmla="*/ 172 h 360"/>
                  <a:gd name="T102" fmla="*/ 414 w 812"/>
                  <a:gd name="T103" fmla="*/ 110 h 360"/>
                  <a:gd name="T104" fmla="*/ 389 w 812"/>
                  <a:gd name="T105" fmla="*/ 31 h 360"/>
                  <a:gd name="T106" fmla="*/ 321 w 812"/>
                  <a:gd name="T107" fmla="*/ 97 h 360"/>
                  <a:gd name="T108" fmla="*/ 242 w 812"/>
                  <a:gd name="T109" fmla="*/ 112 h 360"/>
                  <a:gd name="T110" fmla="*/ 304 w 812"/>
                  <a:gd name="T111" fmla="*/ 201 h 360"/>
                  <a:gd name="T112" fmla="*/ 352 w 812"/>
                  <a:gd name="T113" fmla="*/ 221 h 360"/>
                  <a:gd name="T114" fmla="*/ 369 w 812"/>
                  <a:gd name="T115" fmla="*/ 308 h 360"/>
                  <a:gd name="T116" fmla="*/ 441 w 812"/>
                  <a:gd name="T117" fmla="*/ 342 h 360"/>
                  <a:gd name="T118" fmla="*/ 439 w 812"/>
                  <a:gd name="T119" fmla="*/ 327 h 360"/>
                  <a:gd name="T120" fmla="*/ 387 w 812"/>
                  <a:gd name="T121" fmla="*/ 33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12" h="360">
                    <a:moveTo>
                      <a:pt x="445" y="273"/>
                    </a:moveTo>
                    <a:lnTo>
                      <a:pt x="449" y="271"/>
                    </a:lnTo>
                    <a:lnTo>
                      <a:pt x="454" y="265"/>
                    </a:lnTo>
                    <a:lnTo>
                      <a:pt x="451" y="257"/>
                    </a:lnTo>
                    <a:lnTo>
                      <a:pt x="445" y="273"/>
                    </a:lnTo>
                    <a:lnTo>
                      <a:pt x="445" y="273"/>
                    </a:lnTo>
                    <a:lnTo>
                      <a:pt x="445" y="273"/>
                    </a:lnTo>
                    <a:close/>
                    <a:moveTo>
                      <a:pt x="168" y="128"/>
                    </a:moveTo>
                    <a:lnTo>
                      <a:pt x="176" y="132"/>
                    </a:lnTo>
                    <a:lnTo>
                      <a:pt x="176" y="124"/>
                    </a:lnTo>
                    <a:lnTo>
                      <a:pt x="168" y="118"/>
                    </a:lnTo>
                    <a:lnTo>
                      <a:pt x="168" y="128"/>
                    </a:lnTo>
                    <a:lnTo>
                      <a:pt x="168" y="128"/>
                    </a:lnTo>
                    <a:lnTo>
                      <a:pt x="168" y="128"/>
                    </a:lnTo>
                    <a:close/>
                    <a:moveTo>
                      <a:pt x="170" y="137"/>
                    </a:moveTo>
                    <a:lnTo>
                      <a:pt x="163" y="143"/>
                    </a:lnTo>
                    <a:lnTo>
                      <a:pt x="170" y="151"/>
                    </a:lnTo>
                    <a:lnTo>
                      <a:pt x="170" y="137"/>
                    </a:lnTo>
                    <a:lnTo>
                      <a:pt x="170" y="137"/>
                    </a:lnTo>
                    <a:lnTo>
                      <a:pt x="170" y="137"/>
                    </a:lnTo>
                    <a:close/>
                    <a:moveTo>
                      <a:pt x="226" y="197"/>
                    </a:moveTo>
                    <a:lnTo>
                      <a:pt x="232" y="203"/>
                    </a:lnTo>
                    <a:lnTo>
                      <a:pt x="234" y="197"/>
                    </a:lnTo>
                    <a:lnTo>
                      <a:pt x="234" y="195"/>
                    </a:lnTo>
                    <a:lnTo>
                      <a:pt x="232" y="192"/>
                    </a:lnTo>
                    <a:lnTo>
                      <a:pt x="232" y="190"/>
                    </a:lnTo>
                    <a:lnTo>
                      <a:pt x="228" y="186"/>
                    </a:lnTo>
                    <a:lnTo>
                      <a:pt x="224" y="184"/>
                    </a:lnTo>
                    <a:lnTo>
                      <a:pt x="221" y="184"/>
                    </a:lnTo>
                    <a:lnTo>
                      <a:pt x="219" y="186"/>
                    </a:lnTo>
                    <a:lnTo>
                      <a:pt x="219" y="188"/>
                    </a:lnTo>
                    <a:lnTo>
                      <a:pt x="219" y="192"/>
                    </a:lnTo>
                    <a:lnTo>
                      <a:pt x="219" y="197"/>
                    </a:lnTo>
                    <a:lnTo>
                      <a:pt x="221" y="199"/>
                    </a:lnTo>
                    <a:lnTo>
                      <a:pt x="226" y="197"/>
                    </a:lnTo>
                    <a:lnTo>
                      <a:pt x="226" y="197"/>
                    </a:lnTo>
                    <a:lnTo>
                      <a:pt x="226" y="197"/>
                    </a:lnTo>
                    <a:close/>
                    <a:moveTo>
                      <a:pt x="170" y="103"/>
                    </a:moveTo>
                    <a:lnTo>
                      <a:pt x="168" y="99"/>
                    </a:lnTo>
                    <a:lnTo>
                      <a:pt x="166" y="103"/>
                    </a:lnTo>
                    <a:lnTo>
                      <a:pt x="168" y="110"/>
                    </a:lnTo>
                    <a:lnTo>
                      <a:pt x="170" y="110"/>
                    </a:lnTo>
                    <a:lnTo>
                      <a:pt x="170" y="103"/>
                    </a:lnTo>
                    <a:lnTo>
                      <a:pt x="170" y="103"/>
                    </a:lnTo>
                    <a:lnTo>
                      <a:pt x="170" y="103"/>
                    </a:lnTo>
                    <a:close/>
                    <a:moveTo>
                      <a:pt x="186" y="172"/>
                    </a:moveTo>
                    <a:lnTo>
                      <a:pt x="186" y="174"/>
                    </a:lnTo>
                    <a:lnTo>
                      <a:pt x="188" y="176"/>
                    </a:lnTo>
                    <a:lnTo>
                      <a:pt x="188" y="180"/>
                    </a:lnTo>
                    <a:lnTo>
                      <a:pt x="192" y="188"/>
                    </a:lnTo>
                    <a:lnTo>
                      <a:pt x="197" y="190"/>
                    </a:lnTo>
                    <a:lnTo>
                      <a:pt x="201" y="192"/>
                    </a:lnTo>
                    <a:lnTo>
                      <a:pt x="203" y="195"/>
                    </a:lnTo>
                    <a:lnTo>
                      <a:pt x="207" y="195"/>
                    </a:lnTo>
                    <a:lnTo>
                      <a:pt x="207" y="182"/>
                    </a:lnTo>
                    <a:lnTo>
                      <a:pt x="203" y="180"/>
                    </a:lnTo>
                    <a:lnTo>
                      <a:pt x="203" y="172"/>
                    </a:lnTo>
                    <a:lnTo>
                      <a:pt x="201" y="168"/>
                    </a:lnTo>
                    <a:lnTo>
                      <a:pt x="197" y="166"/>
                    </a:lnTo>
                    <a:lnTo>
                      <a:pt x="197" y="163"/>
                    </a:lnTo>
                    <a:lnTo>
                      <a:pt x="192" y="161"/>
                    </a:lnTo>
                    <a:lnTo>
                      <a:pt x="188" y="159"/>
                    </a:lnTo>
                    <a:lnTo>
                      <a:pt x="182" y="159"/>
                    </a:lnTo>
                    <a:lnTo>
                      <a:pt x="182" y="161"/>
                    </a:lnTo>
                    <a:lnTo>
                      <a:pt x="180" y="163"/>
                    </a:lnTo>
                    <a:lnTo>
                      <a:pt x="180" y="166"/>
                    </a:lnTo>
                    <a:lnTo>
                      <a:pt x="178" y="166"/>
                    </a:lnTo>
                    <a:lnTo>
                      <a:pt x="178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6" y="172"/>
                    </a:lnTo>
                    <a:lnTo>
                      <a:pt x="186" y="172"/>
                    </a:lnTo>
                    <a:lnTo>
                      <a:pt x="186" y="172"/>
                    </a:lnTo>
                    <a:close/>
                    <a:moveTo>
                      <a:pt x="62" y="122"/>
                    </a:moveTo>
                    <a:lnTo>
                      <a:pt x="56" y="128"/>
                    </a:lnTo>
                    <a:lnTo>
                      <a:pt x="58" y="137"/>
                    </a:lnTo>
                    <a:lnTo>
                      <a:pt x="58" y="139"/>
                    </a:lnTo>
                    <a:lnTo>
                      <a:pt x="58" y="139"/>
                    </a:lnTo>
                    <a:lnTo>
                      <a:pt x="58" y="141"/>
                    </a:lnTo>
                    <a:lnTo>
                      <a:pt x="60" y="141"/>
                    </a:lnTo>
                    <a:lnTo>
                      <a:pt x="62" y="139"/>
                    </a:lnTo>
                    <a:lnTo>
                      <a:pt x="62" y="130"/>
                    </a:lnTo>
                    <a:lnTo>
                      <a:pt x="64" y="126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22"/>
                    </a:lnTo>
                    <a:close/>
                    <a:moveTo>
                      <a:pt x="66" y="147"/>
                    </a:moveTo>
                    <a:lnTo>
                      <a:pt x="64" y="151"/>
                    </a:lnTo>
                    <a:lnTo>
                      <a:pt x="64" y="163"/>
                    </a:lnTo>
                    <a:lnTo>
                      <a:pt x="66" y="166"/>
                    </a:lnTo>
                    <a:lnTo>
                      <a:pt x="68" y="170"/>
                    </a:lnTo>
                    <a:lnTo>
                      <a:pt x="72" y="170"/>
                    </a:lnTo>
                    <a:lnTo>
                      <a:pt x="74" y="168"/>
                    </a:lnTo>
                    <a:lnTo>
                      <a:pt x="74" y="163"/>
                    </a:lnTo>
                    <a:lnTo>
                      <a:pt x="72" y="159"/>
                    </a:lnTo>
                    <a:lnTo>
                      <a:pt x="70" y="155"/>
                    </a:lnTo>
                    <a:lnTo>
                      <a:pt x="70" y="151"/>
                    </a:lnTo>
                    <a:lnTo>
                      <a:pt x="68" y="147"/>
                    </a:lnTo>
                    <a:lnTo>
                      <a:pt x="66" y="147"/>
                    </a:lnTo>
                    <a:lnTo>
                      <a:pt x="66" y="147"/>
                    </a:lnTo>
                    <a:lnTo>
                      <a:pt x="66" y="147"/>
                    </a:lnTo>
                    <a:close/>
                    <a:moveTo>
                      <a:pt x="12" y="62"/>
                    </a:moveTo>
                    <a:lnTo>
                      <a:pt x="10" y="64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1" y="76"/>
                    </a:lnTo>
                    <a:lnTo>
                      <a:pt x="23" y="74"/>
                    </a:lnTo>
                    <a:lnTo>
                      <a:pt x="23" y="70"/>
                    </a:lnTo>
                    <a:lnTo>
                      <a:pt x="21" y="68"/>
                    </a:lnTo>
                    <a:lnTo>
                      <a:pt x="18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  <a:moveTo>
                      <a:pt x="41" y="91"/>
                    </a:moveTo>
                    <a:lnTo>
                      <a:pt x="39" y="91"/>
                    </a:lnTo>
                    <a:lnTo>
                      <a:pt x="37" y="95"/>
                    </a:lnTo>
                    <a:lnTo>
                      <a:pt x="37" y="97"/>
                    </a:lnTo>
                    <a:lnTo>
                      <a:pt x="39" y="101"/>
                    </a:lnTo>
                    <a:lnTo>
                      <a:pt x="41" y="105"/>
                    </a:lnTo>
                    <a:lnTo>
                      <a:pt x="43" y="108"/>
                    </a:lnTo>
                    <a:lnTo>
                      <a:pt x="45" y="112"/>
                    </a:lnTo>
                    <a:lnTo>
                      <a:pt x="47" y="114"/>
                    </a:lnTo>
                    <a:lnTo>
                      <a:pt x="50" y="114"/>
                    </a:lnTo>
                    <a:lnTo>
                      <a:pt x="50" y="112"/>
                    </a:lnTo>
                    <a:lnTo>
                      <a:pt x="52" y="108"/>
                    </a:lnTo>
                    <a:lnTo>
                      <a:pt x="52" y="105"/>
                    </a:lnTo>
                    <a:lnTo>
                      <a:pt x="50" y="103"/>
                    </a:lnTo>
                    <a:lnTo>
                      <a:pt x="50" y="101"/>
                    </a:lnTo>
                    <a:lnTo>
                      <a:pt x="47" y="99"/>
                    </a:lnTo>
                    <a:lnTo>
                      <a:pt x="47" y="97"/>
                    </a:lnTo>
                    <a:lnTo>
                      <a:pt x="45" y="95"/>
                    </a:lnTo>
                    <a:lnTo>
                      <a:pt x="41" y="93"/>
                    </a:lnTo>
                    <a:lnTo>
                      <a:pt x="41" y="91"/>
                    </a:lnTo>
                    <a:lnTo>
                      <a:pt x="41" y="91"/>
                    </a:lnTo>
                    <a:lnTo>
                      <a:pt x="41" y="91"/>
                    </a:lnTo>
                    <a:close/>
                    <a:moveTo>
                      <a:pt x="642" y="134"/>
                    </a:moveTo>
                    <a:lnTo>
                      <a:pt x="642" y="130"/>
                    </a:lnTo>
                    <a:lnTo>
                      <a:pt x="640" y="130"/>
                    </a:lnTo>
                    <a:lnTo>
                      <a:pt x="636" y="130"/>
                    </a:lnTo>
                    <a:lnTo>
                      <a:pt x="628" y="130"/>
                    </a:lnTo>
                    <a:lnTo>
                      <a:pt x="625" y="130"/>
                    </a:lnTo>
                    <a:lnTo>
                      <a:pt x="628" y="139"/>
                    </a:lnTo>
                    <a:lnTo>
                      <a:pt x="630" y="139"/>
                    </a:lnTo>
                    <a:lnTo>
                      <a:pt x="632" y="137"/>
                    </a:lnTo>
                    <a:lnTo>
                      <a:pt x="638" y="137"/>
                    </a:lnTo>
                    <a:lnTo>
                      <a:pt x="640" y="134"/>
                    </a:lnTo>
                    <a:lnTo>
                      <a:pt x="642" y="134"/>
                    </a:lnTo>
                    <a:lnTo>
                      <a:pt x="642" y="134"/>
                    </a:lnTo>
                    <a:lnTo>
                      <a:pt x="642" y="134"/>
                    </a:lnTo>
                    <a:close/>
                    <a:moveTo>
                      <a:pt x="85" y="180"/>
                    </a:moveTo>
                    <a:lnTo>
                      <a:pt x="85" y="180"/>
                    </a:lnTo>
                    <a:lnTo>
                      <a:pt x="85" y="176"/>
                    </a:lnTo>
                    <a:lnTo>
                      <a:pt x="83" y="172"/>
                    </a:lnTo>
                    <a:lnTo>
                      <a:pt x="79" y="172"/>
                    </a:lnTo>
                    <a:lnTo>
                      <a:pt x="79" y="176"/>
                    </a:lnTo>
                    <a:lnTo>
                      <a:pt x="83" y="180"/>
                    </a:lnTo>
                    <a:lnTo>
                      <a:pt x="85" y="180"/>
                    </a:lnTo>
                    <a:lnTo>
                      <a:pt x="85" y="180"/>
                    </a:lnTo>
                    <a:lnTo>
                      <a:pt x="85" y="180"/>
                    </a:lnTo>
                    <a:close/>
                    <a:moveTo>
                      <a:pt x="615" y="180"/>
                    </a:moveTo>
                    <a:lnTo>
                      <a:pt x="619" y="180"/>
                    </a:lnTo>
                    <a:lnTo>
                      <a:pt x="623" y="174"/>
                    </a:lnTo>
                    <a:lnTo>
                      <a:pt x="623" y="172"/>
                    </a:lnTo>
                    <a:lnTo>
                      <a:pt x="605" y="170"/>
                    </a:lnTo>
                    <a:lnTo>
                      <a:pt x="605" y="172"/>
                    </a:lnTo>
                    <a:lnTo>
                      <a:pt x="607" y="174"/>
                    </a:lnTo>
                    <a:lnTo>
                      <a:pt x="609" y="178"/>
                    </a:lnTo>
                    <a:lnTo>
                      <a:pt x="609" y="180"/>
                    </a:lnTo>
                    <a:lnTo>
                      <a:pt x="613" y="180"/>
                    </a:lnTo>
                    <a:lnTo>
                      <a:pt x="615" y="180"/>
                    </a:lnTo>
                    <a:lnTo>
                      <a:pt x="615" y="180"/>
                    </a:lnTo>
                    <a:lnTo>
                      <a:pt x="615" y="180"/>
                    </a:lnTo>
                    <a:close/>
                    <a:moveTo>
                      <a:pt x="599" y="81"/>
                    </a:moveTo>
                    <a:lnTo>
                      <a:pt x="603" y="76"/>
                    </a:lnTo>
                    <a:lnTo>
                      <a:pt x="603" y="72"/>
                    </a:lnTo>
                    <a:lnTo>
                      <a:pt x="601" y="72"/>
                    </a:lnTo>
                    <a:lnTo>
                      <a:pt x="599" y="70"/>
                    </a:lnTo>
                    <a:lnTo>
                      <a:pt x="592" y="70"/>
                    </a:lnTo>
                    <a:lnTo>
                      <a:pt x="590" y="72"/>
                    </a:lnTo>
                    <a:lnTo>
                      <a:pt x="590" y="72"/>
                    </a:lnTo>
                    <a:lnTo>
                      <a:pt x="596" y="81"/>
                    </a:lnTo>
                    <a:lnTo>
                      <a:pt x="599" y="81"/>
                    </a:lnTo>
                    <a:lnTo>
                      <a:pt x="599" y="81"/>
                    </a:lnTo>
                    <a:lnTo>
                      <a:pt x="599" y="81"/>
                    </a:lnTo>
                    <a:close/>
                    <a:moveTo>
                      <a:pt x="715" y="147"/>
                    </a:moveTo>
                    <a:lnTo>
                      <a:pt x="719" y="147"/>
                    </a:lnTo>
                    <a:lnTo>
                      <a:pt x="721" y="147"/>
                    </a:lnTo>
                    <a:lnTo>
                      <a:pt x="721" y="147"/>
                    </a:lnTo>
                    <a:lnTo>
                      <a:pt x="721" y="145"/>
                    </a:lnTo>
                    <a:lnTo>
                      <a:pt x="717" y="141"/>
                    </a:lnTo>
                    <a:lnTo>
                      <a:pt x="715" y="143"/>
                    </a:lnTo>
                    <a:lnTo>
                      <a:pt x="712" y="143"/>
                    </a:lnTo>
                    <a:lnTo>
                      <a:pt x="712" y="145"/>
                    </a:lnTo>
                    <a:lnTo>
                      <a:pt x="715" y="147"/>
                    </a:lnTo>
                    <a:lnTo>
                      <a:pt x="715" y="147"/>
                    </a:lnTo>
                    <a:lnTo>
                      <a:pt x="715" y="147"/>
                    </a:lnTo>
                    <a:close/>
                    <a:moveTo>
                      <a:pt x="727" y="172"/>
                    </a:moveTo>
                    <a:lnTo>
                      <a:pt x="729" y="172"/>
                    </a:lnTo>
                    <a:lnTo>
                      <a:pt x="733" y="170"/>
                    </a:lnTo>
                    <a:lnTo>
                      <a:pt x="737" y="170"/>
                    </a:lnTo>
                    <a:lnTo>
                      <a:pt x="737" y="168"/>
                    </a:lnTo>
                    <a:lnTo>
                      <a:pt x="739" y="168"/>
                    </a:lnTo>
                    <a:lnTo>
                      <a:pt x="737" y="168"/>
                    </a:lnTo>
                    <a:lnTo>
                      <a:pt x="737" y="166"/>
                    </a:lnTo>
                    <a:lnTo>
                      <a:pt x="733" y="163"/>
                    </a:lnTo>
                    <a:lnTo>
                      <a:pt x="731" y="163"/>
                    </a:lnTo>
                    <a:lnTo>
                      <a:pt x="729" y="163"/>
                    </a:lnTo>
                    <a:lnTo>
                      <a:pt x="727" y="163"/>
                    </a:lnTo>
                    <a:lnTo>
                      <a:pt x="725" y="163"/>
                    </a:lnTo>
                    <a:lnTo>
                      <a:pt x="721" y="163"/>
                    </a:lnTo>
                    <a:lnTo>
                      <a:pt x="719" y="166"/>
                    </a:lnTo>
                    <a:lnTo>
                      <a:pt x="717" y="166"/>
                    </a:lnTo>
                    <a:lnTo>
                      <a:pt x="721" y="168"/>
                    </a:lnTo>
                    <a:lnTo>
                      <a:pt x="721" y="170"/>
                    </a:lnTo>
                    <a:lnTo>
                      <a:pt x="725" y="172"/>
                    </a:lnTo>
                    <a:lnTo>
                      <a:pt x="727" y="172"/>
                    </a:lnTo>
                    <a:lnTo>
                      <a:pt x="727" y="172"/>
                    </a:lnTo>
                    <a:lnTo>
                      <a:pt x="727" y="172"/>
                    </a:lnTo>
                    <a:close/>
                    <a:moveTo>
                      <a:pt x="427" y="153"/>
                    </a:moveTo>
                    <a:lnTo>
                      <a:pt x="427" y="155"/>
                    </a:lnTo>
                    <a:lnTo>
                      <a:pt x="427" y="157"/>
                    </a:lnTo>
                    <a:lnTo>
                      <a:pt x="427" y="161"/>
                    </a:lnTo>
                    <a:lnTo>
                      <a:pt x="429" y="163"/>
                    </a:lnTo>
                    <a:lnTo>
                      <a:pt x="429" y="170"/>
                    </a:lnTo>
                    <a:lnTo>
                      <a:pt x="427" y="172"/>
                    </a:lnTo>
                    <a:lnTo>
                      <a:pt x="422" y="174"/>
                    </a:lnTo>
                    <a:lnTo>
                      <a:pt x="420" y="176"/>
                    </a:lnTo>
                    <a:lnTo>
                      <a:pt x="416" y="178"/>
                    </a:lnTo>
                    <a:lnTo>
                      <a:pt x="416" y="188"/>
                    </a:lnTo>
                    <a:lnTo>
                      <a:pt x="418" y="188"/>
                    </a:lnTo>
                    <a:lnTo>
                      <a:pt x="420" y="192"/>
                    </a:lnTo>
                    <a:lnTo>
                      <a:pt x="416" y="197"/>
                    </a:lnTo>
                    <a:lnTo>
                      <a:pt x="416" y="199"/>
                    </a:lnTo>
                    <a:lnTo>
                      <a:pt x="418" y="201"/>
                    </a:lnTo>
                    <a:lnTo>
                      <a:pt x="422" y="203"/>
                    </a:lnTo>
                    <a:lnTo>
                      <a:pt x="422" y="201"/>
                    </a:lnTo>
                    <a:lnTo>
                      <a:pt x="429" y="201"/>
                    </a:lnTo>
                    <a:lnTo>
                      <a:pt x="431" y="203"/>
                    </a:lnTo>
                    <a:lnTo>
                      <a:pt x="431" y="209"/>
                    </a:lnTo>
                    <a:lnTo>
                      <a:pt x="429" y="211"/>
                    </a:lnTo>
                    <a:lnTo>
                      <a:pt x="433" y="215"/>
                    </a:lnTo>
                    <a:lnTo>
                      <a:pt x="431" y="234"/>
                    </a:lnTo>
                    <a:lnTo>
                      <a:pt x="427" y="238"/>
                    </a:lnTo>
                    <a:lnTo>
                      <a:pt x="425" y="242"/>
                    </a:lnTo>
                    <a:lnTo>
                      <a:pt x="425" y="246"/>
                    </a:lnTo>
                    <a:lnTo>
                      <a:pt x="427" y="250"/>
                    </a:lnTo>
                    <a:lnTo>
                      <a:pt x="429" y="255"/>
                    </a:lnTo>
                    <a:lnTo>
                      <a:pt x="435" y="259"/>
                    </a:lnTo>
                    <a:lnTo>
                      <a:pt x="439" y="257"/>
                    </a:lnTo>
                    <a:lnTo>
                      <a:pt x="445" y="250"/>
                    </a:lnTo>
                    <a:lnTo>
                      <a:pt x="445" y="238"/>
                    </a:lnTo>
                    <a:lnTo>
                      <a:pt x="443" y="238"/>
                    </a:lnTo>
                    <a:lnTo>
                      <a:pt x="443" y="234"/>
                    </a:lnTo>
                    <a:lnTo>
                      <a:pt x="449" y="228"/>
                    </a:lnTo>
                    <a:lnTo>
                      <a:pt x="449" y="221"/>
                    </a:lnTo>
                    <a:lnTo>
                      <a:pt x="449" y="213"/>
                    </a:lnTo>
                    <a:lnTo>
                      <a:pt x="451" y="209"/>
                    </a:lnTo>
                    <a:lnTo>
                      <a:pt x="451" y="201"/>
                    </a:lnTo>
                    <a:lnTo>
                      <a:pt x="449" y="197"/>
                    </a:lnTo>
                    <a:lnTo>
                      <a:pt x="449" y="192"/>
                    </a:lnTo>
                    <a:lnTo>
                      <a:pt x="447" y="188"/>
                    </a:lnTo>
                    <a:lnTo>
                      <a:pt x="447" y="176"/>
                    </a:lnTo>
                    <a:lnTo>
                      <a:pt x="449" y="174"/>
                    </a:lnTo>
                    <a:lnTo>
                      <a:pt x="449" y="172"/>
                    </a:lnTo>
                    <a:lnTo>
                      <a:pt x="449" y="172"/>
                    </a:lnTo>
                    <a:lnTo>
                      <a:pt x="451" y="172"/>
                    </a:lnTo>
                    <a:lnTo>
                      <a:pt x="454" y="172"/>
                    </a:lnTo>
                    <a:lnTo>
                      <a:pt x="454" y="178"/>
                    </a:lnTo>
                    <a:lnTo>
                      <a:pt x="456" y="184"/>
                    </a:lnTo>
                    <a:lnTo>
                      <a:pt x="458" y="188"/>
                    </a:lnTo>
                    <a:lnTo>
                      <a:pt x="458" y="195"/>
                    </a:lnTo>
                    <a:lnTo>
                      <a:pt x="464" y="205"/>
                    </a:lnTo>
                    <a:lnTo>
                      <a:pt x="464" y="219"/>
                    </a:lnTo>
                    <a:lnTo>
                      <a:pt x="470" y="228"/>
                    </a:lnTo>
                    <a:lnTo>
                      <a:pt x="470" y="238"/>
                    </a:lnTo>
                    <a:lnTo>
                      <a:pt x="474" y="257"/>
                    </a:lnTo>
                    <a:lnTo>
                      <a:pt x="478" y="255"/>
                    </a:lnTo>
                    <a:lnTo>
                      <a:pt x="489" y="257"/>
                    </a:lnTo>
                    <a:lnTo>
                      <a:pt x="489" y="240"/>
                    </a:lnTo>
                    <a:lnTo>
                      <a:pt x="491" y="238"/>
                    </a:lnTo>
                    <a:lnTo>
                      <a:pt x="491" y="236"/>
                    </a:lnTo>
                    <a:lnTo>
                      <a:pt x="493" y="242"/>
                    </a:lnTo>
                    <a:lnTo>
                      <a:pt x="497" y="242"/>
                    </a:lnTo>
                    <a:lnTo>
                      <a:pt x="499" y="240"/>
                    </a:lnTo>
                    <a:lnTo>
                      <a:pt x="501" y="238"/>
                    </a:lnTo>
                    <a:lnTo>
                      <a:pt x="501" y="230"/>
                    </a:lnTo>
                    <a:lnTo>
                      <a:pt x="499" y="228"/>
                    </a:lnTo>
                    <a:lnTo>
                      <a:pt x="499" y="226"/>
                    </a:lnTo>
                    <a:lnTo>
                      <a:pt x="497" y="224"/>
                    </a:lnTo>
                    <a:lnTo>
                      <a:pt x="495" y="221"/>
                    </a:lnTo>
                    <a:lnTo>
                      <a:pt x="491" y="219"/>
                    </a:lnTo>
                    <a:lnTo>
                      <a:pt x="489" y="215"/>
                    </a:lnTo>
                    <a:lnTo>
                      <a:pt x="487" y="213"/>
                    </a:lnTo>
                    <a:lnTo>
                      <a:pt x="485" y="209"/>
                    </a:lnTo>
                    <a:lnTo>
                      <a:pt x="485" y="207"/>
                    </a:lnTo>
                    <a:lnTo>
                      <a:pt x="487" y="201"/>
                    </a:lnTo>
                    <a:lnTo>
                      <a:pt x="491" y="199"/>
                    </a:lnTo>
                    <a:lnTo>
                      <a:pt x="491" y="197"/>
                    </a:lnTo>
                    <a:lnTo>
                      <a:pt x="489" y="192"/>
                    </a:lnTo>
                    <a:lnTo>
                      <a:pt x="483" y="188"/>
                    </a:lnTo>
                    <a:lnTo>
                      <a:pt x="480" y="186"/>
                    </a:lnTo>
                    <a:lnTo>
                      <a:pt x="480" y="178"/>
                    </a:lnTo>
                    <a:lnTo>
                      <a:pt x="483" y="176"/>
                    </a:lnTo>
                    <a:lnTo>
                      <a:pt x="483" y="174"/>
                    </a:lnTo>
                    <a:lnTo>
                      <a:pt x="480" y="172"/>
                    </a:lnTo>
                    <a:lnTo>
                      <a:pt x="476" y="170"/>
                    </a:lnTo>
                    <a:lnTo>
                      <a:pt x="472" y="163"/>
                    </a:lnTo>
                    <a:lnTo>
                      <a:pt x="470" y="163"/>
                    </a:lnTo>
                    <a:lnTo>
                      <a:pt x="468" y="161"/>
                    </a:lnTo>
                    <a:lnTo>
                      <a:pt x="476" y="161"/>
                    </a:lnTo>
                    <a:lnTo>
                      <a:pt x="480" y="159"/>
                    </a:lnTo>
                    <a:lnTo>
                      <a:pt x="480" y="157"/>
                    </a:lnTo>
                    <a:lnTo>
                      <a:pt x="485" y="151"/>
                    </a:lnTo>
                    <a:lnTo>
                      <a:pt x="487" y="149"/>
                    </a:lnTo>
                    <a:lnTo>
                      <a:pt x="487" y="147"/>
                    </a:lnTo>
                    <a:lnTo>
                      <a:pt x="497" y="147"/>
                    </a:lnTo>
                    <a:lnTo>
                      <a:pt x="499" y="145"/>
                    </a:lnTo>
                    <a:lnTo>
                      <a:pt x="501" y="145"/>
                    </a:lnTo>
                    <a:lnTo>
                      <a:pt x="501" y="143"/>
                    </a:lnTo>
                    <a:lnTo>
                      <a:pt x="501" y="139"/>
                    </a:lnTo>
                    <a:lnTo>
                      <a:pt x="497" y="134"/>
                    </a:lnTo>
                    <a:lnTo>
                      <a:pt x="495" y="132"/>
                    </a:lnTo>
                    <a:lnTo>
                      <a:pt x="491" y="134"/>
                    </a:lnTo>
                    <a:lnTo>
                      <a:pt x="487" y="139"/>
                    </a:lnTo>
                    <a:lnTo>
                      <a:pt x="487" y="141"/>
                    </a:lnTo>
                    <a:lnTo>
                      <a:pt x="485" y="141"/>
                    </a:lnTo>
                    <a:lnTo>
                      <a:pt x="480" y="139"/>
                    </a:lnTo>
                    <a:lnTo>
                      <a:pt x="472" y="139"/>
                    </a:lnTo>
                    <a:lnTo>
                      <a:pt x="470" y="141"/>
                    </a:lnTo>
                    <a:lnTo>
                      <a:pt x="470" y="145"/>
                    </a:lnTo>
                    <a:lnTo>
                      <a:pt x="462" y="153"/>
                    </a:lnTo>
                    <a:lnTo>
                      <a:pt x="460" y="151"/>
                    </a:lnTo>
                    <a:lnTo>
                      <a:pt x="458" y="149"/>
                    </a:lnTo>
                    <a:lnTo>
                      <a:pt x="454" y="143"/>
                    </a:lnTo>
                    <a:lnTo>
                      <a:pt x="445" y="139"/>
                    </a:lnTo>
                    <a:lnTo>
                      <a:pt x="443" y="139"/>
                    </a:lnTo>
                    <a:lnTo>
                      <a:pt x="443" y="134"/>
                    </a:lnTo>
                    <a:lnTo>
                      <a:pt x="443" y="130"/>
                    </a:lnTo>
                    <a:lnTo>
                      <a:pt x="443" y="126"/>
                    </a:lnTo>
                    <a:lnTo>
                      <a:pt x="447" y="116"/>
                    </a:lnTo>
                    <a:lnTo>
                      <a:pt x="449" y="114"/>
                    </a:lnTo>
                    <a:lnTo>
                      <a:pt x="454" y="114"/>
                    </a:lnTo>
                    <a:lnTo>
                      <a:pt x="460" y="114"/>
                    </a:lnTo>
                    <a:lnTo>
                      <a:pt x="472" y="114"/>
                    </a:lnTo>
                    <a:lnTo>
                      <a:pt x="474" y="114"/>
                    </a:lnTo>
                    <a:lnTo>
                      <a:pt x="476" y="114"/>
                    </a:lnTo>
                    <a:lnTo>
                      <a:pt x="476" y="112"/>
                    </a:lnTo>
                    <a:lnTo>
                      <a:pt x="476" y="110"/>
                    </a:lnTo>
                    <a:lnTo>
                      <a:pt x="478" y="110"/>
                    </a:lnTo>
                    <a:lnTo>
                      <a:pt x="485" y="112"/>
                    </a:lnTo>
                    <a:lnTo>
                      <a:pt x="493" y="116"/>
                    </a:lnTo>
                    <a:lnTo>
                      <a:pt x="501" y="120"/>
                    </a:lnTo>
                    <a:lnTo>
                      <a:pt x="507" y="122"/>
                    </a:lnTo>
                    <a:lnTo>
                      <a:pt x="507" y="122"/>
                    </a:lnTo>
                    <a:lnTo>
                      <a:pt x="512" y="120"/>
                    </a:lnTo>
                    <a:lnTo>
                      <a:pt x="514" y="116"/>
                    </a:lnTo>
                    <a:lnTo>
                      <a:pt x="518" y="116"/>
                    </a:lnTo>
                    <a:lnTo>
                      <a:pt x="522" y="114"/>
                    </a:lnTo>
                    <a:lnTo>
                      <a:pt x="524" y="114"/>
                    </a:lnTo>
                    <a:lnTo>
                      <a:pt x="526" y="114"/>
                    </a:lnTo>
                    <a:lnTo>
                      <a:pt x="526" y="112"/>
                    </a:lnTo>
                    <a:lnTo>
                      <a:pt x="524" y="110"/>
                    </a:lnTo>
                    <a:lnTo>
                      <a:pt x="524" y="108"/>
                    </a:lnTo>
                    <a:lnTo>
                      <a:pt x="528" y="105"/>
                    </a:lnTo>
                    <a:lnTo>
                      <a:pt x="534" y="101"/>
                    </a:lnTo>
                    <a:lnTo>
                      <a:pt x="534" y="99"/>
                    </a:lnTo>
                    <a:lnTo>
                      <a:pt x="538" y="97"/>
                    </a:lnTo>
                    <a:lnTo>
                      <a:pt x="534" y="89"/>
                    </a:lnTo>
                    <a:lnTo>
                      <a:pt x="516" y="99"/>
                    </a:lnTo>
                    <a:lnTo>
                      <a:pt x="518" y="101"/>
                    </a:lnTo>
                    <a:lnTo>
                      <a:pt x="518" y="103"/>
                    </a:lnTo>
                    <a:lnTo>
                      <a:pt x="516" y="105"/>
                    </a:lnTo>
                    <a:lnTo>
                      <a:pt x="509" y="105"/>
                    </a:lnTo>
                    <a:lnTo>
                      <a:pt x="503" y="101"/>
                    </a:lnTo>
                    <a:lnTo>
                      <a:pt x="499" y="101"/>
                    </a:lnTo>
                    <a:lnTo>
                      <a:pt x="491" y="105"/>
                    </a:lnTo>
                    <a:lnTo>
                      <a:pt x="487" y="105"/>
                    </a:lnTo>
                    <a:lnTo>
                      <a:pt x="483" y="105"/>
                    </a:lnTo>
                    <a:lnTo>
                      <a:pt x="480" y="105"/>
                    </a:lnTo>
                    <a:lnTo>
                      <a:pt x="474" y="101"/>
                    </a:lnTo>
                    <a:lnTo>
                      <a:pt x="464" y="101"/>
                    </a:lnTo>
                    <a:lnTo>
                      <a:pt x="466" y="97"/>
                    </a:lnTo>
                    <a:lnTo>
                      <a:pt x="464" y="97"/>
                    </a:lnTo>
                    <a:lnTo>
                      <a:pt x="460" y="95"/>
                    </a:lnTo>
                    <a:lnTo>
                      <a:pt x="454" y="95"/>
                    </a:lnTo>
                    <a:lnTo>
                      <a:pt x="454" y="101"/>
                    </a:lnTo>
                    <a:lnTo>
                      <a:pt x="451" y="105"/>
                    </a:lnTo>
                    <a:lnTo>
                      <a:pt x="445" y="108"/>
                    </a:lnTo>
                    <a:lnTo>
                      <a:pt x="439" y="108"/>
                    </a:lnTo>
                    <a:lnTo>
                      <a:pt x="437" y="110"/>
                    </a:lnTo>
                    <a:lnTo>
                      <a:pt x="437" y="118"/>
                    </a:lnTo>
                    <a:lnTo>
                      <a:pt x="433" y="120"/>
                    </a:lnTo>
                    <a:lnTo>
                      <a:pt x="437" y="139"/>
                    </a:lnTo>
                    <a:lnTo>
                      <a:pt x="433" y="139"/>
                    </a:lnTo>
                    <a:lnTo>
                      <a:pt x="433" y="141"/>
                    </a:lnTo>
                    <a:lnTo>
                      <a:pt x="431" y="143"/>
                    </a:lnTo>
                    <a:lnTo>
                      <a:pt x="427" y="153"/>
                    </a:lnTo>
                    <a:lnTo>
                      <a:pt x="427" y="153"/>
                    </a:lnTo>
                    <a:lnTo>
                      <a:pt x="427" y="153"/>
                    </a:lnTo>
                    <a:close/>
                    <a:moveTo>
                      <a:pt x="495" y="159"/>
                    </a:moveTo>
                    <a:lnTo>
                      <a:pt x="495" y="163"/>
                    </a:lnTo>
                    <a:lnTo>
                      <a:pt x="497" y="166"/>
                    </a:lnTo>
                    <a:lnTo>
                      <a:pt x="499" y="166"/>
                    </a:lnTo>
                    <a:lnTo>
                      <a:pt x="501" y="163"/>
                    </a:lnTo>
                    <a:lnTo>
                      <a:pt x="501" y="159"/>
                    </a:lnTo>
                    <a:lnTo>
                      <a:pt x="495" y="159"/>
                    </a:lnTo>
                    <a:lnTo>
                      <a:pt x="495" y="159"/>
                    </a:lnTo>
                    <a:lnTo>
                      <a:pt x="495" y="159"/>
                    </a:lnTo>
                    <a:close/>
                    <a:moveTo>
                      <a:pt x="420" y="306"/>
                    </a:moveTo>
                    <a:lnTo>
                      <a:pt x="416" y="306"/>
                    </a:lnTo>
                    <a:lnTo>
                      <a:pt x="416" y="308"/>
                    </a:lnTo>
                    <a:lnTo>
                      <a:pt x="414" y="308"/>
                    </a:lnTo>
                    <a:lnTo>
                      <a:pt x="402" y="306"/>
                    </a:lnTo>
                    <a:lnTo>
                      <a:pt x="410" y="317"/>
                    </a:lnTo>
                    <a:lnTo>
                      <a:pt x="412" y="319"/>
                    </a:lnTo>
                    <a:lnTo>
                      <a:pt x="414" y="321"/>
                    </a:lnTo>
                    <a:lnTo>
                      <a:pt x="416" y="323"/>
                    </a:lnTo>
                    <a:lnTo>
                      <a:pt x="418" y="323"/>
                    </a:lnTo>
                    <a:lnTo>
                      <a:pt x="422" y="321"/>
                    </a:lnTo>
                    <a:lnTo>
                      <a:pt x="422" y="315"/>
                    </a:lnTo>
                    <a:lnTo>
                      <a:pt x="422" y="313"/>
                    </a:lnTo>
                    <a:lnTo>
                      <a:pt x="422" y="308"/>
                    </a:lnTo>
                    <a:lnTo>
                      <a:pt x="420" y="306"/>
                    </a:lnTo>
                    <a:lnTo>
                      <a:pt x="420" y="306"/>
                    </a:lnTo>
                    <a:lnTo>
                      <a:pt x="420" y="306"/>
                    </a:lnTo>
                    <a:close/>
                    <a:moveTo>
                      <a:pt x="522" y="306"/>
                    </a:moveTo>
                    <a:lnTo>
                      <a:pt x="514" y="313"/>
                    </a:lnTo>
                    <a:lnTo>
                      <a:pt x="522" y="315"/>
                    </a:lnTo>
                    <a:lnTo>
                      <a:pt x="522" y="306"/>
                    </a:lnTo>
                    <a:lnTo>
                      <a:pt x="522" y="306"/>
                    </a:lnTo>
                    <a:lnTo>
                      <a:pt x="522" y="306"/>
                    </a:lnTo>
                    <a:close/>
                    <a:moveTo>
                      <a:pt x="122" y="81"/>
                    </a:moveTo>
                    <a:lnTo>
                      <a:pt x="118" y="81"/>
                    </a:lnTo>
                    <a:lnTo>
                      <a:pt x="116" y="81"/>
                    </a:lnTo>
                    <a:lnTo>
                      <a:pt x="114" y="81"/>
                    </a:lnTo>
                    <a:lnTo>
                      <a:pt x="114" y="87"/>
                    </a:lnTo>
                    <a:lnTo>
                      <a:pt x="116" y="89"/>
                    </a:lnTo>
                    <a:lnTo>
                      <a:pt x="118" y="89"/>
                    </a:lnTo>
                    <a:lnTo>
                      <a:pt x="122" y="89"/>
                    </a:lnTo>
                    <a:lnTo>
                      <a:pt x="122" y="87"/>
                    </a:lnTo>
                    <a:lnTo>
                      <a:pt x="122" y="83"/>
                    </a:lnTo>
                    <a:lnTo>
                      <a:pt x="122" y="81"/>
                    </a:lnTo>
                    <a:lnTo>
                      <a:pt x="122" y="81"/>
                    </a:lnTo>
                    <a:lnTo>
                      <a:pt x="122" y="81"/>
                    </a:lnTo>
                    <a:close/>
                    <a:moveTo>
                      <a:pt x="584" y="163"/>
                    </a:moveTo>
                    <a:lnTo>
                      <a:pt x="582" y="159"/>
                    </a:lnTo>
                    <a:lnTo>
                      <a:pt x="580" y="157"/>
                    </a:lnTo>
                    <a:lnTo>
                      <a:pt x="576" y="153"/>
                    </a:lnTo>
                    <a:lnTo>
                      <a:pt x="574" y="153"/>
                    </a:lnTo>
                    <a:lnTo>
                      <a:pt x="574" y="166"/>
                    </a:lnTo>
                    <a:lnTo>
                      <a:pt x="578" y="166"/>
                    </a:lnTo>
                    <a:lnTo>
                      <a:pt x="580" y="168"/>
                    </a:lnTo>
                    <a:lnTo>
                      <a:pt x="582" y="168"/>
                    </a:lnTo>
                    <a:lnTo>
                      <a:pt x="584" y="166"/>
                    </a:lnTo>
                    <a:lnTo>
                      <a:pt x="584" y="163"/>
                    </a:lnTo>
                    <a:lnTo>
                      <a:pt x="584" y="163"/>
                    </a:lnTo>
                    <a:lnTo>
                      <a:pt x="584" y="163"/>
                    </a:lnTo>
                    <a:close/>
                    <a:moveTo>
                      <a:pt x="576" y="130"/>
                    </a:moveTo>
                    <a:lnTo>
                      <a:pt x="582" y="139"/>
                    </a:lnTo>
                    <a:lnTo>
                      <a:pt x="588" y="143"/>
                    </a:lnTo>
                    <a:lnTo>
                      <a:pt x="592" y="147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88" y="132"/>
                    </a:lnTo>
                    <a:lnTo>
                      <a:pt x="588" y="130"/>
                    </a:lnTo>
                    <a:lnTo>
                      <a:pt x="588" y="126"/>
                    </a:lnTo>
                    <a:lnTo>
                      <a:pt x="592" y="124"/>
                    </a:lnTo>
                    <a:lnTo>
                      <a:pt x="596" y="124"/>
                    </a:lnTo>
                    <a:lnTo>
                      <a:pt x="599" y="126"/>
                    </a:lnTo>
                    <a:lnTo>
                      <a:pt x="605" y="122"/>
                    </a:lnTo>
                    <a:lnTo>
                      <a:pt x="599" y="120"/>
                    </a:lnTo>
                    <a:lnTo>
                      <a:pt x="601" y="118"/>
                    </a:lnTo>
                    <a:lnTo>
                      <a:pt x="605" y="112"/>
                    </a:lnTo>
                    <a:lnTo>
                      <a:pt x="601" y="105"/>
                    </a:lnTo>
                    <a:lnTo>
                      <a:pt x="599" y="103"/>
                    </a:lnTo>
                    <a:lnTo>
                      <a:pt x="592" y="103"/>
                    </a:lnTo>
                    <a:lnTo>
                      <a:pt x="588" y="110"/>
                    </a:lnTo>
                    <a:lnTo>
                      <a:pt x="584" y="112"/>
                    </a:lnTo>
                    <a:lnTo>
                      <a:pt x="582" y="114"/>
                    </a:lnTo>
                    <a:lnTo>
                      <a:pt x="582" y="114"/>
                    </a:lnTo>
                    <a:lnTo>
                      <a:pt x="580" y="112"/>
                    </a:lnTo>
                    <a:lnTo>
                      <a:pt x="580" y="101"/>
                    </a:lnTo>
                    <a:lnTo>
                      <a:pt x="582" y="99"/>
                    </a:lnTo>
                    <a:lnTo>
                      <a:pt x="584" y="93"/>
                    </a:lnTo>
                    <a:lnTo>
                      <a:pt x="584" y="89"/>
                    </a:lnTo>
                    <a:lnTo>
                      <a:pt x="582" y="87"/>
                    </a:lnTo>
                    <a:lnTo>
                      <a:pt x="588" y="76"/>
                    </a:lnTo>
                    <a:lnTo>
                      <a:pt x="578" y="87"/>
                    </a:lnTo>
                    <a:lnTo>
                      <a:pt x="578" y="95"/>
                    </a:lnTo>
                    <a:lnTo>
                      <a:pt x="574" y="97"/>
                    </a:lnTo>
                    <a:lnTo>
                      <a:pt x="572" y="97"/>
                    </a:lnTo>
                    <a:lnTo>
                      <a:pt x="570" y="105"/>
                    </a:lnTo>
                    <a:lnTo>
                      <a:pt x="570" y="114"/>
                    </a:lnTo>
                    <a:lnTo>
                      <a:pt x="572" y="116"/>
                    </a:lnTo>
                    <a:lnTo>
                      <a:pt x="574" y="120"/>
                    </a:lnTo>
                    <a:lnTo>
                      <a:pt x="576" y="122"/>
                    </a:lnTo>
                    <a:lnTo>
                      <a:pt x="576" y="122"/>
                    </a:lnTo>
                    <a:lnTo>
                      <a:pt x="574" y="124"/>
                    </a:lnTo>
                    <a:lnTo>
                      <a:pt x="574" y="130"/>
                    </a:lnTo>
                    <a:lnTo>
                      <a:pt x="576" y="130"/>
                    </a:lnTo>
                    <a:lnTo>
                      <a:pt x="576" y="130"/>
                    </a:lnTo>
                    <a:lnTo>
                      <a:pt x="576" y="130"/>
                    </a:lnTo>
                    <a:close/>
                    <a:moveTo>
                      <a:pt x="561" y="197"/>
                    </a:moveTo>
                    <a:lnTo>
                      <a:pt x="557" y="192"/>
                    </a:lnTo>
                    <a:lnTo>
                      <a:pt x="551" y="197"/>
                    </a:lnTo>
                    <a:lnTo>
                      <a:pt x="551" y="203"/>
                    </a:lnTo>
                    <a:lnTo>
                      <a:pt x="553" y="205"/>
                    </a:lnTo>
                    <a:lnTo>
                      <a:pt x="555" y="207"/>
                    </a:lnTo>
                    <a:lnTo>
                      <a:pt x="561" y="211"/>
                    </a:lnTo>
                    <a:lnTo>
                      <a:pt x="565" y="211"/>
                    </a:lnTo>
                    <a:lnTo>
                      <a:pt x="567" y="207"/>
                    </a:lnTo>
                    <a:lnTo>
                      <a:pt x="567" y="205"/>
                    </a:lnTo>
                    <a:lnTo>
                      <a:pt x="565" y="201"/>
                    </a:lnTo>
                    <a:lnTo>
                      <a:pt x="565" y="197"/>
                    </a:lnTo>
                    <a:lnTo>
                      <a:pt x="565" y="197"/>
                    </a:lnTo>
                    <a:lnTo>
                      <a:pt x="565" y="195"/>
                    </a:lnTo>
                    <a:lnTo>
                      <a:pt x="561" y="197"/>
                    </a:lnTo>
                    <a:lnTo>
                      <a:pt x="561" y="197"/>
                    </a:lnTo>
                    <a:lnTo>
                      <a:pt x="561" y="197"/>
                    </a:lnTo>
                    <a:close/>
                    <a:moveTo>
                      <a:pt x="534" y="306"/>
                    </a:moveTo>
                    <a:lnTo>
                      <a:pt x="555" y="302"/>
                    </a:lnTo>
                    <a:lnTo>
                      <a:pt x="541" y="298"/>
                    </a:lnTo>
                    <a:lnTo>
                      <a:pt x="534" y="306"/>
                    </a:lnTo>
                    <a:lnTo>
                      <a:pt x="534" y="306"/>
                    </a:lnTo>
                    <a:lnTo>
                      <a:pt x="534" y="306"/>
                    </a:lnTo>
                    <a:close/>
                    <a:moveTo>
                      <a:pt x="634" y="207"/>
                    </a:moveTo>
                    <a:lnTo>
                      <a:pt x="628" y="203"/>
                    </a:lnTo>
                    <a:lnTo>
                      <a:pt x="630" y="197"/>
                    </a:lnTo>
                    <a:lnTo>
                      <a:pt x="625" y="195"/>
                    </a:lnTo>
                    <a:lnTo>
                      <a:pt x="625" y="190"/>
                    </a:lnTo>
                    <a:lnTo>
                      <a:pt x="619" y="188"/>
                    </a:lnTo>
                    <a:lnTo>
                      <a:pt x="615" y="186"/>
                    </a:lnTo>
                    <a:lnTo>
                      <a:pt x="609" y="184"/>
                    </a:lnTo>
                    <a:lnTo>
                      <a:pt x="605" y="184"/>
                    </a:lnTo>
                    <a:lnTo>
                      <a:pt x="594" y="188"/>
                    </a:lnTo>
                    <a:lnTo>
                      <a:pt x="588" y="188"/>
                    </a:lnTo>
                    <a:lnTo>
                      <a:pt x="584" y="192"/>
                    </a:lnTo>
                    <a:lnTo>
                      <a:pt x="582" y="197"/>
                    </a:lnTo>
                    <a:lnTo>
                      <a:pt x="582" y="201"/>
                    </a:lnTo>
                    <a:lnTo>
                      <a:pt x="584" y="203"/>
                    </a:lnTo>
                    <a:lnTo>
                      <a:pt x="588" y="197"/>
                    </a:lnTo>
                    <a:lnTo>
                      <a:pt x="588" y="201"/>
                    </a:lnTo>
                    <a:lnTo>
                      <a:pt x="590" y="205"/>
                    </a:lnTo>
                    <a:lnTo>
                      <a:pt x="592" y="205"/>
                    </a:lnTo>
                    <a:lnTo>
                      <a:pt x="594" y="205"/>
                    </a:lnTo>
                    <a:lnTo>
                      <a:pt x="596" y="203"/>
                    </a:lnTo>
                    <a:lnTo>
                      <a:pt x="596" y="201"/>
                    </a:lnTo>
                    <a:lnTo>
                      <a:pt x="599" y="199"/>
                    </a:lnTo>
                    <a:lnTo>
                      <a:pt x="599" y="197"/>
                    </a:lnTo>
                    <a:lnTo>
                      <a:pt x="599" y="201"/>
                    </a:lnTo>
                    <a:lnTo>
                      <a:pt x="603" y="203"/>
                    </a:lnTo>
                    <a:lnTo>
                      <a:pt x="605" y="203"/>
                    </a:lnTo>
                    <a:lnTo>
                      <a:pt x="609" y="199"/>
                    </a:lnTo>
                    <a:lnTo>
                      <a:pt x="611" y="197"/>
                    </a:lnTo>
                    <a:lnTo>
                      <a:pt x="613" y="197"/>
                    </a:lnTo>
                    <a:lnTo>
                      <a:pt x="615" y="211"/>
                    </a:lnTo>
                    <a:lnTo>
                      <a:pt x="623" y="205"/>
                    </a:lnTo>
                    <a:lnTo>
                      <a:pt x="632" y="213"/>
                    </a:lnTo>
                    <a:lnTo>
                      <a:pt x="634" y="207"/>
                    </a:lnTo>
                    <a:lnTo>
                      <a:pt x="634" y="207"/>
                    </a:lnTo>
                    <a:lnTo>
                      <a:pt x="634" y="207"/>
                    </a:lnTo>
                    <a:close/>
                    <a:moveTo>
                      <a:pt x="812" y="188"/>
                    </a:moveTo>
                    <a:lnTo>
                      <a:pt x="802" y="180"/>
                    </a:lnTo>
                    <a:lnTo>
                      <a:pt x="800" y="180"/>
                    </a:lnTo>
                    <a:lnTo>
                      <a:pt x="795" y="180"/>
                    </a:lnTo>
                    <a:lnTo>
                      <a:pt x="791" y="180"/>
                    </a:lnTo>
                    <a:lnTo>
                      <a:pt x="787" y="180"/>
                    </a:lnTo>
                    <a:lnTo>
                      <a:pt x="779" y="174"/>
                    </a:lnTo>
                    <a:lnTo>
                      <a:pt x="771" y="170"/>
                    </a:lnTo>
                    <a:lnTo>
                      <a:pt x="762" y="163"/>
                    </a:lnTo>
                    <a:lnTo>
                      <a:pt x="758" y="161"/>
                    </a:lnTo>
                    <a:lnTo>
                      <a:pt x="754" y="161"/>
                    </a:lnTo>
                    <a:lnTo>
                      <a:pt x="748" y="163"/>
                    </a:lnTo>
                    <a:lnTo>
                      <a:pt x="748" y="166"/>
                    </a:lnTo>
                    <a:lnTo>
                      <a:pt x="744" y="168"/>
                    </a:lnTo>
                    <a:lnTo>
                      <a:pt x="748" y="174"/>
                    </a:lnTo>
                    <a:lnTo>
                      <a:pt x="729" y="178"/>
                    </a:lnTo>
                    <a:lnTo>
                      <a:pt x="731" y="184"/>
                    </a:lnTo>
                    <a:lnTo>
                      <a:pt x="729" y="188"/>
                    </a:lnTo>
                    <a:lnTo>
                      <a:pt x="727" y="188"/>
                    </a:lnTo>
                    <a:lnTo>
                      <a:pt x="727" y="192"/>
                    </a:lnTo>
                    <a:lnTo>
                      <a:pt x="717" y="199"/>
                    </a:lnTo>
                    <a:lnTo>
                      <a:pt x="712" y="201"/>
                    </a:lnTo>
                    <a:lnTo>
                      <a:pt x="708" y="201"/>
                    </a:lnTo>
                    <a:lnTo>
                      <a:pt x="706" y="199"/>
                    </a:lnTo>
                    <a:lnTo>
                      <a:pt x="704" y="197"/>
                    </a:lnTo>
                    <a:lnTo>
                      <a:pt x="702" y="195"/>
                    </a:lnTo>
                    <a:lnTo>
                      <a:pt x="702" y="188"/>
                    </a:lnTo>
                    <a:lnTo>
                      <a:pt x="700" y="186"/>
                    </a:lnTo>
                    <a:lnTo>
                      <a:pt x="700" y="182"/>
                    </a:lnTo>
                    <a:lnTo>
                      <a:pt x="700" y="184"/>
                    </a:lnTo>
                    <a:lnTo>
                      <a:pt x="700" y="186"/>
                    </a:lnTo>
                    <a:lnTo>
                      <a:pt x="698" y="188"/>
                    </a:lnTo>
                    <a:lnTo>
                      <a:pt x="696" y="190"/>
                    </a:lnTo>
                    <a:lnTo>
                      <a:pt x="696" y="192"/>
                    </a:lnTo>
                    <a:lnTo>
                      <a:pt x="696" y="190"/>
                    </a:lnTo>
                    <a:lnTo>
                      <a:pt x="694" y="188"/>
                    </a:lnTo>
                    <a:lnTo>
                      <a:pt x="694" y="186"/>
                    </a:lnTo>
                    <a:lnTo>
                      <a:pt x="694" y="182"/>
                    </a:lnTo>
                    <a:lnTo>
                      <a:pt x="694" y="159"/>
                    </a:lnTo>
                    <a:lnTo>
                      <a:pt x="692" y="155"/>
                    </a:lnTo>
                    <a:lnTo>
                      <a:pt x="688" y="145"/>
                    </a:lnTo>
                    <a:lnTo>
                      <a:pt x="679" y="145"/>
                    </a:lnTo>
                    <a:lnTo>
                      <a:pt x="677" y="141"/>
                    </a:lnTo>
                    <a:lnTo>
                      <a:pt x="671" y="139"/>
                    </a:lnTo>
                    <a:lnTo>
                      <a:pt x="667" y="134"/>
                    </a:lnTo>
                    <a:lnTo>
                      <a:pt x="661" y="134"/>
                    </a:lnTo>
                    <a:lnTo>
                      <a:pt x="657" y="139"/>
                    </a:lnTo>
                    <a:lnTo>
                      <a:pt x="654" y="139"/>
                    </a:lnTo>
                    <a:lnTo>
                      <a:pt x="652" y="141"/>
                    </a:lnTo>
                    <a:lnTo>
                      <a:pt x="650" y="145"/>
                    </a:lnTo>
                    <a:lnTo>
                      <a:pt x="644" y="147"/>
                    </a:lnTo>
                    <a:lnTo>
                      <a:pt x="642" y="151"/>
                    </a:lnTo>
                    <a:lnTo>
                      <a:pt x="638" y="155"/>
                    </a:lnTo>
                    <a:lnTo>
                      <a:pt x="638" y="149"/>
                    </a:lnTo>
                    <a:lnTo>
                      <a:pt x="636" y="147"/>
                    </a:lnTo>
                    <a:lnTo>
                      <a:pt x="630" y="147"/>
                    </a:lnTo>
                    <a:lnTo>
                      <a:pt x="630" y="151"/>
                    </a:lnTo>
                    <a:lnTo>
                      <a:pt x="634" y="157"/>
                    </a:lnTo>
                    <a:lnTo>
                      <a:pt x="640" y="161"/>
                    </a:lnTo>
                    <a:lnTo>
                      <a:pt x="648" y="161"/>
                    </a:lnTo>
                    <a:lnTo>
                      <a:pt x="652" y="163"/>
                    </a:lnTo>
                    <a:lnTo>
                      <a:pt x="652" y="163"/>
                    </a:lnTo>
                    <a:lnTo>
                      <a:pt x="654" y="163"/>
                    </a:lnTo>
                    <a:lnTo>
                      <a:pt x="654" y="172"/>
                    </a:lnTo>
                    <a:lnTo>
                      <a:pt x="657" y="174"/>
                    </a:lnTo>
                    <a:lnTo>
                      <a:pt x="657" y="176"/>
                    </a:lnTo>
                    <a:lnTo>
                      <a:pt x="661" y="178"/>
                    </a:lnTo>
                    <a:lnTo>
                      <a:pt x="671" y="178"/>
                    </a:lnTo>
                    <a:lnTo>
                      <a:pt x="675" y="176"/>
                    </a:lnTo>
                    <a:lnTo>
                      <a:pt x="686" y="176"/>
                    </a:lnTo>
                    <a:lnTo>
                      <a:pt x="688" y="178"/>
                    </a:lnTo>
                    <a:lnTo>
                      <a:pt x="688" y="182"/>
                    </a:lnTo>
                    <a:lnTo>
                      <a:pt x="673" y="182"/>
                    </a:lnTo>
                    <a:lnTo>
                      <a:pt x="669" y="184"/>
                    </a:lnTo>
                    <a:lnTo>
                      <a:pt x="667" y="188"/>
                    </a:lnTo>
                    <a:lnTo>
                      <a:pt x="657" y="188"/>
                    </a:lnTo>
                    <a:lnTo>
                      <a:pt x="652" y="190"/>
                    </a:lnTo>
                    <a:lnTo>
                      <a:pt x="652" y="192"/>
                    </a:lnTo>
                    <a:lnTo>
                      <a:pt x="652" y="192"/>
                    </a:lnTo>
                    <a:lnTo>
                      <a:pt x="659" y="197"/>
                    </a:lnTo>
                    <a:lnTo>
                      <a:pt x="663" y="197"/>
                    </a:lnTo>
                    <a:lnTo>
                      <a:pt x="667" y="201"/>
                    </a:lnTo>
                    <a:lnTo>
                      <a:pt x="669" y="205"/>
                    </a:lnTo>
                    <a:lnTo>
                      <a:pt x="669" y="205"/>
                    </a:lnTo>
                    <a:lnTo>
                      <a:pt x="669" y="207"/>
                    </a:lnTo>
                    <a:lnTo>
                      <a:pt x="667" y="211"/>
                    </a:lnTo>
                    <a:lnTo>
                      <a:pt x="667" y="213"/>
                    </a:lnTo>
                    <a:lnTo>
                      <a:pt x="665" y="215"/>
                    </a:lnTo>
                    <a:lnTo>
                      <a:pt x="667" y="219"/>
                    </a:lnTo>
                    <a:lnTo>
                      <a:pt x="669" y="221"/>
                    </a:lnTo>
                    <a:lnTo>
                      <a:pt x="671" y="219"/>
                    </a:lnTo>
                    <a:lnTo>
                      <a:pt x="673" y="215"/>
                    </a:lnTo>
                    <a:lnTo>
                      <a:pt x="675" y="213"/>
                    </a:lnTo>
                    <a:lnTo>
                      <a:pt x="677" y="211"/>
                    </a:lnTo>
                    <a:lnTo>
                      <a:pt x="677" y="207"/>
                    </a:lnTo>
                    <a:lnTo>
                      <a:pt x="679" y="205"/>
                    </a:lnTo>
                    <a:lnTo>
                      <a:pt x="681" y="199"/>
                    </a:lnTo>
                    <a:lnTo>
                      <a:pt x="683" y="197"/>
                    </a:lnTo>
                    <a:lnTo>
                      <a:pt x="683" y="195"/>
                    </a:lnTo>
                    <a:lnTo>
                      <a:pt x="683" y="205"/>
                    </a:lnTo>
                    <a:lnTo>
                      <a:pt x="686" y="207"/>
                    </a:lnTo>
                    <a:lnTo>
                      <a:pt x="690" y="209"/>
                    </a:lnTo>
                    <a:lnTo>
                      <a:pt x="690" y="213"/>
                    </a:lnTo>
                    <a:lnTo>
                      <a:pt x="694" y="213"/>
                    </a:lnTo>
                    <a:lnTo>
                      <a:pt x="694" y="215"/>
                    </a:lnTo>
                    <a:lnTo>
                      <a:pt x="700" y="215"/>
                    </a:lnTo>
                    <a:lnTo>
                      <a:pt x="702" y="213"/>
                    </a:lnTo>
                    <a:lnTo>
                      <a:pt x="704" y="213"/>
                    </a:lnTo>
                    <a:lnTo>
                      <a:pt x="700" y="219"/>
                    </a:lnTo>
                    <a:lnTo>
                      <a:pt x="708" y="228"/>
                    </a:lnTo>
                    <a:lnTo>
                      <a:pt x="723" y="228"/>
                    </a:lnTo>
                    <a:lnTo>
                      <a:pt x="733" y="234"/>
                    </a:lnTo>
                    <a:lnTo>
                      <a:pt x="742" y="238"/>
                    </a:lnTo>
                    <a:lnTo>
                      <a:pt x="748" y="242"/>
                    </a:lnTo>
                    <a:lnTo>
                      <a:pt x="756" y="246"/>
                    </a:lnTo>
                    <a:lnTo>
                      <a:pt x="764" y="255"/>
                    </a:lnTo>
                    <a:lnTo>
                      <a:pt x="764" y="269"/>
                    </a:lnTo>
                    <a:lnTo>
                      <a:pt x="771" y="275"/>
                    </a:lnTo>
                    <a:lnTo>
                      <a:pt x="773" y="277"/>
                    </a:lnTo>
                    <a:lnTo>
                      <a:pt x="771" y="277"/>
                    </a:lnTo>
                    <a:lnTo>
                      <a:pt x="768" y="279"/>
                    </a:lnTo>
                    <a:lnTo>
                      <a:pt x="766" y="282"/>
                    </a:lnTo>
                    <a:lnTo>
                      <a:pt x="766" y="282"/>
                    </a:lnTo>
                    <a:lnTo>
                      <a:pt x="771" y="286"/>
                    </a:lnTo>
                    <a:lnTo>
                      <a:pt x="775" y="286"/>
                    </a:lnTo>
                    <a:lnTo>
                      <a:pt x="771" y="290"/>
                    </a:lnTo>
                    <a:lnTo>
                      <a:pt x="771" y="292"/>
                    </a:lnTo>
                    <a:lnTo>
                      <a:pt x="773" y="294"/>
                    </a:lnTo>
                    <a:lnTo>
                      <a:pt x="775" y="302"/>
                    </a:lnTo>
                    <a:lnTo>
                      <a:pt x="771" y="311"/>
                    </a:lnTo>
                    <a:lnTo>
                      <a:pt x="777" y="311"/>
                    </a:lnTo>
                    <a:lnTo>
                      <a:pt x="779" y="308"/>
                    </a:lnTo>
                    <a:lnTo>
                      <a:pt x="781" y="308"/>
                    </a:lnTo>
                    <a:lnTo>
                      <a:pt x="785" y="306"/>
                    </a:lnTo>
                    <a:lnTo>
                      <a:pt x="787" y="306"/>
                    </a:lnTo>
                    <a:lnTo>
                      <a:pt x="789" y="306"/>
                    </a:lnTo>
                    <a:lnTo>
                      <a:pt x="791" y="306"/>
                    </a:lnTo>
                    <a:lnTo>
                      <a:pt x="791" y="315"/>
                    </a:lnTo>
                    <a:lnTo>
                      <a:pt x="806" y="331"/>
                    </a:lnTo>
                    <a:lnTo>
                      <a:pt x="808" y="331"/>
                    </a:lnTo>
                    <a:lnTo>
                      <a:pt x="808" y="317"/>
                    </a:lnTo>
                    <a:lnTo>
                      <a:pt x="806" y="311"/>
                    </a:lnTo>
                    <a:lnTo>
                      <a:pt x="806" y="308"/>
                    </a:lnTo>
                    <a:lnTo>
                      <a:pt x="808" y="306"/>
                    </a:lnTo>
                    <a:lnTo>
                      <a:pt x="808" y="304"/>
                    </a:lnTo>
                    <a:lnTo>
                      <a:pt x="808" y="300"/>
                    </a:lnTo>
                    <a:lnTo>
                      <a:pt x="808" y="294"/>
                    </a:lnTo>
                    <a:lnTo>
                      <a:pt x="810" y="290"/>
                    </a:lnTo>
                    <a:lnTo>
                      <a:pt x="810" y="282"/>
                    </a:lnTo>
                    <a:lnTo>
                      <a:pt x="808" y="282"/>
                    </a:lnTo>
                    <a:lnTo>
                      <a:pt x="804" y="282"/>
                    </a:lnTo>
                    <a:lnTo>
                      <a:pt x="802" y="279"/>
                    </a:lnTo>
                    <a:lnTo>
                      <a:pt x="802" y="277"/>
                    </a:lnTo>
                    <a:lnTo>
                      <a:pt x="806" y="273"/>
                    </a:lnTo>
                    <a:lnTo>
                      <a:pt x="808" y="273"/>
                    </a:lnTo>
                    <a:lnTo>
                      <a:pt x="810" y="271"/>
                    </a:lnTo>
                    <a:lnTo>
                      <a:pt x="810" y="238"/>
                    </a:lnTo>
                    <a:lnTo>
                      <a:pt x="812" y="234"/>
                    </a:lnTo>
                    <a:lnTo>
                      <a:pt x="812" y="197"/>
                    </a:lnTo>
                    <a:lnTo>
                      <a:pt x="812" y="188"/>
                    </a:lnTo>
                    <a:lnTo>
                      <a:pt x="812" y="188"/>
                    </a:lnTo>
                    <a:lnTo>
                      <a:pt x="812" y="188"/>
                    </a:lnTo>
                    <a:close/>
                    <a:moveTo>
                      <a:pt x="85" y="184"/>
                    </a:moveTo>
                    <a:lnTo>
                      <a:pt x="83" y="186"/>
                    </a:lnTo>
                    <a:lnTo>
                      <a:pt x="89" y="192"/>
                    </a:lnTo>
                    <a:lnTo>
                      <a:pt x="91" y="197"/>
                    </a:lnTo>
                    <a:lnTo>
                      <a:pt x="91" y="197"/>
                    </a:lnTo>
                    <a:lnTo>
                      <a:pt x="95" y="197"/>
                    </a:lnTo>
                    <a:lnTo>
                      <a:pt x="95" y="192"/>
                    </a:lnTo>
                    <a:lnTo>
                      <a:pt x="91" y="190"/>
                    </a:lnTo>
                    <a:lnTo>
                      <a:pt x="91" y="188"/>
                    </a:lnTo>
                    <a:lnTo>
                      <a:pt x="87" y="186"/>
                    </a:lnTo>
                    <a:lnTo>
                      <a:pt x="85" y="184"/>
                    </a:lnTo>
                    <a:lnTo>
                      <a:pt x="85" y="184"/>
                    </a:lnTo>
                    <a:lnTo>
                      <a:pt x="85" y="184"/>
                    </a:lnTo>
                    <a:lnTo>
                      <a:pt x="85" y="184"/>
                    </a:lnTo>
                    <a:close/>
                    <a:moveTo>
                      <a:pt x="630" y="306"/>
                    </a:moveTo>
                    <a:lnTo>
                      <a:pt x="634" y="308"/>
                    </a:lnTo>
                    <a:lnTo>
                      <a:pt x="642" y="302"/>
                    </a:lnTo>
                    <a:lnTo>
                      <a:pt x="646" y="302"/>
                    </a:lnTo>
                    <a:lnTo>
                      <a:pt x="648" y="298"/>
                    </a:lnTo>
                    <a:lnTo>
                      <a:pt x="648" y="294"/>
                    </a:lnTo>
                    <a:lnTo>
                      <a:pt x="646" y="292"/>
                    </a:lnTo>
                    <a:lnTo>
                      <a:pt x="644" y="292"/>
                    </a:lnTo>
                    <a:lnTo>
                      <a:pt x="642" y="294"/>
                    </a:lnTo>
                    <a:lnTo>
                      <a:pt x="636" y="296"/>
                    </a:lnTo>
                    <a:lnTo>
                      <a:pt x="630" y="304"/>
                    </a:lnTo>
                    <a:lnTo>
                      <a:pt x="630" y="306"/>
                    </a:lnTo>
                    <a:lnTo>
                      <a:pt x="630" y="306"/>
                    </a:lnTo>
                    <a:lnTo>
                      <a:pt x="630" y="306"/>
                    </a:lnTo>
                    <a:close/>
                    <a:moveTo>
                      <a:pt x="771" y="296"/>
                    </a:moveTo>
                    <a:lnTo>
                      <a:pt x="771" y="296"/>
                    </a:lnTo>
                    <a:lnTo>
                      <a:pt x="771" y="294"/>
                    </a:lnTo>
                    <a:lnTo>
                      <a:pt x="768" y="294"/>
                    </a:lnTo>
                    <a:lnTo>
                      <a:pt x="766" y="292"/>
                    </a:lnTo>
                    <a:lnTo>
                      <a:pt x="764" y="292"/>
                    </a:lnTo>
                    <a:lnTo>
                      <a:pt x="758" y="294"/>
                    </a:lnTo>
                    <a:lnTo>
                      <a:pt x="754" y="300"/>
                    </a:lnTo>
                    <a:lnTo>
                      <a:pt x="750" y="311"/>
                    </a:lnTo>
                    <a:lnTo>
                      <a:pt x="750" y="315"/>
                    </a:lnTo>
                    <a:lnTo>
                      <a:pt x="764" y="313"/>
                    </a:lnTo>
                    <a:lnTo>
                      <a:pt x="768" y="313"/>
                    </a:lnTo>
                    <a:lnTo>
                      <a:pt x="771" y="311"/>
                    </a:lnTo>
                    <a:lnTo>
                      <a:pt x="773" y="302"/>
                    </a:lnTo>
                    <a:lnTo>
                      <a:pt x="771" y="296"/>
                    </a:lnTo>
                    <a:lnTo>
                      <a:pt x="771" y="296"/>
                    </a:lnTo>
                    <a:lnTo>
                      <a:pt x="771" y="296"/>
                    </a:lnTo>
                    <a:close/>
                    <a:moveTo>
                      <a:pt x="692" y="261"/>
                    </a:moveTo>
                    <a:lnTo>
                      <a:pt x="690" y="265"/>
                    </a:lnTo>
                    <a:lnTo>
                      <a:pt x="690" y="282"/>
                    </a:lnTo>
                    <a:lnTo>
                      <a:pt x="694" y="282"/>
                    </a:lnTo>
                    <a:lnTo>
                      <a:pt x="692" y="275"/>
                    </a:lnTo>
                    <a:lnTo>
                      <a:pt x="694" y="273"/>
                    </a:lnTo>
                    <a:lnTo>
                      <a:pt x="694" y="269"/>
                    </a:lnTo>
                    <a:lnTo>
                      <a:pt x="692" y="269"/>
                    </a:lnTo>
                    <a:lnTo>
                      <a:pt x="696" y="259"/>
                    </a:lnTo>
                    <a:lnTo>
                      <a:pt x="700" y="250"/>
                    </a:lnTo>
                    <a:lnTo>
                      <a:pt x="694" y="253"/>
                    </a:lnTo>
                    <a:lnTo>
                      <a:pt x="692" y="261"/>
                    </a:lnTo>
                    <a:lnTo>
                      <a:pt x="692" y="261"/>
                    </a:lnTo>
                    <a:lnTo>
                      <a:pt x="692" y="261"/>
                    </a:lnTo>
                    <a:close/>
                    <a:moveTo>
                      <a:pt x="532" y="166"/>
                    </a:moveTo>
                    <a:lnTo>
                      <a:pt x="528" y="163"/>
                    </a:lnTo>
                    <a:lnTo>
                      <a:pt x="528" y="163"/>
                    </a:lnTo>
                    <a:lnTo>
                      <a:pt x="524" y="163"/>
                    </a:lnTo>
                    <a:lnTo>
                      <a:pt x="520" y="163"/>
                    </a:lnTo>
                    <a:lnTo>
                      <a:pt x="518" y="163"/>
                    </a:lnTo>
                    <a:lnTo>
                      <a:pt x="518" y="166"/>
                    </a:lnTo>
                    <a:lnTo>
                      <a:pt x="518" y="168"/>
                    </a:lnTo>
                    <a:lnTo>
                      <a:pt x="518" y="170"/>
                    </a:lnTo>
                    <a:lnTo>
                      <a:pt x="522" y="172"/>
                    </a:lnTo>
                    <a:lnTo>
                      <a:pt x="532" y="172"/>
                    </a:lnTo>
                    <a:lnTo>
                      <a:pt x="551" y="168"/>
                    </a:lnTo>
                    <a:lnTo>
                      <a:pt x="532" y="166"/>
                    </a:lnTo>
                    <a:lnTo>
                      <a:pt x="532" y="166"/>
                    </a:lnTo>
                    <a:lnTo>
                      <a:pt x="532" y="166"/>
                    </a:lnTo>
                    <a:close/>
                    <a:moveTo>
                      <a:pt x="325" y="288"/>
                    </a:moveTo>
                    <a:lnTo>
                      <a:pt x="342" y="277"/>
                    </a:lnTo>
                    <a:lnTo>
                      <a:pt x="340" y="273"/>
                    </a:lnTo>
                    <a:lnTo>
                      <a:pt x="335" y="273"/>
                    </a:lnTo>
                    <a:lnTo>
                      <a:pt x="331" y="275"/>
                    </a:lnTo>
                    <a:lnTo>
                      <a:pt x="329" y="275"/>
                    </a:lnTo>
                    <a:lnTo>
                      <a:pt x="325" y="277"/>
                    </a:lnTo>
                    <a:lnTo>
                      <a:pt x="321" y="279"/>
                    </a:lnTo>
                    <a:lnTo>
                      <a:pt x="321" y="282"/>
                    </a:lnTo>
                    <a:lnTo>
                      <a:pt x="321" y="286"/>
                    </a:lnTo>
                    <a:lnTo>
                      <a:pt x="321" y="288"/>
                    </a:lnTo>
                    <a:lnTo>
                      <a:pt x="325" y="288"/>
                    </a:lnTo>
                    <a:lnTo>
                      <a:pt x="325" y="288"/>
                    </a:lnTo>
                    <a:lnTo>
                      <a:pt x="325" y="288"/>
                    </a:lnTo>
                    <a:close/>
                    <a:moveTo>
                      <a:pt x="356" y="308"/>
                    </a:moveTo>
                    <a:lnTo>
                      <a:pt x="348" y="308"/>
                    </a:lnTo>
                    <a:lnTo>
                      <a:pt x="346" y="317"/>
                    </a:lnTo>
                    <a:lnTo>
                      <a:pt x="346" y="319"/>
                    </a:lnTo>
                    <a:lnTo>
                      <a:pt x="350" y="323"/>
                    </a:lnTo>
                    <a:lnTo>
                      <a:pt x="352" y="325"/>
                    </a:lnTo>
                    <a:lnTo>
                      <a:pt x="356" y="323"/>
                    </a:lnTo>
                    <a:lnTo>
                      <a:pt x="358" y="315"/>
                    </a:lnTo>
                    <a:lnTo>
                      <a:pt x="358" y="313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6" y="308"/>
                    </a:lnTo>
                    <a:close/>
                    <a:moveTo>
                      <a:pt x="176" y="257"/>
                    </a:moveTo>
                    <a:lnTo>
                      <a:pt x="178" y="255"/>
                    </a:lnTo>
                    <a:lnTo>
                      <a:pt x="178" y="248"/>
                    </a:lnTo>
                    <a:lnTo>
                      <a:pt x="186" y="255"/>
                    </a:lnTo>
                    <a:lnTo>
                      <a:pt x="186" y="255"/>
                    </a:lnTo>
                    <a:lnTo>
                      <a:pt x="186" y="253"/>
                    </a:lnTo>
                    <a:lnTo>
                      <a:pt x="186" y="248"/>
                    </a:lnTo>
                    <a:lnTo>
                      <a:pt x="188" y="244"/>
                    </a:lnTo>
                    <a:lnTo>
                      <a:pt x="188" y="232"/>
                    </a:lnTo>
                    <a:lnTo>
                      <a:pt x="190" y="228"/>
                    </a:lnTo>
                    <a:lnTo>
                      <a:pt x="190" y="224"/>
                    </a:lnTo>
                    <a:lnTo>
                      <a:pt x="192" y="219"/>
                    </a:lnTo>
                    <a:lnTo>
                      <a:pt x="192" y="215"/>
                    </a:lnTo>
                    <a:lnTo>
                      <a:pt x="190" y="213"/>
                    </a:lnTo>
                    <a:lnTo>
                      <a:pt x="188" y="211"/>
                    </a:lnTo>
                    <a:lnTo>
                      <a:pt x="188" y="207"/>
                    </a:lnTo>
                    <a:lnTo>
                      <a:pt x="192" y="201"/>
                    </a:lnTo>
                    <a:lnTo>
                      <a:pt x="192" y="199"/>
                    </a:lnTo>
                    <a:lnTo>
                      <a:pt x="192" y="197"/>
                    </a:lnTo>
                    <a:lnTo>
                      <a:pt x="188" y="192"/>
                    </a:lnTo>
                    <a:lnTo>
                      <a:pt x="186" y="180"/>
                    </a:lnTo>
                    <a:lnTo>
                      <a:pt x="176" y="180"/>
                    </a:lnTo>
                    <a:lnTo>
                      <a:pt x="176" y="172"/>
                    </a:lnTo>
                    <a:lnTo>
                      <a:pt x="166" y="172"/>
                    </a:lnTo>
                    <a:lnTo>
                      <a:pt x="166" y="151"/>
                    </a:lnTo>
                    <a:lnTo>
                      <a:pt x="151" y="151"/>
                    </a:lnTo>
                    <a:lnTo>
                      <a:pt x="149" y="147"/>
                    </a:lnTo>
                    <a:lnTo>
                      <a:pt x="149" y="139"/>
                    </a:lnTo>
                    <a:lnTo>
                      <a:pt x="149" y="139"/>
                    </a:lnTo>
                    <a:lnTo>
                      <a:pt x="151" y="134"/>
                    </a:lnTo>
                    <a:lnTo>
                      <a:pt x="145" y="134"/>
                    </a:lnTo>
                    <a:lnTo>
                      <a:pt x="149" y="130"/>
                    </a:lnTo>
                    <a:lnTo>
                      <a:pt x="151" y="126"/>
                    </a:lnTo>
                    <a:lnTo>
                      <a:pt x="153" y="124"/>
                    </a:lnTo>
                    <a:lnTo>
                      <a:pt x="153" y="122"/>
                    </a:lnTo>
                    <a:lnTo>
                      <a:pt x="149" y="118"/>
                    </a:lnTo>
                    <a:lnTo>
                      <a:pt x="147" y="120"/>
                    </a:lnTo>
                    <a:lnTo>
                      <a:pt x="143" y="120"/>
                    </a:lnTo>
                    <a:lnTo>
                      <a:pt x="139" y="122"/>
                    </a:lnTo>
                    <a:lnTo>
                      <a:pt x="134" y="122"/>
                    </a:lnTo>
                    <a:lnTo>
                      <a:pt x="132" y="122"/>
                    </a:lnTo>
                    <a:lnTo>
                      <a:pt x="132" y="122"/>
                    </a:lnTo>
                    <a:lnTo>
                      <a:pt x="132" y="122"/>
                    </a:lnTo>
                    <a:lnTo>
                      <a:pt x="137" y="120"/>
                    </a:lnTo>
                    <a:lnTo>
                      <a:pt x="139" y="116"/>
                    </a:lnTo>
                    <a:lnTo>
                      <a:pt x="139" y="114"/>
                    </a:lnTo>
                    <a:lnTo>
                      <a:pt x="139" y="112"/>
                    </a:lnTo>
                    <a:lnTo>
                      <a:pt x="137" y="110"/>
                    </a:lnTo>
                    <a:lnTo>
                      <a:pt x="132" y="110"/>
                    </a:lnTo>
                    <a:lnTo>
                      <a:pt x="130" y="108"/>
                    </a:lnTo>
                    <a:lnTo>
                      <a:pt x="128" y="108"/>
                    </a:lnTo>
                    <a:lnTo>
                      <a:pt x="128" y="105"/>
                    </a:lnTo>
                    <a:lnTo>
                      <a:pt x="128" y="105"/>
                    </a:lnTo>
                    <a:lnTo>
                      <a:pt x="126" y="97"/>
                    </a:lnTo>
                    <a:lnTo>
                      <a:pt x="122" y="95"/>
                    </a:lnTo>
                    <a:lnTo>
                      <a:pt x="120" y="93"/>
                    </a:lnTo>
                    <a:lnTo>
                      <a:pt x="116" y="91"/>
                    </a:lnTo>
                    <a:lnTo>
                      <a:pt x="114" y="89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2" y="87"/>
                    </a:lnTo>
                    <a:lnTo>
                      <a:pt x="110" y="83"/>
                    </a:lnTo>
                    <a:lnTo>
                      <a:pt x="110" y="81"/>
                    </a:lnTo>
                    <a:lnTo>
                      <a:pt x="105" y="76"/>
                    </a:lnTo>
                    <a:lnTo>
                      <a:pt x="103" y="76"/>
                    </a:lnTo>
                    <a:lnTo>
                      <a:pt x="101" y="79"/>
                    </a:lnTo>
                    <a:lnTo>
                      <a:pt x="103" y="85"/>
                    </a:lnTo>
                    <a:lnTo>
                      <a:pt x="101" y="83"/>
                    </a:lnTo>
                    <a:lnTo>
                      <a:pt x="99" y="81"/>
                    </a:lnTo>
                    <a:lnTo>
                      <a:pt x="91" y="72"/>
                    </a:lnTo>
                    <a:lnTo>
                      <a:pt x="91" y="68"/>
                    </a:lnTo>
                    <a:lnTo>
                      <a:pt x="89" y="66"/>
                    </a:lnTo>
                    <a:lnTo>
                      <a:pt x="87" y="64"/>
                    </a:lnTo>
                    <a:lnTo>
                      <a:pt x="85" y="62"/>
                    </a:lnTo>
                    <a:lnTo>
                      <a:pt x="85" y="60"/>
                    </a:lnTo>
                    <a:lnTo>
                      <a:pt x="83" y="58"/>
                    </a:lnTo>
                    <a:lnTo>
                      <a:pt x="79" y="54"/>
                    </a:lnTo>
                    <a:lnTo>
                      <a:pt x="74" y="52"/>
                    </a:lnTo>
                    <a:lnTo>
                      <a:pt x="72" y="47"/>
                    </a:lnTo>
                    <a:lnTo>
                      <a:pt x="68" y="47"/>
                    </a:lnTo>
                    <a:lnTo>
                      <a:pt x="66" y="43"/>
                    </a:lnTo>
                    <a:lnTo>
                      <a:pt x="64" y="41"/>
                    </a:lnTo>
                    <a:lnTo>
                      <a:pt x="60" y="39"/>
                    </a:lnTo>
                    <a:lnTo>
                      <a:pt x="58" y="35"/>
                    </a:lnTo>
                    <a:lnTo>
                      <a:pt x="56" y="33"/>
                    </a:lnTo>
                    <a:lnTo>
                      <a:pt x="56" y="29"/>
                    </a:lnTo>
                    <a:lnTo>
                      <a:pt x="52" y="23"/>
                    </a:lnTo>
                    <a:lnTo>
                      <a:pt x="50" y="21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16" y="10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23"/>
                    </a:lnTo>
                    <a:lnTo>
                      <a:pt x="16" y="35"/>
                    </a:lnTo>
                    <a:lnTo>
                      <a:pt x="25" y="41"/>
                    </a:lnTo>
                    <a:lnTo>
                      <a:pt x="31" y="50"/>
                    </a:lnTo>
                    <a:lnTo>
                      <a:pt x="41" y="64"/>
                    </a:lnTo>
                    <a:lnTo>
                      <a:pt x="43" y="64"/>
                    </a:lnTo>
                    <a:lnTo>
                      <a:pt x="43" y="70"/>
                    </a:lnTo>
                    <a:lnTo>
                      <a:pt x="45" y="72"/>
                    </a:lnTo>
                    <a:lnTo>
                      <a:pt x="47" y="74"/>
                    </a:lnTo>
                    <a:lnTo>
                      <a:pt x="50" y="76"/>
                    </a:lnTo>
                    <a:lnTo>
                      <a:pt x="54" y="81"/>
                    </a:lnTo>
                    <a:lnTo>
                      <a:pt x="58" y="83"/>
                    </a:lnTo>
                    <a:lnTo>
                      <a:pt x="62" y="87"/>
                    </a:lnTo>
                    <a:lnTo>
                      <a:pt x="64" y="89"/>
                    </a:lnTo>
                    <a:lnTo>
                      <a:pt x="66" y="93"/>
                    </a:lnTo>
                    <a:lnTo>
                      <a:pt x="68" y="103"/>
                    </a:lnTo>
                    <a:lnTo>
                      <a:pt x="68" y="105"/>
                    </a:lnTo>
                    <a:lnTo>
                      <a:pt x="70" y="108"/>
                    </a:lnTo>
                    <a:lnTo>
                      <a:pt x="70" y="118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4" y="124"/>
                    </a:lnTo>
                    <a:lnTo>
                      <a:pt x="74" y="124"/>
                    </a:lnTo>
                    <a:lnTo>
                      <a:pt x="79" y="122"/>
                    </a:lnTo>
                    <a:lnTo>
                      <a:pt x="81" y="122"/>
                    </a:lnTo>
                    <a:lnTo>
                      <a:pt x="81" y="124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5" y="132"/>
                    </a:lnTo>
                    <a:lnTo>
                      <a:pt x="85" y="134"/>
                    </a:lnTo>
                    <a:lnTo>
                      <a:pt x="95" y="145"/>
                    </a:lnTo>
                    <a:lnTo>
                      <a:pt x="93" y="151"/>
                    </a:lnTo>
                    <a:lnTo>
                      <a:pt x="101" y="168"/>
                    </a:lnTo>
                    <a:lnTo>
                      <a:pt x="101" y="172"/>
                    </a:lnTo>
                    <a:lnTo>
                      <a:pt x="101" y="176"/>
                    </a:lnTo>
                    <a:lnTo>
                      <a:pt x="101" y="180"/>
                    </a:lnTo>
                    <a:lnTo>
                      <a:pt x="110" y="188"/>
                    </a:lnTo>
                    <a:lnTo>
                      <a:pt x="110" y="188"/>
                    </a:lnTo>
                    <a:lnTo>
                      <a:pt x="112" y="190"/>
                    </a:lnTo>
                    <a:lnTo>
                      <a:pt x="116" y="201"/>
                    </a:lnTo>
                    <a:lnTo>
                      <a:pt x="124" y="205"/>
                    </a:lnTo>
                    <a:lnTo>
                      <a:pt x="126" y="207"/>
                    </a:lnTo>
                    <a:lnTo>
                      <a:pt x="128" y="207"/>
                    </a:lnTo>
                    <a:lnTo>
                      <a:pt x="128" y="217"/>
                    </a:lnTo>
                    <a:lnTo>
                      <a:pt x="130" y="219"/>
                    </a:lnTo>
                    <a:lnTo>
                      <a:pt x="132" y="221"/>
                    </a:lnTo>
                    <a:lnTo>
                      <a:pt x="134" y="224"/>
                    </a:lnTo>
                    <a:lnTo>
                      <a:pt x="141" y="230"/>
                    </a:lnTo>
                    <a:lnTo>
                      <a:pt x="143" y="232"/>
                    </a:lnTo>
                    <a:lnTo>
                      <a:pt x="149" y="238"/>
                    </a:lnTo>
                    <a:lnTo>
                      <a:pt x="149" y="238"/>
                    </a:lnTo>
                    <a:lnTo>
                      <a:pt x="151" y="238"/>
                    </a:lnTo>
                    <a:lnTo>
                      <a:pt x="153" y="238"/>
                    </a:lnTo>
                    <a:lnTo>
                      <a:pt x="153" y="240"/>
                    </a:lnTo>
                    <a:lnTo>
                      <a:pt x="155" y="242"/>
                    </a:lnTo>
                    <a:lnTo>
                      <a:pt x="157" y="248"/>
                    </a:lnTo>
                    <a:lnTo>
                      <a:pt x="159" y="253"/>
                    </a:lnTo>
                    <a:lnTo>
                      <a:pt x="163" y="259"/>
                    </a:lnTo>
                    <a:lnTo>
                      <a:pt x="166" y="261"/>
                    </a:lnTo>
                    <a:lnTo>
                      <a:pt x="166" y="250"/>
                    </a:lnTo>
                    <a:lnTo>
                      <a:pt x="168" y="250"/>
                    </a:lnTo>
                    <a:lnTo>
                      <a:pt x="170" y="255"/>
                    </a:lnTo>
                    <a:lnTo>
                      <a:pt x="174" y="255"/>
                    </a:lnTo>
                    <a:lnTo>
                      <a:pt x="176" y="257"/>
                    </a:lnTo>
                    <a:lnTo>
                      <a:pt x="176" y="257"/>
                    </a:lnTo>
                    <a:lnTo>
                      <a:pt x="176" y="257"/>
                    </a:lnTo>
                    <a:lnTo>
                      <a:pt x="176" y="257"/>
                    </a:lnTo>
                    <a:close/>
                    <a:moveTo>
                      <a:pt x="528" y="331"/>
                    </a:moveTo>
                    <a:lnTo>
                      <a:pt x="524" y="325"/>
                    </a:lnTo>
                    <a:lnTo>
                      <a:pt x="520" y="325"/>
                    </a:lnTo>
                    <a:lnTo>
                      <a:pt x="514" y="331"/>
                    </a:lnTo>
                    <a:lnTo>
                      <a:pt x="514" y="335"/>
                    </a:lnTo>
                    <a:lnTo>
                      <a:pt x="512" y="335"/>
                    </a:lnTo>
                    <a:lnTo>
                      <a:pt x="507" y="337"/>
                    </a:lnTo>
                    <a:lnTo>
                      <a:pt x="501" y="346"/>
                    </a:lnTo>
                    <a:lnTo>
                      <a:pt x="497" y="352"/>
                    </a:lnTo>
                    <a:lnTo>
                      <a:pt x="497" y="354"/>
                    </a:lnTo>
                    <a:lnTo>
                      <a:pt x="497" y="356"/>
                    </a:lnTo>
                    <a:lnTo>
                      <a:pt x="499" y="360"/>
                    </a:lnTo>
                    <a:lnTo>
                      <a:pt x="503" y="360"/>
                    </a:lnTo>
                    <a:lnTo>
                      <a:pt x="512" y="356"/>
                    </a:lnTo>
                    <a:lnTo>
                      <a:pt x="518" y="348"/>
                    </a:lnTo>
                    <a:lnTo>
                      <a:pt x="524" y="344"/>
                    </a:lnTo>
                    <a:lnTo>
                      <a:pt x="524" y="342"/>
                    </a:lnTo>
                    <a:lnTo>
                      <a:pt x="524" y="340"/>
                    </a:lnTo>
                    <a:lnTo>
                      <a:pt x="526" y="331"/>
                    </a:lnTo>
                    <a:lnTo>
                      <a:pt x="528" y="331"/>
                    </a:lnTo>
                    <a:lnTo>
                      <a:pt x="528" y="331"/>
                    </a:lnTo>
                    <a:lnTo>
                      <a:pt x="528" y="331"/>
                    </a:lnTo>
                    <a:close/>
                    <a:moveTo>
                      <a:pt x="342" y="313"/>
                    </a:moveTo>
                    <a:lnTo>
                      <a:pt x="342" y="308"/>
                    </a:lnTo>
                    <a:lnTo>
                      <a:pt x="342" y="306"/>
                    </a:lnTo>
                    <a:lnTo>
                      <a:pt x="335" y="304"/>
                    </a:lnTo>
                    <a:lnTo>
                      <a:pt x="331" y="304"/>
                    </a:lnTo>
                    <a:lnTo>
                      <a:pt x="329" y="302"/>
                    </a:lnTo>
                    <a:lnTo>
                      <a:pt x="327" y="302"/>
                    </a:lnTo>
                    <a:lnTo>
                      <a:pt x="325" y="304"/>
                    </a:lnTo>
                    <a:lnTo>
                      <a:pt x="323" y="306"/>
                    </a:lnTo>
                    <a:lnTo>
                      <a:pt x="323" y="308"/>
                    </a:lnTo>
                    <a:lnTo>
                      <a:pt x="321" y="311"/>
                    </a:lnTo>
                    <a:lnTo>
                      <a:pt x="321" y="315"/>
                    </a:lnTo>
                    <a:lnTo>
                      <a:pt x="313" y="306"/>
                    </a:lnTo>
                    <a:lnTo>
                      <a:pt x="315" y="302"/>
                    </a:lnTo>
                    <a:lnTo>
                      <a:pt x="315" y="298"/>
                    </a:lnTo>
                    <a:lnTo>
                      <a:pt x="315" y="296"/>
                    </a:lnTo>
                    <a:lnTo>
                      <a:pt x="315" y="290"/>
                    </a:lnTo>
                    <a:lnTo>
                      <a:pt x="315" y="288"/>
                    </a:lnTo>
                    <a:lnTo>
                      <a:pt x="313" y="286"/>
                    </a:lnTo>
                    <a:lnTo>
                      <a:pt x="308" y="284"/>
                    </a:lnTo>
                    <a:lnTo>
                      <a:pt x="296" y="284"/>
                    </a:lnTo>
                    <a:lnTo>
                      <a:pt x="288" y="279"/>
                    </a:lnTo>
                    <a:lnTo>
                      <a:pt x="288" y="273"/>
                    </a:lnTo>
                    <a:lnTo>
                      <a:pt x="277" y="273"/>
                    </a:lnTo>
                    <a:lnTo>
                      <a:pt x="277" y="275"/>
                    </a:lnTo>
                    <a:lnTo>
                      <a:pt x="277" y="279"/>
                    </a:lnTo>
                    <a:lnTo>
                      <a:pt x="277" y="284"/>
                    </a:lnTo>
                    <a:lnTo>
                      <a:pt x="271" y="284"/>
                    </a:lnTo>
                    <a:lnTo>
                      <a:pt x="267" y="282"/>
                    </a:lnTo>
                    <a:lnTo>
                      <a:pt x="263" y="282"/>
                    </a:lnTo>
                    <a:lnTo>
                      <a:pt x="261" y="282"/>
                    </a:lnTo>
                    <a:lnTo>
                      <a:pt x="257" y="279"/>
                    </a:lnTo>
                    <a:lnTo>
                      <a:pt x="240" y="279"/>
                    </a:lnTo>
                    <a:lnTo>
                      <a:pt x="240" y="275"/>
                    </a:lnTo>
                    <a:lnTo>
                      <a:pt x="236" y="273"/>
                    </a:lnTo>
                    <a:lnTo>
                      <a:pt x="234" y="271"/>
                    </a:lnTo>
                    <a:lnTo>
                      <a:pt x="230" y="265"/>
                    </a:lnTo>
                    <a:lnTo>
                      <a:pt x="224" y="265"/>
                    </a:lnTo>
                    <a:lnTo>
                      <a:pt x="221" y="265"/>
                    </a:lnTo>
                    <a:lnTo>
                      <a:pt x="219" y="265"/>
                    </a:lnTo>
                    <a:lnTo>
                      <a:pt x="217" y="263"/>
                    </a:lnTo>
                    <a:lnTo>
                      <a:pt x="213" y="261"/>
                    </a:lnTo>
                    <a:lnTo>
                      <a:pt x="211" y="261"/>
                    </a:lnTo>
                    <a:lnTo>
                      <a:pt x="209" y="259"/>
                    </a:lnTo>
                    <a:lnTo>
                      <a:pt x="205" y="259"/>
                    </a:lnTo>
                    <a:lnTo>
                      <a:pt x="203" y="257"/>
                    </a:lnTo>
                    <a:lnTo>
                      <a:pt x="197" y="257"/>
                    </a:lnTo>
                    <a:lnTo>
                      <a:pt x="197" y="255"/>
                    </a:lnTo>
                    <a:lnTo>
                      <a:pt x="190" y="255"/>
                    </a:lnTo>
                    <a:lnTo>
                      <a:pt x="186" y="257"/>
                    </a:lnTo>
                    <a:lnTo>
                      <a:pt x="184" y="265"/>
                    </a:lnTo>
                    <a:lnTo>
                      <a:pt x="184" y="267"/>
                    </a:lnTo>
                    <a:lnTo>
                      <a:pt x="182" y="271"/>
                    </a:lnTo>
                    <a:lnTo>
                      <a:pt x="180" y="273"/>
                    </a:lnTo>
                    <a:lnTo>
                      <a:pt x="178" y="273"/>
                    </a:lnTo>
                    <a:lnTo>
                      <a:pt x="176" y="277"/>
                    </a:lnTo>
                    <a:lnTo>
                      <a:pt x="176" y="282"/>
                    </a:lnTo>
                    <a:lnTo>
                      <a:pt x="184" y="279"/>
                    </a:lnTo>
                    <a:lnTo>
                      <a:pt x="197" y="279"/>
                    </a:lnTo>
                    <a:lnTo>
                      <a:pt x="195" y="282"/>
                    </a:lnTo>
                    <a:lnTo>
                      <a:pt x="192" y="282"/>
                    </a:lnTo>
                    <a:lnTo>
                      <a:pt x="190" y="286"/>
                    </a:lnTo>
                    <a:lnTo>
                      <a:pt x="190" y="290"/>
                    </a:lnTo>
                    <a:lnTo>
                      <a:pt x="192" y="290"/>
                    </a:lnTo>
                    <a:lnTo>
                      <a:pt x="195" y="290"/>
                    </a:lnTo>
                    <a:lnTo>
                      <a:pt x="199" y="290"/>
                    </a:lnTo>
                    <a:lnTo>
                      <a:pt x="203" y="290"/>
                    </a:lnTo>
                    <a:lnTo>
                      <a:pt x="203" y="288"/>
                    </a:lnTo>
                    <a:lnTo>
                      <a:pt x="207" y="286"/>
                    </a:lnTo>
                    <a:lnTo>
                      <a:pt x="209" y="288"/>
                    </a:lnTo>
                    <a:lnTo>
                      <a:pt x="217" y="292"/>
                    </a:lnTo>
                    <a:lnTo>
                      <a:pt x="224" y="296"/>
                    </a:lnTo>
                    <a:lnTo>
                      <a:pt x="230" y="298"/>
                    </a:lnTo>
                    <a:lnTo>
                      <a:pt x="240" y="300"/>
                    </a:lnTo>
                    <a:lnTo>
                      <a:pt x="253" y="302"/>
                    </a:lnTo>
                    <a:lnTo>
                      <a:pt x="265" y="302"/>
                    </a:lnTo>
                    <a:lnTo>
                      <a:pt x="269" y="306"/>
                    </a:lnTo>
                    <a:lnTo>
                      <a:pt x="271" y="311"/>
                    </a:lnTo>
                    <a:lnTo>
                      <a:pt x="273" y="313"/>
                    </a:lnTo>
                    <a:lnTo>
                      <a:pt x="277" y="315"/>
                    </a:lnTo>
                    <a:lnTo>
                      <a:pt x="282" y="317"/>
                    </a:lnTo>
                    <a:lnTo>
                      <a:pt x="288" y="319"/>
                    </a:lnTo>
                    <a:lnTo>
                      <a:pt x="292" y="319"/>
                    </a:lnTo>
                    <a:lnTo>
                      <a:pt x="294" y="321"/>
                    </a:lnTo>
                    <a:lnTo>
                      <a:pt x="311" y="321"/>
                    </a:lnTo>
                    <a:lnTo>
                      <a:pt x="315" y="323"/>
                    </a:lnTo>
                    <a:lnTo>
                      <a:pt x="319" y="323"/>
                    </a:lnTo>
                    <a:lnTo>
                      <a:pt x="321" y="327"/>
                    </a:lnTo>
                    <a:lnTo>
                      <a:pt x="325" y="329"/>
                    </a:lnTo>
                    <a:lnTo>
                      <a:pt x="329" y="333"/>
                    </a:lnTo>
                    <a:lnTo>
                      <a:pt x="333" y="333"/>
                    </a:lnTo>
                    <a:lnTo>
                      <a:pt x="335" y="331"/>
                    </a:lnTo>
                    <a:lnTo>
                      <a:pt x="337" y="333"/>
                    </a:lnTo>
                    <a:lnTo>
                      <a:pt x="342" y="333"/>
                    </a:lnTo>
                    <a:lnTo>
                      <a:pt x="342" y="331"/>
                    </a:lnTo>
                    <a:lnTo>
                      <a:pt x="342" y="327"/>
                    </a:lnTo>
                    <a:lnTo>
                      <a:pt x="340" y="325"/>
                    </a:lnTo>
                    <a:lnTo>
                      <a:pt x="337" y="323"/>
                    </a:lnTo>
                    <a:lnTo>
                      <a:pt x="342" y="317"/>
                    </a:lnTo>
                    <a:lnTo>
                      <a:pt x="342" y="313"/>
                    </a:lnTo>
                    <a:lnTo>
                      <a:pt x="342" y="313"/>
                    </a:lnTo>
                    <a:lnTo>
                      <a:pt x="342" y="313"/>
                    </a:lnTo>
                    <a:close/>
                    <a:moveTo>
                      <a:pt x="373" y="201"/>
                    </a:moveTo>
                    <a:lnTo>
                      <a:pt x="385" y="188"/>
                    </a:lnTo>
                    <a:lnTo>
                      <a:pt x="385" y="186"/>
                    </a:lnTo>
                    <a:lnTo>
                      <a:pt x="387" y="180"/>
                    </a:lnTo>
                    <a:lnTo>
                      <a:pt x="389" y="178"/>
                    </a:lnTo>
                    <a:lnTo>
                      <a:pt x="389" y="172"/>
                    </a:lnTo>
                    <a:lnTo>
                      <a:pt x="389" y="170"/>
                    </a:lnTo>
                    <a:lnTo>
                      <a:pt x="391" y="168"/>
                    </a:lnTo>
                    <a:lnTo>
                      <a:pt x="391" y="166"/>
                    </a:lnTo>
                    <a:lnTo>
                      <a:pt x="389" y="166"/>
                    </a:lnTo>
                    <a:lnTo>
                      <a:pt x="387" y="163"/>
                    </a:lnTo>
                    <a:lnTo>
                      <a:pt x="385" y="161"/>
                    </a:lnTo>
                    <a:lnTo>
                      <a:pt x="385" y="155"/>
                    </a:lnTo>
                    <a:lnTo>
                      <a:pt x="387" y="143"/>
                    </a:lnTo>
                    <a:lnTo>
                      <a:pt x="396" y="139"/>
                    </a:lnTo>
                    <a:lnTo>
                      <a:pt x="406" y="139"/>
                    </a:lnTo>
                    <a:lnTo>
                      <a:pt x="406" y="134"/>
                    </a:lnTo>
                    <a:lnTo>
                      <a:pt x="408" y="132"/>
                    </a:lnTo>
                    <a:lnTo>
                      <a:pt x="410" y="130"/>
                    </a:lnTo>
                    <a:lnTo>
                      <a:pt x="410" y="122"/>
                    </a:lnTo>
                    <a:lnTo>
                      <a:pt x="406" y="122"/>
                    </a:lnTo>
                    <a:lnTo>
                      <a:pt x="404" y="124"/>
                    </a:lnTo>
                    <a:lnTo>
                      <a:pt x="400" y="124"/>
                    </a:lnTo>
                    <a:lnTo>
                      <a:pt x="400" y="122"/>
                    </a:lnTo>
                    <a:lnTo>
                      <a:pt x="402" y="116"/>
                    </a:lnTo>
                    <a:lnTo>
                      <a:pt x="406" y="114"/>
                    </a:lnTo>
                    <a:lnTo>
                      <a:pt x="412" y="110"/>
                    </a:lnTo>
                    <a:lnTo>
                      <a:pt x="414" y="110"/>
                    </a:lnTo>
                    <a:lnTo>
                      <a:pt x="418" y="112"/>
                    </a:lnTo>
                    <a:lnTo>
                      <a:pt x="425" y="112"/>
                    </a:lnTo>
                    <a:lnTo>
                      <a:pt x="427" y="108"/>
                    </a:lnTo>
                    <a:lnTo>
                      <a:pt x="427" y="105"/>
                    </a:lnTo>
                    <a:lnTo>
                      <a:pt x="418" y="97"/>
                    </a:lnTo>
                    <a:lnTo>
                      <a:pt x="418" y="87"/>
                    </a:lnTo>
                    <a:lnTo>
                      <a:pt x="416" y="87"/>
                    </a:lnTo>
                    <a:lnTo>
                      <a:pt x="412" y="81"/>
                    </a:lnTo>
                    <a:lnTo>
                      <a:pt x="412" y="79"/>
                    </a:lnTo>
                    <a:lnTo>
                      <a:pt x="414" y="74"/>
                    </a:lnTo>
                    <a:lnTo>
                      <a:pt x="416" y="72"/>
                    </a:lnTo>
                    <a:lnTo>
                      <a:pt x="416" y="68"/>
                    </a:lnTo>
                    <a:lnTo>
                      <a:pt x="414" y="66"/>
                    </a:lnTo>
                    <a:lnTo>
                      <a:pt x="408" y="64"/>
                    </a:lnTo>
                    <a:lnTo>
                      <a:pt x="402" y="64"/>
                    </a:lnTo>
                    <a:lnTo>
                      <a:pt x="406" y="56"/>
                    </a:lnTo>
                    <a:lnTo>
                      <a:pt x="402" y="54"/>
                    </a:lnTo>
                    <a:lnTo>
                      <a:pt x="404" y="45"/>
                    </a:lnTo>
                    <a:lnTo>
                      <a:pt x="400" y="39"/>
                    </a:lnTo>
                    <a:lnTo>
                      <a:pt x="400" y="39"/>
                    </a:lnTo>
                    <a:lnTo>
                      <a:pt x="396" y="37"/>
                    </a:lnTo>
                    <a:lnTo>
                      <a:pt x="389" y="31"/>
                    </a:lnTo>
                    <a:lnTo>
                      <a:pt x="366" y="31"/>
                    </a:lnTo>
                    <a:lnTo>
                      <a:pt x="364" y="31"/>
                    </a:lnTo>
                    <a:lnTo>
                      <a:pt x="362" y="35"/>
                    </a:lnTo>
                    <a:lnTo>
                      <a:pt x="362" y="50"/>
                    </a:lnTo>
                    <a:lnTo>
                      <a:pt x="362" y="56"/>
                    </a:lnTo>
                    <a:lnTo>
                      <a:pt x="362" y="56"/>
                    </a:lnTo>
                    <a:lnTo>
                      <a:pt x="360" y="60"/>
                    </a:lnTo>
                    <a:lnTo>
                      <a:pt x="356" y="60"/>
                    </a:lnTo>
                    <a:lnTo>
                      <a:pt x="354" y="62"/>
                    </a:lnTo>
                    <a:lnTo>
                      <a:pt x="354" y="68"/>
                    </a:lnTo>
                    <a:lnTo>
                      <a:pt x="356" y="70"/>
                    </a:lnTo>
                    <a:lnTo>
                      <a:pt x="358" y="72"/>
                    </a:lnTo>
                    <a:lnTo>
                      <a:pt x="348" y="81"/>
                    </a:lnTo>
                    <a:lnTo>
                      <a:pt x="350" y="85"/>
                    </a:lnTo>
                    <a:lnTo>
                      <a:pt x="342" y="95"/>
                    </a:lnTo>
                    <a:lnTo>
                      <a:pt x="335" y="95"/>
                    </a:lnTo>
                    <a:lnTo>
                      <a:pt x="335" y="97"/>
                    </a:lnTo>
                    <a:lnTo>
                      <a:pt x="331" y="97"/>
                    </a:lnTo>
                    <a:lnTo>
                      <a:pt x="329" y="101"/>
                    </a:lnTo>
                    <a:lnTo>
                      <a:pt x="327" y="101"/>
                    </a:lnTo>
                    <a:lnTo>
                      <a:pt x="325" y="99"/>
                    </a:lnTo>
                    <a:lnTo>
                      <a:pt x="321" y="97"/>
                    </a:lnTo>
                    <a:lnTo>
                      <a:pt x="317" y="93"/>
                    </a:lnTo>
                    <a:lnTo>
                      <a:pt x="306" y="93"/>
                    </a:lnTo>
                    <a:lnTo>
                      <a:pt x="304" y="97"/>
                    </a:lnTo>
                    <a:lnTo>
                      <a:pt x="298" y="105"/>
                    </a:lnTo>
                    <a:lnTo>
                      <a:pt x="292" y="105"/>
                    </a:lnTo>
                    <a:lnTo>
                      <a:pt x="288" y="103"/>
                    </a:lnTo>
                    <a:lnTo>
                      <a:pt x="282" y="103"/>
                    </a:lnTo>
                    <a:lnTo>
                      <a:pt x="277" y="108"/>
                    </a:lnTo>
                    <a:lnTo>
                      <a:pt x="275" y="108"/>
                    </a:lnTo>
                    <a:lnTo>
                      <a:pt x="269" y="105"/>
                    </a:lnTo>
                    <a:lnTo>
                      <a:pt x="267" y="103"/>
                    </a:lnTo>
                    <a:lnTo>
                      <a:pt x="265" y="101"/>
                    </a:lnTo>
                    <a:lnTo>
                      <a:pt x="261" y="97"/>
                    </a:lnTo>
                    <a:lnTo>
                      <a:pt x="261" y="95"/>
                    </a:lnTo>
                    <a:lnTo>
                      <a:pt x="261" y="93"/>
                    </a:lnTo>
                    <a:lnTo>
                      <a:pt x="257" y="91"/>
                    </a:lnTo>
                    <a:lnTo>
                      <a:pt x="250" y="91"/>
                    </a:lnTo>
                    <a:lnTo>
                      <a:pt x="248" y="93"/>
                    </a:lnTo>
                    <a:lnTo>
                      <a:pt x="246" y="97"/>
                    </a:lnTo>
                    <a:lnTo>
                      <a:pt x="244" y="101"/>
                    </a:lnTo>
                    <a:lnTo>
                      <a:pt x="242" y="105"/>
                    </a:lnTo>
                    <a:lnTo>
                      <a:pt x="242" y="112"/>
                    </a:lnTo>
                    <a:lnTo>
                      <a:pt x="240" y="114"/>
                    </a:lnTo>
                    <a:lnTo>
                      <a:pt x="240" y="114"/>
                    </a:lnTo>
                    <a:lnTo>
                      <a:pt x="246" y="122"/>
                    </a:lnTo>
                    <a:lnTo>
                      <a:pt x="250" y="139"/>
                    </a:lnTo>
                    <a:lnTo>
                      <a:pt x="261" y="147"/>
                    </a:lnTo>
                    <a:lnTo>
                      <a:pt x="259" y="155"/>
                    </a:lnTo>
                    <a:lnTo>
                      <a:pt x="267" y="161"/>
                    </a:lnTo>
                    <a:lnTo>
                      <a:pt x="261" y="168"/>
                    </a:lnTo>
                    <a:lnTo>
                      <a:pt x="267" y="176"/>
                    </a:lnTo>
                    <a:lnTo>
                      <a:pt x="263" y="180"/>
                    </a:lnTo>
                    <a:lnTo>
                      <a:pt x="267" y="195"/>
                    </a:lnTo>
                    <a:lnTo>
                      <a:pt x="277" y="192"/>
                    </a:lnTo>
                    <a:lnTo>
                      <a:pt x="284" y="197"/>
                    </a:lnTo>
                    <a:lnTo>
                      <a:pt x="286" y="192"/>
                    </a:lnTo>
                    <a:lnTo>
                      <a:pt x="292" y="186"/>
                    </a:lnTo>
                    <a:lnTo>
                      <a:pt x="294" y="186"/>
                    </a:lnTo>
                    <a:lnTo>
                      <a:pt x="294" y="190"/>
                    </a:lnTo>
                    <a:lnTo>
                      <a:pt x="296" y="195"/>
                    </a:lnTo>
                    <a:lnTo>
                      <a:pt x="296" y="201"/>
                    </a:lnTo>
                    <a:lnTo>
                      <a:pt x="298" y="205"/>
                    </a:lnTo>
                    <a:lnTo>
                      <a:pt x="302" y="205"/>
                    </a:lnTo>
                    <a:lnTo>
                      <a:pt x="304" y="201"/>
                    </a:lnTo>
                    <a:lnTo>
                      <a:pt x="304" y="199"/>
                    </a:lnTo>
                    <a:lnTo>
                      <a:pt x="304" y="197"/>
                    </a:lnTo>
                    <a:lnTo>
                      <a:pt x="304" y="197"/>
                    </a:lnTo>
                    <a:lnTo>
                      <a:pt x="313" y="201"/>
                    </a:lnTo>
                    <a:lnTo>
                      <a:pt x="315" y="199"/>
                    </a:lnTo>
                    <a:lnTo>
                      <a:pt x="317" y="197"/>
                    </a:lnTo>
                    <a:lnTo>
                      <a:pt x="321" y="195"/>
                    </a:lnTo>
                    <a:lnTo>
                      <a:pt x="323" y="195"/>
                    </a:lnTo>
                    <a:lnTo>
                      <a:pt x="323" y="197"/>
                    </a:lnTo>
                    <a:lnTo>
                      <a:pt x="325" y="199"/>
                    </a:lnTo>
                    <a:lnTo>
                      <a:pt x="325" y="205"/>
                    </a:lnTo>
                    <a:lnTo>
                      <a:pt x="325" y="205"/>
                    </a:lnTo>
                    <a:lnTo>
                      <a:pt x="331" y="205"/>
                    </a:lnTo>
                    <a:lnTo>
                      <a:pt x="335" y="205"/>
                    </a:lnTo>
                    <a:lnTo>
                      <a:pt x="340" y="203"/>
                    </a:lnTo>
                    <a:lnTo>
                      <a:pt x="348" y="203"/>
                    </a:lnTo>
                    <a:lnTo>
                      <a:pt x="350" y="205"/>
                    </a:lnTo>
                    <a:lnTo>
                      <a:pt x="350" y="217"/>
                    </a:lnTo>
                    <a:lnTo>
                      <a:pt x="348" y="221"/>
                    </a:lnTo>
                    <a:lnTo>
                      <a:pt x="348" y="224"/>
                    </a:lnTo>
                    <a:lnTo>
                      <a:pt x="350" y="224"/>
                    </a:lnTo>
                    <a:lnTo>
                      <a:pt x="352" y="221"/>
                    </a:lnTo>
                    <a:lnTo>
                      <a:pt x="354" y="221"/>
                    </a:lnTo>
                    <a:lnTo>
                      <a:pt x="358" y="219"/>
                    </a:lnTo>
                    <a:lnTo>
                      <a:pt x="362" y="217"/>
                    </a:lnTo>
                    <a:lnTo>
                      <a:pt x="369" y="211"/>
                    </a:lnTo>
                    <a:lnTo>
                      <a:pt x="369" y="207"/>
                    </a:lnTo>
                    <a:lnTo>
                      <a:pt x="373" y="203"/>
                    </a:lnTo>
                    <a:lnTo>
                      <a:pt x="373" y="201"/>
                    </a:lnTo>
                    <a:lnTo>
                      <a:pt x="373" y="201"/>
                    </a:lnTo>
                    <a:lnTo>
                      <a:pt x="373" y="201"/>
                    </a:lnTo>
                    <a:close/>
                    <a:moveTo>
                      <a:pt x="369" y="308"/>
                    </a:moveTo>
                    <a:lnTo>
                      <a:pt x="366" y="308"/>
                    </a:lnTo>
                    <a:lnTo>
                      <a:pt x="362" y="311"/>
                    </a:lnTo>
                    <a:lnTo>
                      <a:pt x="362" y="313"/>
                    </a:lnTo>
                    <a:lnTo>
                      <a:pt x="362" y="315"/>
                    </a:lnTo>
                    <a:lnTo>
                      <a:pt x="366" y="315"/>
                    </a:lnTo>
                    <a:lnTo>
                      <a:pt x="369" y="315"/>
                    </a:lnTo>
                    <a:lnTo>
                      <a:pt x="371" y="317"/>
                    </a:lnTo>
                    <a:lnTo>
                      <a:pt x="373" y="315"/>
                    </a:lnTo>
                    <a:lnTo>
                      <a:pt x="373" y="313"/>
                    </a:lnTo>
                    <a:lnTo>
                      <a:pt x="371" y="308"/>
                    </a:lnTo>
                    <a:lnTo>
                      <a:pt x="369" y="308"/>
                    </a:lnTo>
                    <a:lnTo>
                      <a:pt x="369" y="308"/>
                    </a:lnTo>
                    <a:lnTo>
                      <a:pt x="369" y="308"/>
                    </a:lnTo>
                    <a:close/>
                    <a:moveTo>
                      <a:pt x="427" y="340"/>
                    </a:moveTo>
                    <a:lnTo>
                      <a:pt x="418" y="337"/>
                    </a:lnTo>
                    <a:lnTo>
                      <a:pt x="416" y="340"/>
                    </a:lnTo>
                    <a:lnTo>
                      <a:pt x="416" y="340"/>
                    </a:lnTo>
                    <a:lnTo>
                      <a:pt x="420" y="348"/>
                    </a:lnTo>
                    <a:lnTo>
                      <a:pt x="422" y="348"/>
                    </a:lnTo>
                    <a:lnTo>
                      <a:pt x="425" y="350"/>
                    </a:lnTo>
                    <a:lnTo>
                      <a:pt x="427" y="350"/>
                    </a:lnTo>
                    <a:lnTo>
                      <a:pt x="429" y="348"/>
                    </a:lnTo>
                    <a:lnTo>
                      <a:pt x="433" y="348"/>
                    </a:lnTo>
                    <a:lnTo>
                      <a:pt x="435" y="350"/>
                    </a:lnTo>
                    <a:lnTo>
                      <a:pt x="435" y="354"/>
                    </a:lnTo>
                    <a:lnTo>
                      <a:pt x="437" y="356"/>
                    </a:lnTo>
                    <a:lnTo>
                      <a:pt x="439" y="358"/>
                    </a:lnTo>
                    <a:lnTo>
                      <a:pt x="445" y="358"/>
                    </a:lnTo>
                    <a:lnTo>
                      <a:pt x="447" y="356"/>
                    </a:lnTo>
                    <a:lnTo>
                      <a:pt x="449" y="356"/>
                    </a:lnTo>
                    <a:lnTo>
                      <a:pt x="449" y="356"/>
                    </a:lnTo>
                    <a:lnTo>
                      <a:pt x="447" y="352"/>
                    </a:lnTo>
                    <a:lnTo>
                      <a:pt x="443" y="348"/>
                    </a:lnTo>
                    <a:lnTo>
                      <a:pt x="441" y="342"/>
                    </a:lnTo>
                    <a:lnTo>
                      <a:pt x="435" y="340"/>
                    </a:lnTo>
                    <a:lnTo>
                      <a:pt x="431" y="340"/>
                    </a:lnTo>
                    <a:lnTo>
                      <a:pt x="427" y="340"/>
                    </a:lnTo>
                    <a:lnTo>
                      <a:pt x="427" y="340"/>
                    </a:lnTo>
                    <a:lnTo>
                      <a:pt x="427" y="340"/>
                    </a:lnTo>
                    <a:close/>
                    <a:moveTo>
                      <a:pt x="489" y="311"/>
                    </a:moveTo>
                    <a:lnTo>
                      <a:pt x="480" y="317"/>
                    </a:lnTo>
                    <a:lnTo>
                      <a:pt x="478" y="315"/>
                    </a:lnTo>
                    <a:lnTo>
                      <a:pt x="470" y="315"/>
                    </a:lnTo>
                    <a:lnTo>
                      <a:pt x="470" y="315"/>
                    </a:lnTo>
                    <a:lnTo>
                      <a:pt x="466" y="317"/>
                    </a:lnTo>
                    <a:lnTo>
                      <a:pt x="464" y="319"/>
                    </a:lnTo>
                    <a:lnTo>
                      <a:pt x="464" y="315"/>
                    </a:lnTo>
                    <a:lnTo>
                      <a:pt x="458" y="308"/>
                    </a:lnTo>
                    <a:lnTo>
                      <a:pt x="454" y="308"/>
                    </a:lnTo>
                    <a:lnTo>
                      <a:pt x="449" y="313"/>
                    </a:lnTo>
                    <a:lnTo>
                      <a:pt x="439" y="323"/>
                    </a:lnTo>
                    <a:lnTo>
                      <a:pt x="431" y="321"/>
                    </a:lnTo>
                    <a:lnTo>
                      <a:pt x="427" y="325"/>
                    </a:lnTo>
                    <a:lnTo>
                      <a:pt x="435" y="325"/>
                    </a:lnTo>
                    <a:lnTo>
                      <a:pt x="437" y="327"/>
                    </a:lnTo>
                    <a:lnTo>
                      <a:pt x="439" y="327"/>
                    </a:lnTo>
                    <a:lnTo>
                      <a:pt x="443" y="329"/>
                    </a:lnTo>
                    <a:lnTo>
                      <a:pt x="445" y="329"/>
                    </a:lnTo>
                    <a:lnTo>
                      <a:pt x="447" y="327"/>
                    </a:lnTo>
                    <a:lnTo>
                      <a:pt x="449" y="325"/>
                    </a:lnTo>
                    <a:lnTo>
                      <a:pt x="451" y="323"/>
                    </a:lnTo>
                    <a:lnTo>
                      <a:pt x="476" y="323"/>
                    </a:lnTo>
                    <a:lnTo>
                      <a:pt x="487" y="321"/>
                    </a:lnTo>
                    <a:lnTo>
                      <a:pt x="497" y="313"/>
                    </a:lnTo>
                    <a:lnTo>
                      <a:pt x="497" y="306"/>
                    </a:lnTo>
                    <a:lnTo>
                      <a:pt x="489" y="311"/>
                    </a:lnTo>
                    <a:lnTo>
                      <a:pt x="489" y="311"/>
                    </a:lnTo>
                    <a:lnTo>
                      <a:pt x="489" y="311"/>
                    </a:lnTo>
                    <a:close/>
                    <a:moveTo>
                      <a:pt x="393" y="321"/>
                    </a:moveTo>
                    <a:lnTo>
                      <a:pt x="389" y="319"/>
                    </a:lnTo>
                    <a:lnTo>
                      <a:pt x="389" y="317"/>
                    </a:lnTo>
                    <a:lnTo>
                      <a:pt x="385" y="315"/>
                    </a:lnTo>
                    <a:lnTo>
                      <a:pt x="383" y="315"/>
                    </a:lnTo>
                    <a:lnTo>
                      <a:pt x="377" y="323"/>
                    </a:lnTo>
                    <a:lnTo>
                      <a:pt x="375" y="325"/>
                    </a:lnTo>
                    <a:lnTo>
                      <a:pt x="373" y="327"/>
                    </a:lnTo>
                    <a:lnTo>
                      <a:pt x="387" y="329"/>
                    </a:lnTo>
                    <a:lnTo>
                      <a:pt x="387" y="335"/>
                    </a:lnTo>
                    <a:lnTo>
                      <a:pt x="393" y="333"/>
                    </a:lnTo>
                    <a:lnTo>
                      <a:pt x="396" y="329"/>
                    </a:lnTo>
                    <a:lnTo>
                      <a:pt x="402" y="333"/>
                    </a:lnTo>
                    <a:lnTo>
                      <a:pt x="410" y="323"/>
                    </a:lnTo>
                    <a:lnTo>
                      <a:pt x="398" y="319"/>
                    </a:lnTo>
                    <a:lnTo>
                      <a:pt x="393" y="321"/>
                    </a:lnTo>
                    <a:lnTo>
                      <a:pt x="393" y="321"/>
                    </a:lnTo>
                    <a:lnTo>
                      <a:pt x="393" y="32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1" name="Freeform 204"/>
              <p:cNvSpPr>
                <a:spLocks noEditPoints="1"/>
              </p:cNvSpPr>
              <p:nvPr/>
            </p:nvSpPr>
            <p:spPr bwMode="auto">
              <a:xfrm>
                <a:off x="3848" y="1574"/>
                <a:ext cx="486" cy="644"/>
              </a:xfrm>
              <a:custGeom>
                <a:avLst/>
                <a:gdLst>
                  <a:gd name="T0" fmla="*/ 451 w 486"/>
                  <a:gd name="T1" fmla="*/ 493 h 644"/>
                  <a:gd name="T2" fmla="*/ 445 w 486"/>
                  <a:gd name="T3" fmla="*/ 563 h 644"/>
                  <a:gd name="T4" fmla="*/ 472 w 486"/>
                  <a:gd name="T5" fmla="*/ 642 h 644"/>
                  <a:gd name="T6" fmla="*/ 484 w 486"/>
                  <a:gd name="T7" fmla="*/ 178 h 644"/>
                  <a:gd name="T8" fmla="*/ 459 w 486"/>
                  <a:gd name="T9" fmla="*/ 153 h 644"/>
                  <a:gd name="T10" fmla="*/ 433 w 486"/>
                  <a:gd name="T11" fmla="*/ 147 h 644"/>
                  <a:gd name="T12" fmla="*/ 406 w 486"/>
                  <a:gd name="T13" fmla="*/ 178 h 644"/>
                  <a:gd name="T14" fmla="*/ 389 w 486"/>
                  <a:gd name="T15" fmla="*/ 201 h 644"/>
                  <a:gd name="T16" fmla="*/ 354 w 486"/>
                  <a:gd name="T17" fmla="*/ 201 h 644"/>
                  <a:gd name="T18" fmla="*/ 333 w 486"/>
                  <a:gd name="T19" fmla="*/ 172 h 644"/>
                  <a:gd name="T20" fmla="*/ 310 w 486"/>
                  <a:gd name="T21" fmla="*/ 207 h 644"/>
                  <a:gd name="T22" fmla="*/ 263 w 486"/>
                  <a:gd name="T23" fmla="*/ 188 h 644"/>
                  <a:gd name="T24" fmla="*/ 238 w 486"/>
                  <a:gd name="T25" fmla="*/ 186 h 644"/>
                  <a:gd name="T26" fmla="*/ 207 w 486"/>
                  <a:gd name="T27" fmla="*/ 166 h 644"/>
                  <a:gd name="T28" fmla="*/ 188 w 486"/>
                  <a:gd name="T29" fmla="*/ 137 h 644"/>
                  <a:gd name="T30" fmla="*/ 167 w 486"/>
                  <a:gd name="T31" fmla="*/ 108 h 644"/>
                  <a:gd name="T32" fmla="*/ 147 w 486"/>
                  <a:gd name="T33" fmla="*/ 81 h 644"/>
                  <a:gd name="T34" fmla="*/ 163 w 486"/>
                  <a:gd name="T35" fmla="*/ 72 h 644"/>
                  <a:gd name="T36" fmla="*/ 157 w 486"/>
                  <a:gd name="T37" fmla="*/ 39 h 644"/>
                  <a:gd name="T38" fmla="*/ 140 w 486"/>
                  <a:gd name="T39" fmla="*/ 0 h 644"/>
                  <a:gd name="T40" fmla="*/ 97 w 486"/>
                  <a:gd name="T41" fmla="*/ 25 h 644"/>
                  <a:gd name="T42" fmla="*/ 60 w 486"/>
                  <a:gd name="T43" fmla="*/ 29 h 644"/>
                  <a:gd name="T44" fmla="*/ 70 w 486"/>
                  <a:gd name="T45" fmla="*/ 56 h 644"/>
                  <a:gd name="T46" fmla="*/ 95 w 486"/>
                  <a:gd name="T47" fmla="*/ 83 h 644"/>
                  <a:gd name="T48" fmla="*/ 78 w 486"/>
                  <a:gd name="T49" fmla="*/ 128 h 644"/>
                  <a:gd name="T50" fmla="*/ 55 w 486"/>
                  <a:gd name="T51" fmla="*/ 157 h 644"/>
                  <a:gd name="T52" fmla="*/ 39 w 486"/>
                  <a:gd name="T53" fmla="*/ 178 h 644"/>
                  <a:gd name="T54" fmla="*/ 16 w 486"/>
                  <a:gd name="T55" fmla="*/ 186 h 644"/>
                  <a:gd name="T56" fmla="*/ 24 w 486"/>
                  <a:gd name="T57" fmla="*/ 219 h 644"/>
                  <a:gd name="T58" fmla="*/ 35 w 486"/>
                  <a:gd name="T59" fmla="*/ 259 h 644"/>
                  <a:gd name="T60" fmla="*/ 8 w 486"/>
                  <a:gd name="T61" fmla="*/ 255 h 644"/>
                  <a:gd name="T62" fmla="*/ 16 w 486"/>
                  <a:gd name="T63" fmla="*/ 284 h 644"/>
                  <a:gd name="T64" fmla="*/ 22 w 486"/>
                  <a:gd name="T65" fmla="*/ 292 h 644"/>
                  <a:gd name="T66" fmla="*/ 39 w 486"/>
                  <a:gd name="T67" fmla="*/ 329 h 644"/>
                  <a:gd name="T68" fmla="*/ 84 w 486"/>
                  <a:gd name="T69" fmla="*/ 296 h 644"/>
                  <a:gd name="T70" fmla="*/ 82 w 486"/>
                  <a:gd name="T71" fmla="*/ 323 h 644"/>
                  <a:gd name="T72" fmla="*/ 99 w 486"/>
                  <a:gd name="T73" fmla="*/ 435 h 644"/>
                  <a:gd name="T74" fmla="*/ 124 w 486"/>
                  <a:gd name="T75" fmla="*/ 472 h 644"/>
                  <a:gd name="T76" fmla="*/ 153 w 486"/>
                  <a:gd name="T77" fmla="*/ 565 h 644"/>
                  <a:gd name="T78" fmla="*/ 192 w 486"/>
                  <a:gd name="T79" fmla="*/ 605 h 644"/>
                  <a:gd name="T80" fmla="*/ 215 w 486"/>
                  <a:gd name="T81" fmla="*/ 582 h 644"/>
                  <a:gd name="T82" fmla="*/ 223 w 486"/>
                  <a:gd name="T83" fmla="*/ 538 h 644"/>
                  <a:gd name="T84" fmla="*/ 221 w 486"/>
                  <a:gd name="T85" fmla="*/ 470 h 644"/>
                  <a:gd name="T86" fmla="*/ 242 w 486"/>
                  <a:gd name="T87" fmla="*/ 429 h 644"/>
                  <a:gd name="T88" fmla="*/ 269 w 486"/>
                  <a:gd name="T89" fmla="*/ 402 h 644"/>
                  <a:gd name="T90" fmla="*/ 306 w 486"/>
                  <a:gd name="T91" fmla="*/ 360 h 644"/>
                  <a:gd name="T92" fmla="*/ 325 w 486"/>
                  <a:gd name="T93" fmla="*/ 323 h 644"/>
                  <a:gd name="T94" fmla="*/ 352 w 486"/>
                  <a:gd name="T95" fmla="*/ 306 h 644"/>
                  <a:gd name="T96" fmla="*/ 358 w 486"/>
                  <a:gd name="T97" fmla="*/ 292 h 644"/>
                  <a:gd name="T98" fmla="*/ 339 w 486"/>
                  <a:gd name="T99" fmla="*/ 253 h 644"/>
                  <a:gd name="T100" fmla="*/ 333 w 486"/>
                  <a:gd name="T101" fmla="*/ 219 h 644"/>
                  <a:gd name="T102" fmla="*/ 352 w 486"/>
                  <a:gd name="T103" fmla="*/ 215 h 644"/>
                  <a:gd name="T104" fmla="*/ 366 w 486"/>
                  <a:gd name="T105" fmla="*/ 236 h 644"/>
                  <a:gd name="T106" fmla="*/ 408 w 486"/>
                  <a:gd name="T107" fmla="*/ 248 h 644"/>
                  <a:gd name="T108" fmla="*/ 397 w 486"/>
                  <a:gd name="T109" fmla="*/ 280 h 644"/>
                  <a:gd name="T110" fmla="*/ 418 w 486"/>
                  <a:gd name="T111" fmla="*/ 286 h 644"/>
                  <a:gd name="T112" fmla="*/ 435 w 486"/>
                  <a:gd name="T113" fmla="*/ 304 h 644"/>
                  <a:gd name="T114" fmla="*/ 443 w 486"/>
                  <a:gd name="T115" fmla="*/ 265 h 644"/>
                  <a:gd name="T116" fmla="*/ 455 w 486"/>
                  <a:gd name="T117" fmla="*/ 213 h 644"/>
                  <a:gd name="T118" fmla="*/ 470 w 486"/>
                  <a:gd name="T119" fmla="*/ 19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6" h="644">
                    <a:moveTo>
                      <a:pt x="449" y="487"/>
                    </a:moveTo>
                    <a:lnTo>
                      <a:pt x="447" y="491"/>
                    </a:lnTo>
                    <a:lnTo>
                      <a:pt x="443" y="497"/>
                    </a:lnTo>
                    <a:lnTo>
                      <a:pt x="443" y="514"/>
                    </a:lnTo>
                    <a:lnTo>
                      <a:pt x="445" y="540"/>
                    </a:lnTo>
                    <a:lnTo>
                      <a:pt x="447" y="532"/>
                    </a:lnTo>
                    <a:lnTo>
                      <a:pt x="447" y="503"/>
                    </a:lnTo>
                    <a:lnTo>
                      <a:pt x="449" y="501"/>
                    </a:lnTo>
                    <a:lnTo>
                      <a:pt x="449" y="499"/>
                    </a:lnTo>
                    <a:lnTo>
                      <a:pt x="451" y="495"/>
                    </a:lnTo>
                    <a:lnTo>
                      <a:pt x="451" y="493"/>
                    </a:lnTo>
                    <a:lnTo>
                      <a:pt x="451" y="491"/>
                    </a:lnTo>
                    <a:lnTo>
                      <a:pt x="451" y="487"/>
                    </a:lnTo>
                    <a:lnTo>
                      <a:pt x="449" y="487"/>
                    </a:lnTo>
                    <a:lnTo>
                      <a:pt x="449" y="487"/>
                    </a:lnTo>
                    <a:lnTo>
                      <a:pt x="449" y="487"/>
                    </a:lnTo>
                    <a:close/>
                    <a:moveTo>
                      <a:pt x="447" y="553"/>
                    </a:moveTo>
                    <a:lnTo>
                      <a:pt x="445" y="553"/>
                    </a:lnTo>
                    <a:lnTo>
                      <a:pt x="443" y="557"/>
                    </a:lnTo>
                    <a:lnTo>
                      <a:pt x="443" y="559"/>
                    </a:lnTo>
                    <a:lnTo>
                      <a:pt x="445" y="561"/>
                    </a:lnTo>
                    <a:lnTo>
                      <a:pt x="445" y="563"/>
                    </a:lnTo>
                    <a:lnTo>
                      <a:pt x="447" y="565"/>
                    </a:lnTo>
                    <a:lnTo>
                      <a:pt x="447" y="563"/>
                    </a:lnTo>
                    <a:lnTo>
                      <a:pt x="447" y="553"/>
                    </a:lnTo>
                    <a:lnTo>
                      <a:pt x="447" y="553"/>
                    </a:lnTo>
                    <a:lnTo>
                      <a:pt x="447" y="553"/>
                    </a:lnTo>
                    <a:lnTo>
                      <a:pt x="447" y="553"/>
                    </a:lnTo>
                    <a:close/>
                    <a:moveTo>
                      <a:pt x="470" y="630"/>
                    </a:moveTo>
                    <a:lnTo>
                      <a:pt x="468" y="632"/>
                    </a:lnTo>
                    <a:lnTo>
                      <a:pt x="468" y="636"/>
                    </a:lnTo>
                    <a:lnTo>
                      <a:pt x="470" y="640"/>
                    </a:lnTo>
                    <a:lnTo>
                      <a:pt x="472" y="642"/>
                    </a:lnTo>
                    <a:lnTo>
                      <a:pt x="474" y="644"/>
                    </a:lnTo>
                    <a:lnTo>
                      <a:pt x="474" y="640"/>
                    </a:lnTo>
                    <a:lnTo>
                      <a:pt x="472" y="636"/>
                    </a:lnTo>
                    <a:lnTo>
                      <a:pt x="472" y="634"/>
                    </a:lnTo>
                    <a:lnTo>
                      <a:pt x="472" y="630"/>
                    </a:lnTo>
                    <a:lnTo>
                      <a:pt x="470" y="630"/>
                    </a:lnTo>
                    <a:lnTo>
                      <a:pt x="470" y="630"/>
                    </a:lnTo>
                    <a:lnTo>
                      <a:pt x="470" y="630"/>
                    </a:lnTo>
                    <a:close/>
                    <a:moveTo>
                      <a:pt x="478" y="182"/>
                    </a:moveTo>
                    <a:lnTo>
                      <a:pt x="480" y="180"/>
                    </a:lnTo>
                    <a:lnTo>
                      <a:pt x="484" y="178"/>
                    </a:lnTo>
                    <a:lnTo>
                      <a:pt x="484" y="176"/>
                    </a:lnTo>
                    <a:lnTo>
                      <a:pt x="486" y="176"/>
                    </a:lnTo>
                    <a:lnTo>
                      <a:pt x="486" y="168"/>
                    </a:lnTo>
                    <a:lnTo>
                      <a:pt x="484" y="168"/>
                    </a:lnTo>
                    <a:lnTo>
                      <a:pt x="484" y="166"/>
                    </a:lnTo>
                    <a:lnTo>
                      <a:pt x="468" y="166"/>
                    </a:lnTo>
                    <a:lnTo>
                      <a:pt x="468" y="166"/>
                    </a:lnTo>
                    <a:lnTo>
                      <a:pt x="470" y="161"/>
                    </a:lnTo>
                    <a:lnTo>
                      <a:pt x="472" y="161"/>
                    </a:lnTo>
                    <a:lnTo>
                      <a:pt x="468" y="153"/>
                    </a:lnTo>
                    <a:lnTo>
                      <a:pt x="459" y="153"/>
                    </a:lnTo>
                    <a:lnTo>
                      <a:pt x="457" y="151"/>
                    </a:lnTo>
                    <a:lnTo>
                      <a:pt x="459" y="151"/>
                    </a:lnTo>
                    <a:lnTo>
                      <a:pt x="462" y="149"/>
                    </a:lnTo>
                    <a:lnTo>
                      <a:pt x="462" y="147"/>
                    </a:lnTo>
                    <a:lnTo>
                      <a:pt x="451" y="141"/>
                    </a:lnTo>
                    <a:lnTo>
                      <a:pt x="449" y="145"/>
                    </a:lnTo>
                    <a:lnTo>
                      <a:pt x="449" y="151"/>
                    </a:lnTo>
                    <a:lnTo>
                      <a:pt x="445" y="151"/>
                    </a:lnTo>
                    <a:lnTo>
                      <a:pt x="441" y="149"/>
                    </a:lnTo>
                    <a:lnTo>
                      <a:pt x="437" y="147"/>
                    </a:lnTo>
                    <a:lnTo>
                      <a:pt x="433" y="147"/>
                    </a:lnTo>
                    <a:lnTo>
                      <a:pt x="430" y="149"/>
                    </a:lnTo>
                    <a:lnTo>
                      <a:pt x="426" y="151"/>
                    </a:lnTo>
                    <a:lnTo>
                      <a:pt x="420" y="157"/>
                    </a:lnTo>
                    <a:lnTo>
                      <a:pt x="412" y="157"/>
                    </a:lnTo>
                    <a:lnTo>
                      <a:pt x="412" y="159"/>
                    </a:lnTo>
                    <a:lnTo>
                      <a:pt x="414" y="161"/>
                    </a:lnTo>
                    <a:lnTo>
                      <a:pt x="414" y="168"/>
                    </a:lnTo>
                    <a:lnTo>
                      <a:pt x="412" y="170"/>
                    </a:lnTo>
                    <a:lnTo>
                      <a:pt x="404" y="170"/>
                    </a:lnTo>
                    <a:lnTo>
                      <a:pt x="406" y="174"/>
                    </a:lnTo>
                    <a:lnTo>
                      <a:pt x="406" y="178"/>
                    </a:lnTo>
                    <a:lnTo>
                      <a:pt x="404" y="180"/>
                    </a:lnTo>
                    <a:lnTo>
                      <a:pt x="389" y="180"/>
                    </a:lnTo>
                    <a:lnTo>
                      <a:pt x="389" y="186"/>
                    </a:lnTo>
                    <a:lnTo>
                      <a:pt x="391" y="188"/>
                    </a:lnTo>
                    <a:lnTo>
                      <a:pt x="397" y="188"/>
                    </a:lnTo>
                    <a:lnTo>
                      <a:pt x="397" y="195"/>
                    </a:lnTo>
                    <a:lnTo>
                      <a:pt x="399" y="197"/>
                    </a:lnTo>
                    <a:lnTo>
                      <a:pt x="399" y="199"/>
                    </a:lnTo>
                    <a:lnTo>
                      <a:pt x="393" y="203"/>
                    </a:lnTo>
                    <a:lnTo>
                      <a:pt x="391" y="203"/>
                    </a:lnTo>
                    <a:lnTo>
                      <a:pt x="389" y="201"/>
                    </a:lnTo>
                    <a:lnTo>
                      <a:pt x="387" y="201"/>
                    </a:lnTo>
                    <a:lnTo>
                      <a:pt x="383" y="203"/>
                    </a:lnTo>
                    <a:lnTo>
                      <a:pt x="377" y="203"/>
                    </a:lnTo>
                    <a:lnTo>
                      <a:pt x="372" y="201"/>
                    </a:lnTo>
                    <a:lnTo>
                      <a:pt x="368" y="201"/>
                    </a:lnTo>
                    <a:lnTo>
                      <a:pt x="366" y="203"/>
                    </a:lnTo>
                    <a:lnTo>
                      <a:pt x="364" y="205"/>
                    </a:lnTo>
                    <a:lnTo>
                      <a:pt x="358" y="205"/>
                    </a:lnTo>
                    <a:lnTo>
                      <a:pt x="354" y="201"/>
                    </a:lnTo>
                    <a:lnTo>
                      <a:pt x="354" y="199"/>
                    </a:lnTo>
                    <a:lnTo>
                      <a:pt x="354" y="201"/>
                    </a:lnTo>
                    <a:lnTo>
                      <a:pt x="352" y="201"/>
                    </a:lnTo>
                    <a:lnTo>
                      <a:pt x="346" y="197"/>
                    </a:lnTo>
                    <a:lnTo>
                      <a:pt x="341" y="193"/>
                    </a:lnTo>
                    <a:lnTo>
                      <a:pt x="341" y="188"/>
                    </a:lnTo>
                    <a:lnTo>
                      <a:pt x="343" y="188"/>
                    </a:lnTo>
                    <a:lnTo>
                      <a:pt x="341" y="188"/>
                    </a:lnTo>
                    <a:lnTo>
                      <a:pt x="339" y="188"/>
                    </a:lnTo>
                    <a:lnTo>
                      <a:pt x="339" y="174"/>
                    </a:lnTo>
                    <a:lnTo>
                      <a:pt x="339" y="174"/>
                    </a:lnTo>
                    <a:lnTo>
                      <a:pt x="335" y="172"/>
                    </a:lnTo>
                    <a:lnTo>
                      <a:pt x="333" y="172"/>
                    </a:lnTo>
                    <a:lnTo>
                      <a:pt x="329" y="174"/>
                    </a:lnTo>
                    <a:lnTo>
                      <a:pt x="327" y="176"/>
                    </a:lnTo>
                    <a:lnTo>
                      <a:pt x="329" y="180"/>
                    </a:lnTo>
                    <a:lnTo>
                      <a:pt x="329" y="195"/>
                    </a:lnTo>
                    <a:lnTo>
                      <a:pt x="333" y="201"/>
                    </a:lnTo>
                    <a:lnTo>
                      <a:pt x="333" y="211"/>
                    </a:lnTo>
                    <a:lnTo>
                      <a:pt x="317" y="211"/>
                    </a:lnTo>
                    <a:lnTo>
                      <a:pt x="317" y="207"/>
                    </a:lnTo>
                    <a:lnTo>
                      <a:pt x="314" y="205"/>
                    </a:lnTo>
                    <a:lnTo>
                      <a:pt x="312" y="205"/>
                    </a:lnTo>
                    <a:lnTo>
                      <a:pt x="310" y="207"/>
                    </a:lnTo>
                    <a:lnTo>
                      <a:pt x="308" y="211"/>
                    </a:lnTo>
                    <a:lnTo>
                      <a:pt x="306" y="207"/>
                    </a:lnTo>
                    <a:lnTo>
                      <a:pt x="304" y="205"/>
                    </a:lnTo>
                    <a:lnTo>
                      <a:pt x="300" y="205"/>
                    </a:lnTo>
                    <a:lnTo>
                      <a:pt x="296" y="205"/>
                    </a:lnTo>
                    <a:lnTo>
                      <a:pt x="294" y="205"/>
                    </a:lnTo>
                    <a:lnTo>
                      <a:pt x="285" y="201"/>
                    </a:lnTo>
                    <a:lnTo>
                      <a:pt x="281" y="205"/>
                    </a:lnTo>
                    <a:lnTo>
                      <a:pt x="269" y="188"/>
                    </a:lnTo>
                    <a:lnTo>
                      <a:pt x="263" y="188"/>
                    </a:lnTo>
                    <a:lnTo>
                      <a:pt x="263" y="188"/>
                    </a:lnTo>
                    <a:lnTo>
                      <a:pt x="259" y="184"/>
                    </a:lnTo>
                    <a:lnTo>
                      <a:pt x="259" y="184"/>
                    </a:lnTo>
                    <a:lnTo>
                      <a:pt x="256" y="186"/>
                    </a:lnTo>
                    <a:lnTo>
                      <a:pt x="256" y="190"/>
                    </a:lnTo>
                    <a:lnTo>
                      <a:pt x="256" y="188"/>
                    </a:lnTo>
                    <a:lnTo>
                      <a:pt x="254" y="188"/>
                    </a:lnTo>
                    <a:lnTo>
                      <a:pt x="250" y="188"/>
                    </a:lnTo>
                    <a:lnTo>
                      <a:pt x="248" y="190"/>
                    </a:lnTo>
                    <a:lnTo>
                      <a:pt x="246" y="188"/>
                    </a:lnTo>
                    <a:lnTo>
                      <a:pt x="244" y="186"/>
                    </a:lnTo>
                    <a:lnTo>
                      <a:pt x="238" y="186"/>
                    </a:lnTo>
                    <a:lnTo>
                      <a:pt x="238" y="184"/>
                    </a:lnTo>
                    <a:lnTo>
                      <a:pt x="238" y="180"/>
                    </a:lnTo>
                    <a:lnTo>
                      <a:pt x="234" y="180"/>
                    </a:lnTo>
                    <a:lnTo>
                      <a:pt x="232" y="182"/>
                    </a:lnTo>
                    <a:lnTo>
                      <a:pt x="227" y="182"/>
                    </a:lnTo>
                    <a:lnTo>
                      <a:pt x="225" y="180"/>
                    </a:lnTo>
                    <a:lnTo>
                      <a:pt x="225" y="178"/>
                    </a:lnTo>
                    <a:lnTo>
                      <a:pt x="223" y="176"/>
                    </a:lnTo>
                    <a:lnTo>
                      <a:pt x="221" y="176"/>
                    </a:lnTo>
                    <a:lnTo>
                      <a:pt x="211" y="172"/>
                    </a:lnTo>
                    <a:lnTo>
                      <a:pt x="207" y="166"/>
                    </a:lnTo>
                    <a:lnTo>
                      <a:pt x="201" y="166"/>
                    </a:lnTo>
                    <a:lnTo>
                      <a:pt x="196" y="159"/>
                    </a:lnTo>
                    <a:lnTo>
                      <a:pt x="194" y="161"/>
                    </a:lnTo>
                    <a:lnTo>
                      <a:pt x="186" y="153"/>
                    </a:lnTo>
                    <a:lnTo>
                      <a:pt x="186" y="149"/>
                    </a:lnTo>
                    <a:lnTo>
                      <a:pt x="188" y="147"/>
                    </a:lnTo>
                    <a:lnTo>
                      <a:pt x="190" y="147"/>
                    </a:lnTo>
                    <a:lnTo>
                      <a:pt x="188" y="143"/>
                    </a:lnTo>
                    <a:lnTo>
                      <a:pt x="188" y="141"/>
                    </a:lnTo>
                    <a:lnTo>
                      <a:pt x="188" y="141"/>
                    </a:lnTo>
                    <a:lnTo>
                      <a:pt x="188" y="137"/>
                    </a:lnTo>
                    <a:lnTo>
                      <a:pt x="194" y="130"/>
                    </a:lnTo>
                    <a:lnTo>
                      <a:pt x="194" y="124"/>
                    </a:lnTo>
                    <a:lnTo>
                      <a:pt x="188" y="118"/>
                    </a:lnTo>
                    <a:lnTo>
                      <a:pt x="186" y="118"/>
                    </a:lnTo>
                    <a:lnTo>
                      <a:pt x="184" y="118"/>
                    </a:lnTo>
                    <a:lnTo>
                      <a:pt x="184" y="112"/>
                    </a:lnTo>
                    <a:lnTo>
                      <a:pt x="178" y="114"/>
                    </a:lnTo>
                    <a:lnTo>
                      <a:pt x="174" y="110"/>
                    </a:lnTo>
                    <a:lnTo>
                      <a:pt x="172" y="110"/>
                    </a:lnTo>
                    <a:lnTo>
                      <a:pt x="172" y="108"/>
                    </a:lnTo>
                    <a:lnTo>
                      <a:pt x="167" y="108"/>
                    </a:lnTo>
                    <a:lnTo>
                      <a:pt x="165" y="106"/>
                    </a:lnTo>
                    <a:lnTo>
                      <a:pt x="161" y="101"/>
                    </a:lnTo>
                    <a:lnTo>
                      <a:pt x="161" y="99"/>
                    </a:lnTo>
                    <a:lnTo>
                      <a:pt x="153" y="99"/>
                    </a:lnTo>
                    <a:lnTo>
                      <a:pt x="151" y="97"/>
                    </a:lnTo>
                    <a:lnTo>
                      <a:pt x="151" y="93"/>
                    </a:lnTo>
                    <a:lnTo>
                      <a:pt x="153" y="91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9" y="85"/>
                    </a:lnTo>
                    <a:lnTo>
                      <a:pt x="147" y="81"/>
                    </a:lnTo>
                    <a:lnTo>
                      <a:pt x="145" y="79"/>
                    </a:lnTo>
                    <a:lnTo>
                      <a:pt x="145" y="74"/>
                    </a:lnTo>
                    <a:lnTo>
                      <a:pt x="147" y="74"/>
                    </a:lnTo>
                    <a:lnTo>
                      <a:pt x="149" y="72"/>
                    </a:lnTo>
                    <a:lnTo>
                      <a:pt x="151" y="72"/>
                    </a:lnTo>
                    <a:lnTo>
                      <a:pt x="151" y="79"/>
                    </a:lnTo>
                    <a:lnTo>
                      <a:pt x="155" y="81"/>
                    </a:lnTo>
                    <a:lnTo>
                      <a:pt x="157" y="77"/>
                    </a:lnTo>
                    <a:lnTo>
                      <a:pt x="159" y="77"/>
                    </a:lnTo>
                    <a:lnTo>
                      <a:pt x="161" y="74"/>
                    </a:lnTo>
                    <a:lnTo>
                      <a:pt x="163" y="72"/>
                    </a:lnTo>
                    <a:lnTo>
                      <a:pt x="163" y="70"/>
                    </a:lnTo>
                    <a:lnTo>
                      <a:pt x="159" y="64"/>
                    </a:lnTo>
                    <a:lnTo>
                      <a:pt x="157" y="62"/>
                    </a:lnTo>
                    <a:lnTo>
                      <a:pt x="157" y="60"/>
                    </a:lnTo>
                    <a:lnTo>
                      <a:pt x="153" y="60"/>
                    </a:lnTo>
                    <a:lnTo>
                      <a:pt x="147" y="56"/>
                    </a:lnTo>
                    <a:lnTo>
                      <a:pt x="147" y="50"/>
                    </a:lnTo>
                    <a:lnTo>
                      <a:pt x="151" y="48"/>
                    </a:lnTo>
                    <a:lnTo>
                      <a:pt x="147" y="41"/>
                    </a:lnTo>
                    <a:lnTo>
                      <a:pt x="155" y="41"/>
                    </a:lnTo>
                    <a:lnTo>
                      <a:pt x="157" y="39"/>
                    </a:lnTo>
                    <a:lnTo>
                      <a:pt x="159" y="37"/>
                    </a:lnTo>
                    <a:lnTo>
                      <a:pt x="159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61" y="27"/>
                    </a:lnTo>
                    <a:lnTo>
                      <a:pt x="163" y="25"/>
                    </a:lnTo>
                    <a:lnTo>
                      <a:pt x="163" y="8"/>
                    </a:lnTo>
                    <a:lnTo>
                      <a:pt x="153" y="8"/>
                    </a:lnTo>
                    <a:lnTo>
                      <a:pt x="147" y="2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4" y="2"/>
                    </a:lnTo>
                    <a:lnTo>
                      <a:pt x="130" y="4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8"/>
                    </a:lnTo>
                    <a:lnTo>
                      <a:pt x="113" y="19"/>
                    </a:lnTo>
                    <a:lnTo>
                      <a:pt x="107" y="21"/>
                    </a:lnTo>
                    <a:lnTo>
                      <a:pt x="107" y="25"/>
                    </a:lnTo>
                    <a:lnTo>
                      <a:pt x="101" y="25"/>
                    </a:lnTo>
                    <a:lnTo>
                      <a:pt x="99" y="27"/>
                    </a:lnTo>
                    <a:lnTo>
                      <a:pt x="97" y="25"/>
                    </a:lnTo>
                    <a:lnTo>
                      <a:pt x="97" y="27"/>
                    </a:lnTo>
                    <a:lnTo>
                      <a:pt x="93" y="29"/>
                    </a:lnTo>
                    <a:lnTo>
                      <a:pt x="93" y="31"/>
                    </a:lnTo>
                    <a:lnTo>
                      <a:pt x="89" y="31"/>
                    </a:lnTo>
                    <a:lnTo>
                      <a:pt x="87" y="31"/>
                    </a:lnTo>
                    <a:lnTo>
                      <a:pt x="87" y="29"/>
                    </a:lnTo>
                    <a:lnTo>
                      <a:pt x="84" y="27"/>
                    </a:lnTo>
                    <a:lnTo>
                      <a:pt x="80" y="27"/>
                    </a:lnTo>
                    <a:lnTo>
                      <a:pt x="76" y="25"/>
                    </a:lnTo>
                    <a:lnTo>
                      <a:pt x="66" y="25"/>
                    </a:lnTo>
                    <a:lnTo>
                      <a:pt x="60" y="29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64" y="39"/>
                    </a:lnTo>
                    <a:lnTo>
                      <a:pt x="62" y="41"/>
                    </a:lnTo>
                    <a:lnTo>
                      <a:pt x="70" y="43"/>
                    </a:lnTo>
                    <a:lnTo>
                      <a:pt x="68" y="45"/>
                    </a:lnTo>
                    <a:lnTo>
                      <a:pt x="66" y="48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68" y="60"/>
                    </a:lnTo>
                    <a:lnTo>
                      <a:pt x="68" y="62"/>
                    </a:lnTo>
                    <a:lnTo>
                      <a:pt x="72" y="62"/>
                    </a:lnTo>
                    <a:lnTo>
                      <a:pt x="76" y="68"/>
                    </a:lnTo>
                    <a:lnTo>
                      <a:pt x="80" y="68"/>
                    </a:lnTo>
                    <a:lnTo>
                      <a:pt x="80" y="79"/>
                    </a:lnTo>
                    <a:lnTo>
                      <a:pt x="91" y="79"/>
                    </a:lnTo>
                    <a:lnTo>
                      <a:pt x="93" y="79"/>
                    </a:lnTo>
                    <a:lnTo>
                      <a:pt x="95" y="81"/>
                    </a:lnTo>
                    <a:lnTo>
                      <a:pt x="95" y="83"/>
                    </a:lnTo>
                    <a:lnTo>
                      <a:pt x="93" y="85"/>
                    </a:lnTo>
                    <a:lnTo>
                      <a:pt x="87" y="87"/>
                    </a:lnTo>
                    <a:lnTo>
                      <a:pt x="84" y="87"/>
                    </a:lnTo>
                    <a:lnTo>
                      <a:pt x="82" y="89"/>
                    </a:lnTo>
                    <a:lnTo>
                      <a:pt x="82" y="99"/>
                    </a:lnTo>
                    <a:lnTo>
                      <a:pt x="84" y="101"/>
                    </a:lnTo>
                    <a:lnTo>
                      <a:pt x="87" y="106"/>
                    </a:lnTo>
                    <a:lnTo>
                      <a:pt x="87" y="108"/>
                    </a:lnTo>
                    <a:lnTo>
                      <a:pt x="80" y="112"/>
                    </a:lnTo>
                    <a:lnTo>
                      <a:pt x="74" y="122"/>
                    </a:lnTo>
                    <a:lnTo>
                      <a:pt x="78" y="128"/>
                    </a:lnTo>
                    <a:lnTo>
                      <a:pt x="76" y="128"/>
                    </a:lnTo>
                    <a:lnTo>
                      <a:pt x="74" y="130"/>
                    </a:lnTo>
                    <a:lnTo>
                      <a:pt x="70" y="132"/>
                    </a:lnTo>
                    <a:lnTo>
                      <a:pt x="70" y="135"/>
                    </a:lnTo>
                    <a:lnTo>
                      <a:pt x="70" y="137"/>
                    </a:lnTo>
                    <a:lnTo>
                      <a:pt x="68" y="141"/>
                    </a:lnTo>
                    <a:lnTo>
                      <a:pt x="68" y="145"/>
                    </a:lnTo>
                    <a:lnTo>
                      <a:pt x="66" y="149"/>
                    </a:lnTo>
                    <a:lnTo>
                      <a:pt x="64" y="153"/>
                    </a:lnTo>
                    <a:lnTo>
                      <a:pt x="58" y="157"/>
                    </a:lnTo>
                    <a:lnTo>
                      <a:pt x="55" y="157"/>
                    </a:lnTo>
                    <a:lnTo>
                      <a:pt x="55" y="159"/>
                    </a:lnTo>
                    <a:lnTo>
                      <a:pt x="53" y="161"/>
                    </a:lnTo>
                    <a:lnTo>
                      <a:pt x="53" y="166"/>
                    </a:lnTo>
                    <a:lnTo>
                      <a:pt x="49" y="170"/>
                    </a:lnTo>
                    <a:lnTo>
                      <a:pt x="49" y="172"/>
                    </a:lnTo>
                    <a:lnTo>
                      <a:pt x="49" y="174"/>
                    </a:lnTo>
                    <a:lnTo>
                      <a:pt x="47" y="176"/>
                    </a:lnTo>
                    <a:lnTo>
                      <a:pt x="45" y="178"/>
                    </a:lnTo>
                    <a:lnTo>
                      <a:pt x="41" y="178"/>
                    </a:lnTo>
                    <a:lnTo>
                      <a:pt x="39" y="176"/>
                    </a:lnTo>
                    <a:lnTo>
                      <a:pt x="39" y="178"/>
                    </a:lnTo>
                    <a:lnTo>
                      <a:pt x="33" y="180"/>
                    </a:lnTo>
                    <a:lnTo>
                      <a:pt x="31" y="180"/>
                    </a:lnTo>
                    <a:lnTo>
                      <a:pt x="29" y="180"/>
                    </a:lnTo>
                    <a:lnTo>
                      <a:pt x="29" y="176"/>
                    </a:lnTo>
                    <a:lnTo>
                      <a:pt x="26" y="174"/>
                    </a:lnTo>
                    <a:lnTo>
                      <a:pt x="26" y="174"/>
                    </a:lnTo>
                    <a:lnTo>
                      <a:pt x="22" y="176"/>
                    </a:lnTo>
                    <a:lnTo>
                      <a:pt x="20" y="180"/>
                    </a:lnTo>
                    <a:lnTo>
                      <a:pt x="20" y="180"/>
                    </a:lnTo>
                    <a:lnTo>
                      <a:pt x="18" y="184"/>
                    </a:lnTo>
                    <a:lnTo>
                      <a:pt x="16" y="186"/>
                    </a:lnTo>
                    <a:lnTo>
                      <a:pt x="16" y="188"/>
                    </a:lnTo>
                    <a:lnTo>
                      <a:pt x="12" y="193"/>
                    </a:lnTo>
                    <a:lnTo>
                      <a:pt x="12" y="197"/>
                    </a:lnTo>
                    <a:lnTo>
                      <a:pt x="12" y="203"/>
                    </a:lnTo>
                    <a:lnTo>
                      <a:pt x="12" y="205"/>
                    </a:lnTo>
                    <a:lnTo>
                      <a:pt x="16" y="205"/>
                    </a:lnTo>
                    <a:lnTo>
                      <a:pt x="16" y="205"/>
                    </a:lnTo>
                    <a:lnTo>
                      <a:pt x="24" y="205"/>
                    </a:lnTo>
                    <a:lnTo>
                      <a:pt x="24" y="209"/>
                    </a:lnTo>
                    <a:lnTo>
                      <a:pt x="22" y="217"/>
                    </a:lnTo>
                    <a:lnTo>
                      <a:pt x="24" y="219"/>
                    </a:lnTo>
                    <a:lnTo>
                      <a:pt x="26" y="222"/>
                    </a:lnTo>
                    <a:lnTo>
                      <a:pt x="29" y="226"/>
                    </a:lnTo>
                    <a:lnTo>
                      <a:pt x="35" y="226"/>
                    </a:lnTo>
                    <a:lnTo>
                      <a:pt x="35" y="232"/>
                    </a:lnTo>
                    <a:lnTo>
                      <a:pt x="41" y="244"/>
                    </a:lnTo>
                    <a:lnTo>
                      <a:pt x="43" y="246"/>
                    </a:lnTo>
                    <a:lnTo>
                      <a:pt x="43" y="248"/>
                    </a:lnTo>
                    <a:lnTo>
                      <a:pt x="43" y="255"/>
                    </a:lnTo>
                    <a:lnTo>
                      <a:pt x="41" y="257"/>
                    </a:lnTo>
                    <a:lnTo>
                      <a:pt x="39" y="259"/>
                    </a:lnTo>
                    <a:lnTo>
                      <a:pt x="35" y="259"/>
                    </a:lnTo>
                    <a:lnTo>
                      <a:pt x="33" y="257"/>
                    </a:lnTo>
                    <a:lnTo>
                      <a:pt x="33" y="253"/>
                    </a:lnTo>
                    <a:lnTo>
                      <a:pt x="33" y="253"/>
                    </a:lnTo>
                    <a:lnTo>
                      <a:pt x="29" y="255"/>
                    </a:lnTo>
                    <a:lnTo>
                      <a:pt x="26" y="259"/>
                    </a:lnTo>
                    <a:lnTo>
                      <a:pt x="20" y="259"/>
                    </a:lnTo>
                    <a:lnTo>
                      <a:pt x="18" y="257"/>
                    </a:lnTo>
                    <a:lnTo>
                      <a:pt x="18" y="255"/>
                    </a:lnTo>
                    <a:lnTo>
                      <a:pt x="12" y="259"/>
                    </a:lnTo>
                    <a:lnTo>
                      <a:pt x="12" y="257"/>
                    </a:lnTo>
                    <a:lnTo>
                      <a:pt x="8" y="255"/>
                    </a:lnTo>
                    <a:lnTo>
                      <a:pt x="6" y="255"/>
                    </a:lnTo>
                    <a:lnTo>
                      <a:pt x="2" y="259"/>
                    </a:lnTo>
                    <a:lnTo>
                      <a:pt x="2" y="261"/>
                    </a:lnTo>
                    <a:lnTo>
                      <a:pt x="4" y="263"/>
                    </a:lnTo>
                    <a:lnTo>
                      <a:pt x="0" y="265"/>
                    </a:lnTo>
                    <a:lnTo>
                      <a:pt x="8" y="265"/>
                    </a:lnTo>
                    <a:lnTo>
                      <a:pt x="6" y="267"/>
                    </a:lnTo>
                    <a:lnTo>
                      <a:pt x="6" y="275"/>
                    </a:lnTo>
                    <a:lnTo>
                      <a:pt x="8" y="280"/>
                    </a:lnTo>
                    <a:lnTo>
                      <a:pt x="12" y="282"/>
                    </a:lnTo>
                    <a:lnTo>
                      <a:pt x="16" y="284"/>
                    </a:lnTo>
                    <a:lnTo>
                      <a:pt x="29" y="284"/>
                    </a:lnTo>
                    <a:lnTo>
                      <a:pt x="33" y="282"/>
                    </a:lnTo>
                    <a:lnTo>
                      <a:pt x="37" y="275"/>
                    </a:lnTo>
                    <a:lnTo>
                      <a:pt x="39" y="275"/>
                    </a:lnTo>
                    <a:lnTo>
                      <a:pt x="41" y="277"/>
                    </a:lnTo>
                    <a:lnTo>
                      <a:pt x="41" y="280"/>
                    </a:lnTo>
                    <a:lnTo>
                      <a:pt x="39" y="284"/>
                    </a:lnTo>
                    <a:lnTo>
                      <a:pt x="35" y="288"/>
                    </a:lnTo>
                    <a:lnTo>
                      <a:pt x="29" y="292"/>
                    </a:lnTo>
                    <a:lnTo>
                      <a:pt x="26" y="292"/>
                    </a:lnTo>
                    <a:lnTo>
                      <a:pt x="22" y="292"/>
                    </a:lnTo>
                    <a:lnTo>
                      <a:pt x="18" y="294"/>
                    </a:lnTo>
                    <a:lnTo>
                      <a:pt x="14" y="296"/>
                    </a:lnTo>
                    <a:lnTo>
                      <a:pt x="12" y="298"/>
                    </a:lnTo>
                    <a:lnTo>
                      <a:pt x="10" y="298"/>
                    </a:lnTo>
                    <a:lnTo>
                      <a:pt x="12" y="306"/>
                    </a:lnTo>
                    <a:lnTo>
                      <a:pt x="16" y="306"/>
                    </a:lnTo>
                    <a:lnTo>
                      <a:pt x="18" y="311"/>
                    </a:lnTo>
                    <a:lnTo>
                      <a:pt x="22" y="315"/>
                    </a:lnTo>
                    <a:lnTo>
                      <a:pt x="26" y="317"/>
                    </a:lnTo>
                    <a:lnTo>
                      <a:pt x="33" y="323"/>
                    </a:lnTo>
                    <a:lnTo>
                      <a:pt x="39" y="329"/>
                    </a:lnTo>
                    <a:lnTo>
                      <a:pt x="49" y="333"/>
                    </a:lnTo>
                    <a:lnTo>
                      <a:pt x="60" y="331"/>
                    </a:lnTo>
                    <a:lnTo>
                      <a:pt x="66" y="327"/>
                    </a:lnTo>
                    <a:lnTo>
                      <a:pt x="72" y="321"/>
                    </a:lnTo>
                    <a:lnTo>
                      <a:pt x="74" y="315"/>
                    </a:lnTo>
                    <a:lnTo>
                      <a:pt x="74" y="306"/>
                    </a:lnTo>
                    <a:lnTo>
                      <a:pt x="76" y="304"/>
                    </a:lnTo>
                    <a:lnTo>
                      <a:pt x="78" y="300"/>
                    </a:lnTo>
                    <a:lnTo>
                      <a:pt x="80" y="298"/>
                    </a:lnTo>
                    <a:lnTo>
                      <a:pt x="80" y="296"/>
                    </a:lnTo>
                    <a:lnTo>
                      <a:pt x="84" y="296"/>
                    </a:lnTo>
                    <a:lnTo>
                      <a:pt x="87" y="294"/>
                    </a:lnTo>
                    <a:lnTo>
                      <a:pt x="87" y="294"/>
                    </a:lnTo>
                    <a:lnTo>
                      <a:pt x="89" y="296"/>
                    </a:lnTo>
                    <a:lnTo>
                      <a:pt x="89" y="298"/>
                    </a:lnTo>
                    <a:lnTo>
                      <a:pt x="87" y="302"/>
                    </a:lnTo>
                    <a:lnTo>
                      <a:pt x="82" y="306"/>
                    </a:lnTo>
                    <a:lnTo>
                      <a:pt x="80" y="311"/>
                    </a:lnTo>
                    <a:lnTo>
                      <a:pt x="78" y="315"/>
                    </a:lnTo>
                    <a:lnTo>
                      <a:pt x="78" y="317"/>
                    </a:lnTo>
                    <a:lnTo>
                      <a:pt x="80" y="321"/>
                    </a:lnTo>
                    <a:lnTo>
                      <a:pt x="82" y="323"/>
                    </a:lnTo>
                    <a:lnTo>
                      <a:pt x="84" y="323"/>
                    </a:lnTo>
                    <a:lnTo>
                      <a:pt x="87" y="325"/>
                    </a:lnTo>
                    <a:lnTo>
                      <a:pt x="87" y="329"/>
                    </a:lnTo>
                    <a:lnTo>
                      <a:pt x="87" y="338"/>
                    </a:lnTo>
                    <a:lnTo>
                      <a:pt x="84" y="350"/>
                    </a:lnTo>
                    <a:lnTo>
                      <a:pt x="82" y="364"/>
                    </a:lnTo>
                    <a:lnTo>
                      <a:pt x="84" y="381"/>
                    </a:lnTo>
                    <a:lnTo>
                      <a:pt x="87" y="393"/>
                    </a:lnTo>
                    <a:lnTo>
                      <a:pt x="95" y="418"/>
                    </a:lnTo>
                    <a:lnTo>
                      <a:pt x="99" y="424"/>
                    </a:lnTo>
                    <a:lnTo>
                      <a:pt x="99" y="435"/>
                    </a:lnTo>
                    <a:lnTo>
                      <a:pt x="103" y="441"/>
                    </a:lnTo>
                    <a:lnTo>
                      <a:pt x="105" y="443"/>
                    </a:lnTo>
                    <a:lnTo>
                      <a:pt x="107" y="443"/>
                    </a:lnTo>
                    <a:lnTo>
                      <a:pt x="109" y="445"/>
                    </a:lnTo>
                    <a:lnTo>
                      <a:pt x="111" y="445"/>
                    </a:lnTo>
                    <a:lnTo>
                      <a:pt x="111" y="447"/>
                    </a:lnTo>
                    <a:lnTo>
                      <a:pt x="113" y="451"/>
                    </a:lnTo>
                    <a:lnTo>
                      <a:pt x="113" y="456"/>
                    </a:lnTo>
                    <a:lnTo>
                      <a:pt x="118" y="466"/>
                    </a:lnTo>
                    <a:lnTo>
                      <a:pt x="124" y="470"/>
                    </a:lnTo>
                    <a:lnTo>
                      <a:pt x="124" y="472"/>
                    </a:lnTo>
                    <a:lnTo>
                      <a:pt x="126" y="472"/>
                    </a:lnTo>
                    <a:lnTo>
                      <a:pt x="126" y="476"/>
                    </a:lnTo>
                    <a:lnTo>
                      <a:pt x="128" y="487"/>
                    </a:lnTo>
                    <a:lnTo>
                      <a:pt x="130" y="499"/>
                    </a:lnTo>
                    <a:lnTo>
                      <a:pt x="132" y="511"/>
                    </a:lnTo>
                    <a:lnTo>
                      <a:pt x="136" y="520"/>
                    </a:lnTo>
                    <a:lnTo>
                      <a:pt x="142" y="530"/>
                    </a:lnTo>
                    <a:lnTo>
                      <a:pt x="149" y="538"/>
                    </a:lnTo>
                    <a:lnTo>
                      <a:pt x="151" y="545"/>
                    </a:lnTo>
                    <a:lnTo>
                      <a:pt x="153" y="551"/>
                    </a:lnTo>
                    <a:lnTo>
                      <a:pt x="153" y="565"/>
                    </a:lnTo>
                    <a:lnTo>
                      <a:pt x="155" y="572"/>
                    </a:lnTo>
                    <a:lnTo>
                      <a:pt x="159" y="580"/>
                    </a:lnTo>
                    <a:lnTo>
                      <a:pt x="167" y="590"/>
                    </a:lnTo>
                    <a:lnTo>
                      <a:pt x="172" y="601"/>
                    </a:lnTo>
                    <a:lnTo>
                      <a:pt x="178" y="609"/>
                    </a:lnTo>
                    <a:lnTo>
                      <a:pt x="178" y="613"/>
                    </a:lnTo>
                    <a:lnTo>
                      <a:pt x="180" y="613"/>
                    </a:lnTo>
                    <a:lnTo>
                      <a:pt x="182" y="611"/>
                    </a:lnTo>
                    <a:lnTo>
                      <a:pt x="184" y="611"/>
                    </a:lnTo>
                    <a:lnTo>
                      <a:pt x="190" y="607"/>
                    </a:lnTo>
                    <a:lnTo>
                      <a:pt x="192" y="605"/>
                    </a:lnTo>
                    <a:lnTo>
                      <a:pt x="194" y="603"/>
                    </a:lnTo>
                    <a:lnTo>
                      <a:pt x="194" y="592"/>
                    </a:lnTo>
                    <a:lnTo>
                      <a:pt x="194" y="590"/>
                    </a:lnTo>
                    <a:lnTo>
                      <a:pt x="198" y="588"/>
                    </a:lnTo>
                    <a:lnTo>
                      <a:pt x="198" y="588"/>
                    </a:lnTo>
                    <a:lnTo>
                      <a:pt x="201" y="590"/>
                    </a:lnTo>
                    <a:lnTo>
                      <a:pt x="205" y="590"/>
                    </a:lnTo>
                    <a:lnTo>
                      <a:pt x="207" y="588"/>
                    </a:lnTo>
                    <a:lnTo>
                      <a:pt x="211" y="586"/>
                    </a:lnTo>
                    <a:lnTo>
                      <a:pt x="211" y="584"/>
                    </a:lnTo>
                    <a:lnTo>
                      <a:pt x="215" y="582"/>
                    </a:lnTo>
                    <a:lnTo>
                      <a:pt x="211" y="582"/>
                    </a:lnTo>
                    <a:lnTo>
                      <a:pt x="211" y="582"/>
                    </a:lnTo>
                    <a:lnTo>
                      <a:pt x="211" y="578"/>
                    </a:lnTo>
                    <a:lnTo>
                      <a:pt x="211" y="574"/>
                    </a:lnTo>
                    <a:lnTo>
                      <a:pt x="213" y="569"/>
                    </a:lnTo>
                    <a:lnTo>
                      <a:pt x="225" y="563"/>
                    </a:lnTo>
                    <a:lnTo>
                      <a:pt x="227" y="559"/>
                    </a:lnTo>
                    <a:lnTo>
                      <a:pt x="227" y="557"/>
                    </a:lnTo>
                    <a:lnTo>
                      <a:pt x="225" y="553"/>
                    </a:lnTo>
                    <a:lnTo>
                      <a:pt x="225" y="549"/>
                    </a:lnTo>
                    <a:lnTo>
                      <a:pt x="223" y="538"/>
                    </a:lnTo>
                    <a:lnTo>
                      <a:pt x="223" y="520"/>
                    </a:lnTo>
                    <a:lnTo>
                      <a:pt x="225" y="516"/>
                    </a:lnTo>
                    <a:lnTo>
                      <a:pt x="225" y="514"/>
                    </a:lnTo>
                    <a:lnTo>
                      <a:pt x="225" y="511"/>
                    </a:lnTo>
                    <a:lnTo>
                      <a:pt x="225" y="507"/>
                    </a:lnTo>
                    <a:lnTo>
                      <a:pt x="227" y="503"/>
                    </a:lnTo>
                    <a:lnTo>
                      <a:pt x="227" y="491"/>
                    </a:lnTo>
                    <a:lnTo>
                      <a:pt x="225" y="485"/>
                    </a:lnTo>
                    <a:lnTo>
                      <a:pt x="221" y="480"/>
                    </a:lnTo>
                    <a:lnTo>
                      <a:pt x="221" y="472"/>
                    </a:lnTo>
                    <a:lnTo>
                      <a:pt x="221" y="470"/>
                    </a:lnTo>
                    <a:lnTo>
                      <a:pt x="223" y="466"/>
                    </a:lnTo>
                    <a:lnTo>
                      <a:pt x="223" y="464"/>
                    </a:lnTo>
                    <a:lnTo>
                      <a:pt x="221" y="460"/>
                    </a:lnTo>
                    <a:lnTo>
                      <a:pt x="221" y="447"/>
                    </a:lnTo>
                    <a:lnTo>
                      <a:pt x="227" y="445"/>
                    </a:lnTo>
                    <a:lnTo>
                      <a:pt x="230" y="445"/>
                    </a:lnTo>
                    <a:lnTo>
                      <a:pt x="236" y="441"/>
                    </a:lnTo>
                    <a:lnTo>
                      <a:pt x="236" y="435"/>
                    </a:lnTo>
                    <a:lnTo>
                      <a:pt x="238" y="433"/>
                    </a:lnTo>
                    <a:lnTo>
                      <a:pt x="238" y="431"/>
                    </a:lnTo>
                    <a:lnTo>
                      <a:pt x="242" y="429"/>
                    </a:lnTo>
                    <a:lnTo>
                      <a:pt x="246" y="429"/>
                    </a:lnTo>
                    <a:lnTo>
                      <a:pt x="248" y="424"/>
                    </a:lnTo>
                    <a:lnTo>
                      <a:pt x="248" y="427"/>
                    </a:lnTo>
                    <a:lnTo>
                      <a:pt x="256" y="427"/>
                    </a:lnTo>
                    <a:lnTo>
                      <a:pt x="256" y="422"/>
                    </a:lnTo>
                    <a:lnTo>
                      <a:pt x="259" y="416"/>
                    </a:lnTo>
                    <a:lnTo>
                      <a:pt x="261" y="414"/>
                    </a:lnTo>
                    <a:lnTo>
                      <a:pt x="263" y="408"/>
                    </a:lnTo>
                    <a:lnTo>
                      <a:pt x="265" y="406"/>
                    </a:lnTo>
                    <a:lnTo>
                      <a:pt x="267" y="402"/>
                    </a:lnTo>
                    <a:lnTo>
                      <a:pt x="269" y="402"/>
                    </a:lnTo>
                    <a:lnTo>
                      <a:pt x="271" y="400"/>
                    </a:lnTo>
                    <a:lnTo>
                      <a:pt x="275" y="398"/>
                    </a:lnTo>
                    <a:lnTo>
                      <a:pt x="277" y="395"/>
                    </a:lnTo>
                    <a:lnTo>
                      <a:pt x="279" y="393"/>
                    </a:lnTo>
                    <a:lnTo>
                      <a:pt x="281" y="389"/>
                    </a:lnTo>
                    <a:lnTo>
                      <a:pt x="288" y="377"/>
                    </a:lnTo>
                    <a:lnTo>
                      <a:pt x="292" y="371"/>
                    </a:lnTo>
                    <a:lnTo>
                      <a:pt x="296" y="369"/>
                    </a:lnTo>
                    <a:lnTo>
                      <a:pt x="300" y="367"/>
                    </a:lnTo>
                    <a:lnTo>
                      <a:pt x="302" y="364"/>
                    </a:lnTo>
                    <a:lnTo>
                      <a:pt x="306" y="360"/>
                    </a:lnTo>
                    <a:lnTo>
                      <a:pt x="308" y="360"/>
                    </a:lnTo>
                    <a:lnTo>
                      <a:pt x="306" y="352"/>
                    </a:lnTo>
                    <a:lnTo>
                      <a:pt x="306" y="350"/>
                    </a:lnTo>
                    <a:lnTo>
                      <a:pt x="312" y="358"/>
                    </a:lnTo>
                    <a:lnTo>
                      <a:pt x="329" y="342"/>
                    </a:lnTo>
                    <a:lnTo>
                      <a:pt x="331" y="335"/>
                    </a:lnTo>
                    <a:lnTo>
                      <a:pt x="329" y="333"/>
                    </a:lnTo>
                    <a:lnTo>
                      <a:pt x="329" y="329"/>
                    </a:lnTo>
                    <a:lnTo>
                      <a:pt x="327" y="329"/>
                    </a:lnTo>
                    <a:lnTo>
                      <a:pt x="325" y="325"/>
                    </a:lnTo>
                    <a:lnTo>
                      <a:pt x="325" y="323"/>
                    </a:lnTo>
                    <a:lnTo>
                      <a:pt x="329" y="321"/>
                    </a:lnTo>
                    <a:lnTo>
                      <a:pt x="329" y="319"/>
                    </a:lnTo>
                    <a:lnTo>
                      <a:pt x="333" y="319"/>
                    </a:lnTo>
                    <a:lnTo>
                      <a:pt x="335" y="317"/>
                    </a:lnTo>
                    <a:lnTo>
                      <a:pt x="339" y="315"/>
                    </a:lnTo>
                    <a:lnTo>
                      <a:pt x="341" y="309"/>
                    </a:lnTo>
                    <a:lnTo>
                      <a:pt x="341" y="302"/>
                    </a:lnTo>
                    <a:lnTo>
                      <a:pt x="346" y="304"/>
                    </a:lnTo>
                    <a:lnTo>
                      <a:pt x="348" y="313"/>
                    </a:lnTo>
                    <a:lnTo>
                      <a:pt x="352" y="302"/>
                    </a:lnTo>
                    <a:lnTo>
                      <a:pt x="352" y="306"/>
                    </a:lnTo>
                    <a:lnTo>
                      <a:pt x="354" y="311"/>
                    </a:lnTo>
                    <a:lnTo>
                      <a:pt x="354" y="315"/>
                    </a:lnTo>
                    <a:lnTo>
                      <a:pt x="354" y="319"/>
                    </a:lnTo>
                    <a:lnTo>
                      <a:pt x="356" y="321"/>
                    </a:lnTo>
                    <a:lnTo>
                      <a:pt x="358" y="321"/>
                    </a:lnTo>
                    <a:lnTo>
                      <a:pt x="360" y="319"/>
                    </a:lnTo>
                    <a:lnTo>
                      <a:pt x="360" y="315"/>
                    </a:lnTo>
                    <a:lnTo>
                      <a:pt x="360" y="315"/>
                    </a:lnTo>
                    <a:lnTo>
                      <a:pt x="360" y="311"/>
                    </a:lnTo>
                    <a:lnTo>
                      <a:pt x="362" y="302"/>
                    </a:lnTo>
                    <a:lnTo>
                      <a:pt x="358" y="292"/>
                    </a:lnTo>
                    <a:lnTo>
                      <a:pt x="358" y="284"/>
                    </a:lnTo>
                    <a:lnTo>
                      <a:pt x="350" y="275"/>
                    </a:lnTo>
                    <a:lnTo>
                      <a:pt x="348" y="267"/>
                    </a:lnTo>
                    <a:lnTo>
                      <a:pt x="350" y="265"/>
                    </a:lnTo>
                    <a:lnTo>
                      <a:pt x="350" y="263"/>
                    </a:lnTo>
                    <a:lnTo>
                      <a:pt x="352" y="259"/>
                    </a:lnTo>
                    <a:lnTo>
                      <a:pt x="352" y="257"/>
                    </a:lnTo>
                    <a:lnTo>
                      <a:pt x="350" y="255"/>
                    </a:lnTo>
                    <a:lnTo>
                      <a:pt x="348" y="253"/>
                    </a:lnTo>
                    <a:lnTo>
                      <a:pt x="343" y="253"/>
                    </a:lnTo>
                    <a:lnTo>
                      <a:pt x="339" y="253"/>
                    </a:lnTo>
                    <a:lnTo>
                      <a:pt x="337" y="248"/>
                    </a:lnTo>
                    <a:lnTo>
                      <a:pt x="339" y="244"/>
                    </a:lnTo>
                    <a:lnTo>
                      <a:pt x="341" y="244"/>
                    </a:lnTo>
                    <a:lnTo>
                      <a:pt x="341" y="236"/>
                    </a:lnTo>
                    <a:lnTo>
                      <a:pt x="350" y="236"/>
                    </a:lnTo>
                    <a:lnTo>
                      <a:pt x="350" y="234"/>
                    </a:lnTo>
                    <a:lnTo>
                      <a:pt x="343" y="228"/>
                    </a:lnTo>
                    <a:lnTo>
                      <a:pt x="341" y="228"/>
                    </a:lnTo>
                    <a:lnTo>
                      <a:pt x="339" y="226"/>
                    </a:lnTo>
                    <a:lnTo>
                      <a:pt x="335" y="224"/>
                    </a:lnTo>
                    <a:lnTo>
                      <a:pt x="333" y="219"/>
                    </a:lnTo>
                    <a:lnTo>
                      <a:pt x="333" y="219"/>
                    </a:lnTo>
                    <a:lnTo>
                      <a:pt x="335" y="215"/>
                    </a:lnTo>
                    <a:lnTo>
                      <a:pt x="339" y="213"/>
                    </a:lnTo>
                    <a:lnTo>
                      <a:pt x="335" y="207"/>
                    </a:lnTo>
                    <a:lnTo>
                      <a:pt x="339" y="207"/>
                    </a:lnTo>
                    <a:lnTo>
                      <a:pt x="346" y="211"/>
                    </a:lnTo>
                    <a:lnTo>
                      <a:pt x="343" y="209"/>
                    </a:lnTo>
                    <a:lnTo>
                      <a:pt x="350" y="207"/>
                    </a:lnTo>
                    <a:lnTo>
                      <a:pt x="350" y="211"/>
                    </a:lnTo>
                    <a:lnTo>
                      <a:pt x="350" y="213"/>
                    </a:lnTo>
                    <a:lnTo>
                      <a:pt x="352" y="215"/>
                    </a:lnTo>
                    <a:lnTo>
                      <a:pt x="354" y="217"/>
                    </a:lnTo>
                    <a:lnTo>
                      <a:pt x="356" y="217"/>
                    </a:lnTo>
                    <a:lnTo>
                      <a:pt x="358" y="219"/>
                    </a:lnTo>
                    <a:lnTo>
                      <a:pt x="360" y="213"/>
                    </a:lnTo>
                    <a:lnTo>
                      <a:pt x="360" y="215"/>
                    </a:lnTo>
                    <a:lnTo>
                      <a:pt x="362" y="215"/>
                    </a:lnTo>
                    <a:lnTo>
                      <a:pt x="364" y="217"/>
                    </a:lnTo>
                    <a:lnTo>
                      <a:pt x="364" y="226"/>
                    </a:lnTo>
                    <a:lnTo>
                      <a:pt x="366" y="226"/>
                    </a:lnTo>
                    <a:lnTo>
                      <a:pt x="366" y="236"/>
                    </a:lnTo>
                    <a:lnTo>
                      <a:pt x="366" y="236"/>
                    </a:lnTo>
                    <a:lnTo>
                      <a:pt x="368" y="236"/>
                    </a:lnTo>
                    <a:lnTo>
                      <a:pt x="383" y="236"/>
                    </a:lnTo>
                    <a:lnTo>
                      <a:pt x="387" y="238"/>
                    </a:lnTo>
                    <a:lnTo>
                      <a:pt x="391" y="238"/>
                    </a:lnTo>
                    <a:lnTo>
                      <a:pt x="404" y="236"/>
                    </a:lnTo>
                    <a:lnTo>
                      <a:pt x="404" y="236"/>
                    </a:lnTo>
                    <a:lnTo>
                      <a:pt x="410" y="242"/>
                    </a:lnTo>
                    <a:lnTo>
                      <a:pt x="410" y="244"/>
                    </a:lnTo>
                    <a:lnTo>
                      <a:pt x="408" y="244"/>
                    </a:lnTo>
                    <a:lnTo>
                      <a:pt x="408" y="244"/>
                    </a:lnTo>
                    <a:lnTo>
                      <a:pt x="408" y="248"/>
                    </a:lnTo>
                    <a:lnTo>
                      <a:pt x="406" y="253"/>
                    </a:lnTo>
                    <a:lnTo>
                      <a:pt x="404" y="257"/>
                    </a:lnTo>
                    <a:lnTo>
                      <a:pt x="404" y="259"/>
                    </a:lnTo>
                    <a:lnTo>
                      <a:pt x="401" y="259"/>
                    </a:lnTo>
                    <a:lnTo>
                      <a:pt x="397" y="259"/>
                    </a:lnTo>
                    <a:lnTo>
                      <a:pt x="397" y="259"/>
                    </a:lnTo>
                    <a:lnTo>
                      <a:pt x="393" y="263"/>
                    </a:lnTo>
                    <a:lnTo>
                      <a:pt x="393" y="267"/>
                    </a:lnTo>
                    <a:lnTo>
                      <a:pt x="393" y="271"/>
                    </a:lnTo>
                    <a:lnTo>
                      <a:pt x="393" y="275"/>
                    </a:lnTo>
                    <a:lnTo>
                      <a:pt x="397" y="280"/>
                    </a:lnTo>
                    <a:lnTo>
                      <a:pt x="399" y="280"/>
                    </a:lnTo>
                    <a:lnTo>
                      <a:pt x="404" y="286"/>
                    </a:lnTo>
                    <a:lnTo>
                      <a:pt x="406" y="275"/>
                    </a:lnTo>
                    <a:lnTo>
                      <a:pt x="406" y="269"/>
                    </a:lnTo>
                    <a:lnTo>
                      <a:pt x="410" y="269"/>
                    </a:lnTo>
                    <a:lnTo>
                      <a:pt x="414" y="271"/>
                    </a:lnTo>
                    <a:lnTo>
                      <a:pt x="414" y="273"/>
                    </a:lnTo>
                    <a:lnTo>
                      <a:pt x="414" y="277"/>
                    </a:lnTo>
                    <a:lnTo>
                      <a:pt x="416" y="282"/>
                    </a:lnTo>
                    <a:lnTo>
                      <a:pt x="416" y="284"/>
                    </a:lnTo>
                    <a:lnTo>
                      <a:pt x="418" y="286"/>
                    </a:lnTo>
                    <a:lnTo>
                      <a:pt x="418" y="290"/>
                    </a:lnTo>
                    <a:lnTo>
                      <a:pt x="420" y="292"/>
                    </a:lnTo>
                    <a:lnTo>
                      <a:pt x="420" y="298"/>
                    </a:lnTo>
                    <a:lnTo>
                      <a:pt x="422" y="300"/>
                    </a:lnTo>
                    <a:lnTo>
                      <a:pt x="424" y="302"/>
                    </a:lnTo>
                    <a:lnTo>
                      <a:pt x="424" y="304"/>
                    </a:lnTo>
                    <a:lnTo>
                      <a:pt x="428" y="309"/>
                    </a:lnTo>
                    <a:lnTo>
                      <a:pt x="428" y="302"/>
                    </a:lnTo>
                    <a:lnTo>
                      <a:pt x="430" y="302"/>
                    </a:lnTo>
                    <a:lnTo>
                      <a:pt x="430" y="304"/>
                    </a:lnTo>
                    <a:lnTo>
                      <a:pt x="435" y="304"/>
                    </a:lnTo>
                    <a:lnTo>
                      <a:pt x="435" y="300"/>
                    </a:lnTo>
                    <a:lnTo>
                      <a:pt x="430" y="296"/>
                    </a:lnTo>
                    <a:lnTo>
                      <a:pt x="430" y="290"/>
                    </a:lnTo>
                    <a:lnTo>
                      <a:pt x="428" y="286"/>
                    </a:lnTo>
                    <a:lnTo>
                      <a:pt x="433" y="282"/>
                    </a:lnTo>
                    <a:lnTo>
                      <a:pt x="435" y="282"/>
                    </a:lnTo>
                    <a:lnTo>
                      <a:pt x="433" y="267"/>
                    </a:lnTo>
                    <a:lnTo>
                      <a:pt x="428" y="263"/>
                    </a:lnTo>
                    <a:lnTo>
                      <a:pt x="426" y="263"/>
                    </a:lnTo>
                    <a:lnTo>
                      <a:pt x="441" y="263"/>
                    </a:lnTo>
                    <a:lnTo>
                      <a:pt x="443" y="265"/>
                    </a:lnTo>
                    <a:lnTo>
                      <a:pt x="447" y="265"/>
                    </a:lnTo>
                    <a:lnTo>
                      <a:pt x="447" y="255"/>
                    </a:lnTo>
                    <a:lnTo>
                      <a:pt x="451" y="240"/>
                    </a:lnTo>
                    <a:lnTo>
                      <a:pt x="449" y="238"/>
                    </a:lnTo>
                    <a:lnTo>
                      <a:pt x="447" y="236"/>
                    </a:lnTo>
                    <a:lnTo>
                      <a:pt x="447" y="230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57" y="219"/>
                    </a:lnTo>
                    <a:lnTo>
                      <a:pt x="457" y="215"/>
                    </a:lnTo>
                    <a:lnTo>
                      <a:pt x="455" y="213"/>
                    </a:lnTo>
                    <a:lnTo>
                      <a:pt x="455" y="213"/>
                    </a:lnTo>
                    <a:lnTo>
                      <a:pt x="453" y="211"/>
                    </a:lnTo>
                    <a:lnTo>
                      <a:pt x="453" y="205"/>
                    </a:lnTo>
                    <a:lnTo>
                      <a:pt x="455" y="205"/>
                    </a:lnTo>
                    <a:lnTo>
                      <a:pt x="457" y="203"/>
                    </a:lnTo>
                    <a:lnTo>
                      <a:pt x="459" y="203"/>
                    </a:lnTo>
                    <a:lnTo>
                      <a:pt x="462" y="201"/>
                    </a:lnTo>
                    <a:lnTo>
                      <a:pt x="466" y="197"/>
                    </a:lnTo>
                    <a:lnTo>
                      <a:pt x="466" y="193"/>
                    </a:lnTo>
                    <a:lnTo>
                      <a:pt x="468" y="193"/>
                    </a:lnTo>
                    <a:lnTo>
                      <a:pt x="470" y="190"/>
                    </a:lnTo>
                    <a:lnTo>
                      <a:pt x="478" y="190"/>
                    </a:lnTo>
                    <a:lnTo>
                      <a:pt x="480" y="193"/>
                    </a:lnTo>
                    <a:lnTo>
                      <a:pt x="484" y="193"/>
                    </a:lnTo>
                    <a:lnTo>
                      <a:pt x="484" y="190"/>
                    </a:lnTo>
                    <a:lnTo>
                      <a:pt x="484" y="188"/>
                    </a:lnTo>
                    <a:lnTo>
                      <a:pt x="480" y="188"/>
                    </a:lnTo>
                    <a:lnTo>
                      <a:pt x="478" y="186"/>
                    </a:lnTo>
                    <a:lnTo>
                      <a:pt x="478" y="182"/>
                    </a:lnTo>
                    <a:lnTo>
                      <a:pt x="478" y="182"/>
                    </a:lnTo>
                    <a:lnTo>
                      <a:pt x="478" y="182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2" name="Freeform 205"/>
              <p:cNvSpPr>
                <a:spLocks noEditPoints="1"/>
              </p:cNvSpPr>
              <p:nvPr/>
            </p:nvSpPr>
            <p:spPr bwMode="auto">
              <a:xfrm>
                <a:off x="3848" y="1574"/>
                <a:ext cx="486" cy="644"/>
              </a:xfrm>
              <a:custGeom>
                <a:avLst/>
                <a:gdLst>
                  <a:gd name="T0" fmla="*/ 451 w 486"/>
                  <a:gd name="T1" fmla="*/ 493 h 644"/>
                  <a:gd name="T2" fmla="*/ 445 w 486"/>
                  <a:gd name="T3" fmla="*/ 563 h 644"/>
                  <a:gd name="T4" fmla="*/ 472 w 486"/>
                  <a:gd name="T5" fmla="*/ 642 h 644"/>
                  <a:gd name="T6" fmla="*/ 484 w 486"/>
                  <a:gd name="T7" fmla="*/ 178 h 644"/>
                  <a:gd name="T8" fmla="*/ 459 w 486"/>
                  <a:gd name="T9" fmla="*/ 153 h 644"/>
                  <a:gd name="T10" fmla="*/ 433 w 486"/>
                  <a:gd name="T11" fmla="*/ 147 h 644"/>
                  <a:gd name="T12" fmla="*/ 406 w 486"/>
                  <a:gd name="T13" fmla="*/ 178 h 644"/>
                  <a:gd name="T14" fmla="*/ 389 w 486"/>
                  <a:gd name="T15" fmla="*/ 201 h 644"/>
                  <a:gd name="T16" fmla="*/ 354 w 486"/>
                  <a:gd name="T17" fmla="*/ 201 h 644"/>
                  <a:gd name="T18" fmla="*/ 333 w 486"/>
                  <a:gd name="T19" fmla="*/ 172 h 644"/>
                  <a:gd name="T20" fmla="*/ 310 w 486"/>
                  <a:gd name="T21" fmla="*/ 207 h 644"/>
                  <a:gd name="T22" fmla="*/ 263 w 486"/>
                  <a:gd name="T23" fmla="*/ 188 h 644"/>
                  <a:gd name="T24" fmla="*/ 238 w 486"/>
                  <a:gd name="T25" fmla="*/ 186 h 644"/>
                  <a:gd name="T26" fmla="*/ 207 w 486"/>
                  <a:gd name="T27" fmla="*/ 166 h 644"/>
                  <a:gd name="T28" fmla="*/ 188 w 486"/>
                  <a:gd name="T29" fmla="*/ 137 h 644"/>
                  <a:gd name="T30" fmla="*/ 167 w 486"/>
                  <a:gd name="T31" fmla="*/ 108 h 644"/>
                  <a:gd name="T32" fmla="*/ 147 w 486"/>
                  <a:gd name="T33" fmla="*/ 81 h 644"/>
                  <a:gd name="T34" fmla="*/ 163 w 486"/>
                  <a:gd name="T35" fmla="*/ 72 h 644"/>
                  <a:gd name="T36" fmla="*/ 157 w 486"/>
                  <a:gd name="T37" fmla="*/ 39 h 644"/>
                  <a:gd name="T38" fmla="*/ 140 w 486"/>
                  <a:gd name="T39" fmla="*/ 0 h 644"/>
                  <a:gd name="T40" fmla="*/ 97 w 486"/>
                  <a:gd name="T41" fmla="*/ 25 h 644"/>
                  <a:gd name="T42" fmla="*/ 60 w 486"/>
                  <a:gd name="T43" fmla="*/ 29 h 644"/>
                  <a:gd name="T44" fmla="*/ 70 w 486"/>
                  <a:gd name="T45" fmla="*/ 56 h 644"/>
                  <a:gd name="T46" fmla="*/ 95 w 486"/>
                  <a:gd name="T47" fmla="*/ 83 h 644"/>
                  <a:gd name="T48" fmla="*/ 78 w 486"/>
                  <a:gd name="T49" fmla="*/ 128 h 644"/>
                  <a:gd name="T50" fmla="*/ 55 w 486"/>
                  <a:gd name="T51" fmla="*/ 157 h 644"/>
                  <a:gd name="T52" fmla="*/ 39 w 486"/>
                  <a:gd name="T53" fmla="*/ 178 h 644"/>
                  <a:gd name="T54" fmla="*/ 16 w 486"/>
                  <a:gd name="T55" fmla="*/ 186 h 644"/>
                  <a:gd name="T56" fmla="*/ 24 w 486"/>
                  <a:gd name="T57" fmla="*/ 219 h 644"/>
                  <a:gd name="T58" fmla="*/ 35 w 486"/>
                  <a:gd name="T59" fmla="*/ 259 h 644"/>
                  <a:gd name="T60" fmla="*/ 8 w 486"/>
                  <a:gd name="T61" fmla="*/ 255 h 644"/>
                  <a:gd name="T62" fmla="*/ 16 w 486"/>
                  <a:gd name="T63" fmla="*/ 284 h 644"/>
                  <a:gd name="T64" fmla="*/ 22 w 486"/>
                  <a:gd name="T65" fmla="*/ 292 h 644"/>
                  <a:gd name="T66" fmla="*/ 39 w 486"/>
                  <a:gd name="T67" fmla="*/ 329 h 644"/>
                  <a:gd name="T68" fmla="*/ 84 w 486"/>
                  <a:gd name="T69" fmla="*/ 296 h 644"/>
                  <a:gd name="T70" fmla="*/ 82 w 486"/>
                  <a:gd name="T71" fmla="*/ 323 h 644"/>
                  <a:gd name="T72" fmla="*/ 99 w 486"/>
                  <a:gd name="T73" fmla="*/ 435 h 644"/>
                  <a:gd name="T74" fmla="*/ 124 w 486"/>
                  <a:gd name="T75" fmla="*/ 472 h 644"/>
                  <a:gd name="T76" fmla="*/ 153 w 486"/>
                  <a:gd name="T77" fmla="*/ 565 h 644"/>
                  <a:gd name="T78" fmla="*/ 192 w 486"/>
                  <a:gd name="T79" fmla="*/ 605 h 644"/>
                  <a:gd name="T80" fmla="*/ 215 w 486"/>
                  <a:gd name="T81" fmla="*/ 582 h 644"/>
                  <a:gd name="T82" fmla="*/ 223 w 486"/>
                  <a:gd name="T83" fmla="*/ 538 h 644"/>
                  <a:gd name="T84" fmla="*/ 221 w 486"/>
                  <a:gd name="T85" fmla="*/ 470 h 644"/>
                  <a:gd name="T86" fmla="*/ 242 w 486"/>
                  <a:gd name="T87" fmla="*/ 429 h 644"/>
                  <a:gd name="T88" fmla="*/ 269 w 486"/>
                  <a:gd name="T89" fmla="*/ 402 h 644"/>
                  <a:gd name="T90" fmla="*/ 306 w 486"/>
                  <a:gd name="T91" fmla="*/ 360 h 644"/>
                  <a:gd name="T92" fmla="*/ 325 w 486"/>
                  <a:gd name="T93" fmla="*/ 323 h 644"/>
                  <a:gd name="T94" fmla="*/ 352 w 486"/>
                  <a:gd name="T95" fmla="*/ 306 h 644"/>
                  <a:gd name="T96" fmla="*/ 358 w 486"/>
                  <a:gd name="T97" fmla="*/ 292 h 644"/>
                  <a:gd name="T98" fmla="*/ 339 w 486"/>
                  <a:gd name="T99" fmla="*/ 253 h 644"/>
                  <a:gd name="T100" fmla="*/ 333 w 486"/>
                  <a:gd name="T101" fmla="*/ 219 h 644"/>
                  <a:gd name="T102" fmla="*/ 352 w 486"/>
                  <a:gd name="T103" fmla="*/ 215 h 644"/>
                  <a:gd name="T104" fmla="*/ 366 w 486"/>
                  <a:gd name="T105" fmla="*/ 236 h 644"/>
                  <a:gd name="T106" fmla="*/ 408 w 486"/>
                  <a:gd name="T107" fmla="*/ 248 h 644"/>
                  <a:gd name="T108" fmla="*/ 397 w 486"/>
                  <a:gd name="T109" fmla="*/ 280 h 644"/>
                  <a:gd name="T110" fmla="*/ 418 w 486"/>
                  <a:gd name="T111" fmla="*/ 286 h 644"/>
                  <a:gd name="T112" fmla="*/ 435 w 486"/>
                  <a:gd name="T113" fmla="*/ 304 h 644"/>
                  <a:gd name="T114" fmla="*/ 443 w 486"/>
                  <a:gd name="T115" fmla="*/ 265 h 644"/>
                  <a:gd name="T116" fmla="*/ 455 w 486"/>
                  <a:gd name="T117" fmla="*/ 213 h 644"/>
                  <a:gd name="T118" fmla="*/ 470 w 486"/>
                  <a:gd name="T119" fmla="*/ 19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6" h="644">
                    <a:moveTo>
                      <a:pt x="449" y="487"/>
                    </a:moveTo>
                    <a:lnTo>
                      <a:pt x="447" y="491"/>
                    </a:lnTo>
                    <a:lnTo>
                      <a:pt x="443" y="497"/>
                    </a:lnTo>
                    <a:lnTo>
                      <a:pt x="443" y="514"/>
                    </a:lnTo>
                    <a:lnTo>
                      <a:pt x="445" y="540"/>
                    </a:lnTo>
                    <a:lnTo>
                      <a:pt x="447" y="532"/>
                    </a:lnTo>
                    <a:lnTo>
                      <a:pt x="447" y="503"/>
                    </a:lnTo>
                    <a:lnTo>
                      <a:pt x="449" y="501"/>
                    </a:lnTo>
                    <a:lnTo>
                      <a:pt x="449" y="499"/>
                    </a:lnTo>
                    <a:lnTo>
                      <a:pt x="451" y="495"/>
                    </a:lnTo>
                    <a:lnTo>
                      <a:pt x="451" y="493"/>
                    </a:lnTo>
                    <a:lnTo>
                      <a:pt x="451" y="491"/>
                    </a:lnTo>
                    <a:lnTo>
                      <a:pt x="451" y="487"/>
                    </a:lnTo>
                    <a:lnTo>
                      <a:pt x="449" y="487"/>
                    </a:lnTo>
                    <a:lnTo>
                      <a:pt x="449" y="487"/>
                    </a:lnTo>
                    <a:lnTo>
                      <a:pt x="449" y="487"/>
                    </a:lnTo>
                    <a:close/>
                    <a:moveTo>
                      <a:pt x="447" y="553"/>
                    </a:moveTo>
                    <a:lnTo>
                      <a:pt x="445" y="553"/>
                    </a:lnTo>
                    <a:lnTo>
                      <a:pt x="443" y="557"/>
                    </a:lnTo>
                    <a:lnTo>
                      <a:pt x="443" y="559"/>
                    </a:lnTo>
                    <a:lnTo>
                      <a:pt x="445" y="561"/>
                    </a:lnTo>
                    <a:lnTo>
                      <a:pt x="445" y="563"/>
                    </a:lnTo>
                    <a:lnTo>
                      <a:pt x="447" y="565"/>
                    </a:lnTo>
                    <a:lnTo>
                      <a:pt x="447" y="563"/>
                    </a:lnTo>
                    <a:lnTo>
                      <a:pt x="447" y="553"/>
                    </a:lnTo>
                    <a:lnTo>
                      <a:pt x="447" y="553"/>
                    </a:lnTo>
                    <a:lnTo>
                      <a:pt x="447" y="553"/>
                    </a:lnTo>
                    <a:lnTo>
                      <a:pt x="447" y="553"/>
                    </a:lnTo>
                    <a:close/>
                    <a:moveTo>
                      <a:pt x="470" y="630"/>
                    </a:moveTo>
                    <a:lnTo>
                      <a:pt x="468" y="632"/>
                    </a:lnTo>
                    <a:lnTo>
                      <a:pt x="468" y="636"/>
                    </a:lnTo>
                    <a:lnTo>
                      <a:pt x="470" y="640"/>
                    </a:lnTo>
                    <a:lnTo>
                      <a:pt x="472" y="642"/>
                    </a:lnTo>
                    <a:lnTo>
                      <a:pt x="474" y="644"/>
                    </a:lnTo>
                    <a:lnTo>
                      <a:pt x="474" y="640"/>
                    </a:lnTo>
                    <a:lnTo>
                      <a:pt x="472" y="636"/>
                    </a:lnTo>
                    <a:lnTo>
                      <a:pt x="472" y="634"/>
                    </a:lnTo>
                    <a:lnTo>
                      <a:pt x="472" y="630"/>
                    </a:lnTo>
                    <a:lnTo>
                      <a:pt x="470" y="630"/>
                    </a:lnTo>
                    <a:lnTo>
                      <a:pt x="470" y="630"/>
                    </a:lnTo>
                    <a:lnTo>
                      <a:pt x="470" y="630"/>
                    </a:lnTo>
                    <a:close/>
                    <a:moveTo>
                      <a:pt x="478" y="182"/>
                    </a:moveTo>
                    <a:lnTo>
                      <a:pt x="480" y="180"/>
                    </a:lnTo>
                    <a:lnTo>
                      <a:pt x="484" y="178"/>
                    </a:lnTo>
                    <a:lnTo>
                      <a:pt x="484" y="176"/>
                    </a:lnTo>
                    <a:lnTo>
                      <a:pt x="486" y="176"/>
                    </a:lnTo>
                    <a:lnTo>
                      <a:pt x="486" y="168"/>
                    </a:lnTo>
                    <a:lnTo>
                      <a:pt x="484" y="168"/>
                    </a:lnTo>
                    <a:lnTo>
                      <a:pt x="484" y="166"/>
                    </a:lnTo>
                    <a:lnTo>
                      <a:pt x="468" y="166"/>
                    </a:lnTo>
                    <a:lnTo>
                      <a:pt x="468" y="166"/>
                    </a:lnTo>
                    <a:lnTo>
                      <a:pt x="470" y="161"/>
                    </a:lnTo>
                    <a:lnTo>
                      <a:pt x="472" y="161"/>
                    </a:lnTo>
                    <a:lnTo>
                      <a:pt x="468" y="153"/>
                    </a:lnTo>
                    <a:lnTo>
                      <a:pt x="459" y="153"/>
                    </a:lnTo>
                    <a:lnTo>
                      <a:pt x="457" y="151"/>
                    </a:lnTo>
                    <a:lnTo>
                      <a:pt x="459" y="151"/>
                    </a:lnTo>
                    <a:lnTo>
                      <a:pt x="462" y="149"/>
                    </a:lnTo>
                    <a:lnTo>
                      <a:pt x="462" y="147"/>
                    </a:lnTo>
                    <a:lnTo>
                      <a:pt x="451" y="141"/>
                    </a:lnTo>
                    <a:lnTo>
                      <a:pt x="449" y="145"/>
                    </a:lnTo>
                    <a:lnTo>
                      <a:pt x="449" y="151"/>
                    </a:lnTo>
                    <a:lnTo>
                      <a:pt x="445" y="151"/>
                    </a:lnTo>
                    <a:lnTo>
                      <a:pt x="441" y="149"/>
                    </a:lnTo>
                    <a:lnTo>
                      <a:pt x="437" y="147"/>
                    </a:lnTo>
                    <a:lnTo>
                      <a:pt x="433" y="147"/>
                    </a:lnTo>
                    <a:lnTo>
                      <a:pt x="430" y="149"/>
                    </a:lnTo>
                    <a:lnTo>
                      <a:pt x="426" y="151"/>
                    </a:lnTo>
                    <a:lnTo>
                      <a:pt x="420" y="157"/>
                    </a:lnTo>
                    <a:lnTo>
                      <a:pt x="412" y="157"/>
                    </a:lnTo>
                    <a:lnTo>
                      <a:pt x="412" y="159"/>
                    </a:lnTo>
                    <a:lnTo>
                      <a:pt x="414" y="161"/>
                    </a:lnTo>
                    <a:lnTo>
                      <a:pt x="414" y="168"/>
                    </a:lnTo>
                    <a:lnTo>
                      <a:pt x="412" y="170"/>
                    </a:lnTo>
                    <a:lnTo>
                      <a:pt x="404" y="170"/>
                    </a:lnTo>
                    <a:lnTo>
                      <a:pt x="406" y="174"/>
                    </a:lnTo>
                    <a:lnTo>
                      <a:pt x="406" y="178"/>
                    </a:lnTo>
                    <a:lnTo>
                      <a:pt x="404" y="180"/>
                    </a:lnTo>
                    <a:lnTo>
                      <a:pt x="389" y="180"/>
                    </a:lnTo>
                    <a:lnTo>
                      <a:pt x="389" y="186"/>
                    </a:lnTo>
                    <a:lnTo>
                      <a:pt x="391" y="188"/>
                    </a:lnTo>
                    <a:lnTo>
                      <a:pt x="397" y="188"/>
                    </a:lnTo>
                    <a:lnTo>
                      <a:pt x="397" y="195"/>
                    </a:lnTo>
                    <a:lnTo>
                      <a:pt x="399" y="197"/>
                    </a:lnTo>
                    <a:lnTo>
                      <a:pt x="399" y="199"/>
                    </a:lnTo>
                    <a:lnTo>
                      <a:pt x="393" y="203"/>
                    </a:lnTo>
                    <a:lnTo>
                      <a:pt x="391" y="203"/>
                    </a:lnTo>
                    <a:lnTo>
                      <a:pt x="389" y="201"/>
                    </a:lnTo>
                    <a:lnTo>
                      <a:pt x="387" y="201"/>
                    </a:lnTo>
                    <a:lnTo>
                      <a:pt x="383" y="203"/>
                    </a:lnTo>
                    <a:lnTo>
                      <a:pt x="377" y="203"/>
                    </a:lnTo>
                    <a:lnTo>
                      <a:pt x="372" y="201"/>
                    </a:lnTo>
                    <a:lnTo>
                      <a:pt x="368" y="201"/>
                    </a:lnTo>
                    <a:lnTo>
                      <a:pt x="366" y="203"/>
                    </a:lnTo>
                    <a:lnTo>
                      <a:pt x="364" y="205"/>
                    </a:lnTo>
                    <a:lnTo>
                      <a:pt x="358" y="205"/>
                    </a:lnTo>
                    <a:lnTo>
                      <a:pt x="354" y="201"/>
                    </a:lnTo>
                    <a:lnTo>
                      <a:pt x="354" y="199"/>
                    </a:lnTo>
                    <a:lnTo>
                      <a:pt x="354" y="201"/>
                    </a:lnTo>
                    <a:lnTo>
                      <a:pt x="352" y="201"/>
                    </a:lnTo>
                    <a:lnTo>
                      <a:pt x="346" y="197"/>
                    </a:lnTo>
                    <a:lnTo>
                      <a:pt x="341" y="193"/>
                    </a:lnTo>
                    <a:lnTo>
                      <a:pt x="341" y="188"/>
                    </a:lnTo>
                    <a:lnTo>
                      <a:pt x="343" y="188"/>
                    </a:lnTo>
                    <a:lnTo>
                      <a:pt x="341" y="188"/>
                    </a:lnTo>
                    <a:lnTo>
                      <a:pt x="339" y="188"/>
                    </a:lnTo>
                    <a:lnTo>
                      <a:pt x="339" y="174"/>
                    </a:lnTo>
                    <a:lnTo>
                      <a:pt x="339" y="174"/>
                    </a:lnTo>
                    <a:lnTo>
                      <a:pt x="335" y="172"/>
                    </a:lnTo>
                    <a:lnTo>
                      <a:pt x="333" y="172"/>
                    </a:lnTo>
                    <a:lnTo>
                      <a:pt x="329" y="174"/>
                    </a:lnTo>
                    <a:lnTo>
                      <a:pt x="327" y="176"/>
                    </a:lnTo>
                    <a:lnTo>
                      <a:pt x="329" y="180"/>
                    </a:lnTo>
                    <a:lnTo>
                      <a:pt x="329" y="195"/>
                    </a:lnTo>
                    <a:lnTo>
                      <a:pt x="333" y="201"/>
                    </a:lnTo>
                    <a:lnTo>
                      <a:pt x="333" y="211"/>
                    </a:lnTo>
                    <a:lnTo>
                      <a:pt x="317" y="211"/>
                    </a:lnTo>
                    <a:lnTo>
                      <a:pt x="317" y="207"/>
                    </a:lnTo>
                    <a:lnTo>
                      <a:pt x="314" y="205"/>
                    </a:lnTo>
                    <a:lnTo>
                      <a:pt x="312" y="205"/>
                    </a:lnTo>
                    <a:lnTo>
                      <a:pt x="310" y="207"/>
                    </a:lnTo>
                    <a:lnTo>
                      <a:pt x="308" y="211"/>
                    </a:lnTo>
                    <a:lnTo>
                      <a:pt x="306" y="207"/>
                    </a:lnTo>
                    <a:lnTo>
                      <a:pt x="304" y="205"/>
                    </a:lnTo>
                    <a:lnTo>
                      <a:pt x="300" y="205"/>
                    </a:lnTo>
                    <a:lnTo>
                      <a:pt x="296" y="205"/>
                    </a:lnTo>
                    <a:lnTo>
                      <a:pt x="294" y="205"/>
                    </a:lnTo>
                    <a:lnTo>
                      <a:pt x="285" y="201"/>
                    </a:lnTo>
                    <a:lnTo>
                      <a:pt x="281" y="205"/>
                    </a:lnTo>
                    <a:lnTo>
                      <a:pt x="269" y="188"/>
                    </a:lnTo>
                    <a:lnTo>
                      <a:pt x="263" y="188"/>
                    </a:lnTo>
                    <a:lnTo>
                      <a:pt x="263" y="188"/>
                    </a:lnTo>
                    <a:lnTo>
                      <a:pt x="259" y="184"/>
                    </a:lnTo>
                    <a:lnTo>
                      <a:pt x="259" y="184"/>
                    </a:lnTo>
                    <a:lnTo>
                      <a:pt x="256" y="186"/>
                    </a:lnTo>
                    <a:lnTo>
                      <a:pt x="256" y="190"/>
                    </a:lnTo>
                    <a:lnTo>
                      <a:pt x="256" y="188"/>
                    </a:lnTo>
                    <a:lnTo>
                      <a:pt x="254" y="188"/>
                    </a:lnTo>
                    <a:lnTo>
                      <a:pt x="250" y="188"/>
                    </a:lnTo>
                    <a:lnTo>
                      <a:pt x="248" y="190"/>
                    </a:lnTo>
                    <a:lnTo>
                      <a:pt x="246" y="188"/>
                    </a:lnTo>
                    <a:lnTo>
                      <a:pt x="244" y="186"/>
                    </a:lnTo>
                    <a:lnTo>
                      <a:pt x="238" y="186"/>
                    </a:lnTo>
                    <a:lnTo>
                      <a:pt x="238" y="184"/>
                    </a:lnTo>
                    <a:lnTo>
                      <a:pt x="238" y="180"/>
                    </a:lnTo>
                    <a:lnTo>
                      <a:pt x="234" y="180"/>
                    </a:lnTo>
                    <a:lnTo>
                      <a:pt x="232" y="182"/>
                    </a:lnTo>
                    <a:lnTo>
                      <a:pt x="227" y="182"/>
                    </a:lnTo>
                    <a:lnTo>
                      <a:pt x="225" y="180"/>
                    </a:lnTo>
                    <a:lnTo>
                      <a:pt x="225" y="178"/>
                    </a:lnTo>
                    <a:lnTo>
                      <a:pt x="223" y="176"/>
                    </a:lnTo>
                    <a:lnTo>
                      <a:pt x="221" y="176"/>
                    </a:lnTo>
                    <a:lnTo>
                      <a:pt x="211" y="172"/>
                    </a:lnTo>
                    <a:lnTo>
                      <a:pt x="207" y="166"/>
                    </a:lnTo>
                    <a:lnTo>
                      <a:pt x="201" y="166"/>
                    </a:lnTo>
                    <a:lnTo>
                      <a:pt x="196" y="159"/>
                    </a:lnTo>
                    <a:lnTo>
                      <a:pt x="194" y="161"/>
                    </a:lnTo>
                    <a:lnTo>
                      <a:pt x="186" y="153"/>
                    </a:lnTo>
                    <a:lnTo>
                      <a:pt x="186" y="149"/>
                    </a:lnTo>
                    <a:lnTo>
                      <a:pt x="188" y="147"/>
                    </a:lnTo>
                    <a:lnTo>
                      <a:pt x="190" y="147"/>
                    </a:lnTo>
                    <a:lnTo>
                      <a:pt x="188" y="143"/>
                    </a:lnTo>
                    <a:lnTo>
                      <a:pt x="188" y="141"/>
                    </a:lnTo>
                    <a:lnTo>
                      <a:pt x="188" y="141"/>
                    </a:lnTo>
                    <a:lnTo>
                      <a:pt x="188" y="137"/>
                    </a:lnTo>
                    <a:lnTo>
                      <a:pt x="194" y="130"/>
                    </a:lnTo>
                    <a:lnTo>
                      <a:pt x="194" y="124"/>
                    </a:lnTo>
                    <a:lnTo>
                      <a:pt x="188" y="118"/>
                    </a:lnTo>
                    <a:lnTo>
                      <a:pt x="186" y="118"/>
                    </a:lnTo>
                    <a:lnTo>
                      <a:pt x="184" y="118"/>
                    </a:lnTo>
                    <a:lnTo>
                      <a:pt x="184" y="112"/>
                    </a:lnTo>
                    <a:lnTo>
                      <a:pt x="178" y="114"/>
                    </a:lnTo>
                    <a:lnTo>
                      <a:pt x="174" y="110"/>
                    </a:lnTo>
                    <a:lnTo>
                      <a:pt x="172" y="110"/>
                    </a:lnTo>
                    <a:lnTo>
                      <a:pt x="172" y="108"/>
                    </a:lnTo>
                    <a:lnTo>
                      <a:pt x="167" y="108"/>
                    </a:lnTo>
                    <a:lnTo>
                      <a:pt x="165" y="106"/>
                    </a:lnTo>
                    <a:lnTo>
                      <a:pt x="161" y="101"/>
                    </a:lnTo>
                    <a:lnTo>
                      <a:pt x="161" y="99"/>
                    </a:lnTo>
                    <a:lnTo>
                      <a:pt x="153" y="99"/>
                    </a:lnTo>
                    <a:lnTo>
                      <a:pt x="151" y="97"/>
                    </a:lnTo>
                    <a:lnTo>
                      <a:pt x="151" y="93"/>
                    </a:lnTo>
                    <a:lnTo>
                      <a:pt x="153" y="91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9" y="85"/>
                    </a:lnTo>
                    <a:lnTo>
                      <a:pt x="147" y="81"/>
                    </a:lnTo>
                    <a:lnTo>
                      <a:pt x="145" y="79"/>
                    </a:lnTo>
                    <a:lnTo>
                      <a:pt x="145" y="74"/>
                    </a:lnTo>
                    <a:lnTo>
                      <a:pt x="147" y="74"/>
                    </a:lnTo>
                    <a:lnTo>
                      <a:pt x="149" y="72"/>
                    </a:lnTo>
                    <a:lnTo>
                      <a:pt x="151" y="72"/>
                    </a:lnTo>
                    <a:lnTo>
                      <a:pt x="151" y="79"/>
                    </a:lnTo>
                    <a:lnTo>
                      <a:pt x="155" y="81"/>
                    </a:lnTo>
                    <a:lnTo>
                      <a:pt x="157" y="77"/>
                    </a:lnTo>
                    <a:lnTo>
                      <a:pt x="159" y="77"/>
                    </a:lnTo>
                    <a:lnTo>
                      <a:pt x="161" y="74"/>
                    </a:lnTo>
                    <a:lnTo>
                      <a:pt x="163" y="72"/>
                    </a:lnTo>
                    <a:lnTo>
                      <a:pt x="163" y="70"/>
                    </a:lnTo>
                    <a:lnTo>
                      <a:pt x="159" y="64"/>
                    </a:lnTo>
                    <a:lnTo>
                      <a:pt x="157" y="62"/>
                    </a:lnTo>
                    <a:lnTo>
                      <a:pt x="157" y="60"/>
                    </a:lnTo>
                    <a:lnTo>
                      <a:pt x="153" y="60"/>
                    </a:lnTo>
                    <a:lnTo>
                      <a:pt x="147" y="56"/>
                    </a:lnTo>
                    <a:lnTo>
                      <a:pt x="147" y="50"/>
                    </a:lnTo>
                    <a:lnTo>
                      <a:pt x="151" y="48"/>
                    </a:lnTo>
                    <a:lnTo>
                      <a:pt x="147" y="41"/>
                    </a:lnTo>
                    <a:lnTo>
                      <a:pt x="155" y="41"/>
                    </a:lnTo>
                    <a:lnTo>
                      <a:pt x="157" y="39"/>
                    </a:lnTo>
                    <a:lnTo>
                      <a:pt x="159" y="37"/>
                    </a:lnTo>
                    <a:lnTo>
                      <a:pt x="159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61" y="27"/>
                    </a:lnTo>
                    <a:lnTo>
                      <a:pt x="163" y="25"/>
                    </a:lnTo>
                    <a:lnTo>
                      <a:pt x="163" y="8"/>
                    </a:lnTo>
                    <a:lnTo>
                      <a:pt x="153" y="8"/>
                    </a:lnTo>
                    <a:lnTo>
                      <a:pt x="147" y="2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4" y="2"/>
                    </a:lnTo>
                    <a:lnTo>
                      <a:pt x="130" y="4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8"/>
                    </a:lnTo>
                    <a:lnTo>
                      <a:pt x="113" y="19"/>
                    </a:lnTo>
                    <a:lnTo>
                      <a:pt x="107" y="21"/>
                    </a:lnTo>
                    <a:lnTo>
                      <a:pt x="107" y="25"/>
                    </a:lnTo>
                    <a:lnTo>
                      <a:pt x="101" y="25"/>
                    </a:lnTo>
                    <a:lnTo>
                      <a:pt x="99" y="27"/>
                    </a:lnTo>
                    <a:lnTo>
                      <a:pt x="97" y="25"/>
                    </a:lnTo>
                    <a:lnTo>
                      <a:pt x="97" y="27"/>
                    </a:lnTo>
                    <a:lnTo>
                      <a:pt x="93" y="29"/>
                    </a:lnTo>
                    <a:lnTo>
                      <a:pt x="93" y="31"/>
                    </a:lnTo>
                    <a:lnTo>
                      <a:pt x="89" y="31"/>
                    </a:lnTo>
                    <a:lnTo>
                      <a:pt x="87" y="31"/>
                    </a:lnTo>
                    <a:lnTo>
                      <a:pt x="87" y="29"/>
                    </a:lnTo>
                    <a:lnTo>
                      <a:pt x="84" y="27"/>
                    </a:lnTo>
                    <a:lnTo>
                      <a:pt x="80" y="27"/>
                    </a:lnTo>
                    <a:lnTo>
                      <a:pt x="76" y="25"/>
                    </a:lnTo>
                    <a:lnTo>
                      <a:pt x="66" y="25"/>
                    </a:lnTo>
                    <a:lnTo>
                      <a:pt x="60" y="29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64" y="39"/>
                    </a:lnTo>
                    <a:lnTo>
                      <a:pt x="62" y="41"/>
                    </a:lnTo>
                    <a:lnTo>
                      <a:pt x="70" y="43"/>
                    </a:lnTo>
                    <a:lnTo>
                      <a:pt x="68" y="45"/>
                    </a:lnTo>
                    <a:lnTo>
                      <a:pt x="66" y="48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68" y="60"/>
                    </a:lnTo>
                    <a:lnTo>
                      <a:pt x="68" y="62"/>
                    </a:lnTo>
                    <a:lnTo>
                      <a:pt x="72" y="62"/>
                    </a:lnTo>
                    <a:lnTo>
                      <a:pt x="76" y="68"/>
                    </a:lnTo>
                    <a:lnTo>
                      <a:pt x="80" y="68"/>
                    </a:lnTo>
                    <a:lnTo>
                      <a:pt x="80" y="79"/>
                    </a:lnTo>
                    <a:lnTo>
                      <a:pt x="91" y="79"/>
                    </a:lnTo>
                    <a:lnTo>
                      <a:pt x="93" y="79"/>
                    </a:lnTo>
                    <a:lnTo>
                      <a:pt x="95" y="81"/>
                    </a:lnTo>
                    <a:lnTo>
                      <a:pt x="95" y="83"/>
                    </a:lnTo>
                    <a:lnTo>
                      <a:pt x="93" y="85"/>
                    </a:lnTo>
                    <a:lnTo>
                      <a:pt x="87" y="87"/>
                    </a:lnTo>
                    <a:lnTo>
                      <a:pt x="84" y="87"/>
                    </a:lnTo>
                    <a:lnTo>
                      <a:pt x="82" y="89"/>
                    </a:lnTo>
                    <a:lnTo>
                      <a:pt x="82" y="99"/>
                    </a:lnTo>
                    <a:lnTo>
                      <a:pt x="84" y="101"/>
                    </a:lnTo>
                    <a:lnTo>
                      <a:pt x="87" y="106"/>
                    </a:lnTo>
                    <a:lnTo>
                      <a:pt x="87" y="108"/>
                    </a:lnTo>
                    <a:lnTo>
                      <a:pt x="80" y="112"/>
                    </a:lnTo>
                    <a:lnTo>
                      <a:pt x="74" y="122"/>
                    </a:lnTo>
                    <a:lnTo>
                      <a:pt x="78" y="128"/>
                    </a:lnTo>
                    <a:lnTo>
                      <a:pt x="76" y="128"/>
                    </a:lnTo>
                    <a:lnTo>
                      <a:pt x="74" y="130"/>
                    </a:lnTo>
                    <a:lnTo>
                      <a:pt x="70" y="132"/>
                    </a:lnTo>
                    <a:lnTo>
                      <a:pt x="70" y="135"/>
                    </a:lnTo>
                    <a:lnTo>
                      <a:pt x="70" y="137"/>
                    </a:lnTo>
                    <a:lnTo>
                      <a:pt x="68" y="141"/>
                    </a:lnTo>
                    <a:lnTo>
                      <a:pt x="68" y="145"/>
                    </a:lnTo>
                    <a:lnTo>
                      <a:pt x="66" y="149"/>
                    </a:lnTo>
                    <a:lnTo>
                      <a:pt x="64" y="153"/>
                    </a:lnTo>
                    <a:lnTo>
                      <a:pt x="58" y="157"/>
                    </a:lnTo>
                    <a:lnTo>
                      <a:pt x="55" y="157"/>
                    </a:lnTo>
                    <a:lnTo>
                      <a:pt x="55" y="159"/>
                    </a:lnTo>
                    <a:lnTo>
                      <a:pt x="53" y="161"/>
                    </a:lnTo>
                    <a:lnTo>
                      <a:pt x="53" y="166"/>
                    </a:lnTo>
                    <a:lnTo>
                      <a:pt x="49" y="170"/>
                    </a:lnTo>
                    <a:lnTo>
                      <a:pt x="49" y="172"/>
                    </a:lnTo>
                    <a:lnTo>
                      <a:pt x="49" y="174"/>
                    </a:lnTo>
                    <a:lnTo>
                      <a:pt x="47" y="176"/>
                    </a:lnTo>
                    <a:lnTo>
                      <a:pt x="45" y="178"/>
                    </a:lnTo>
                    <a:lnTo>
                      <a:pt x="41" y="178"/>
                    </a:lnTo>
                    <a:lnTo>
                      <a:pt x="39" y="176"/>
                    </a:lnTo>
                    <a:lnTo>
                      <a:pt x="39" y="178"/>
                    </a:lnTo>
                    <a:lnTo>
                      <a:pt x="33" y="180"/>
                    </a:lnTo>
                    <a:lnTo>
                      <a:pt x="31" y="180"/>
                    </a:lnTo>
                    <a:lnTo>
                      <a:pt x="29" y="180"/>
                    </a:lnTo>
                    <a:lnTo>
                      <a:pt x="29" y="176"/>
                    </a:lnTo>
                    <a:lnTo>
                      <a:pt x="26" y="174"/>
                    </a:lnTo>
                    <a:lnTo>
                      <a:pt x="26" y="174"/>
                    </a:lnTo>
                    <a:lnTo>
                      <a:pt x="22" y="176"/>
                    </a:lnTo>
                    <a:lnTo>
                      <a:pt x="20" y="180"/>
                    </a:lnTo>
                    <a:lnTo>
                      <a:pt x="20" y="180"/>
                    </a:lnTo>
                    <a:lnTo>
                      <a:pt x="18" y="184"/>
                    </a:lnTo>
                    <a:lnTo>
                      <a:pt x="16" y="186"/>
                    </a:lnTo>
                    <a:lnTo>
                      <a:pt x="16" y="188"/>
                    </a:lnTo>
                    <a:lnTo>
                      <a:pt x="12" y="193"/>
                    </a:lnTo>
                    <a:lnTo>
                      <a:pt x="12" y="197"/>
                    </a:lnTo>
                    <a:lnTo>
                      <a:pt x="12" y="203"/>
                    </a:lnTo>
                    <a:lnTo>
                      <a:pt x="12" y="205"/>
                    </a:lnTo>
                    <a:lnTo>
                      <a:pt x="16" y="205"/>
                    </a:lnTo>
                    <a:lnTo>
                      <a:pt x="16" y="205"/>
                    </a:lnTo>
                    <a:lnTo>
                      <a:pt x="24" y="205"/>
                    </a:lnTo>
                    <a:lnTo>
                      <a:pt x="24" y="209"/>
                    </a:lnTo>
                    <a:lnTo>
                      <a:pt x="22" y="217"/>
                    </a:lnTo>
                    <a:lnTo>
                      <a:pt x="24" y="219"/>
                    </a:lnTo>
                    <a:lnTo>
                      <a:pt x="26" y="222"/>
                    </a:lnTo>
                    <a:lnTo>
                      <a:pt x="29" y="226"/>
                    </a:lnTo>
                    <a:lnTo>
                      <a:pt x="35" y="226"/>
                    </a:lnTo>
                    <a:lnTo>
                      <a:pt x="35" y="232"/>
                    </a:lnTo>
                    <a:lnTo>
                      <a:pt x="41" y="244"/>
                    </a:lnTo>
                    <a:lnTo>
                      <a:pt x="43" y="246"/>
                    </a:lnTo>
                    <a:lnTo>
                      <a:pt x="43" y="248"/>
                    </a:lnTo>
                    <a:lnTo>
                      <a:pt x="43" y="255"/>
                    </a:lnTo>
                    <a:lnTo>
                      <a:pt x="41" y="257"/>
                    </a:lnTo>
                    <a:lnTo>
                      <a:pt x="39" y="259"/>
                    </a:lnTo>
                    <a:lnTo>
                      <a:pt x="35" y="259"/>
                    </a:lnTo>
                    <a:lnTo>
                      <a:pt x="33" y="257"/>
                    </a:lnTo>
                    <a:lnTo>
                      <a:pt x="33" y="253"/>
                    </a:lnTo>
                    <a:lnTo>
                      <a:pt x="33" y="253"/>
                    </a:lnTo>
                    <a:lnTo>
                      <a:pt x="29" y="255"/>
                    </a:lnTo>
                    <a:lnTo>
                      <a:pt x="26" y="259"/>
                    </a:lnTo>
                    <a:lnTo>
                      <a:pt x="20" y="259"/>
                    </a:lnTo>
                    <a:lnTo>
                      <a:pt x="18" y="257"/>
                    </a:lnTo>
                    <a:lnTo>
                      <a:pt x="18" y="255"/>
                    </a:lnTo>
                    <a:lnTo>
                      <a:pt x="12" y="259"/>
                    </a:lnTo>
                    <a:lnTo>
                      <a:pt x="12" y="257"/>
                    </a:lnTo>
                    <a:lnTo>
                      <a:pt x="8" y="255"/>
                    </a:lnTo>
                    <a:lnTo>
                      <a:pt x="6" y="255"/>
                    </a:lnTo>
                    <a:lnTo>
                      <a:pt x="2" y="259"/>
                    </a:lnTo>
                    <a:lnTo>
                      <a:pt x="2" y="261"/>
                    </a:lnTo>
                    <a:lnTo>
                      <a:pt x="4" y="263"/>
                    </a:lnTo>
                    <a:lnTo>
                      <a:pt x="0" y="265"/>
                    </a:lnTo>
                    <a:lnTo>
                      <a:pt x="8" y="265"/>
                    </a:lnTo>
                    <a:lnTo>
                      <a:pt x="6" y="267"/>
                    </a:lnTo>
                    <a:lnTo>
                      <a:pt x="6" y="275"/>
                    </a:lnTo>
                    <a:lnTo>
                      <a:pt x="8" y="280"/>
                    </a:lnTo>
                    <a:lnTo>
                      <a:pt x="12" y="282"/>
                    </a:lnTo>
                    <a:lnTo>
                      <a:pt x="16" y="284"/>
                    </a:lnTo>
                    <a:lnTo>
                      <a:pt x="29" y="284"/>
                    </a:lnTo>
                    <a:lnTo>
                      <a:pt x="33" y="282"/>
                    </a:lnTo>
                    <a:lnTo>
                      <a:pt x="37" y="275"/>
                    </a:lnTo>
                    <a:lnTo>
                      <a:pt x="39" y="275"/>
                    </a:lnTo>
                    <a:lnTo>
                      <a:pt x="41" y="277"/>
                    </a:lnTo>
                    <a:lnTo>
                      <a:pt x="41" y="280"/>
                    </a:lnTo>
                    <a:lnTo>
                      <a:pt x="39" y="284"/>
                    </a:lnTo>
                    <a:lnTo>
                      <a:pt x="35" y="288"/>
                    </a:lnTo>
                    <a:lnTo>
                      <a:pt x="29" y="292"/>
                    </a:lnTo>
                    <a:lnTo>
                      <a:pt x="26" y="292"/>
                    </a:lnTo>
                    <a:lnTo>
                      <a:pt x="22" y="292"/>
                    </a:lnTo>
                    <a:lnTo>
                      <a:pt x="18" y="294"/>
                    </a:lnTo>
                    <a:lnTo>
                      <a:pt x="14" y="296"/>
                    </a:lnTo>
                    <a:lnTo>
                      <a:pt x="12" y="298"/>
                    </a:lnTo>
                    <a:lnTo>
                      <a:pt x="10" y="298"/>
                    </a:lnTo>
                    <a:lnTo>
                      <a:pt x="12" y="306"/>
                    </a:lnTo>
                    <a:lnTo>
                      <a:pt x="16" y="306"/>
                    </a:lnTo>
                    <a:lnTo>
                      <a:pt x="18" y="311"/>
                    </a:lnTo>
                    <a:lnTo>
                      <a:pt x="22" y="315"/>
                    </a:lnTo>
                    <a:lnTo>
                      <a:pt x="26" y="317"/>
                    </a:lnTo>
                    <a:lnTo>
                      <a:pt x="33" y="323"/>
                    </a:lnTo>
                    <a:lnTo>
                      <a:pt x="39" y="329"/>
                    </a:lnTo>
                    <a:lnTo>
                      <a:pt x="49" y="333"/>
                    </a:lnTo>
                    <a:lnTo>
                      <a:pt x="60" y="331"/>
                    </a:lnTo>
                    <a:lnTo>
                      <a:pt x="66" y="327"/>
                    </a:lnTo>
                    <a:lnTo>
                      <a:pt x="72" y="321"/>
                    </a:lnTo>
                    <a:lnTo>
                      <a:pt x="74" y="315"/>
                    </a:lnTo>
                    <a:lnTo>
                      <a:pt x="74" y="306"/>
                    </a:lnTo>
                    <a:lnTo>
                      <a:pt x="76" y="304"/>
                    </a:lnTo>
                    <a:lnTo>
                      <a:pt x="78" y="300"/>
                    </a:lnTo>
                    <a:lnTo>
                      <a:pt x="80" y="298"/>
                    </a:lnTo>
                    <a:lnTo>
                      <a:pt x="80" y="296"/>
                    </a:lnTo>
                    <a:lnTo>
                      <a:pt x="84" y="296"/>
                    </a:lnTo>
                    <a:lnTo>
                      <a:pt x="87" y="294"/>
                    </a:lnTo>
                    <a:lnTo>
                      <a:pt x="87" y="294"/>
                    </a:lnTo>
                    <a:lnTo>
                      <a:pt x="89" y="296"/>
                    </a:lnTo>
                    <a:lnTo>
                      <a:pt x="89" y="298"/>
                    </a:lnTo>
                    <a:lnTo>
                      <a:pt x="87" y="302"/>
                    </a:lnTo>
                    <a:lnTo>
                      <a:pt x="82" y="306"/>
                    </a:lnTo>
                    <a:lnTo>
                      <a:pt x="80" y="311"/>
                    </a:lnTo>
                    <a:lnTo>
                      <a:pt x="78" y="315"/>
                    </a:lnTo>
                    <a:lnTo>
                      <a:pt x="78" y="317"/>
                    </a:lnTo>
                    <a:lnTo>
                      <a:pt x="80" y="321"/>
                    </a:lnTo>
                    <a:lnTo>
                      <a:pt x="82" y="323"/>
                    </a:lnTo>
                    <a:lnTo>
                      <a:pt x="84" y="323"/>
                    </a:lnTo>
                    <a:lnTo>
                      <a:pt x="87" y="325"/>
                    </a:lnTo>
                    <a:lnTo>
                      <a:pt x="87" y="329"/>
                    </a:lnTo>
                    <a:lnTo>
                      <a:pt x="87" y="338"/>
                    </a:lnTo>
                    <a:lnTo>
                      <a:pt x="84" y="350"/>
                    </a:lnTo>
                    <a:lnTo>
                      <a:pt x="82" y="364"/>
                    </a:lnTo>
                    <a:lnTo>
                      <a:pt x="84" y="381"/>
                    </a:lnTo>
                    <a:lnTo>
                      <a:pt x="87" y="393"/>
                    </a:lnTo>
                    <a:lnTo>
                      <a:pt x="95" y="418"/>
                    </a:lnTo>
                    <a:lnTo>
                      <a:pt x="99" y="424"/>
                    </a:lnTo>
                    <a:lnTo>
                      <a:pt x="99" y="435"/>
                    </a:lnTo>
                    <a:lnTo>
                      <a:pt x="103" y="441"/>
                    </a:lnTo>
                    <a:lnTo>
                      <a:pt x="105" y="443"/>
                    </a:lnTo>
                    <a:lnTo>
                      <a:pt x="107" y="443"/>
                    </a:lnTo>
                    <a:lnTo>
                      <a:pt x="109" y="445"/>
                    </a:lnTo>
                    <a:lnTo>
                      <a:pt x="111" y="445"/>
                    </a:lnTo>
                    <a:lnTo>
                      <a:pt x="111" y="447"/>
                    </a:lnTo>
                    <a:lnTo>
                      <a:pt x="113" y="451"/>
                    </a:lnTo>
                    <a:lnTo>
                      <a:pt x="113" y="456"/>
                    </a:lnTo>
                    <a:lnTo>
                      <a:pt x="118" y="466"/>
                    </a:lnTo>
                    <a:lnTo>
                      <a:pt x="124" y="470"/>
                    </a:lnTo>
                    <a:lnTo>
                      <a:pt x="124" y="472"/>
                    </a:lnTo>
                    <a:lnTo>
                      <a:pt x="126" y="472"/>
                    </a:lnTo>
                    <a:lnTo>
                      <a:pt x="126" y="476"/>
                    </a:lnTo>
                    <a:lnTo>
                      <a:pt x="128" y="487"/>
                    </a:lnTo>
                    <a:lnTo>
                      <a:pt x="130" y="499"/>
                    </a:lnTo>
                    <a:lnTo>
                      <a:pt x="132" y="511"/>
                    </a:lnTo>
                    <a:lnTo>
                      <a:pt x="136" y="520"/>
                    </a:lnTo>
                    <a:lnTo>
                      <a:pt x="142" y="530"/>
                    </a:lnTo>
                    <a:lnTo>
                      <a:pt x="149" y="538"/>
                    </a:lnTo>
                    <a:lnTo>
                      <a:pt x="151" y="545"/>
                    </a:lnTo>
                    <a:lnTo>
                      <a:pt x="153" y="551"/>
                    </a:lnTo>
                    <a:lnTo>
                      <a:pt x="153" y="565"/>
                    </a:lnTo>
                    <a:lnTo>
                      <a:pt x="155" y="572"/>
                    </a:lnTo>
                    <a:lnTo>
                      <a:pt x="159" y="580"/>
                    </a:lnTo>
                    <a:lnTo>
                      <a:pt x="167" y="590"/>
                    </a:lnTo>
                    <a:lnTo>
                      <a:pt x="172" y="601"/>
                    </a:lnTo>
                    <a:lnTo>
                      <a:pt x="178" y="609"/>
                    </a:lnTo>
                    <a:lnTo>
                      <a:pt x="178" y="613"/>
                    </a:lnTo>
                    <a:lnTo>
                      <a:pt x="180" y="613"/>
                    </a:lnTo>
                    <a:lnTo>
                      <a:pt x="182" y="611"/>
                    </a:lnTo>
                    <a:lnTo>
                      <a:pt x="184" y="611"/>
                    </a:lnTo>
                    <a:lnTo>
                      <a:pt x="190" y="607"/>
                    </a:lnTo>
                    <a:lnTo>
                      <a:pt x="192" y="605"/>
                    </a:lnTo>
                    <a:lnTo>
                      <a:pt x="194" y="603"/>
                    </a:lnTo>
                    <a:lnTo>
                      <a:pt x="194" y="592"/>
                    </a:lnTo>
                    <a:lnTo>
                      <a:pt x="194" y="590"/>
                    </a:lnTo>
                    <a:lnTo>
                      <a:pt x="198" y="588"/>
                    </a:lnTo>
                    <a:lnTo>
                      <a:pt x="198" y="588"/>
                    </a:lnTo>
                    <a:lnTo>
                      <a:pt x="201" y="590"/>
                    </a:lnTo>
                    <a:lnTo>
                      <a:pt x="205" y="590"/>
                    </a:lnTo>
                    <a:lnTo>
                      <a:pt x="207" y="588"/>
                    </a:lnTo>
                    <a:lnTo>
                      <a:pt x="211" y="586"/>
                    </a:lnTo>
                    <a:lnTo>
                      <a:pt x="211" y="584"/>
                    </a:lnTo>
                    <a:lnTo>
                      <a:pt x="215" y="582"/>
                    </a:lnTo>
                    <a:lnTo>
                      <a:pt x="211" y="582"/>
                    </a:lnTo>
                    <a:lnTo>
                      <a:pt x="211" y="582"/>
                    </a:lnTo>
                    <a:lnTo>
                      <a:pt x="211" y="578"/>
                    </a:lnTo>
                    <a:lnTo>
                      <a:pt x="211" y="574"/>
                    </a:lnTo>
                    <a:lnTo>
                      <a:pt x="213" y="569"/>
                    </a:lnTo>
                    <a:lnTo>
                      <a:pt x="225" y="563"/>
                    </a:lnTo>
                    <a:lnTo>
                      <a:pt x="227" y="559"/>
                    </a:lnTo>
                    <a:lnTo>
                      <a:pt x="227" y="557"/>
                    </a:lnTo>
                    <a:lnTo>
                      <a:pt x="225" y="553"/>
                    </a:lnTo>
                    <a:lnTo>
                      <a:pt x="225" y="549"/>
                    </a:lnTo>
                    <a:lnTo>
                      <a:pt x="223" y="538"/>
                    </a:lnTo>
                    <a:lnTo>
                      <a:pt x="223" y="520"/>
                    </a:lnTo>
                    <a:lnTo>
                      <a:pt x="225" y="516"/>
                    </a:lnTo>
                    <a:lnTo>
                      <a:pt x="225" y="514"/>
                    </a:lnTo>
                    <a:lnTo>
                      <a:pt x="225" y="511"/>
                    </a:lnTo>
                    <a:lnTo>
                      <a:pt x="225" y="507"/>
                    </a:lnTo>
                    <a:lnTo>
                      <a:pt x="227" y="503"/>
                    </a:lnTo>
                    <a:lnTo>
                      <a:pt x="227" y="491"/>
                    </a:lnTo>
                    <a:lnTo>
                      <a:pt x="225" y="485"/>
                    </a:lnTo>
                    <a:lnTo>
                      <a:pt x="221" y="480"/>
                    </a:lnTo>
                    <a:lnTo>
                      <a:pt x="221" y="472"/>
                    </a:lnTo>
                    <a:lnTo>
                      <a:pt x="221" y="470"/>
                    </a:lnTo>
                    <a:lnTo>
                      <a:pt x="223" y="466"/>
                    </a:lnTo>
                    <a:lnTo>
                      <a:pt x="223" y="464"/>
                    </a:lnTo>
                    <a:lnTo>
                      <a:pt x="221" y="460"/>
                    </a:lnTo>
                    <a:lnTo>
                      <a:pt x="221" y="447"/>
                    </a:lnTo>
                    <a:lnTo>
                      <a:pt x="227" y="445"/>
                    </a:lnTo>
                    <a:lnTo>
                      <a:pt x="230" y="445"/>
                    </a:lnTo>
                    <a:lnTo>
                      <a:pt x="236" y="441"/>
                    </a:lnTo>
                    <a:lnTo>
                      <a:pt x="236" y="435"/>
                    </a:lnTo>
                    <a:lnTo>
                      <a:pt x="238" y="433"/>
                    </a:lnTo>
                    <a:lnTo>
                      <a:pt x="238" y="431"/>
                    </a:lnTo>
                    <a:lnTo>
                      <a:pt x="242" y="429"/>
                    </a:lnTo>
                    <a:lnTo>
                      <a:pt x="246" y="429"/>
                    </a:lnTo>
                    <a:lnTo>
                      <a:pt x="248" y="424"/>
                    </a:lnTo>
                    <a:lnTo>
                      <a:pt x="248" y="427"/>
                    </a:lnTo>
                    <a:lnTo>
                      <a:pt x="256" y="427"/>
                    </a:lnTo>
                    <a:lnTo>
                      <a:pt x="256" y="422"/>
                    </a:lnTo>
                    <a:lnTo>
                      <a:pt x="259" y="416"/>
                    </a:lnTo>
                    <a:lnTo>
                      <a:pt x="261" y="414"/>
                    </a:lnTo>
                    <a:lnTo>
                      <a:pt x="263" y="408"/>
                    </a:lnTo>
                    <a:lnTo>
                      <a:pt x="265" y="406"/>
                    </a:lnTo>
                    <a:lnTo>
                      <a:pt x="267" y="402"/>
                    </a:lnTo>
                    <a:lnTo>
                      <a:pt x="269" y="402"/>
                    </a:lnTo>
                    <a:lnTo>
                      <a:pt x="271" y="400"/>
                    </a:lnTo>
                    <a:lnTo>
                      <a:pt x="275" y="398"/>
                    </a:lnTo>
                    <a:lnTo>
                      <a:pt x="277" y="395"/>
                    </a:lnTo>
                    <a:lnTo>
                      <a:pt x="279" y="393"/>
                    </a:lnTo>
                    <a:lnTo>
                      <a:pt x="281" y="389"/>
                    </a:lnTo>
                    <a:lnTo>
                      <a:pt x="288" y="377"/>
                    </a:lnTo>
                    <a:lnTo>
                      <a:pt x="292" y="371"/>
                    </a:lnTo>
                    <a:lnTo>
                      <a:pt x="296" y="369"/>
                    </a:lnTo>
                    <a:lnTo>
                      <a:pt x="300" y="367"/>
                    </a:lnTo>
                    <a:lnTo>
                      <a:pt x="302" y="364"/>
                    </a:lnTo>
                    <a:lnTo>
                      <a:pt x="306" y="360"/>
                    </a:lnTo>
                    <a:lnTo>
                      <a:pt x="308" y="360"/>
                    </a:lnTo>
                    <a:lnTo>
                      <a:pt x="306" y="352"/>
                    </a:lnTo>
                    <a:lnTo>
                      <a:pt x="306" y="350"/>
                    </a:lnTo>
                    <a:lnTo>
                      <a:pt x="312" y="358"/>
                    </a:lnTo>
                    <a:lnTo>
                      <a:pt x="329" y="342"/>
                    </a:lnTo>
                    <a:lnTo>
                      <a:pt x="331" y="335"/>
                    </a:lnTo>
                    <a:lnTo>
                      <a:pt x="329" y="333"/>
                    </a:lnTo>
                    <a:lnTo>
                      <a:pt x="329" y="329"/>
                    </a:lnTo>
                    <a:lnTo>
                      <a:pt x="327" y="329"/>
                    </a:lnTo>
                    <a:lnTo>
                      <a:pt x="325" y="325"/>
                    </a:lnTo>
                    <a:lnTo>
                      <a:pt x="325" y="323"/>
                    </a:lnTo>
                    <a:lnTo>
                      <a:pt x="329" y="321"/>
                    </a:lnTo>
                    <a:lnTo>
                      <a:pt x="329" y="319"/>
                    </a:lnTo>
                    <a:lnTo>
                      <a:pt x="333" y="319"/>
                    </a:lnTo>
                    <a:lnTo>
                      <a:pt x="335" y="317"/>
                    </a:lnTo>
                    <a:lnTo>
                      <a:pt x="339" y="315"/>
                    </a:lnTo>
                    <a:lnTo>
                      <a:pt x="341" y="309"/>
                    </a:lnTo>
                    <a:lnTo>
                      <a:pt x="341" y="302"/>
                    </a:lnTo>
                    <a:lnTo>
                      <a:pt x="346" y="304"/>
                    </a:lnTo>
                    <a:lnTo>
                      <a:pt x="348" y="313"/>
                    </a:lnTo>
                    <a:lnTo>
                      <a:pt x="352" y="302"/>
                    </a:lnTo>
                    <a:lnTo>
                      <a:pt x="352" y="306"/>
                    </a:lnTo>
                    <a:lnTo>
                      <a:pt x="354" y="311"/>
                    </a:lnTo>
                    <a:lnTo>
                      <a:pt x="354" y="315"/>
                    </a:lnTo>
                    <a:lnTo>
                      <a:pt x="354" y="319"/>
                    </a:lnTo>
                    <a:lnTo>
                      <a:pt x="356" y="321"/>
                    </a:lnTo>
                    <a:lnTo>
                      <a:pt x="358" y="321"/>
                    </a:lnTo>
                    <a:lnTo>
                      <a:pt x="360" y="319"/>
                    </a:lnTo>
                    <a:lnTo>
                      <a:pt x="360" y="315"/>
                    </a:lnTo>
                    <a:lnTo>
                      <a:pt x="360" y="315"/>
                    </a:lnTo>
                    <a:lnTo>
                      <a:pt x="360" y="311"/>
                    </a:lnTo>
                    <a:lnTo>
                      <a:pt x="362" y="302"/>
                    </a:lnTo>
                    <a:lnTo>
                      <a:pt x="358" y="292"/>
                    </a:lnTo>
                    <a:lnTo>
                      <a:pt x="358" y="284"/>
                    </a:lnTo>
                    <a:lnTo>
                      <a:pt x="350" y="275"/>
                    </a:lnTo>
                    <a:lnTo>
                      <a:pt x="348" y="267"/>
                    </a:lnTo>
                    <a:lnTo>
                      <a:pt x="350" y="265"/>
                    </a:lnTo>
                    <a:lnTo>
                      <a:pt x="350" y="263"/>
                    </a:lnTo>
                    <a:lnTo>
                      <a:pt x="352" y="259"/>
                    </a:lnTo>
                    <a:lnTo>
                      <a:pt x="352" y="257"/>
                    </a:lnTo>
                    <a:lnTo>
                      <a:pt x="350" y="255"/>
                    </a:lnTo>
                    <a:lnTo>
                      <a:pt x="348" y="253"/>
                    </a:lnTo>
                    <a:lnTo>
                      <a:pt x="343" y="253"/>
                    </a:lnTo>
                    <a:lnTo>
                      <a:pt x="339" y="253"/>
                    </a:lnTo>
                    <a:lnTo>
                      <a:pt x="337" y="248"/>
                    </a:lnTo>
                    <a:lnTo>
                      <a:pt x="339" y="244"/>
                    </a:lnTo>
                    <a:lnTo>
                      <a:pt x="341" y="244"/>
                    </a:lnTo>
                    <a:lnTo>
                      <a:pt x="341" y="236"/>
                    </a:lnTo>
                    <a:lnTo>
                      <a:pt x="350" y="236"/>
                    </a:lnTo>
                    <a:lnTo>
                      <a:pt x="350" y="234"/>
                    </a:lnTo>
                    <a:lnTo>
                      <a:pt x="343" y="228"/>
                    </a:lnTo>
                    <a:lnTo>
                      <a:pt x="341" y="228"/>
                    </a:lnTo>
                    <a:lnTo>
                      <a:pt x="339" y="226"/>
                    </a:lnTo>
                    <a:lnTo>
                      <a:pt x="335" y="224"/>
                    </a:lnTo>
                    <a:lnTo>
                      <a:pt x="333" y="219"/>
                    </a:lnTo>
                    <a:lnTo>
                      <a:pt x="333" y="219"/>
                    </a:lnTo>
                    <a:lnTo>
                      <a:pt x="335" y="215"/>
                    </a:lnTo>
                    <a:lnTo>
                      <a:pt x="339" y="213"/>
                    </a:lnTo>
                    <a:lnTo>
                      <a:pt x="335" y="207"/>
                    </a:lnTo>
                    <a:lnTo>
                      <a:pt x="339" y="207"/>
                    </a:lnTo>
                    <a:lnTo>
                      <a:pt x="346" y="211"/>
                    </a:lnTo>
                    <a:lnTo>
                      <a:pt x="343" y="209"/>
                    </a:lnTo>
                    <a:lnTo>
                      <a:pt x="350" y="207"/>
                    </a:lnTo>
                    <a:lnTo>
                      <a:pt x="350" y="211"/>
                    </a:lnTo>
                    <a:lnTo>
                      <a:pt x="350" y="213"/>
                    </a:lnTo>
                    <a:lnTo>
                      <a:pt x="352" y="215"/>
                    </a:lnTo>
                    <a:lnTo>
                      <a:pt x="354" y="217"/>
                    </a:lnTo>
                    <a:lnTo>
                      <a:pt x="356" y="217"/>
                    </a:lnTo>
                    <a:lnTo>
                      <a:pt x="358" y="219"/>
                    </a:lnTo>
                    <a:lnTo>
                      <a:pt x="360" y="213"/>
                    </a:lnTo>
                    <a:lnTo>
                      <a:pt x="360" y="215"/>
                    </a:lnTo>
                    <a:lnTo>
                      <a:pt x="362" y="215"/>
                    </a:lnTo>
                    <a:lnTo>
                      <a:pt x="364" y="217"/>
                    </a:lnTo>
                    <a:lnTo>
                      <a:pt x="364" y="226"/>
                    </a:lnTo>
                    <a:lnTo>
                      <a:pt x="366" y="226"/>
                    </a:lnTo>
                    <a:lnTo>
                      <a:pt x="366" y="236"/>
                    </a:lnTo>
                    <a:lnTo>
                      <a:pt x="366" y="236"/>
                    </a:lnTo>
                    <a:lnTo>
                      <a:pt x="368" y="236"/>
                    </a:lnTo>
                    <a:lnTo>
                      <a:pt x="383" y="236"/>
                    </a:lnTo>
                    <a:lnTo>
                      <a:pt x="387" y="238"/>
                    </a:lnTo>
                    <a:lnTo>
                      <a:pt x="391" y="238"/>
                    </a:lnTo>
                    <a:lnTo>
                      <a:pt x="404" y="236"/>
                    </a:lnTo>
                    <a:lnTo>
                      <a:pt x="404" y="236"/>
                    </a:lnTo>
                    <a:lnTo>
                      <a:pt x="410" y="242"/>
                    </a:lnTo>
                    <a:lnTo>
                      <a:pt x="410" y="244"/>
                    </a:lnTo>
                    <a:lnTo>
                      <a:pt x="408" y="244"/>
                    </a:lnTo>
                    <a:lnTo>
                      <a:pt x="408" y="244"/>
                    </a:lnTo>
                    <a:lnTo>
                      <a:pt x="408" y="248"/>
                    </a:lnTo>
                    <a:lnTo>
                      <a:pt x="406" y="253"/>
                    </a:lnTo>
                    <a:lnTo>
                      <a:pt x="404" y="257"/>
                    </a:lnTo>
                    <a:lnTo>
                      <a:pt x="404" y="259"/>
                    </a:lnTo>
                    <a:lnTo>
                      <a:pt x="401" y="259"/>
                    </a:lnTo>
                    <a:lnTo>
                      <a:pt x="397" y="259"/>
                    </a:lnTo>
                    <a:lnTo>
                      <a:pt x="397" y="259"/>
                    </a:lnTo>
                    <a:lnTo>
                      <a:pt x="393" y="263"/>
                    </a:lnTo>
                    <a:lnTo>
                      <a:pt x="393" y="267"/>
                    </a:lnTo>
                    <a:lnTo>
                      <a:pt x="393" y="271"/>
                    </a:lnTo>
                    <a:lnTo>
                      <a:pt x="393" y="275"/>
                    </a:lnTo>
                    <a:lnTo>
                      <a:pt x="397" y="280"/>
                    </a:lnTo>
                    <a:lnTo>
                      <a:pt x="399" y="280"/>
                    </a:lnTo>
                    <a:lnTo>
                      <a:pt x="404" y="286"/>
                    </a:lnTo>
                    <a:lnTo>
                      <a:pt x="406" y="275"/>
                    </a:lnTo>
                    <a:lnTo>
                      <a:pt x="406" y="269"/>
                    </a:lnTo>
                    <a:lnTo>
                      <a:pt x="410" y="269"/>
                    </a:lnTo>
                    <a:lnTo>
                      <a:pt x="414" y="271"/>
                    </a:lnTo>
                    <a:lnTo>
                      <a:pt x="414" y="273"/>
                    </a:lnTo>
                    <a:lnTo>
                      <a:pt x="414" y="277"/>
                    </a:lnTo>
                    <a:lnTo>
                      <a:pt x="416" y="282"/>
                    </a:lnTo>
                    <a:lnTo>
                      <a:pt x="416" y="284"/>
                    </a:lnTo>
                    <a:lnTo>
                      <a:pt x="418" y="286"/>
                    </a:lnTo>
                    <a:lnTo>
                      <a:pt x="418" y="290"/>
                    </a:lnTo>
                    <a:lnTo>
                      <a:pt x="420" y="292"/>
                    </a:lnTo>
                    <a:lnTo>
                      <a:pt x="420" y="298"/>
                    </a:lnTo>
                    <a:lnTo>
                      <a:pt x="422" y="300"/>
                    </a:lnTo>
                    <a:lnTo>
                      <a:pt x="424" y="302"/>
                    </a:lnTo>
                    <a:lnTo>
                      <a:pt x="424" y="304"/>
                    </a:lnTo>
                    <a:lnTo>
                      <a:pt x="428" y="309"/>
                    </a:lnTo>
                    <a:lnTo>
                      <a:pt x="428" y="302"/>
                    </a:lnTo>
                    <a:lnTo>
                      <a:pt x="430" y="302"/>
                    </a:lnTo>
                    <a:lnTo>
                      <a:pt x="430" y="304"/>
                    </a:lnTo>
                    <a:lnTo>
                      <a:pt x="435" y="304"/>
                    </a:lnTo>
                    <a:lnTo>
                      <a:pt x="435" y="300"/>
                    </a:lnTo>
                    <a:lnTo>
                      <a:pt x="430" y="296"/>
                    </a:lnTo>
                    <a:lnTo>
                      <a:pt x="430" y="290"/>
                    </a:lnTo>
                    <a:lnTo>
                      <a:pt x="428" y="286"/>
                    </a:lnTo>
                    <a:lnTo>
                      <a:pt x="433" y="282"/>
                    </a:lnTo>
                    <a:lnTo>
                      <a:pt x="435" y="282"/>
                    </a:lnTo>
                    <a:lnTo>
                      <a:pt x="433" y="267"/>
                    </a:lnTo>
                    <a:lnTo>
                      <a:pt x="428" y="263"/>
                    </a:lnTo>
                    <a:lnTo>
                      <a:pt x="426" y="263"/>
                    </a:lnTo>
                    <a:lnTo>
                      <a:pt x="441" y="263"/>
                    </a:lnTo>
                    <a:lnTo>
                      <a:pt x="443" y="265"/>
                    </a:lnTo>
                    <a:lnTo>
                      <a:pt x="447" y="265"/>
                    </a:lnTo>
                    <a:lnTo>
                      <a:pt x="447" y="255"/>
                    </a:lnTo>
                    <a:lnTo>
                      <a:pt x="451" y="240"/>
                    </a:lnTo>
                    <a:lnTo>
                      <a:pt x="449" y="238"/>
                    </a:lnTo>
                    <a:lnTo>
                      <a:pt x="447" y="236"/>
                    </a:lnTo>
                    <a:lnTo>
                      <a:pt x="447" y="230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57" y="219"/>
                    </a:lnTo>
                    <a:lnTo>
                      <a:pt x="457" y="215"/>
                    </a:lnTo>
                    <a:lnTo>
                      <a:pt x="455" y="213"/>
                    </a:lnTo>
                    <a:lnTo>
                      <a:pt x="455" y="213"/>
                    </a:lnTo>
                    <a:lnTo>
                      <a:pt x="453" y="211"/>
                    </a:lnTo>
                    <a:lnTo>
                      <a:pt x="453" y="205"/>
                    </a:lnTo>
                    <a:lnTo>
                      <a:pt x="455" y="205"/>
                    </a:lnTo>
                    <a:lnTo>
                      <a:pt x="457" y="203"/>
                    </a:lnTo>
                    <a:lnTo>
                      <a:pt x="459" y="203"/>
                    </a:lnTo>
                    <a:lnTo>
                      <a:pt x="462" y="201"/>
                    </a:lnTo>
                    <a:lnTo>
                      <a:pt x="466" y="197"/>
                    </a:lnTo>
                    <a:lnTo>
                      <a:pt x="466" y="193"/>
                    </a:lnTo>
                    <a:lnTo>
                      <a:pt x="468" y="193"/>
                    </a:lnTo>
                    <a:lnTo>
                      <a:pt x="470" y="190"/>
                    </a:lnTo>
                    <a:lnTo>
                      <a:pt x="478" y="190"/>
                    </a:lnTo>
                    <a:lnTo>
                      <a:pt x="480" y="193"/>
                    </a:lnTo>
                    <a:lnTo>
                      <a:pt x="484" y="193"/>
                    </a:lnTo>
                    <a:lnTo>
                      <a:pt x="484" y="190"/>
                    </a:lnTo>
                    <a:lnTo>
                      <a:pt x="484" y="188"/>
                    </a:lnTo>
                    <a:lnTo>
                      <a:pt x="480" y="188"/>
                    </a:lnTo>
                    <a:lnTo>
                      <a:pt x="478" y="186"/>
                    </a:lnTo>
                    <a:lnTo>
                      <a:pt x="478" y="182"/>
                    </a:lnTo>
                    <a:lnTo>
                      <a:pt x="478" y="182"/>
                    </a:lnTo>
                    <a:lnTo>
                      <a:pt x="478" y="18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C6D9F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" name="Freeform 207"/>
            <p:cNvSpPr>
              <a:spLocks/>
            </p:cNvSpPr>
            <p:nvPr/>
          </p:nvSpPr>
          <p:spPr bwMode="auto">
            <a:xfrm>
              <a:off x="3844925" y="1482725"/>
              <a:ext cx="222250" cy="95250"/>
            </a:xfrm>
            <a:custGeom>
              <a:avLst/>
              <a:gdLst>
                <a:gd name="T0" fmla="*/ 76 w 140"/>
                <a:gd name="T1" fmla="*/ 58 h 60"/>
                <a:gd name="T2" fmla="*/ 80 w 140"/>
                <a:gd name="T3" fmla="*/ 54 h 60"/>
                <a:gd name="T4" fmla="*/ 87 w 140"/>
                <a:gd name="T5" fmla="*/ 54 h 60"/>
                <a:gd name="T6" fmla="*/ 93 w 140"/>
                <a:gd name="T7" fmla="*/ 50 h 60"/>
                <a:gd name="T8" fmla="*/ 103 w 140"/>
                <a:gd name="T9" fmla="*/ 47 h 60"/>
                <a:gd name="T10" fmla="*/ 118 w 140"/>
                <a:gd name="T11" fmla="*/ 41 h 60"/>
                <a:gd name="T12" fmla="*/ 126 w 140"/>
                <a:gd name="T13" fmla="*/ 41 h 60"/>
                <a:gd name="T14" fmla="*/ 128 w 140"/>
                <a:gd name="T15" fmla="*/ 33 h 60"/>
                <a:gd name="T16" fmla="*/ 140 w 140"/>
                <a:gd name="T17" fmla="*/ 27 h 60"/>
                <a:gd name="T18" fmla="*/ 140 w 140"/>
                <a:gd name="T19" fmla="*/ 23 h 60"/>
                <a:gd name="T20" fmla="*/ 136 w 140"/>
                <a:gd name="T21" fmla="*/ 16 h 60"/>
                <a:gd name="T22" fmla="*/ 130 w 140"/>
                <a:gd name="T23" fmla="*/ 18 h 60"/>
                <a:gd name="T24" fmla="*/ 130 w 140"/>
                <a:gd name="T25" fmla="*/ 8 h 60"/>
                <a:gd name="T26" fmla="*/ 120 w 140"/>
                <a:gd name="T27" fmla="*/ 6 h 60"/>
                <a:gd name="T28" fmla="*/ 114 w 140"/>
                <a:gd name="T29" fmla="*/ 0 h 60"/>
                <a:gd name="T30" fmla="*/ 107 w 140"/>
                <a:gd name="T31" fmla="*/ 6 h 60"/>
                <a:gd name="T32" fmla="*/ 99 w 140"/>
                <a:gd name="T33" fmla="*/ 6 h 60"/>
                <a:gd name="T34" fmla="*/ 91 w 140"/>
                <a:gd name="T35" fmla="*/ 10 h 60"/>
                <a:gd name="T36" fmla="*/ 85 w 140"/>
                <a:gd name="T37" fmla="*/ 6 h 60"/>
                <a:gd name="T38" fmla="*/ 82 w 140"/>
                <a:gd name="T39" fmla="*/ 14 h 60"/>
                <a:gd name="T40" fmla="*/ 76 w 140"/>
                <a:gd name="T41" fmla="*/ 8 h 60"/>
                <a:gd name="T42" fmla="*/ 72 w 140"/>
                <a:gd name="T43" fmla="*/ 6 h 60"/>
                <a:gd name="T44" fmla="*/ 66 w 140"/>
                <a:gd name="T45" fmla="*/ 14 h 60"/>
                <a:gd name="T46" fmla="*/ 56 w 140"/>
                <a:gd name="T47" fmla="*/ 8 h 60"/>
                <a:gd name="T48" fmla="*/ 53 w 140"/>
                <a:gd name="T49" fmla="*/ 12 h 60"/>
                <a:gd name="T50" fmla="*/ 49 w 140"/>
                <a:gd name="T51" fmla="*/ 18 h 60"/>
                <a:gd name="T52" fmla="*/ 39 w 140"/>
                <a:gd name="T53" fmla="*/ 23 h 60"/>
                <a:gd name="T54" fmla="*/ 35 w 140"/>
                <a:gd name="T55" fmla="*/ 14 h 60"/>
                <a:gd name="T56" fmla="*/ 39 w 140"/>
                <a:gd name="T57" fmla="*/ 6 h 60"/>
                <a:gd name="T58" fmla="*/ 22 w 140"/>
                <a:gd name="T59" fmla="*/ 8 h 60"/>
                <a:gd name="T60" fmla="*/ 18 w 140"/>
                <a:gd name="T61" fmla="*/ 6 h 60"/>
                <a:gd name="T62" fmla="*/ 10 w 140"/>
                <a:gd name="T63" fmla="*/ 6 h 60"/>
                <a:gd name="T64" fmla="*/ 6 w 140"/>
                <a:gd name="T65" fmla="*/ 14 h 60"/>
                <a:gd name="T66" fmla="*/ 0 w 140"/>
                <a:gd name="T67" fmla="*/ 16 h 60"/>
                <a:gd name="T68" fmla="*/ 6 w 140"/>
                <a:gd name="T69" fmla="*/ 21 h 60"/>
                <a:gd name="T70" fmla="*/ 16 w 140"/>
                <a:gd name="T71" fmla="*/ 14 h 60"/>
                <a:gd name="T72" fmla="*/ 22 w 140"/>
                <a:gd name="T73" fmla="*/ 23 h 60"/>
                <a:gd name="T74" fmla="*/ 29 w 140"/>
                <a:gd name="T75" fmla="*/ 25 h 60"/>
                <a:gd name="T76" fmla="*/ 27 w 140"/>
                <a:gd name="T77" fmla="*/ 29 h 60"/>
                <a:gd name="T78" fmla="*/ 2 w 140"/>
                <a:gd name="T79" fmla="*/ 31 h 60"/>
                <a:gd name="T80" fmla="*/ 22 w 140"/>
                <a:gd name="T81" fmla="*/ 37 h 60"/>
                <a:gd name="T82" fmla="*/ 29 w 140"/>
                <a:gd name="T83" fmla="*/ 41 h 60"/>
                <a:gd name="T84" fmla="*/ 27 w 140"/>
                <a:gd name="T85" fmla="*/ 45 h 60"/>
                <a:gd name="T86" fmla="*/ 12 w 140"/>
                <a:gd name="T87" fmla="*/ 47 h 60"/>
                <a:gd name="T88" fmla="*/ 29 w 140"/>
                <a:gd name="T89" fmla="*/ 52 h 60"/>
                <a:gd name="T90" fmla="*/ 41 w 140"/>
                <a:gd name="T91" fmla="*/ 54 h 60"/>
                <a:gd name="T92" fmla="*/ 56 w 140"/>
                <a:gd name="T93" fmla="*/ 60 h 60"/>
                <a:gd name="T94" fmla="*/ 62 w 140"/>
                <a:gd name="T9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60">
                  <a:moveTo>
                    <a:pt x="62" y="60"/>
                  </a:moveTo>
                  <a:lnTo>
                    <a:pt x="66" y="58"/>
                  </a:lnTo>
                  <a:lnTo>
                    <a:pt x="76" y="58"/>
                  </a:lnTo>
                  <a:lnTo>
                    <a:pt x="76" y="54"/>
                  </a:lnTo>
                  <a:lnTo>
                    <a:pt x="76" y="52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93" y="50"/>
                  </a:lnTo>
                  <a:lnTo>
                    <a:pt x="93" y="52"/>
                  </a:lnTo>
                  <a:lnTo>
                    <a:pt x="97" y="52"/>
                  </a:lnTo>
                  <a:lnTo>
                    <a:pt x="103" y="47"/>
                  </a:lnTo>
                  <a:lnTo>
                    <a:pt x="107" y="45"/>
                  </a:lnTo>
                  <a:lnTo>
                    <a:pt x="114" y="41"/>
                  </a:lnTo>
                  <a:lnTo>
                    <a:pt x="118" y="41"/>
                  </a:lnTo>
                  <a:lnTo>
                    <a:pt x="120" y="43"/>
                  </a:lnTo>
                  <a:lnTo>
                    <a:pt x="122" y="43"/>
                  </a:lnTo>
                  <a:lnTo>
                    <a:pt x="126" y="41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6" y="31"/>
                  </a:lnTo>
                  <a:lnTo>
                    <a:pt x="140" y="27"/>
                  </a:lnTo>
                  <a:lnTo>
                    <a:pt x="140" y="27"/>
                  </a:lnTo>
                  <a:lnTo>
                    <a:pt x="136" y="27"/>
                  </a:lnTo>
                  <a:lnTo>
                    <a:pt x="140" y="23"/>
                  </a:lnTo>
                  <a:lnTo>
                    <a:pt x="140" y="21"/>
                  </a:lnTo>
                  <a:lnTo>
                    <a:pt x="140" y="18"/>
                  </a:lnTo>
                  <a:lnTo>
                    <a:pt x="136" y="16"/>
                  </a:lnTo>
                  <a:lnTo>
                    <a:pt x="134" y="16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32" y="14"/>
                  </a:lnTo>
                  <a:lnTo>
                    <a:pt x="126" y="14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6" y="4"/>
                  </a:lnTo>
                  <a:lnTo>
                    <a:pt x="120" y="6"/>
                  </a:lnTo>
                  <a:lnTo>
                    <a:pt x="118" y="4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7" y="6"/>
                  </a:lnTo>
                  <a:lnTo>
                    <a:pt x="103" y="6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1" y="10"/>
                  </a:lnTo>
                  <a:lnTo>
                    <a:pt x="89" y="8"/>
                  </a:lnTo>
                  <a:lnTo>
                    <a:pt x="87" y="6"/>
                  </a:lnTo>
                  <a:lnTo>
                    <a:pt x="85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78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14"/>
                  </a:lnTo>
                  <a:lnTo>
                    <a:pt x="62" y="14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1" y="14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5" y="14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31" y="18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9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4" y="31"/>
                  </a:lnTo>
                  <a:lnTo>
                    <a:pt x="20" y="35"/>
                  </a:lnTo>
                  <a:lnTo>
                    <a:pt x="22" y="37"/>
                  </a:lnTo>
                  <a:lnTo>
                    <a:pt x="31" y="35"/>
                  </a:lnTo>
                  <a:lnTo>
                    <a:pt x="27" y="39"/>
                  </a:lnTo>
                  <a:lnTo>
                    <a:pt x="29" y="41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2" y="45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9" y="52"/>
                  </a:lnTo>
                  <a:lnTo>
                    <a:pt x="33" y="50"/>
                  </a:lnTo>
                  <a:lnTo>
                    <a:pt x="33" y="47"/>
                  </a:lnTo>
                  <a:lnTo>
                    <a:pt x="41" y="54"/>
                  </a:lnTo>
                  <a:lnTo>
                    <a:pt x="45" y="50"/>
                  </a:lnTo>
                  <a:lnTo>
                    <a:pt x="45" y="54"/>
                  </a:lnTo>
                  <a:lnTo>
                    <a:pt x="56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08"/>
            <p:cNvSpPr>
              <a:spLocks/>
            </p:cNvSpPr>
            <p:nvPr/>
          </p:nvSpPr>
          <p:spPr bwMode="auto">
            <a:xfrm>
              <a:off x="3844925" y="1482725"/>
              <a:ext cx="222250" cy="95250"/>
            </a:xfrm>
            <a:custGeom>
              <a:avLst/>
              <a:gdLst>
                <a:gd name="T0" fmla="*/ 76 w 140"/>
                <a:gd name="T1" fmla="*/ 58 h 60"/>
                <a:gd name="T2" fmla="*/ 80 w 140"/>
                <a:gd name="T3" fmla="*/ 54 h 60"/>
                <a:gd name="T4" fmla="*/ 87 w 140"/>
                <a:gd name="T5" fmla="*/ 54 h 60"/>
                <a:gd name="T6" fmla="*/ 93 w 140"/>
                <a:gd name="T7" fmla="*/ 50 h 60"/>
                <a:gd name="T8" fmla="*/ 103 w 140"/>
                <a:gd name="T9" fmla="*/ 47 h 60"/>
                <a:gd name="T10" fmla="*/ 118 w 140"/>
                <a:gd name="T11" fmla="*/ 41 h 60"/>
                <a:gd name="T12" fmla="*/ 126 w 140"/>
                <a:gd name="T13" fmla="*/ 41 h 60"/>
                <a:gd name="T14" fmla="*/ 128 w 140"/>
                <a:gd name="T15" fmla="*/ 33 h 60"/>
                <a:gd name="T16" fmla="*/ 140 w 140"/>
                <a:gd name="T17" fmla="*/ 27 h 60"/>
                <a:gd name="T18" fmla="*/ 140 w 140"/>
                <a:gd name="T19" fmla="*/ 23 h 60"/>
                <a:gd name="T20" fmla="*/ 136 w 140"/>
                <a:gd name="T21" fmla="*/ 16 h 60"/>
                <a:gd name="T22" fmla="*/ 130 w 140"/>
                <a:gd name="T23" fmla="*/ 18 h 60"/>
                <a:gd name="T24" fmla="*/ 130 w 140"/>
                <a:gd name="T25" fmla="*/ 8 h 60"/>
                <a:gd name="T26" fmla="*/ 120 w 140"/>
                <a:gd name="T27" fmla="*/ 6 h 60"/>
                <a:gd name="T28" fmla="*/ 114 w 140"/>
                <a:gd name="T29" fmla="*/ 0 h 60"/>
                <a:gd name="T30" fmla="*/ 107 w 140"/>
                <a:gd name="T31" fmla="*/ 6 h 60"/>
                <a:gd name="T32" fmla="*/ 99 w 140"/>
                <a:gd name="T33" fmla="*/ 6 h 60"/>
                <a:gd name="T34" fmla="*/ 91 w 140"/>
                <a:gd name="T35" fmla="*/ 10 h 60"/>
                <a:gd name="T36" fmla="*/ 85 w 140"/>
                <a:gd name="T37" fmla="*/ 6 h 60"/>
                <a:gd name="T38" fmla="*/ 82 w 140"/>
                <a:gd name="T39" fmla="*/ 14 h 60"/>
                <a:gd name="T40" fmla="*/ 76 w 140"/>
                <a:gd name="T41" fmla="*/ 8 h 60"/>
                <a:gd name="T42" fmla="*/ 72 w 140"/>
                <a:gd name="T43" fmla="*/ 6 h 60"/>
                <a:gd name="T44" fmla="*/ 66 w 140"/>
                <a:gd name="T45" fmla="*/ 14 h 60"/>
                <a:gd name="T46" fmla="*/ 56 w 140"/>
                <a:gd name="T47" fmla="*/ 8 h 60"/>
                <a:gd name="T48" fmla="*/ 53 w 140"/>
                <a:gd name="T49" fmla="*/ 12 h 60"/>
                <a:gd name="T50" fmla="*/ 49 w 140"/>
                <a:gd name="T51" fmla="*/ 18 h 60"/>
                <a:gd name="T52" fmla="*/ 39 w 140"/>
                <a:gd name="T53" fmla="*/ 23 h 60"/>
                <a:gd name="T54" fmla="*/ 35 w 140"/>
                <a:gd name="T55" fmla="*/ 14 h 60"/>
                <a:gd name="T56" fmla="*/ 39 w 140"/>
                <a:gd name="T57" fmla="*/ 6 h 60"/>
                <a:gd name="T58" fmla="*/ 22 w 140"/>
                <a:gd name="T59" fmla="*/ 8 h 60"/>
                <a:gd name="T60" fmla="*/ 18 w 140"/>
                <a:gd name="T61" fmla="*/ 6 h 60"/>
                <a:gd name="T62" fmla="*/ 10 w 140"/>
                <a:gd name="T63" fmla="*/ 6 h 60"/>
                <a:gd name="T64" fmla="*/ 6 w 140"/>
                <a:gd name="T65" fmla="*/ 14 h 60"/>
                <a:gd name="T66" fmla="*/ 0 w 140"/>
                <a:gd name="T67" fmla="*/ 16 h 60"/>
                <a:gd name="T68" fmla="*/ 6 w 140"/>
                <a:gd name="T69" fmla="*/ 21 h 60"/>
                <a:gd name="T70" fmla="*/ 16 w 140"/>
                <a:gd name="T71" fmla="*/ 14 h 60"/>
                <a:gd name="T72" fmla="*/ 22 w 140"/>
                <a:gd name="T73" fmla="*/ 23 h 60"/>
                <a:gd name="T74" fmla="*/ 29 w 140"/>
                <a:gd name="T75" fmla="*/ 25 h 60"/>
                <a:gd name="T76" fmla="*/ 27 w 140"/>
                <a:gd name="T77" fmla="*/ 29 h 60"/>
                <a:gd name="T78" fmla="*/ 2 w 140"/>
                <a:gd name="T79" fmla="*/ 31 h 60"/>
                <a:gd name="T80" fmla="*/ 22 w 140"/>
                <a:gd name="T81" fmla="*/ 37 h 60"/>
                <a:gd name="T82" fmla="*/ 29 w 140"/>
                <a:gd name="T83" fmla="*/ 41 h 60"/>
                <a:gd name="T84" fmla="*/ 27 w 140"/>
                <a:gd name="T85" fmla="*/ 45 h 60"/>
                <a:gd name="T86" fmla="*/ 12 w 140"/>
                <a:gd name="T87" fmla="*/ 47 h 60"/>
                <a:gd name="T88" fmla="*/ 29 w 140"/>
                <a:gd name="T89" fmla="*/ 52 h 60"/>
                <a:gd name="T90" fmla="*/ 41 w 140"/>
                <a:gd name="T91" fmla="*/ 54 h 60"/>
                <a:gd name="T92" fmla="*/ 56 w 140"/>
                <a:gd name="T93" fmla="*/ 60 h 60"/>
                <a:gd name="T94" fmla="*/ 62 w 140"/>
                <a:gd name="T9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60">
                  <a:moveTo>
                    <a:pt x="62" y="60"/>
                  </a:moveTo>
                  <a:lnTo>
                    <a:pt x="66" y="58"/>
                  </a:lnTo>
                  <a:lnTo>
                    <a:pt x="76" y="58"/>
                  </a:lnTo>
                  <a:lnTo>
                    <a:pt x="76" y="54"/>
                  </a:lnTo>
                  <a:lnTo>
                    <a:pt x="76" y="52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93" y="50"/>
                  </a:lnTo>
                  <a:lnTo>
                    <a:pt x="93" y="52"/>
                  </a:lnTo>
                  <a:lnTo>
                    <a:pt x="97" y="52"/>
                  </a:lnTo>
                  <a:lnTo>
                    <a:pt x="103" y="47"/>
                  </a:lnTo>
                  <a:lnTo>
                    <a:pt x="107" y="45"/>
                  </a:lnTo>
                  <a:lnTo>
                    <a:pt x="114" y="41"/>
                  </a:lnTo>
                  <a:lnTo>
                    <a:pt x="118" y="41"/>
                  </a:lnTo>
                  <a:lnTo>
                    <a:pt x="120" y="43"/>
                  </a:lnTo>
                  <a:lnTo>
                    <a:pt x="122" y="43"/>
                  </a:lnTo>
                  <a:lnTo>
                    <a:pt x="126" y="41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6" y="31"/>
                  </a:lnTo>
                  <a:lnTo>
                    <a:pt x="140" y="27"/>
                  </a:lnTo>
                  <a:lnTo>
                    <a:pt x="140" y="27"/>
                  </a:lnTo>
                  <a:lnTo>
                    <a:pt x="136" y="27"/>
                  </a:lnTo>
                  <a:lnTo>
                    <a:pt x="140" y="23"/>
                  </a:lnTo>
                  <a:lnTo>
                    <a:pt x="140" y="21"/>
                  </a:lnTo>
                  <a:lnTo>
                    <a:pt x="140" y="18"/>
                  </a:lnTo>
                  <a:lnTo>
                    <a:pt x="136" y="16"/>
                  </a:lnTo>
                  <a:lnTo>
                    <a:pt x="134" y="16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32" y="14"/>
                  </a:lnTo>
                  <a:lnTo>
                    <a:pt x="126" y="14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6" y="4"/>
                  </a:lnTo>
                  <a:lnTo>
                    <a:pt x="120" y="6"/>
                  </a:lnTo>
                  <a:lnTo>
                    <a:pt x="118" y="4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7" y="6"/>
                  </a:lnTo>
                  <a:lnTo>
                    <a:pt x="103" y="6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1" y="10"/>
                  </a:lnTo>
                  <a:lnTo>
                    <a:pt x="89" y="8"/>
                  </a:lnTo>
                  <a:lnTo>
                    <a:pt x="87" y="6"/>
                  </a:lnTo>
                  <a:lnTo>
                    <a:pt x="85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78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14"/>
                  </a:lnTo>
                  <a:lnTo>
                    <a:pt x="62" y="14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1" y="14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5" y="14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31" y="18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9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4" y="31"/>
                  </a:lnTo>
                  <a:lnTo>
                    <a:pt x="20" y="35"/>
                  </a:lnTo>
                  <a:lnTo>
                    <a:pt x="22" y="37"/>
                  </a:lnTo>
                  <a:lnTo>
                    <a:pt x="31" y="35"/>
                  </a:lnTo>
                  <a:lnTo>
                    <a:pt x="27" y="39"/>
                  </a:lnTo>
                  <a:lnTo>
                    <a:pt x="29" y="41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2" y="45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9" y="52"/>
                  </a:lnTo>
                  <a:lnTo>
                    <a:pt x="33" y="50"/>
                  </a:lnTo>
                  <a:lnTo>
                    <a:pt x="33" y="47"/>
                  </a:lnTo>
                  <a:lnTo>
                    <a:pt x="41" y="54"/>
                  </a:lnTo>
                  <a:lnTo>
                    <a:pt x="45" y="50"/>
                  </a:lnTo>
                  <a:lnTo>
                    <a:pt x="45" y="54"/>
                  </a:lnTo>
                  <a:lnTo>
                    <a:pt x="56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09"/>
            <p:cNvSpPr>
              <a:spLocks/>
            </p:cNvSpPr>
            <p:nvPr/>
          </p:nvSpPr>
          <p:spPr bwMode="auto">
            <a:xfrm>
              <a:off x="4725988" y="2063750"/>
              <a:ext cx="171450" cy="103188"/>
            </a:xfrm>
            <a:custGeom>
              <a:avLst/>
              <a:gdLst>
                <a:gd name="T0" fmla="*/ 6 w 108"/>
                <a:gd name="T1" fmla="*/ 19 h 65"/>
                <a:gd name="T2" fmla="*/ 8 w 108"/>
                <a:gd name="T3" fmla="*/ 23 h 65"/>
                <a:gd name="T4" fmla="*/ 4 w 108"/>
                <a:gd name="T5" fmla="*/ 36 h 65"/>
                <a:gd name="T6" fmla="*/ 0 w 108"/>
                <a:gd name="T7" fmla="*/ 38 h 65"/>
                <a:gd name="T8" fmla="*/ 4 w 108"/>
                <a:gd name="T9" fmla="*/ 44 h 65"/>
                <a:gd name="T10" fmla="*/ 10 w 108"/>
                <a:gd name="T11" fmla="*/ 50 h 65"/>
                <a:gd name="T12" fmla="*/ 12 w 108"/>
                <a:gd name="T13" fmla="*/ 52 h 65"/>
                <a:gd name="T14" fmla="*/ 19 w 108"/>
                <a:gd name="T15" fmla="*/ 58 h 65"/>
                <a:gd name="T16" fmla="*/ 23 w 108"/>
                <a:gd name="T17" fmla="*/ 63 h 65"/>
                <a:gd name="T18" fmla="*/ 29 w 108"/>
                <a:gd name="T19" fmla="*/ 65 h 65"/>
                <a:gd name="T20" fmla="*/ 41 w 108"/>
                <a:gd name="T21" fmla="*/ 63 h 65"/>
                <a:gd name="T22" fmla="*/ 50 w 108"/>
                <a:gd name="T23" fmla="*/ 61 h 65"/>
                <a:gd name="T24" fmla="*/ 60 w 108"/>
                <a:gd name="T25" fmla="*/ 54 h 65"/>
                <a:gd name="T26" fmla="*/ 72 w 108"/>
                <a:gd name="T27" fmla="*/ 56 h 65"/>
                <a:gd name="T28" fmla="*/ 77 w 108"/>
                <a:gd name="T29" fmla="*/ 52 h 65"/>
                <a:gd name="T30" fmla="*/ 81 w 108"/>
                <a:gd name="T31" fmla="*/ 50 h 65"/>
                <a:gd name="T32" fmla="*/ 83 w 108"/>
                <a:gd name="T33" fmla="*/ 42 h 65"/>
                <a:gd name="T34" fmla="*/ 87 w 108"/>
                <a:gd name="T35" fmla="*/ 38 h 65"/>
                <a:gd name="T36" fmla="*/ 91 w 108"/>
                <a:gd name="T37" fmla="*/ 21 h 65"/>
                <a:gd name="T38" fmla="*/ 101 w 108"/>
                <a:gd name="T39" fmla="*/ 17 h 65"/>
                <a:gd name="T40" fmla="*/ 106 w 108"/>
                <a:gd name="T41" fmla="*/ 11 h 65"/>
                <a:gd name="T42" fmla="*/ 101 w 108"/>
                <a:gd name="T43" fmla="*/ 9 h 65"/>
                <a:gd name="T44" fmla="*/ 93 w 108"/>
                <a:gd name="T45" fmla="*/ 0 h 65"/>
                <a:gd name="T46" fmla="*/ 85 w 108"/>
                <a:gd name="T47" fmla="*/ 3 h 65"/>
                <a:gd name="T48" fmla="*/ 81 w 108"/>
                <a:gd name="T49" fmla="*/ 0 h 65"/>
                <a:gd name="T50" fmla="*/ 79 w 108"/>
                <a:gd name="T51" fmla="*/ 5 h 65"/>
                <a:gd name="T52" fmla="*/ 74 w 108"/>
                <a:gd name="T53" fmla="*/ 0 h 65"/>
                <a:gd name="T54" fmla="*/ 66 w 108"/>
                <a:gd name="T55" fmla="*/ 3 h 65"/>
                <a:gd name="T56" fmla="*/ 62 w 108"/>
                <a:gd name="T57" fmla="*/ 7 h 65"/>
                <a:gd name="T58" fmla="*/ 52 w 108"/>
                <a:gd name="T59" fmla="*/ 9 h 65"/>
                <a:gd name="T60" fmla="*/ 41 w 108"/>
                <a:gd name="T61" fmla="*/ 11 h 65"/>
                <a:gd name="T62" fmla="*/ 37 w 108"/>
                <a:gd name="T63" fmla="*/ 17 h 65"/>
                <a:gd name="T64" fmla="*/ 21 w 108"/>
                <a:gd name="T65" fmla="*/ 19 h 65"/>
                <a:gd name="T66" fmla="*/ 19 w 108"/>
                <a:gd name="T67" fmla="*/ 13 h 65"/>
                <a:gd name="T68" fmla="*/ 14 w 108"/>
                <a:gd name="T69" fmla="*/ 17 h 65"/>
                <a:gd name="T70" fmla="*/ 10 w 108"/>
                <a:gd name="T71" fmla="*/ 19 h 65"/>
                <a:gd name="T72" fmla="*/ 10 w 108"/>
                <a:gd name="T73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65">
                  <a:moveTo>
                    <a:pt x="10" y="19"/>
                  </a:moveTo>
                  <a:lnTo>
                    <a:pt x="6" y="19"/>
                  </a:lnTo>
                  <a:lnTo>
                    <a:pt x="4" y="23"/>
                  </a:lnTo>
                  <a:lnTo>
                    <a:pt x="8" y="23"/>
                  </a:lnTo>
                  <a:lnTo>
                    <a:pt x="4" y="27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9" y="58"/>
                  </a:lnTo>
                  <a:lnTo>
                    <a:pt x="21" y="61"/>
                  </a:lnTo>
                  <a:lnTo>
                    <a:pt x="23" y="63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9" y="63"/>
                  </a:lnTo>
                  <a:lnTo>
                    <a:pt x="41" y="63"/>
                  </a:lnTo>
                  <a:lnTo>
                    <a:pt x="43" y="61"/>
                  </a:lnTo>
                  <a:lnTo>
                    <a:pt x="50" y="61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4" y="58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7" y="52"/>
                  </a:lnTo>
                  <a:lnTo>
                    <a:pt x="79" y="50"/>
                  </a:lnTo>
                  <a:lnTo>
                    <a:pt x="81" y="50"/>
                  </a:lnTo>
                  <a:lnTo>
                    <a:pt x="83" y="48"/>
                  </a:lnTo>
                  <a:lnTo>
                    <a:pt x="83" y="42"/>
                  </a:lnTo>
                  <a:lnTo>
                    <a:pt x="85" y="40"/>
                  </a:lnTo>
                  <a:lnTo>
                    <a:pt x="87" y="38"/>
                  </a:lnTo>
                  <a:lnTo>
                    <a:pt x="91" y="34"/>
                  </a:lnTo>
                  <a:lnTo>
                    <a:pt x="91" y="21"/>
                  </a:lnTo>
                  <a:lnTo>
                    <a:pt x="95" y="17"/>
                  </a:lnTo>
                  <a:lnTo>
                    <a:pt x="101" y="17"/>
                  </a:lnTo>
                  <a:lnTo>
                    <a:pt x="108" y="13"/>
                  </a:lnTo>
                  <a:lnTo>
                    <a:pt x="106" y="11"/>
                  </a:lnTo>
                  <a:lnTo>
                    <a:pt x="101" y="11"/>
                  </a:lnTo>
                  <a:lnTo>
                    <a:pt x="101" y="9"/>
                  </a:lnTo>
                  <a:lnTo>
                    <a:pt x="99" y="9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9" y="5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6" y="3"/>
                  </a:lnTo>
                  <a:lnTo>
                    <a:pt x="64" y="7"/>
                  </a:lnTo>
                  <a:lnTo>
                    <a:pt x="62" y="7"/>
                  </a:lnTo>
                  <a:lnTo>
                    <a:pt x="58" y="9"/>
                  </a:lnTo>
                  <a:lnTo>
                    <a:pt x="52" y="9"/>
                  </a:lnTo>
                  <a:lnTo>
                    <a:pt x="52" y="13"/>
                  </a:lnTo>
                  <a:lnTo>
                    <a:pt x="41" y="11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1" y="19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10"/>
            <p:cNvSpPr>
              <a:spLocks/>
            </p:cNvSpPr>
            <p:nvPr/>
          </p:nvSpPr>
          <p:spPr bwMode="auto">
            <a:xfrm>
              <a:off x="4725988" y="2063750"/>
              <a:ext cx="171450" cy="103188"/>
            </a:xfrm>
            <a:custGeom>
              <a:avLst/>
              <a:gdLst>
                <a:gd name="T0" fmla="*/ 6 w 108"/>
                <a:gd name="T1" fmla="*/ 19 h 65"/>
                <a:gd name="T2" fmla="*/ 8 w 108"/>
                <a:gd name="T3" fmla="*/ 23 h 65"/>
                <a:gd name="T4" fmla="*/ 4 w 108"/>
                <a:gd name="T5" fmla="*/ 36 h 65"/>
                <a:gd name="T6" fmla="*/ 0 w 108"/>
                <a:gd name="T7" fmla="*/ 38 h 65"/>
                <a:gd name="T8" fmla="*/ 4 w 108"/>
                <a:gd name="T9" fmla="*/ 44 h 65"/>
                <a:gd name="T10" fmla="*/ 10 w 108"/>
                <a:gd name="T11" fmla="*/ 50 h 65"/>
                <a:gd name="T12" fmla="*/ 12 w 108"/>
                <a:gd name="T13" fmla="*/ 52 h 65"/>
                <a:gd name="T14" fmla="*/ 19 w 108"/>
                <a:gd name="T15" fmla="*/ 58 h 65"/>
                <a:gd name="T16" fmla="*/ 23 w 108"/>
                <a:gd name="T17" fmla="*/ 63 h 65"/>
                <a:gd name="T18" fmla="*/ 29 w 108"/>
                <a:gd name="T19" fmla="*/ 65 h 65"/>
                <a:gd name="T20" fmla="*/ 41 w 108"/>
                <a:gd name="T21" fmla="*/ 63 h 65"/>
                <a:gd name="T22" fmla="*/ 50 w 108"/>
                <a:gd name="T23" fmla="*/ 61 h 65"/>
                <a:gd name="T24" fmla="*/ 60 w 108"/>
                <a:gd name="T25" fmla="*/ 54 h 65"/>
                <a:gd name="T26" fmla="*/ 72 w 108"/>
                <a:gd name="T27" fmla="*/ 56 h 65"/>
                <a:gd name="T28" fmla="*/ 77 w 108"/>
                <a:gd name="T29" fmla="*/ 52 h 65"/>
                <a:gd name="T30" fmla="*/ 81 w 108"/>
                <a:gd name="T31" fmla="*/ 50 h 65"/>
                <a:gd name="T32" fmla="*/ 83 w 108"/>
                <a:gd name="T33" fmla="*/ 42 h 65"/>
                <a:gd name="T34" fmla="*/ 87 w 108"/>
                <a:gd name="T35" fmla="*/ 38 h 65"/>
                <a:gd name="T36" fmla="*/ 91 w 108"/>
                <a:gd name="T37" fmla="*/ 21 h 65"/>
                <a:gd name="T38" fmla="*/ 101 w 108"/>
                <a:gd name="T39" fmla="*/ 17 h 65"/>
                <a:gd name="T40" fmla="*/ 106 w 108"/>
                <a:gd name="T41" fmla="*/ 11 h 65"/>
                <a:gd name="T42" fmla="*/ 101 w 108"/>
                <a:gd name="T43" fmla="*/ 9 h 65"/>
                <a:gd name="T44" fmla="*/ 93 w 108"/>
                <a:gd name="T45" fmla="*/ 0 h 65"/>
                <a:gd name="T46" fmla="*/ 85 w 108"/>
                <a:gd name="T47" fmla="*/ 3 h 65"/>
                <a:gd name="T48" fmla="*/ 81 w 108"/>
                <a:gd name="T49" fmla="*/ 0 h 65"/>
                <a:gd name="T50" fmla="*/ 79 w 108"/>
                <a:gd name="T51" fmla="*/ 5 h 65"/>
                <a:gd name="T52" fmla="*/ 74 w 108"/>
                <a:gd name="T53" fmla="*/ 0 h 65"/>
                <a:gd name="T54" fmla="*/ 66 w 108"/>
                <a:gd name="T55" fmla="*/ 3 h 65"/>
                <a:gd name="T56" fmla="*/ 62 w 108"/>
                <a:gd name="T57" fmla="*/ 7 h 65"/>
                <a:gd name="T58" fmla="*/ 52 w 108"/>
                <a:gd name="T59" fmla="*/ 9 h 65"/>
                <a:gd name="T60" fmla="*/ 41 w 108"/>
                <a:gd name="T61" fmla="*/ 11 h 65"/>
                <a:gd name="T62" fmla="*/ 37 w 108"/>
                <a:gd name="T63" fmla="*/ 17 h 65"/>
                <a:gd name="T64" fmla="*/ 21 w 108"/>
                <a:gd name="T65" fmla="*/ 19 h 65"/>
                <a:gd name="T66" fmla="*/ 19 w 108"/>
                <a:gd name="T67" fmla="*/ 13 h 65"/>
                <a:gd name="T68" fmla="*/ 14 w 108"/>
                <a:gd name="T69" fmla="*/ 17 h 65"/>
                <a:gd name="T70" fmla="*/ 10 w 108"/>
                <a:gd name="T71" fmla="*/ 19 h 65"/>
                <a:gd name="T72" fmla="*/ 10 w 108"/>
                <a:gd name="T73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65">
                  <a:moveTo>
                    <a:pt x="10" y="19"/>
                  </a:moveTo>
                  <a:lnTo>
                    <a:pt x="6" y="19"/>
                  </a:lnTo>
                  <a:lnTo>
                    <a:pt x="4" y="23"/>
                  </a:lnTo>
                  <a:lnTo>
                    <a:pt x="8" y="23"/>
                  </a:lnTo>
                  <a:lnTo>
                    <a:pt x="4" y="27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9" y="58"/>
                  </a:lnTo>
                  <a:lnTo>
                    <a:pt x="21" y="61"/>
                  </a:lnTo>
                  <a:lnTo>
                    <a:pt x="23" y="63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9" y="63"/>
                  </a:lnTo>
                  <a:lnTo>
                    <a:pt x="41" y="63"/>
                  </a:lnTo>
                  <a:lnTo>
                    <a:pt x="43" y="61"/>
                  </a:lnTo>
                  <a:lnTo>
                    <a:pt x="50" y="61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4" y="58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7" y="52"/>
                  </a:lnTo>
                  <a:lnTo>
                    <a:pt x="79" y="50"/>
                  </a:lnTo>
                  <a:lnTo>
                    <a:pt x="81" y="50"/>
                  </a:lnTo>
                  <a:lnTo>
                    <a:pt x="83" y="48"/>
                  </a:lnTo>
                  <a:lnTo>
                    <a:pt x="83" y="42"/>
                  </a:lnTo>
                  <a:lnTo>
                    <a:pt x="85" y="40"/>
                  </a:lnTo>
                  <a:lnTo>
                    <a:pt x="87" y="38"/>
                  </a:lnTo>
                  <a:lnTo>
                    <a:pt x="91" y="34"/>
                  </a:lnTo>
                  <a:lnTo>
                    <a:pt x="91" y="21"/>
                  </a:lnTo>
                  <a:lnTo>
                    <a:pt x="95" y="17"/>
                  </a:lnTo>
                  <a:lnTo>
                    <a:pt x="101" y="17"/>
                  </a:lnTo>
                  <a:lnTo>
                    <a:pt x="108" y="13"/>
                  </a:lnTo>
                  <a:lnTo>
                    <a:pt x="106" y="11"/>
                  </a:lnTo>
                  <a:lnTo>
                    <a:pt x="101" y="11"/>
                  </a:lnTo>
                  <a:lnTo>
                    <a:pt x="101" y="9"/>
                  </a:lnTo>
                  <a:lnTo>
                    <a:pt x="99" y="9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9" y="5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6" y="3"/>
                  </a:lnTo>
                  <a:lnTo>
                    <a:pt x="64" y="7"/>
                  </a:lnTo>
                  <a:lnTo>
                    <a:pt x="62" y="7"/>
                  </a:lnTo>
                  <a:lnTo>
                    <a:pt x="58" y="9"/>
                  </a:lnTo>
                  <a:lnTo>
                    <a:pt x="52" y="9"/>
                  </a:lnTo>
                  <a:lnTo>
                    <a:pt x="52" y="13"/>
                  </a:lnTo>
                  <a:lnTo>
                    <a:pt x="41" y="11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1" y="19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11"/>
            <p:cNvSpPr>
              <a:spLocks/>
            </p:cNvSpPr>
            <p:nvPr/>
          </p:nvSpPr>
          <p:spPr bwMode="auto">
            <a:xfrm>
              <a:off x="1804988" y="3195638"/>
              <a:ext cx="174625" cy="104775"/>
            </a:xfrm>
            <a:custGeom>
              <a:avLst/>
              <a:gdLst>
                <a:gd name="T0" fmla="*/ 37 w 110"/>
                <a:gd name="T1" fmla="*/ 60 h 66"/>
                <a:gd name="T2" fmla="*/ 41 w 110"/>
                <a:gd name="T3" fmla="*/ 60 h 66"/>
                <a:gd name="T4" fmla="*/ 39 w 110"/>
                <a:gd name="T5" fmla="*/ 54 h 66"/>
                <a:gd name="T6" fmla="*/ 41 w 110"/>
                <a:gd name="T7" fmla="*/ 50 h 66"/>
                <a:gd name="T8" fmla="*/ 52 w 110"/>
                <a:gd name="T9" fmla="*/ 46 h 66"/>
                <a:gd name="T10" fmla="*/ 56 w 110"/>
                <a:gd name="T11" fmla="*/ 43 h 66"/>
                <a:gd name="T12" fmla="*/ 58 w 110"/>
                <a:gd name="T13" fmla="*/ 48 h 66"/>
                <a:gd name="T14" fmla="*/ 68 w 110"/>
                <a:gd name="T15" fmla="*/ 41 h 66"/>
                <a:gd name="T16" fmla="*/ 75 w 110"/>
                <a:gd name="T17" fmla="*/ 35 h 66"/>
                <a:gd name="T18" fmla="*/ 79 w 110"/>
                <a:gd name="T19" fmla="*/ 27 h 66"/>
                <a:gd name="T20" fmla="*/ 85 w 110"/>
                <a:gd name="T21" fmla="*/ 31 h 66"/>
                <a:gd name="T22" fmla="*/ 91 w 110"/>
                <a:gd name="T23" fmla="*/ 29 h 66"/>
                <a:gd name="T24" fmla="*/ 104 w 110"/>
                <a:gd name="T25" fmla="*/ 27 h 66"/>
                <a:gd name="T26" fmla="*/ 108 w 110"/>
                <a:gd name="T27" fmla="*/ 25 h 66"/>
                <a:gd name="T28" fmla="*/ 110 w 110"/>
                <a:gd name="T29" fmla="*/ 21 h 66"/>
                <a:gd name="T30" fmla="*/ 100 w 110"/>
                <a:gd name="T31" fmla="*/ 14 h 66"/>
                <a:gd name="T32" fmla="*/ 95 w 110"/>
                <a:gd name="T33" fmla="*/ 12 h 66"/>
                <a:gd name="T34" fmla="*/ 91 w 110"/>
                <a:gd name="T35" fmla="*/ 6 h 66"/>
                <a:gd name="T36" fmla="*/ 85 w 110"/>
                <a:gd name="T37" fmla="*/ 6 h 66"/>
                <a:gd name="T38" fmla="*/ 83 w 110"/>
                <a:gd name="T39" fmla="*/ 0 h 66"/>
                <a:gd name="T40" fmla="*/ 75 w 110"/>
                <a:gd name="T41" fmla="*/ 2 h 66"/>
                <a:gd name="T42" fmla="*/ 71 w 110"/>
                <a:gd name="T43" fmla="*/ 4 h 66"/>
                <a:gd name="T44" fmla="*/ 62 w 110"/>
                <a:gd name="T45" fmla="*/ 0 h 66"/>
                <a:gd name="T46" fmla="*/ 58 w 110"/>
                <a:gd name="T47" fmla="*/ 6 h 66"/>
                <a:gd name="T48" fmla="*/ 46 w 110"/>
                <a:gd name="T49" fmla="*/ 6 h 66"/>
                <a:gd name="T50" fmla="*/ 41 w 110"/>
                <a:gd name="T51" fmla="*/ 4 h 66"/>
                <a:gd name="T52" fmla="*/ 37 w 110"/>
                <a:gd name="T53" fmla="*/ 6 h 66"/>
                <a:gd name="T54" fmla="*/ 33 w 110"/>
                <a:gd name="T55" fmla="*/ 6 h 66"/>
                <a:gd name="T56" fmla="*/ 33 w 110"/>
                <a:gd name="T57" fmla="*/ 6 h 66"/>
                <a:gd name="T58" fmla="*/ 31 w 110"/>
                <a:gd name="T59" fmla="*/ 2 h 66"/>
                <a:gd name="T60" fmla="*/ 27 w 110"/>
                <a:gd name="T61" fmla="*/ 0 h 66"/>
                <a:gd name="T62" fmla="*/ 21 w 110"/>
                <a:gd name="T63" fmla="*/ 6 h 66"/>
                <a:gd name="T64" fmla="*/ 17 w 110"/>
                <a:gd name="T65" fmla="*/ 10 h 66"/>
                <a:gd name="T66" fmla="*/ 10 w 110"/>
                <a:gd name="T67" fmla="*/ 14 h 66"/>
                <a:gd name="T68" fmla="*/ 6 w 110"/>
                <a:gd name="T69" fmla="*/ 21 h 66"/>
                <a:gd name="T70" fmla="*/ 4 w 110"/>
                <a:gd name="T71" fmla="*/ 29 h 66"/>
                <a:gd name="T72" fmla="*/ 0 w 110"/>
                <a:gd name="T73" fmla="*/ 35 h 66"/>
                <a:gd name="T74" fmla="*/ 4 w 110"/>
                <a:gd name="T75" fmla="*/ 41 h 66"/>
                <a:gd name="T76" fmla="*/ 10 w 110"/>
                <a:gd name="T77" fmla="*/ 46 h 66"/>
                <a:gd name="T78" fmla="*/ 15 w 110"/>
                <a:gd name="T79" fmla="*/ 48 h 66"/>
                <a:gd name="T80" fmla="*/ 25 w 110"/>
                <a:gd name="T81" fmla="*/ 46 h 66"/>
                <a:gd name="T82" fmla="*/ 31 w 110"/>
                <a:gd name="T83" fmla="*/ 60 h 66"/>
                <a:gd name="T84" fmla="*/ 33 w 110"/>
                <a:gd name="T85" fmla="*/ 66 h 66"/>
                <a:gd name="T86" fmla="*/ 37 w 110"/>
                <a:gd name="T87" fmla="*/ 66 h 66"/>
                <a:gd name="T88" fmla="*/ 37 w 110"/>
                <a:gd name="T8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" h="66">
                  <a:moveTo>
                    <a:pt x="37" y="66"/>
                  </a:moveTo>
                  <a:lnTo>
                    <a:pt x="37" y="60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56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41" y="50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54" y="43"/>
                  </a:lnTo>
                  <a:lnTo>
                    <a:pt x="56" y="43"/>
                  </a:lnTo>
                  <a:lnTo>
                    <a:pt x="56" y="46"/>
                  </a:lnTo>
                  <a:lnTo>
                    <a:pt x="58" y="48"/>
                  </a:lnTo>
                  <a:lnTo>
                    <a:pt x="62" y="48"/>
                  </a:lnTo>
                  <a:lnTo>
                    <a:pt x="68" y="41"/>
                  </a:lnTo>
                  <a:lnTo>
                    <a:pt x="71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79" y="27"/>
                  </a:lnTo>
                  <a:lnTo>
                    <a:pt x="81" y="27"/>
                  </a:lnTo>
                  <a:lnTo>
                    <a:pt x="85" y="31"/>
                  </a:lnTo>
                  <a:lnTo>
                    <a:pt x="89" y="31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104" y="27"/>
                  </a:lnTo>
                  <a:lnTo>
                    <a:pt x="106" y="25"/>
                  </a:lnTo>
                  <a:lnTo>
                    <a:pt x="108" y="25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06" y="17"/>
                  </a:lnTo>
                  <a:lnTo>
                    <a:pt x="100" y="14"/>
                  </a:lnTo>
                  <a:lnTo>
                    <a:pt x="97" y="14"/>
                  </a:lnTo>
                  <a:lnTo>
                    <a:pt x="95" y="12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5" y="2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6"/>
                  </a:lnTo>
                  <a:lnTo>
                    <a:pt x="54" y="6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8" y="19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4" y="41"/>
                  </a:lnTo>
                  <a:lnTo>
                    <a:pt x="10" y="41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25" y="46"/>
                  </a:lnTo>
                  <a:lnTo>
                    <a:pt x="25" y="58"/>
                  </a:lnTo>
                  <a:lnTo>
                    <a:pt x="31" y="60"/>
                  </a:lnTo>
                  <a:lnTo>
                    <a:pt x="33" y="62"/>
                  </a:lnTo>
                  <a:lnTo>
                    <a:pt x="33" y="66"/>
                  </a:lnTo>
                  <a:lnTo>
                    <a:pt x="35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6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12"/>
            <p:cNvSpPr>
              <a:spLocks/>
            </p:cNvSpPr>
            <p:nvPr/>
          </p:nvSpPr>
          <p:spPr bwMode="auto">
            <a:xfrm>
              <a:off x="1804988" y="3195638"/>
              <a:ext cx="174625" cy="104775"/>
            </a:xfrm>
            <a:custGeom>
              <a:avLst/>
              <a:gdLst>
                <a:gd name="T0" fmla="*/ 37 w 110"/>
                <a:gd name="T1" fmla="*/ 60 h 66"/>
                <a:gd name="T2" fmla="*/ 41 w 110"/>
                <a:gd name="T3" fmla="*/ 60 h 66"/>
                <a:gd name="T4" fmla="*/ 39 w 110"/>
                <a:gd name="T5" fmla="*/ 54 h 66"/>
                <a:gd name="T6" fmla="*/ 41 w 110"/>
                <a:gd name="T7" fmla="*/ 50 h 66"/>
                <a:gd name="T8" fmla="*/ 52 w 110"/>
                <a:gd name="T9" fmla="*/ 46 h 66"/>
                <a:gd name="T10" fmla="*/ 56 w 110"/>
                <a:gd name="T11" fmla="*/ 43 h 66"/>
                <a:gd name="T12" fmla="*/ 58 w 110"/>
                <a:gd name="T13" fmla="*/ 48 h 66"/>
                <a:gd name="T14" fmla="*/ 68 w 110"/>
                <a:gd name="T15" fmla="*/ 41 h 66"/>
                <a:gd name="T16" fmla="*/ 75 w 110"/>
                <a:gd name="T17" fmla="*/ 35 h 66"/>
                <a:gd name="T18" fmla="*/ 79 w 110"/>
                <a:gd name="T19" fmla="*/ 27 h 66"/>
                <a:gd name="T20" fmla="*/ 85 w 110"/>
                <a:gd name="T21" fmla="*/ 31 h 66"/>
                <a:gd name="T22" fmla="*/ 91 w 110"/>
                <a:gd name="T23" fmla="*/ 29 h 66"/>
                <a:gd name="T24" fmla="*/ 104 w 110"/>
                <a:gd name="T25" fmla="*/ 27 h 66"/>
                <a:gd name="T26" fmla="*/ 108 w 110"/>
                <a:gd name="T27" fmla="*/ 25 h 66"/>
                <a:gd name="T28" fmla="*/ 110 w 110"/>
                <a:gd name="T29" fmla="*/ 21 h 66"/>
                <a:gd name="T30" fmla="*/ 100 w 110"/>
                <a:gd name="T31" fmla="*/ 14 h 66"/>
                <a:gd name="T32" fmla="*/ 95 w 110"/>
                <a:gd name="T33" fmla="*/ 12 h 66"/>
                <a:gd name="T34" fmla="*/ 91 w 110"/>
                <a:gd name="T35" fmla="*/ 6 h 66"/>
                <a:gd name="T36" fmla="*/ 85 w 110"/>
                <a:gd name="T37" fmla="*/ 6 h 66"/>
                <a:gd name="T38" fmla="*/ 83 w 110"/>
                <a:gd name="T39" fmla="*/ 0 h 66"/>
                <a:gd name="T40" fmla="*/ 75 w 110"/>
                <a:gd name="T41" fmla="*/ 2 h 66"/>
                <a:gd name="T42" fmla="*/ 71 w 110"/>
                <a:gd name="T43" fmla="*/ 4 h 66"/>
                <a:gd name="T44" fmla="*/ 62 w 110"/>
                <a:gd name="T45" fmla="*/ 0 h 66"/>
                <a:gd name="T46" fmla="*/ 58 w 110"/>
                <a:gd name="T47" fmla="*/ 6 h 66"/>
                <a:gd name="T48" fmla="*/ 46 w 110"/>
                <a:gd name="T49" fmla="*/ 6 h 66"/>
                <a:gd name="T50" fmla="*/ 41 w 110"/>
                <a:gd name="T51" fmla="*/ 4 h 66"/>
                <a:gd name="T52" fmla="*/ 37 w 110"/>
                <a:gd name="T53" fmla="*/ 6 h 66"/>
                <a:gd name="T54" fmla="*/ 33 w 110"/>
                <a:gd name="T55" fmla="*/ 6 h 66"/>
                <a:gd name="T56" fmla="*/ 33 w 110"/>
                <a:gd name="T57" fmla="*/ 6 h 66"/>
                <a:gd name="T58" fmla="*/ 31 w 110"/>
                <a:gd name="T59" fmla="*/ 2 h 66"/>
                <a:gd name="T60" fmla="*/ 27 w 110"/>
                <a:gd name="T61" fmla="*/ 0 h 66"/>
                <a:gd name="T62" fmla="*/ 21 w 110"/>
                <a:gd name="T63" fmla="*/ 6 h 66"/>
                <a:gd name="T64" fmla="*/ 17 w 110"/>
                <a:gd name="T65" fmla="*/ 10 h 66"/>
                <a:gd name="T66" fmla="*/ 10 w 110"/>
                <a:gd name="T67" fmla="*/ 14 h 66"/>
                <a:gd name="T68" fmla="*/ 6 w 110"/>
                <a:gd name="T69" fmla="*/ 21 h 66"/>
                <a:gd name="T70" fmla="*/ 4 w 110"/>
                <a:gd name="T71" fmla="*/ 29 h 66"/>
                <a:gd name="T72" fmla="*/ 0 w 110"/>
                <a:gd name="T73" fmla="*/ 35 h 66"/>
                <a:gd name="T74" fmla="*/ 4 w 110"/>
                <a:gd name="T75" fmla="*/ 41 h 66"/>
                <a:gd name="T76" fmla="*/ 10 w 110"/>
                <a:gd name="T77" fmla="*/ 46 h 66"/>
                <a:gd name="T78" fmla="*/ 15 w 110"/>
                <a:gd name="T79" fmla="*/ 48 h 66"/>
                <a:gd name="T80" fmla="*/ 25 w 110"/>
                <a:gd name="T81" fmla="*/ 46 h 66"/>
                <a:gd name="T82" fmla="*/ 31 w 110"/>
                <a:gd name="T83" fmla="*/ 60 h 66"/>
                <a:gd name="T84" fmla="*/ 33 w 110"/>
                <a:gd name="T85" fmla="*/ 66 h 66"/>
                <a:gd name="T86" fmla="*/ 37 w 110"/>
                <a:gd name="T87" fmla="*/ 66 h 66"/>
                <a:gd name="T88" fmla="*/ 37 w 110"/>
                <a:gd name="T8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" h="66">
                  <a:moveTo>
                    <a:pt x="37" y="66"/>
                  </a:moveTo>
                  <a:lnTo>
                    <a:pt x="37" y="60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56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41" y="50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54" y="43"/>
                  </a:lnTo>
                  <a:lnTo>
                    <a:pt x="56" y="43"/>
                  </a:lnTo>
                  <a:lnTo>
                    <a:pt x="56" y="46"/>
                  </a:lnTo>
                  <a:lnTo>
                    <a:pt x="58" y="48"/>
                  </a:lnTo>
                  <a:lnTo>
                    <a:pt x="62" y="48"/>
                  </a:lnTo>
                  <a:lnTo>
                    <a:pt x="68" y="41"/>
                  </a:lnTo>
                  <a:lnTo>
                    <a:pt x="71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79" y="27"/>
                  </a:lnTo>
                  <a:lnTo>
                    <a:pt x="81" y="27"/>
                  </a:lnTo>
                  <a:lnTo>
                    <a:pt x="85" y="31"/>
                  </a:lnTo>
                  <a:lnTo>
                    <a:pt x="89" y="31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104" y="27"/>
                  </a:lnTo>
                  <a:lnTo>
                    <a:pt x="106" y="25"/>
                  </a:lnTo>
                  <a:lnTo>
                    <a:pt x="108" y="25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06" y="17"/>
                  </a:lnTo>
                  <a:lnTo>
                    <a:pt x="100" y="14"/>
                  </a:lnTo>
                  <a:lnTo>
                    <a:pt x="97" y="14"/>
                  </a:lnTo>
                  <a:lnTo>
                    <a:pt x="95" y="12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5" y="2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6"/>
                  </a:lnTo>
                  <a:lnTo>
                    <a:pt x="54" y="6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8" y="19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4" y="41"/>
                  </a:lnTo>
                  <a:lnTo>
                    <a:pt x="10" y="41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25" y="46"/>
                  </a:lnTo>
                  <a:lnTo>
                    <a:pt x="25" y="58"/>
                  </a:lnTo>
                  <a:lnTo>
                    <a:pt x="31" y="60"/>
                  </a:lnTo>
                  <a:lnTo>
                    <a:pt x="33" y="62"/>
                  </a:lnTo>
                  <a:lnTo>
                    <a:pt x="33" y="66"/>
                  </a:lnTo>
                  <a:lnTo>
                    <a:pt x="35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66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13"/>
            <p:cNvSpPr>
              <a:spLocks/>
            </p:cNvSpPr>
            <p:nvPr/>
          </p:nvSpPr>
          <p:spPr bwMode="auto">
            <a:xfrm>
              <a:off x="2235200" y="3060700"/>
              <a:ext cx="85725" cy="73025"/>
            </a:xfrm>
            <a:custGeom>
              <a:avLst/>
              <a:gdLst>
                <a:gd name="T0" fmla="*/ 46 w 54"/>
                <a:gd name="T1" fmla="*/ 33 h 46"/>
                <a:gd name="T2" fmla="*/ 46 w 54"/>
                <a:gd name="T3" fmla="*/ 31 h 46"/>
                <a:gd name="T4" fmla="*/ 48 w 54"/>
                <a:gd name="T5" fmla="*/ 29 h 46"/>
                <a:gd name="T6" fmla="*/ 48 w 54"/>
                <a:gd name="T7" fmla="*/ 27 h 46"/>
                <a:gd name="T8" fmla="*/ 48 w 54"/>
                <a:gd name="T9" fmla="*/ 23 h 46"/>
                <a:gd name="T10" fmla="*/ 50 w 54"/>
                <a:gd name="T11" fmla="*/ 21 h 46"/>
                <a:gd name="T12" fmla="*/ 52 w 54"/>
                <a:gd name="T13" fmla="*/ 17 h 46"/>
                <a:gd name="T14" fmla="*/ 54 w 54"/>
                <a:gd name="T15" fmla="*/ 17 h 46"/>
                <a:gd name="T16" fmla="*/ 54 w 54"/>
                <a:gd name="T17" fmla="*/ 13 h 46"/>
                <a:gd name="T18" fmla="*/ 50 w 54"/>
                <a:gd name="T19" fmla="*/ 2 h 46"/>
                <a:gd name="T20" fmla="*/ 48 w 54"/>
                <a:gd name="T21" fmla="*/ 4 h 46"/>
                <a:gd name="T22" fmla="*/ 48 w 54"/>
                <a:gd name="T23" fmla="*/ 6 h 46"/>
                <a:gd name="T24" fmla="*/ 48 w 54"/>
                <a:gd name="T25" fmla="*/ 6 h 46"/>
                <a:gd name="T26" fmla="*/ 46 w 54"/>
                <a:gd name="T27" fmla="*/ 4 h 46"/>
                <a:gd name="T28" fmla="*/ 42 w 54"/>
                <a:gd name="T29" fmla="*/ 4 h 46"/>
                <a:gd name="T30" fmla="*/ 40 w 54"/>
                <a:gd name="T31" fmla="*/ 2 h 46"/>
                <a:gd name="T32" fmla="*/ 34 w 54"/>
                <a:gd name="T33" fmla="*/ 2 h 46"/>
                <a:gd name="T34" fmla="*/ 32 w 54"/>
                <a:gd name="T35" fmla="*/ 0 h 46"/>
                <a:gd name="T36" fmla="*/ 23 w 54"/>
                <a:gd name="T37" fmla="*/ 0 h 46"/>
                <a:gd name="T38" fmla="*/ 19 w 54"/>
                <a:gd name="T39" fmla="*/ 2 h 46"/>
                <a:gd name="T40" fmla="*/ 19 w 54"/>
                <a:gd name="T41" fmla="*/ 4 h 46"/>
                <a:gd name="T42" fmla="*/ 19 w 54"/>
                <a:gd name="T43" fmla="*/ 6 h 46"/>
                <a:gd name="T44" fmla="*/ 19 w 54"/>
                <a:gd name="T45" fmla="*/ 6 h 46"/>
                <a:gd name="T46" fmla="*/ 29 w 54"/>
                <a:gd name="T47" fmla="*/ 6 h 46"/>
                <a:gd name="T48" fmla="*/ 32 w 54"/>
                <a:gd name="T49" fmla="*/ 8 h 46"/>
                <a:gd name="T50" fmla="*/ 34 w 54"/>
                <a:gd name="T51" fmla="*/ 13 h 46"/>
                <a:gd name="T52" fmla="*/ 34 w 54"/>
                <a:gd name="T53" fmla="*/ 15 h 46"/>
                <a:gd name="T54" fmla="*/ 32 w 54"/>
                <a:gd name="T55" fmla="*/ 17 h 46"/>
                <a:gd name="T56" fmla="*/ 29 w 54"/>
                <a:gd name="T57" fmla="*/ 17 h 46"/>
                <a:gd name="T58" fmla="*/ 29 w 54"/>
                <a:gd name="T59" fmla="*/ 21 h 46"/>
                <a:gd name="T60" fmla="*/ 32 w 54"/>
                <a:gd name="T61" fmla="*/ 25 h 46"/>
                <a:gd name="T62" fmla="*/ 32 w 54"/>
                <a:gd name="T63" fmla="*/ 29 h 46"/>
                <a:gd name="T64" fmla="*/ 34 w 54"/>
                <a:gd name="T65" fmla="*/ 29 h 46"/>
                <a:gd name="T66" fmla="*/ 32 w 54"/>
                <a:gd name="T67" fmla="*/ 31 h 46"/>
                <a:gd name="T68" fmla="*/ 27 w 54"/>
                <a:gd name="T69" fmla="*/ 31 h 46"/>
                <a:gd name="T70" fmla="*/ 21 w 54"/>
                <a:gd name="T71" fmla="*/ 29 h 46"/>
                <a:gd name="T72" fmla="*/ 19 w 54"/>
                <a:gd name="T73" fmla="*/ 29 h 46"/>
                <a:gd name="T74" fmla="*/ 15 w 54"/>
                <a:gd name="T75" fmla="*/ 29 h 46"/>
                <a:gd name="T76" fmla="*/ 11 w 54"/>
                <a:gd name="T77" fmla="*/ 29 h 46"/>
                <a:gd name="T78" fmla="*/ 7 w 54"/>
                <a:gd name="T79" fmla="*/ 29 h 46"/>
                <a:gd name="T80" fmla="*/ 3 w 54"/>
                <a:gd name="T81" fmla="*/ 29 h 46"/>
                <a:gd name="T82" fmla="*/ 0 w 54"/>
                <a:gd name="T83" fmla="*/ 31 h 46"/>
                <a:gd name="T84" fmla="*/ 0 w 54"/>
                <a:gd name="T85" fmla="*/ 33 h 46"/>
                <a:gd name="T86" fmla="*/ 3 w 54"/>
                <a:gd name="T87" fmla="*/ 35 h 46"/>
                <a:gd name="T88" fmla="*/ 5 w 54"/>
                <a:gd name="T89" fmla="*/ 39 h 46"/>
                <a:gd name="T90" fmla="*/ 7 w 54"/>
                <a:gd name="T91" fmla="*/ 41 h 46"/>
                <a:gd name="T92" fmla="*/ 9 w 54"/>
                <a:gd name="T93" fmla="*/ 44 h 46"/>
                <a:gd name="T94" fmla="*/ 11 w 54"/>
                <a:gd name="T95" fmla="*/ 46 h 46"/>
                <a:gd name="T96" fmla="*/ 13 w 54"/>
                <a:gd name="T97" fmla="*/ 46 h 46"/>
                <a:gd name="T98" fmla="*/ 13 w 54"/>
                <a:gd name="T99" fmla="*/ 44 h 46"/>
                <a:gd name="T100" fmla="*/ 15 w 54"/>
                <a:gd name="T101" fmla="*/ 41 h 46"/>
                <a:gd name="T102" fmla="*/ 17 w 54"/>
                <a:gd name="T103" fmla="*/ 39 h 46"/>
                <a:gd name="T104" fmla="*/ 38 w 54"/>
                <a:gd name="T105" fmla="*/ 39 h 46"/>
                <a:gd name="T106" fmla="*/ 42 w 54"/>
                <a:gd name="T107" fmla="*/ 37 h 46"/>
                <a:gd name="T108" fmla="*/ 46 w 54"/>
                <a:gd name="T109" fmla="*/ 37 h 46"/>
                <a:gd name="T110" fmla="*/ 48 w 54"/>
                <a:gd name="T111" fmla="*/ 41 h 46"/>
                <a:gd name="T112" fmla="*/ 46 w 54"/>
                <a:gd name="T113" fmla="*/ 33 h 46"/>
                <a:gd name="T114" fmla="*/ 46 w 54"/>
                <a:gd name="T115" fmla="*/ 33 h 46"/>
                <a:gd name="T116" fmla="*/ 46 w 54"/>
                <a:gd name="T117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46">
                  <a:moveTo>
                    <a:pt x="46" y="33"/>
                  </a:moveTo>
                  <a:lnTo>
                    <a:pt x="46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3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9" y="6"/>
                  </a:lnTo>
                  <a:lnTo>
                    <a:pt x="32" y="8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9" y="21"/>
                  </a:lnTo>
                  <a:lnTo>
                    <a:pt x="32" y="25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27" y="31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3" y="44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38" y="39"/>
                  </a:lnTo>
                  <a:lnTo>
                    <a:pt x="42" y="37"/>
                  </a:lnTo>
                  <a:lnTo>
                    <a:pt x="46" y="37"/>
                  </a:lnTo>
                  <a:lnTo>
                    <a:pt x="48" y="41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14"/>
            <p:cNvSpPr>
              <a:spLocks/>
            </p:cNvSpPr>
            <p:nvPr/>
          </p:nvSpPr>
          <p:spPr bwMode="auto">
            <a:xfrm>
              <a:off x="2235200" y="3060700"/>
              <a:ext cx="85725" cy="73025"/>
            </a:xfrm>
            <a:custGeom>
              <a:avLst/>
              <a:gdLst>
                <a:gd name="T0" fmla="*/ 46 w 54"/>
                <a:gd name="T1" fmla="*/ 33 h 46"/>
                <a:gd name="T2" fmla="*/ 46 w 54"/>
                <a:gd name="T3" fmla="*/ 31 h 46"/>
                <a:gd name="T4" fmla="*/ 48 w 54"/>
                <a:gd name="T5" fmla="*/ 29 h 46"/>
                <a:gd name="T6" fmla="*/ 48 w 54"/>
                <a:gd name="T7" fmla="*/ 27 h 46"/>
                <a:gd name="T8" fmla="*/ 48 w 54"/>
                <a:gd name="T9" fmla="*/ 23 h 46"/>
                <a:gd name="T10" fmla="*/ 50 w 54"/>
                <a:gd name="T11" fmla="*/ 21 h 46"/>
                <a:gd name="T12" fmla="*/ 52 w 54"/>
                <a:gd name="T13" fmla="*/ 17 h 46"/>
                <a:gd name="T14" fmla="*/ 54 w 54"/>
                <a:gd name="T15" fmla="*/ 17 h 46"/>
                <a:gd name="T16" fmla="*/ 54 w 54"/>
                <a:gd name="T17" fmla="*/ 13 h 46"/>
                <a:gd name="T18" fmla="*/ 50 w 54"/>
                <a:gd name="T19" fmla="*/ 2 h 46"/>
                <a:gd name="T20" fmla="*/ 48 w 54"/>
                <a:gd name="T21" fmla="*/ 4 h 46"/>
                <a:gd name="T22" fmla="*/ 48 w 54"/>
                <a:gd name="T23" fmla="*/ 6 h 46"/>
                <a:gd name="T24" fmla="*/ 48 w 54"/>
                <a:gd name="T25" fmla="*/ 6 h 46"/>
                <a:gd name="T26" fmla="*/ 46 w 54"/>
                <a:gd name="T27" fmla="*/ 4 h 46"/>
                <a:gd name="T28" fmla="*/ 42 w 54"/>
                <a:gd name="T29" fmla="*/ 4 h 46"/>
                <a:gd name="T30" fmla="*/ 40 w 54"/>
                <a:gd name="T31" fmla="*/ 2 h 46"/>
                <a:gd name="T32" fmla="*/ 34 w 54"/>
                <a:gd name="T33" fmla="*/ 2 h 46"/>
                <a:gd name="T34" fmla="*/ 32 w 54"/>
                <a:gd name="T35" fmla="*/ 0 h 46"/>
                <a:gd name="T36" fmla="*/ 23 w 54"/>
                <a:gd name="T37" fmla="*/ 0 h 46"/>
                <a:gd name="T38" fmla="*/ 19 w 54"/>
                <a:gd name="T39" fmla="*/ 2 h 46"/>
                <a:gd name="T40" fmla="*/ 19 w 54"/>
                <a:gd name="T41" fmla="*/ 4 h 46"/>
                <a:gd name="T42" fmla="*/ 19 w 54"/>
                <a:gd name="T43" fmla="*/ 6 h 46"/>
                <a:gd name="T44" fmla="*/ 19 w 54"/>
                <a:gd name="T45" fmla="*/ 6 h 46"/>
                <a:gd name="T46" fmla="*/ 29 w 54"/>
                <a:gd name="T47" fmla="*/ 6 h 46"/>
                <a:gd name="T48" fmla="*/ 32 w 54"/>
                <a:gd name="T49" fmla="*/ 8 h 46"/>
                <a:gd name="T50" fmla="*/ 34 w 54"/>
                <a:gd name="T51" fmla="*/ 13 h 46"/>
                <a:gd name="T52" fmla="*/ 34 w 54"/>
                <a:gd name="T53" fmla="*/ 15 h 46"/>
                <a:gd name="T54" fmla="*/ 32 w 54"/>
                <a:gd name="T55" fmla="*/ 17 h 46"/>
                <a:gd name="T56" fmla="*/ 29 w 54"/>
                <a:gd name="T57" fmla="*/ 17 h 46"/>
                <a:gd name="T58" fmla="*/ 29 w 54"/>
                <a:gd name="T59" fmla="*/ 21 h 46"/>
                <a:gd name="T60" fmla="*/ 32 w 54"/>
                <a:gd name="T61" fmla="*/ 25 h 46"/>
                <a:gd name="T62" fmla="*/ 32 w 54"/>
                <a:gd name="T63" fmla="*/ 29 h 46"/>
                <a:gd name="T64" fmla="*/ 34 w 54"/>
                <a:gd name="T65" fmla="*/ 29 h 46"/>
                <a:gd name="T66" fmla="*/ 32 w 54"/>
                <a:gd name="T67" fmla="*/ 31 h 46"/>
                <a:gd name="T68" fmla="*/ 27 w 54"/>
                <a:gd name="T69" fmla="*/ 31 h 46"/>
                <a:gd name="T70" fmla="*/ 21 w 54"/>
                <a:gd name="T71" fmla="*/ 29 h 46"/>
                <a:gd name="T72" fmla="*/ 19 w 54"/>
                <a:gd name="T73" fmla="*/ 29 h 46"/>
                <a:gd name="T74" fmla="*/ 15 w 54"/>
                <a:gd name="T75" fmla="*/ 29 h 46"/>
                <a:gd name="T76" fmla="*/ 11 w 54"/>
                <a:gd name="T77" fmla="*/ 29 h 46"/>
                <a:gd name="T78" fmla="*/ 7 w 54"/>
                <a:gd name="T79" fmla="*/ 29 h 46"/>
                <a:gd name="T80" fmla="*/ 3 w 54"/>
                <a:gd name="T81" fmla="*/ 29 h 46"/>
                <a:gd name="T82" fmla="*/ 0 w 54"/>
                <a:gd name="T83" fmla="*/ 31 h 46"/>
                <a:gd name="T84" fmla="*/ 0 w 54"/>
                <a:gd name="T85" fmla="*/ 33 h 46"/>
                <a:gd name="T86" fmla="*/ 3 w 54"/>
                <a:gd name="T87" fmla="*/ 35 h 46"/>
                <a:gd name="T88" fmla="*/ 5 w 54"/>
                <a:gd name="T89" fmla="*/ 39 h 46"/>
                <a:gd name="T90" fmla="*/ 7 w 54"/>
                <a:gd name="T91" fmla="*/ 41 h 46"/>
                <a:gd name="T92" fmla="*/ 9 w 54"/>
                <a:gd name="T93" fmla="*/ 44 h 46"/>
                <a:gd name="T94" fmla="*/ 11 w 54"/>
                <a:gd name="T95" fmla="*/ 46 h 46"/>
                <a:gd name="T96" fmla="*/ 13 w 54"/>
                <a:gd name="T97" fmla="*/ 46 h 46"/>
                <a:gd name="T98" fmla="*/ 13 w 54"/>
                <a:gd name="T99" fmla="*/ 44 h 46"/>
                <a:gd name="T100" fmla="*/ 15 w 54"/>
                <a:gd name="T101" fmla="*/ 41 h 46"/>
                <a:gd name="T102" fmla="*/ 17 w 54"/>
                <a:gd name="T103" fmla="*/ 39 h 46"/>
                <a:gd name="T104" fmla="*/ 38 w 54"/>
                <a:gd name="T105" fmla="*/ 39 h 46"/>
                <a:gd name="T106" fmla="*/ 42 w 54"/>
                <a:gd name="T107" fmla="*/ 37 h 46"/>
                <a:gd name="T108" fmla="*/ 46 w 54"/>
                <a:gd name="T109" fmla="*/ 37 h 46"/>
                <a:gd name="T110" fmla="*/ 48 w 54"/>
                <a:gd name="T111" fmla="*/ 41 h 46"/>
                <a:gd name="T112" fmla="*/ 46 w 54"/>
                <a:gd name="T113" fmla="*/ 33 h 46"/>
                <a:gd name="T114" fmla="*/ 46 w 54"/>
                <a:gd name="T115" fmla="*/ 33 h 46"/>
                <a:gd name="T116" fmla="*/ 46 w 54"/>
                <a:gd name="T117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46">
                  <a:moveTo>
                    <a:pt x="46" y="33"/>
                  </a:moveTo>
                  <a:lnTo>
                    <a:pt x="46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3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9" y="6"/>
                  </a:lnTo>
                  <a:lnTo>
                    <a:pt x="32" y="8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9" y="21"/>
                  </a:lnTo>
                  <a:lnTo>
                    <a:pt x="32" y="25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27" y="31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3" y="44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38" y="39"/>
                  </a:lnTo>
                  <a:lnTo>
                    <a:pt x="42" y="37"/>
                  </a:lnTo>
                  <a:lnTo>
                    <a:pt x="46" y="37"/>
                  </a:lnTo>
                  <a:lnTo>
                    <a:pt x="48" y="41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15"/>
            <p:cNvSpPr>
              <a:spLocks/>
            </p:cNvSpPr>
            <p:nvPr/>
          </p:nvSpPr>
          <p:spPr bwMode="auto">
            <a:xfrm>
              <a:off x="2755900" y="3554413"/>
              <a:ext cx="79375" cy="128588"/>
            </a:xfrm>
            <a:custGeom>
              <a:avLst/>
              <a:gdLst>
                <a:gd name="T0" fmla="*/ 50 w 50"/>
                <a:gd name="T1" fmla="*/ 33 h 81"/>
                <a:gd name="T2" fmla="*/ 47 w 50"/>
                <a:gd name="T3" fmla="*/ 27 h 81"/>
                <a:gd name="T4" fmla="*/ 45 w 50"/>
                <a:gd name="T5" fmla="*/ 25 h 81"/>
                <a:gd name="T6" fmla="*/ 43 w 50"/>
                <a:gd name="T7" fmla="*/ 23 h 81"/>
                <a:gd name="T8" fmla="*/ 43 w 50"/>
                <a:gd name="T9" fmla="*/ 20 h 81"/>
                <a:gd name="T10" fmla="*/ 39 w 50"/>
                <a:gd name="T11" fmla="*/ 20 h 81"/>
                <a:gd name="T12" fmla="*/ 31 w 50"/>
                <a:gd name="T13" fmla="*/ 6 h 81"/>
                <a:gd name="T14" fmla="*/ 23 w 50"/>
                <a:gd name="T15" fmla="*/ 6 h 81"/>
                <a:gd name="T16" fmla="*/ 21 w 50"/>
                <a:gd name="T17" fmla="*/ 4 h 81"/>
                <a:gd name="T18" fmla="*/ 18 w 50"/>
                <a:gd name="T19" fmla="*/ 4 h 81"/>
                <a:gd name="T20" fmla="*/ 14 w 50"/>
                <a:gd name="T21" fmla="*/ 2 h 81"/>
                <a:gd name="T22" fmla="*/ 14 w 50"/>
                <a:gd name="T23" fmla="*/ 0 h 81"/>
                <a:gd name="T24" fmla="*/ 12 w 50"/>
                <a:gd name="T25" fmla="*/ 4 h 81"/>
                <a:gd name="T26" fmla="*/ 12 w 50"/>
                <a:gd name="T27" fmla="*/ 10 h 81"/>
                <a:gd name="T28" fmla="*/ 10 w 50"/>
                <a:gd name="T29" fmla="*/ 10 h 81"/>
                <a:gd name="T30" fmla="*/ 8 w 50"/>
                <a:gd name="T31" fmla="*/ 12 h 81"/>
                <a:gd name="T32" fmla="*/ 6 w 50"/>
                <a:gd name="T33" fmla="*/ 14 h 81"/>
                <a:gd name="T34" fmla="*/ 4 w 50"/>
                <a:gd name="T35" fmla="*/ 16 h 81"/>
                <a:gd name="T36" fmla="*/ 2 w 50"/>
                <a:gd name="T37" fmla="*/ 20 h 81"/>
                <a:gd name="T38" fmla="*/ 2 w 50"/>
                <a:gd name="T39" fmla="*/ 29 h 81"/>
                <a:gd name="T40" fmla="*/ 4 w 50"/>
                <a:gd name="T41" fmla="*/ 33 h 81"/>
                <a:gd name="T42" fmla="*/ 4 w 50"/>
                <a:gd name="T43" fmla="*/ 37 h 81"/>
                <a:gd name="T44" fmla="*/ 6 w 50"/>
                <a:gd name="T45" fmla="*/ 41 h 81"/>
                <a:gd name="T46" fmla="*/ 10 w 50"/>
                <a:gd name="T47" fmla="*/ 47 h 81"/>
                <a:gd name="T48" fmla="*/ 12 w 50"/>
                <a:gd name="T49" fmla="*/ 49 h 81"/>
                <a:gd name="T50" fmla="*/ 12 w 50"/>
                <a:gd name="T51" fmla="*/ 52 h 81"/>
                <a:gd name="T52" fmla="*/ 6 w 50"/>
                <a:gd name="T53" fmla="*/ 58 h 81"/>
                <a:gd name="T54" fmla="*/ 8 w 50"/>
                <a:gd name="T55" fmla="*/ 66 h 81"/>
                <a:gd name="T56" fmla="*/ 6 w 50"/>
                <a:gd name="T57" fmla="*/ 68 h 81"/>
                <a:gd name="T58" fmla="*/ 4 w 50"/>
                <a:gd name="T59" fmla="*/ 68 h 81"/>
                <a:gd name="T60" fmla="*/ 4 w 50"/>
                <a:gd name="T61" fmla="*/ 70 h 81"/>
                <a:gd name="T62" fmla="*/ 2 w 50"/>
                <a:gd name="T63" fmla="*/ 72 h 81"/>
                <a:gd name="T64" fmla="*/ 0 w 50"/>
                <a:gd name="T65" fmla="*/ 76 h 81"/>
                <a:gd name="T66" fmla="*/ 4 w 50"/>
                <a:gd name="T67" fmla="*/ 81 h 81"/>
                <a:gd name="T68" fmla="*/ 10 w 50"/>
                <a:gd name="T69" fmla="*/ 81 h 81"/>
                <a:gd name="T70" fmla="*/ 12 w 50"/>
                <a:gd name="T71" fmla="*/ 78 h 81"/>
                <a:gd name="T72" fmla="*/ 12 w 50"/>
                <a:gd name="T73" fmla="*/ 76 h 81"/>
                <a:gd name="T74" fmla="*/ 14 w 50"/>
                <a:gd name="T75" fmla="*/ 76 h 81"/>
                <a:gd name="T76" fmla="*/ 14 w 50"/>
                <a:gd name="T77" fmla="*/ 76 h 81"/>
                <a:gd name="T78" fmla="*/ 16 w 50"/>
                <a:gd name="T79" fmla="*/ 76 h 81"/>
                <a:gd name="T80" fmla="*/ 18 w 50"/>
                <a:gd name="T81" fmla="*/ 76 h 81"/>
                <a:gd name="T82" fmla="*/ 21 w 50"/>
                <a:gd name="T83" fmla="*/ 76 h 81"/>
                <a:gd name="T84" fmla="*/ 25 w 50"/>
                <a:gd name="T85" fmla="*/ 78 h 81"/>
                <a:gd name="T86" fmla="*/ 29 w 50"/>
                <a:gd name="T87" fmla="*/ 78 h 81"/>
                <a:gd name="T88" fmla="*/ 31 w 50"/>
                <a:gd name="T89" fmla="*/ 76 h 81"/>
                <a:gd name="T90" fmla="*/ 39 w 50"/>
                <a:gd name="T91" fmla="*/ 68 h 81"/>
                <a:gd name="T92" fmla="*/ 39 w 50"/>
                <a:gd name="T93" fmla="*/ 64 h 81"/>
                <a:gd name="T94" fmla="*/ 41 w 50"/>
                <a:gd name="T95" fmla="*/ 54 h 81"/>
                <a:gd name="T96" fmla="*/ 43 w 50"/>
                <a:gd name="T97" fmla="*/ 49 h 81"/>
                <a:gd name="T98" fmla="*/ 45 w 50"/>
                <a:gd name="T99" fmla="*/ 47 h 81"/>
                <a:gd name="T100" fmla="*/ 47 w 50"/>
                <a:gd name="T101" fmla="*/ 43 h 81"/>
                <a:gd name="T102" fmla="*/ 47 w 50"/>
                <a:gd name="T103" fmla="*/ 41 h 81"/>
                <a:gd name="T104" fmla="*/ 50 w 50"/>
                <a:gd name="T105" fmla="*/ 39 h 81"/>
                <a:gd name="T106" fmla="*/ 50 w 50"/>
                <a:gd name="T107" fmla="*/ 37 h 81"/>
                <a:gd name="T108" fmla="*/ 50 w 50"/>
                <a:gd name="T109" fmla="*/ 35 h 81"/>
                <a:gd name="T110" fmla="*/ 50 w 50"/>
                <a:gd name="T111" fmla="*/ 33 h 81"/>
                <a:gd name="T112" fmla="*/ 50 w 50"/>
                <a:gd name="T113" fmla="*/ 33 h 81"/>
                <a:gd name="T114" fmla="*/ 50 w 50"/>
                <a:gd name="T115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" h="81">
                  <a:moveTo>
                    <a:pt x="50" y="33"/>
                  </a:moveTo>
                  <a:lnTo>
                    <a:pt x="47" y="27"/>
                  </a:lnTo>
                  <a:lnTo>
                    <a:pt x="45" y="25"/>
                  </a:lnTo>
                  <a:lnTo>
                    <a:pt x="43" y="23"/>
                  </a:lnTo>
                  <a:lnTo>
                    <a:pt x="43" y="20"/>
                  </a:lnTo>
                  <a:lnTo>
                    <a:pt x="39" y="20"/>
                  </a:lnTo>
                  <a:lnTo>
                    <a:pt x="31" y="6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6" y="41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6" y="58"/>
                  </a:lnTo>
                  <a:lnTo>
                    <a:pt x="8" y="66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4" y="81"/>
                  </a:lnTo>
                  <a:lnTo>
                    <a:pt x="10" y="81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21" y="76"/>
                  </a:lnTo>
                  <a:lnTo>
                    <a:pt x="25" y="78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9" y="68"/>
                  </a:lnTo>
                  <a:lnTo>
                    <a:pt x="39" y="64"/>
                  </a:lnTo>
                  <a:lnTo>
                    <a:pt x="41" y="54"/>
                  </a:lnTo>
                  <a:lnTo>
                    <a:pt x="43" y="49"/>
                  </a:lnTo>
                  <a:lnTo>
                    <a:pt x="45" y="47"/>
                  </a:lnTo>
                  <a:lnTo>
                    <a:pt x="47" y="43"/>
                  </a:lnTo>
                  <a:lnTo>
                    <a:pt x="47" y="41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50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33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6"/>
            <p:cNvSpPr>
              <a:spLocks/>
            </p:cNvSpPr>
            <p:nvPr/>
          </p:nvSpPr>
          <p:spPr bwMode="auto">
            <a:xfrm>
              <a:off x="2755900" y="3554413"/>
              <a:ext cx="79375" cy="128588"/>
            </a:xfrm>
            <a:custGeom>
              <a:avLst/>
              <a:gdLst>
                <a:gd name="T0" fmla="*/ 50 w 50"/>
                <a:gd name="T1" fmla="*/ 33 h 81"/>
                <a:gd name="T2" fmla="*/ 47 w 50"/>
                <a:gd name="T3" fmla="*/ 27 h 81"/>
                <a:gd name="T4" fmla="*/ 45 w 50"/>
                <a:gd name="T5" fmla="*/ 25 h 81"/>
                <a:gd name="T6" fmla="*/ 43 w 50"/>
                <a:gd name="T7" fmla="*/ 23 h 81"/>
                <a:gd name="T8" fmla="*/ 43 w 50"/>
                <a:gd name="T9" fmla="*/ 20 h 81"/>
                <a:gd name="T10" fmla="*/ 39 w 50"/>
                <a:gd name="T11" fmla="*/ 20 h 81"/>
                <a:gd name="T12" fmla="*/ 31 w 50"/>
                <a:gd name="T13" fmla="*/ 6 h 81"/>
                <a:gd name="T14" fmla="*/ 23 w 50"/>
                <a:gd name="T15" fmla="*/ 6 h 81"/>
                <a:gd name="T16" fmla="*/ 21 w 50"/>
                <a:gd name="T17" fmla="*/ 4 h 81"/>
                <a:gd name="T18" fmla="*/ 18 w 50"/>
                <a:gd name="T19" fmla="*/ 4 h 81"/>
                <a:gd name="T20" fmla="*/ 14 w 50"/>
                <a:gd name="T21" fmla="*/ 2 h 81"/>
                <a:gd name="T22" fmla="*/ 14 w 50"/>
                <a:gd name="T23" fmla="*/ 0 h 81"/>
                <a:gd name="T24" fmla="*/ 12 w 50"/>
                <a:gd name="T25" fmla="*/ 4 h 81"/>
                <a:gd name="T26" fmla="*/ 12 w 50"/>
                <a:gd name="T27" fmla="*/ 10 h 81"/>
                <a:gd name="T28" fmla="*/ 10 w 50"/>
                <a:gd name="T29" fmla="*/ 10 h 81"/>
                <a:gd name="T30" fmla="*/ 8 w 50"/>
                <a:gd name="T31" fmla="*/ 12 h 81"/>
                <a:gd name="T32" fmla="*/ 6 w 50"/>
                <a:gd name="T33" fmla="*/ 14 h 81"/>
                <a:gd name="T34" fmla="*/ 4 w 50"/>
                <a:gd name="T35" fmla="*/ 16 h 81"/>
                <a:gd name="T36" fmla="*/ 2 w 50"/>
                <a:gd name="T37" fmla="*/ 20 h 81"/>
                <a:gd name="T38" fmla="*/ 2 w 50"/>
                <a:gd name="T39" fmla="*/ 29 h 81"/>
                <a:gd name="T40" fmla="*/ 4 w 50"/>
                <a:gd name="T41" fmla="*/ 33 h 81"/>
                <a:gd name="T42" fmla="*/ 4 w 50"/>
                <a:gd name="T43" fmla="*/ 37 h 81"/>
                <a:gd name="T44" fmla="*/ 6 w 50"/>
                <a:gd name="T45" fmla="*/ 41 h 81"/>
                <a:gd name="T46" fmla="*/ 10 w 50"/>
                <a:gd name="T47" fmla="*/ 47 h 81"/>
                <a:gd name="T48" fmla="*/ 12 w 50"/>
                <a:gd name="T49" fmla="*/ 49 h 81"/>
                <a:gd name="T50" fmla="*/ 12 w 50"/>
                <a:gd name="T51" fmla="*/ 52 h 81"/>
                <a:gd name="T52" fmla="*/ 6 w 50"/>
                <a:gd name="T53" fmla="*/ 58 h 81"/>
                <a:gd name="T54" fmla="*/ 8 w 50"/>
                <a:gd name="T55" fmla="*/ 66 h 81"/>
                <a:gd name="T56" fmla="*/ 6 w 50"/>
                <a:gd name="T57" fmla="*/ 68 h 81"/>
                <a:gd name="T58" fmla="*/ 4 w 50"/>
                <a:gd name="T59" fmla="*/ 68 h 81"/>
                <a:gd name="T60" fmla="*/ 4 w 50"/>
                <a:gd name="T61" fmla="*/ 70 h 81"/>
                <a:gd name="T62" fmla="*/ 2 w 50"/>
                <a:gd name="T63" fmla="*/ 72 h 81"/>
                <a:gd name="T64" fmla="*/ 0 w 50"/>
                <a:gd name="T65" fmla="*/ 76 h 81"/>
                <a:gd name="T66" fmla="*/ 4 w 50"/>
                <a:gd name="T67" fmla="*/ 81 h 81"/>
                <a:gd name="T68" fmla="*/ 10 w 50"/>
                <a:gd name="T69" fmla="*/ 81 h 81"/>
                <a:gd name="T70" fmla="*/ 12 w 50"/>
                <a:gd name="T71" fmla="*/ 78 h 81"/>
                <a:gd name="T72" fmla="*/ 12 w 50"/>
                <a:gd name="T73" fmla="*/ 76 h 81"/>
                <a:gd name="T74" fmla="*/ 14 w 50"/>
                <a:gd name="T75" fmla="*/ 76 h 81"/>
                <a:gd name="T76" fmla="*/ 14 w 50"/>
                <a:gd name="T77" fmla="*/ 76 h 81"/>
                <a:gd name="T78" fmla="*/ 16 w 50"/>
                <a:gd name="T79" fmla="*/ 76 h 81"/>
                <a:gd name="T80" fmla="*/ 18 w 50"/>
                <a:gd name="T81" fmla="*/ 76 h 81"/>
                <a:gd name="T82" fmla="*/ 21 w 50"/>
                <a:gd name="T83" fmla="*/ 76 h 81"/>
                <a:gd name="T84" fmla="*/ 25 w 50"/>
                <a:gd name="T85" fmla="*/ 78 h 81"/>
                <a:gd name="T86" fmla="*/ 29 w 50"/>
                <a:gd name="T87" fmla="*/ 78 h 81"/>
                <a:gd name="T88" fmla="*/ 31 w 50"/>
                <a:gd name="T89" fmla="*/ 76 h 81"/>
                <a:gd name="T90" fmla="*/ 39 w 50"/>
                <a:gd name="T91" fmla="*/ 68 h 81"/>
                <a:gd name="T92" fmla="*/ 39 w 50"/>
                <a:gd name="T93" fmla="*/ 64 h 81"/>
                <a:gd name="T94" fmla="*/ 41 w 50"/>
                <a:gd name="T95" fmla="*/ 54 h 81"/>
                <a:gd name="T96" fmla="*/ 43 w 50"/>
                <a:gd name="T97" fmla="*/ 49 h 81"/>
                <a:gd name="T98" fmla="*/ 45 w 50"/>
                <a:gd name="T99" fmla="*/ 47 h 81"/>
                <a:gd name="T100" fmla="*/ 47 w 50"/>
                <a:gd name="T101" fmla="*/ 43 h 81"/>
                <a:gd name="T102" fmla="*/ 47 w 50"/>
                <a:gd name="T103" fmla="*/ 41 h 81"/>
                <a:gd name="T104" fmla="*/ 50 w 50"/>
                <a:gd name="T105" fmla="*/ 39 h 81"/>
                <a:gd name="T106" fmla="*/ 50 w 50"/>
                <a:gd name="T107" fmla="*/ 37 h 81"/>
                <a:gd name="T108" fmla="*/ 50 w 50"/>
                <a:gd name="T109" fmla="*/ 35 h 81"/>
                <a:gd name="T110" fmla="*/ 50 w 50"/>
                <a:gd name="T111" fmla="*/ 33 h 81"/>
                <a:gd name="T112" fmla="*/ 50 w 50"/>
                <a:gd name="T113" fmla="*/ 33 h 81"/>
                <a:gd name="T114" fmla="*/ 50 w 50"/>
                <a:gd name="T115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" h="81">
                  <a:moveTo>
                    <a:pt x="50" y="33"/>
                  </a:moveTo>
                  <a:lnTo>
                    <a:pt x="47" y="27"/>
                  </a:lnTo>
                  <a:lnTo>
                    <a:pt x="45" y="25"/>
                  </a:lnTo>
                  <a:lnTo>
                    <a:pt x="43" y="23"/>
                  </a:lnTo>
                  <a:lnTo>
                    <a:pt x="43" y="20"/>
                  </a:lnTo>
                  <a:lnTo>
                    <a:pt x="39" y="20"/>
                  </a:lnTo>
                  <a:lnTo>
                    <a:pt x="31" y="6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6" y="41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6" y="58"/>
                  </a:lnTo>
                  <a:lnTo>
                    <a:pt x="8" y="66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4" y="81"/>
                  </a:lnTo>
                  <a:lnTo>
                    <a:pt x="10" y="81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21" y="76"/>
                  </a:lnTo>
                  <a:lnTo>
                    <a:pt x="25" y="78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9" y="68"/>
                  </a:lnTo>
                  <a:lnTo>
                    <a:pt x="39" y="64"/>
                  </a:lnTo>
                  <a:lnTo>
                    <a:pt x="41" y="54"/>
                  </a:lnTo>
                  <a:lnTo>
                    <a:pt x="43" y="49"/>
                  </a:lnTo>
                  <a:lnTo>
                    <a:pt x="45" y="47"/>
                  </a:lnTo>
                  <a:lnTo>
                    <a:pt x="47" y="43"/>
                  </a:lnTo>
                  <a:lnTo>
                    <a:pt x="47" y="41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50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33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17"/>
            <p:cNvSpPr>
              <a:spLocks/>
            </p:cNvSpPr>
            <p:nvPr/>
          </p:nvSpPr>
          <p:spPr bwMode="auto">
            <a:xfrm>
              <a:off x="2568575" y="3459163"/>
              <a:ext cx="117475" cy="252413"/>
            </a:xfrm>
            <a:custGeom>
              <a:avLst/>
              <a:gdLst>
                <a:gd name="T0" fmla="*/ 16 w 74"/>
                <a:gd name="T1" fmla="*/ 14 h 159"/>
                <a:gd name="T2" fmla="*/ 18 w 74"/>
                <a:gd name="T3" fmla="*/ 29 h 159"/>
                <a:gd name="T4" fmla="*/ 14 w 74"/>
                <a:gd name="T5" fmla="*/ 37 h 159"/>
                <a:gd name="T6" fmla="*/ 2 w 74"/>
                <a:gd name="T7" fmla="*/ 39 h 159"/>
                <a:gd name="T8" fmla="*/ 6 w 74"/>
                <a:gd name="T9" fmla="*/ 49 h 159"/>
                <a:gd name="T10" fmla="*/ 0 w 74"/>
                <a:gd name="T11" fmla="*/ 54 h 159"/>
                <a:gd name="T12" fmla="*/ 2 w 74"/>
                <a:gd name="T13" fmla="*/ 62 h 159"/>
                <a:gd name="T14" fmla="*/ 16 w 74"/>
                <a:gd name="T15" fmla="*/ 70 h 159"/>
                <a:gd name="T16" fmla="*/ 20 w 74"/>
                <a:gd name="T17" fmla="*/ 80 h 159"/>
                <a:gd name="T18" fmla="*/ 18 w 74"/>
                <a:gd name="T19" fmla="*/ 87 h 159"/>
                <a:gd name="T20" fmla="*/ 25 w 74"/>
                <a:gd name="T21" fmla="*/ 87 h 159"/>
                <a:gd name="T22" fmla="*/ 27 w 74"/>
                <a:gd name="T23" fmla="*/ 97 h 159"/>
                <a:gd name="T24" fmla="*/ 27 w 74"/>
                <a:gd name="T25" fmla="*/ 103 h 159"/>
                <a:gd name="T26" fmla="*/ 20 w 74"/>
                <a:gd name="T27" fmla="*/ 122 h 159"/>
                <a:gd name="T28" fmla="*/ 18 w 74"/>
                <a:gd name="T29" fmla="*/ 128 h 159"/>
                <a:gd name="T30" fmla="*/ 27 w 74"/>
                <a:gd name="T31" fmla="*/ 147 h 159"/>
                <a:gd name="T32" fmla="*/ 37 w 74"/>
                <a:gd name="T33" fmla="*/ 159 h 159"/>
                <a:gd name="T34" fmla="*/ 47 w 74"/>
                <a:gd name="T35" fmla="*/ 155 h 159"/>
                <a:gd name="T36" fmla="*/ 56 w 74"/>
                <a:gd name="T37" fmla="*/ 149 h 159"/>
                <a:gd name="T38" fmla="*/ 66 w 74"/>
                <a:gd name="T39" fmla="*/ 143 h 159"/>
                <a:gd name="T40" fmla="*/ 74 w 74"/>
                <a:gd name="T41" fmla="*/ 145 h 159"/>
                <a:gd name="T42" fmla="*/ 74 w 74"/>
                <a:gd name="T43" fmla="*/ 138 h 159"/>
                <a:gd name="T44" fmla="*/ 66 w 74"/>
                <a:gd name="T45" fmla="*/ 126 h 159"/>
                <a:gd name="T46" fmla="*/ 66 w 74"/>
                <a:gd name="T47" fmla="*/ 114 h 159"/>
                <a:gd name="T48" fmla="*/ 64 w 74"/>
                <a:gd name="T49" fmla="*/ 114 h 159"/>
                <a:gd name="T50" fmla="*/ 58 w 74"/>
                <a:gd name="T51" fmla="*/ 109 h 159"/>
                <a:gd name="T52" fmla="*/ 56 w 74"/>
                <a:gd name="T53" fmla="*/ 103 h 159"/>
                <a:gd name="T54" fmla="*/ 54 w 74"/>
                <a:gd name="T55" fmla="*/ 95 h 159"/>
                <a:gd name="T56" fmla="*/ 58 w 74"/>
                <a:gd name="T57" fmla="*/ 78 h 159"/>
                <a:gd name="T58" fmla="*/ 68 w 74"/>
                <a:gd name="T59" fmla="*/ 76 h 159"/>
                <a:gd name="T60" fmla="*/ 66 w 74"/>
                <a:gd name="T61" fmla="*/ 68 h 159"/>
                <a:gd name="T62" fmla="*/ 70 w 74"/>
                <a:gd name="T63" fmla="*/ 60 h 159"/>
                <a:gd name="T64" fmla="*/ 70 w 74"/>
                <a:gd name="T65" fmla="*/ 49 h 159"/>
                <a:gd name="T66" fmla="*/ 62 w 74"/>
                <a:gd name="T67" fmla="*/ 49 h 159"/>
                <a:gd name="T68" fmla="*/ 58 w 74"/>
                <a:gd name="T69" fmla="*/ 39 h 159"/>
                <a:gd name="T70" fmla="*/ 47 w 74"/>
                <a:gd name="T71" fmla="*/ 39 h 159"/>
                <a:gd name="T72" fmla="*/ 43 w 74"/>
                <a:gd name="T73" fmla="*/ 45 h 159"/>
                <a:gd name="T74" fmla="*/ 45 w 74"/>
                <a:gd name="T75" fmla="*/ 43 h 159"/>
                <a:gd name="T76" fmla="*/ 47 w 74"/>
                <a:gd name="T77" fmla="*/ 31 h 159"/>
                <a:gd name="T78" fmla="*/ 43 w 74"/>
                <a:gd name="T79" fmla="*/ 12 h 159"/>
                <a:gd name="T80" fmla="*/ 29 w 74"/>
                <a:gd name="T81" fmla="*/ 0 h 159"/>
                <a:gd name="T82" fmla="*/ 20 w 74"/>
                <a:gd name="T83" fmla="*/ 12 h 159"/>
                <a:gd name="T84" fmla="*/ 20 w 74"/>
                <a:gd name="T85" fmla="*/ 1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59">
                  <a:moveTo>
                    <a:pt x="20" y="12"/>
                  </a:moveTo>
                  <a:lnTo>
                    <a:pt x="18" y="14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8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4" y="51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10" y="70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0" y="76"/>
                  </a:lnTo>
                  <a:lnTo>
                    <a:pt x="20" y="80"/>
                  </a:lnTo>
                  <a:lnTo>
                    <a:pt x="20" y="85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20" y="89"/>
                  </a:lnTo>
                  <a:lnTo>
                    <a:pt x="20" y="89"/>
                  </a:lnTo>
                  <a:lnTo>
                    <a:pt x="25" y="87"/>
                  </a:lnTo>
                  <a:lnTo>
                    <a:pt x="27" y="87"/>
                  </a:lnTo>
                  <a:lnTo>
                    <a:pt x="27" y="95"/>
                  </a:lnTo>
                  <a:lnTo>
                    <a:pt x="27" y="97"/>
                  </a:lnTo>
                  <a:lnTo>
                    <a:pt x="29" y="97"/>
                  </a:lnTo>
                  <a:lnTo>
                    <a:pt x="29" y="101"/>
                  </a:lnTo>
                  <a:lnTo>
                    <a:pt x="27" y="103"/>
                  </a:lnTo>
                  <a:lnTo>
                    <a:pt x="25" y="107"/>
                  </a:lnTo>
                  <a:lnTo>
                    <a:pt x="20" y="118"/>
                  </a:lnTo>
                  <a:lnTo>
                    <a:pt x="20" y="122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8" y="128"/>
                  </a:lnTo>
                  <a:lnTo>
                    <a:pt x="20" y="132"/>
                  </a:lnTo>
                  <a:lnTo>
                    <a:pt x="27" y="138"/>
                  </a:lnTo>
                  <a:lnTo>
                    <a:pt x="27" y="147"/>
                  </a:lnTo>
                  <a:lnTo>
                    <a:pt x="33" y="157"/>
                  </a:lnTo>
                  <a:lnTo>
                    <a:pt x="35" y="157"/>
                  </a:lnTo>
                  <a:lnTo>
                    <a:pt x="37" y="159"/>
                  </a:lnTo>
                  <a:lnTo>
                    <a:pt x="45" y="159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9" y="151"/>
                  </a:lnTo>
                  <a:lnTo>
                    <a:pt x="54" y="151"/>
                  </a:lnTo>
                  <a:lnTo>
                    <a:pt x="56" y="149"/>
                  </a:lnTo>
                  <a:lnTo>
                    <a:pt x="62" y="149"/>
                  </a:lnTo>
                  <a:lnTo>
                    <a:pt x="62" y="147"/>
                  </a:lnTo>
                  <a:lnTo>
                    <a:pt x="66" y="143"/>
                  </a:lnTo>
                  <a:lnTo>
                    <a:pt x="70" y="143"/>
                  </a:lnTo>
                  <a:lnTo>
                    <a:pt x="72" y="145"/>
                  </a:lnTo>
                  <a:lnTo>
                    <a:pt x="74" y="145"/>
                  </a:lnTo>
                  <a:lnTo>
                    <a:pt x="74" y="143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72" y="134"/>
                  </a:lnTo>
                  <a:lnTo>
                    <a:pt x="70" y="130"/>
                  </a:lnTo>
                  <a:lnTo>
                    <a:pt x="66" y="126"/>
                  </a:lnTo>
                  <a:lnTo>
                    <a:pt x="66" y="122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6" y="109"/>
                  </a:lnTo>
                  <a:lnTo>
                    <a:pt x="64" y="112"/>
                  </a:lnTo>
                  <a:lnTo>
                    <a:pt x="64" y="114"/>
                  </a:lnTo>
                  <a:lnTo>
                    <a:pt x="62" y="114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05"/>
                  </a:lnTo>
                  <a:lnTo>
                    <a:pt x="58" y="103"/>
                  </a:lnTo>
                  <a:lnTo>
                    <a:pt x="56" y="103"/>
                  </a:lnTo>
                  <a:lnTo>
                    <a:pt x="56" y="101"/>
                  </a:lnTo>
                  <a:lnTo>
                    <a:pt x="54" y="99"/>
                  </a:lnTo>
                  <a:lnTo>
                    <a:pt x="54" y="95"/>
                  </a:lnTo>
                  <a:lnTo>
                    <a:pt x="56" y="93"/>
                  </a:lnTo>
                  <a:lnTo>
                    <a:pt x="58" y="91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2" y="76"/>
                  </a:lnTo>
                  <a:lnTo>
                    <a:pt x="68" y="76"/>
                  </a:lnTo>
                  <a:lnTo>
                    <a:pt x="70" y="74"/>
                  </a:lnTo>
                  <a:lnTo>
                    <a:pt x="70" y="70"/>
                  </a:lnTo>
                  <a:lnTo>
                    <a:pt x="66" y="68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0" y="56"/>
                  </a:lnTo>
                  <a:lnTo>
                    <a:pt x="70" y="54"/>
                  </a:lnTo>
                  <a:lnTo>
                    <a:pt x="70" y="49"/>
                  </a:lnTo>
                  <a:lnTo>
                    <a:pt x="68" y="47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62" y="43"/>
                  </a:lnTo>
                  <a:lnTo>
                    <a:pt x="60" y="41"/>
                  </a:lnTo>
                  <a:lnTo>
                    <a:pt x="58" y="39"/>
                  </a:lnTo>
                  <a:lnTo>
                    <a:pt x="54" y="37"/>
                  </a:lnTo>
                  <a:lnTo>
                    <a:pt x="49" y="37"/>
                  </a:lnTo>
                  <a:lnTo>
                    <a:pt x="47" y="39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5" y="43"/>
                  </a:lnTo>
                  <a:lnTo>
                    <a:pt x="45" y="39"/>
                  </a:lnTo>
                  <a:lnTo>
                    <a:pt x="47" y="37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7" y="22"/>
                  </a:lnTo>
                  <a:lnTo>
                    <a:pt x="43" y="12"/>
                  </a:lnTo>
                  <a:lnTo>
                    <a:pt x="41" y="8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2568575" y="3459163"/>
              <a:ext cx="117475" cy="252413"/>
            </a:xfrm>
            <a:custGeom>
              <a:avLst/>
              <a:gdLst>
                <a:gd name="T0" fmla="*/ 16 w 74"/>
                <a:gd name="T1" fmla="*/ 14 h 159"/>
                <a:gd name="T2" fmla="*/ 18 w 74"/>
                <a:gd name="T3" fmla="*/ 29 h 159"/>
                <a:gd name="T4" fmla="*/ 14 w 74"/>
                <a:gd name="T5" fmla="*/ 37 h 159"/>
                <a:gd name="T6" fmla="*/ 2 w 74"/>
                <a:gd name="T7" fmla="*/ 39 h 159"/>
                <a:gd name="T8" fmla="*/ 6 w 74"/>
                <a:gd name="T9" fmla="*/ 49 h 159"/>
                <a:gd name="T10" fmla="*/ 0 w 74"/>
                <a:gd name="T11" fmla="*/ 54 h 159"/>
                <a:gd name="T12" fmla="*/ 2 w 74"/>
                <a:gd name="T13" fmla="*/ 62 h 159"/>
                <a:gd name="T14" fmla="*/ 16 w 74"/>
                <a:gd name="T15" fmla="*/ 70 h 159"/>
                <a:gd name="T16" fmla="*/ 20 w 74"/>
                <a:gd name="T17" fmla="*/ 80 h 159"/>
                <a:gd name="T18" fmla="*/ 18 w 74"/>
                <a:gd name="T19" fmla="*/ 87 h 159"/>
                <a:gd name="T20" fmla="*/ 25 w 74"/>
                <a:gd name="T21" fmla="*/ 87 h 159"/>
                <a:gd name="T22" fmla="*/ 27 w 74"/>
                <a:gd name="T23" fmla="*/ 97 h 159"/>
                <a:gd name="T24" fmla="*/ 27 w 74"/>
                <a:gd name="T25" fmla="*/ 103 h 159"/>
                <a:gd name="T26" fmla="*/ 20 w 74"/>
                <a:gd name="T27" fmla="*/ 122 h 159"/>
                <a:gd name="T28" fmla="*/ 18 w 74"/>
                <a:gd name="T29" fmla="*/ 128 h 159"/>
                <a:gd name="T30" fmla="*/ 27 w 74"/>
                <a:gd name="T31" fmla="*/ 147 h 159"/>
                <a:gd name="T32" fmla="*/ 37 w 74"/>
                <a:gd name="T33" fmla="*/ 159 h 159"/>
                <a:gd name="T34" fmla="*/ 47 w 74"/>
                <a:gd name="T35" fmla="*/ 155 h 159"/>
                <a:gd name="T36" fmla="*/ 56 w 74"/>
                <a:gd name="T37" fmla="*/ 149 h 159"/>
                <a:gd name="T38" fmla="*/ 66 w 74"/>
                <a:gd name="T39" fmla="*/ 143 h 159"/>
                <a:gd name="T40" fmla="*/ 74 w 74"/>
                <a:gd name="T41" fmla="*/ 145 h 159"/>
                <a:gd name="T42" fmla="*/ 74 w 74"/>
                <a:gd name="T43" fmla="*/ 138 h 159"/>
                <a:gd name="T44" fmla="*/ 66 w 74"/>
                <a:gd name="T45" fmla="*/ 126 h 159"/>
                <a:gd name="T46" fmla="*/ 66 w 74"/>
                <a:gd name="T47" fmla="*/ 114 h 159"/>
                <a:gd name="T48" fmla="*/ 64 w 74"/>
                <a:gd name="T49" fmla="*/ 114 h 159"/>
                <a:gd name="T50" fmla="*/ 58 w 74"/>
                <a:gd name="T51" fmla="*/ 109 h 159"/>
                <a:gd name="T52" fmla="*/ 56 w 74"/>
                <a:gd name="T53" fmla="*/ 103 h 159"/>
                <a:gd name="T54" fmla="*/ 54 w 74"/>
                <a:gd name="T55" fmla="*/ 95 h 159"/>
                <a:gd name="T56" fmla="*/ 58 w 74"/>
                <a:gd name="T57" fmla="*/ 78 h 159"/>
                <a:gd name="T58" fmla="*/ 68 w 74"/>
                <a:gd name="T59" fmla="*/ 76 h 159"/>
                <a:gd name="T60" fmla="*/ 66 w 74"/>
                <a:gd name="T61" fmla="*/ 68 h 159"/>
                <a:gd name="T62" fmla="*/ 70 w 74"/>
                <a:gd name="T63" fmla="*/ 60 h 159"/>
                <a:gd name="T64" fmla="*/ 70 w 74"/>
                <a:gd name="T65" fmla="*/ 49 h 159"/>
                <a:gd name="T66" fmla="*/ 62 w 74"/>
                <a:gd name="T67" fmla="*/ 49 h 159"/>
                <a:gd name="T68" fmla="*/ 58 w 74"/>
                <a:gd name="T69" fmla="*/ 39 h 159"/>
                <a:gd name="T70" fmla="*/ 47 w 74"/>
                <a:gd name="T71" fmla="*/ 39 h 159"/>
                <a:gd name="T72" fmla="*/ 43 w 74"/>
                <a:gd name="T73" fmla="*/ 45 h 159"/>
                <a:gd name="T74" fmla="*/ 45 w 74"/>
                <a:gd name="T75" fmla="*/ 43 h 159"/>
                <a:gd name="T76" fmla="*/ 47 w 74"/>
                <a:gd name="T77" fmla="*/ 31 h 159"/>
                <a:gd name="T78" fmla="*/ 43 w 74"/>
                <a:gd name="T79" fmla="*/ 12 h 159"/>
                <a:gd name="T80" fmla="*/ 29 w 74"/>
                <a:gd name="T81" fmla="*/ 0 h 159"/>
                <a:gd name="T82" fmla="*/ 20 w 74"/>
                <a:gd name="T83" fmla="*/ 12 h 159"/>
                <a:gd name="T84" fmla="*/ 20 w 74"/>
                <a:gd name="T85" fmla="*/ 1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59">
                  <a:moveTo>
                    <a:pt x="20" y="12"/>
                  </a:moveTo>
                  <a:lnTo>
                    <a:pt x="18" y="14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8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4" y="51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10" y="70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0" y="76"/>
                  </a:lnTo>
                  <a:lnTo>
                    <a:pt x="20" y="80"/>
                  </a:lnTo>
                  <a:lnTo>
                    <a:pt x="20" y="85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20" y="89"/>
                  </a:lnTo>
                  <a:lnTo>
                    <a:pt x="20" y="89"/>
                  </a:lnTo>
                  <a:lnTo>
                    <a:pt x="25" y="87"/>
                  </a:lnTo>
                  <a:lnTo>
                    <a:pt x="27" y="87"/>
                  </a:lnTo>
                  <a:lnTo>
                    <a:pt x="27" y="95"/>
                  </a:lnTo>
                  <a:lnTo>
                    <a:pt x="27" y="97"/>
                  </a:lnTo>
                  <a:lnTo>
                    <a:pt x="29" y="97"/>
                  </a:lnTo>
                  <a:lnTo>
                    <a:pt x="29" y="101"/>
                  </a:lnTo>
                  <a:lnTo>
                    <a:pt x="27" y="103"/>
                  </a:lnTo>
                  <a:lnTo>
                    <a:pt x="25" y="107"/>
                  </a:lnTo>
                  <a:lnTo>
                    <a:pt x="20" y="118"/>
                  </a:lnTo>
                  <a:lnTo>
                    <a:pt x="20" y="122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8" y="128"/>
                  </a:lnTo>
                  <a:lnTo>
                    <a:pt x="20" y="132"/>
                  </a:lnTo>
                  <a:lnTo>
                    <a:pt x="27" y="138"/>
                  </a:lnTo>
                  <a:lnTo>
                    <a:pt x="27" y="147"/>
                  </a:lnTo>
                  <a:lnTo>
                    <a:pt x="33" y="157"/>
                  </a:lnTo>
                  <a:lnTo>
                    <a:pt x="35" y="157"/>
                  </a:lnTo>
                  <a:lnTo>
                    <a:pt x="37" y="159"/>
                  </a:lnTo>
                  <a:lnTo>
                    <a:pt x="45" y="159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9" y="151"/>
                  </a:lnTo>
                  <a:lnTo>
                    <a:pt x="54" y="151"/>
                  </a:lnTo>
                  <a:lnTo>
                    <a:pt x="56" y="149"/>
                  </a:lnTo>
                  <a:lnTo>
                    <a:pt x="62" y="149"/>
                  </a:lnTo>
                  <a:lnTo>
                    <a:pt x="62" y="147"/>
                  </a:lnTo>
                  <a:lnTo>
                    <a:pt x="66" y="143"/>
                  </a:lnTo>
                  <a:lnTo>
                    <a:pt x="70" y="143"/>
                  </a:lnTo>
                  <a:lnTo>
                    <a:pt x="72" y="145"/>
                  </a:lnTo>
                  <a:lnTo>
                    <a:pt x="74" y="145"/>
                  </a:lnTo>
                  <a:lnTo>
                    <a:pt x="74" y="143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72" y="134"/>
                  </a:lnTo>
                  <a:lnTo>
                    <a:pt x="70" y="130"/>
                  </a:lnTo>
                  <a:lnTo>
                    <a:pt x="66" y="126"/>
                  </a:lnTo>
                  <a:lnTo>
                    <a:pt x="66" y="122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6" y="109"/>
                  </a:lnTo>
                  <a:lnTo>
                    <a:pt x="64" y="112"/>
                  </a:lnTo>
                  <a:lnTo>
                    <a:pt x="64" y="114"/>
                  </a:lnTo>
                  <a:lnTo>
                    <a:pt x="62" y="114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05"/>
                  </a:lnTo>
                  <a:lnTo>
                    <a:pt x="58" y="103"/>
                  </a:lnTo>
                  <a:lnTo>
                    <a:pt x="56" y="103"/>
                  </a:lnTo>
                  <a:lnTo>
                    <a:pt x="56" y="101"/>
                  </a:lnTo>
                  <a:lnTo>
                    <a:pt x="54" y="99"/>
                  </a:lnTo>
                  <a:lnTo>
                    <a:pt x="54" y="95"/>
                  </a:lnTo>
                  <a:lnTo>
                    <a:pt x="56" y="93"/>
                  </a:lnTo>
                  <a:lnTo>
                    <a:pt x="58" y="91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2" y="76"/>
                  </a:lnTo>
                  <a:lnTo>
                    <a:pt x="68" y="76"/>
                  </a:lnTo>
                  <a:lnTo>
                    <a:pt x="70" y="74"/>
                  </a:lnTo>
                  <a:lnTo>
                    <a:pt x="70" y="70"/>
                  </a:lnTo>
                  <a:lnTo>
                    <a:pt x="66" y="68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0" y="56"/>
                  </a:lnTo>
                  <a:lnTo>
                    <a:pt x="70" y="54"/>
                  </a:lnTo>
                  <a:lnTo>
                    <a:pt x="70" y="49"/>
                  </a:lnTo>
                  <a:lnTo>
                    <a:pt x="68" y="47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62" y="43"/>
                  </a:lnTo>
                  <a:lnTo>
                    <a:pt x="60" y="41"/>
                  </a:lnTo>
                  <a:lnTo>
                    <a:pt x="58" y="39"/>
                  </a:lnTo>
                  <a:lnTo>
                    <a:pt x="54" y="37"/>
                  </a:lnTo>
                  <a:lnTo>
                    <a:pt x="49" y="37"/>
                  </a:lnTo>
                  <a:lnTo>
                    <a:pt x="47" y="39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5" y="43"/>
                  </a:lnTo>
                  <a:lnTo>
                    <a:pt x="45" y="39"/>
                  </a:lnTo>
                  <a:lnTo>
                    <a:pt x="47" y="37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7" y="22"/>
                  </a:lnTo>
                  <a:lnTo>
                    <a:pt x="43" y="12"/>
                  </a:lnTo>
                  <a:lnTo>
                    <a:pt x="41" y="8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noFill/>
            <a:ln w="3175" cap="flat">
              <a:solidFill>
                <a:srgbClr val="DCE6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9"/>
            <p:cNvSpPr>
              <a:spLocks/>
            </p:cNvSpPr>
            <p:nvPr/>
          </p:nvSpPr>
          <p:spPr bwMode="auto">
            <a:xfrm>
              <a:off x="3836988" y="3309938"/>
              <a:ext cx="79375" cy="73025"/>
            </a:xfrm>
            <a:custGeom>
              <a:avLst/>
              <a:gdLst>
                <a:gd name="T0" fmla="*/ 34 w 50"/>
                <a:gd name="T1" fmla="*/ 32 h 46"/>
                <a:gd name="T2" fmla="*/ 36 w 50"/>
                <a:gd name="T3" fmla="*/ 29 h 46"/>
                <a:gd name="T4" fmla="*/ 38 w 50"/>
                <a:gd name="T5" fmla="*/ 27 h 46"/>
                <a:gd name="T6" fmla="*/ 46 w 50"/>
                <a:gd name="T7" fmla="*/ 27 h 46"/>
                <a:gd name="T8" fmla="*/ 48 w 50"/>
                <a:gd name="T9" fmla="*/ 25 h 46"/>
                <a:gd name="T10" fmla="*/ 50 w 50"/>
                <a:gd name="T11" fmla="*/ 21 h 46"/>
                <a:gd name="T12" fmla="*/ 50 w 50"/>
                <a:gd name="T13" fmla="*/ 19 h 46"/>
                <a:gd name="T14" fmla="*/ 48 w 50"/>
                <a:gd name="T15" fmla="*/ 19 h 46"/>
                <a:gd name="T16" fmla="*/ 46 w 50"/>
                <a:gd name="T17" fmla="*/ 17 h 46"/>
                <a:gd name="T18" fmla="*/ 44 w 50"/>
                <a:gd name="T19" fmla="*/ 15 h 46"/>
                <a:gd name="T20" fmla="*/ 44 w 50"/>
                <a:gd name="T21" fmla="*/ 11 h 46"/>
                <a:gd name="T22" fmla="*/ 46 w 50"/>
                <a:gd name="T23" fmla="*/ 9 h 46"/>
                <a:gd name="T24" fmla="*/ 50 w 50"/>
                <a:gd name="T25" fmla="*/ 9 h 46"/>
                <a:gd name="T26" fmla="*/ 50 w 50"/>
                <a:gd name="T27" fmla="*/ 3 h 46"/>
                <a:gd name="T28" fmla="*/ 23 w 50"/>
                <a:gd name="T29" fmla="*/ 0 h 46"/>
                <a:gd name="T30" fmla="*/ 15 w 50"/>
                <a:gd name="T31" fmla="*/ 7 h 46"/>
                <a:gd name="T32" fmla="*/ 5 w 50"/>
                <a:gd name="T33" fmla="*/ 7 h 46"/>
                <a:gd name="T34" fmla="*/ 3 w 50"/>
                <a:gd name="T35" fmla="*/ 11 h 46"/>
                <a:gd name="T36" fmla="*/ 0 w 50"/>
                <a:gd name="T37" fmla="*/ 21 h 46"/>
                <a:gd name="T38" fmla="*/ 3 w 50"/>
                <a:gd name="T39" fmla="*/ 23 h 46"/>
                <a:gd name="T40" fmla="*/ 5 w 50"/>
                <a:gd name="T41" fmla="*/ 23 h 46"/>
                <a:gd name="T42" fmla="*/ 11 w 50"/>
                <a:gd name="T43" fmla="*/ 19 h 46"/>
                <a:gd name="T44" fmla="*/ 17 w 50"/>
                <a:gd name="T45" fmla="*/ 19 h 46"/>
                <a:gd name="T46" fmla="*/ 25 w 50"/>
                <a:gd name="T47" fmla="*/ 19 h 46"/>
                <a:gd name="T48" fmla="*/ 25 w 50"/>
                <a:gd name="T49" fmla="*/ 25 h 46"/>
                <a:gd name="T50" fmla="*/ 21 w 50"/>
                <a:gd name="T51" fmla="*/ 23 h 46"/>
                <a:gd name="T52" fmla="*/ 19 w 50"/>
                <a:gd name="T53" fmla="*/ 23 h 46"/>
                <a:gd name="T54" fmla="*/ 17 w 50"/>
                <a:gd name="T55" fmla="*/ 21 h 46"/>
                <a:gd name="T56" fmla="*/ 15 w 50"/>
                <a:gd name="T57" fmla="*/ 21 h 46"/>
                <a:gd name="T58" fmla="*/ 15 w 50"/>
                <a:gd name="T59" fmla="*/ 29 h 46"/>
                <a:gd name="T60" fmla="*/ 17 w 50"/>
                <a:gd name="T61" fmla="*/ 32 h 46"/>
                <a:gd name="T62" fmla="*/ 25 w 50"/>
                <a:gd name="T63" fmla="*/ 29 h 46"/>
                <a:gd name="T64" fmla="*/ 15 w 50"/>
                <a:gd name="T65" fmla="*/ 34 h 46"/>
                <a:gd name="T66" fmla="*/ 23 w 50"/>
                <a:gd name="T67" fmla="*/ 46 h 46"/>
                <a:gd name="T68" fmla="*/ 25 w 50"/>
                <a:gd name="T69" fmla="*/ 40 h 46"/>
                <a:gd name="T70" fmla="*/ 29 w 50"/>
                <a:gd name="T71" fmla="*/ 32 h 46"/>
                <a:gd name="T72" fmla="*/ 34 w 50"/>
                <a:gd name="T73" fmla="*/ 32 h 46"/>
                <a:gd name="T74" fmla="*/ 34 w 50"/>
                <a:gd name="T75" fmla="*/ 32 h 46"/>
                <a:gd name="T76" fmla="*/ 34 w 50"/>
                <a:gd name="T7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" h="46">
                  <a:moveTo>
                    <a:pt x="34" y="32"/>
                  </a:moveTo>
                  <a:lnTo>
                    <a:pt x="36" y="29"/>
                  </a:lnTo>
                  <a:lnTo>
                    <a:pt x="38" y="27"/>
                  </a:lnTo>
                  <a:lnTo>
                    <a:pt x="46" y="27"/>
                  </a:lnTo>
                  <a:lnTo>
                    <a:pt x="48" y="25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48" y="19"/>
                  </a:lnTo>
                  <a:lnTo>
                    <a:pt x="46" y="17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6" y="9"/>
                  </a:lnTo>
                  <a:lnTo>
                    <a:pt x="50" y="9"/>
                  </a:lnTo>
                  <a:lnTo>
                    <a:pt x="50" y="3"/>
                  </a:lnTo>
                  <a:lnTo>
                    <a:pt x="23" y="0"/>
                  </a:lnTo>
                  <a:lnTo>
                    <a:pt x="15" y="7"/>
                  </a:lnTo>
                  <a:lnTo>
                    <a:pt x="5" y="7"/>
                  </a:lnTo>
                  <a:lnTo>
                    <a:pt x="3" y="11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25" y="19"/>
                  </a:lnTo>
                  <a:lnTo>
                    <a:pt x="25" y="25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29"/>
                  </a:lnTo>
                  <a:lnTo>
                    <a:pt x="17" y="32"/>
                  </a:lnTo>
                  <a:lnTo>
                    <a:pt x="25" y="29"/>
                  </a:lnTo>
                  <a:lnTo>
                    <a:pt x="15" y="34"/>
                  </a:lnTo>
                  <a:lnTo>
                    <a:pt x="23" y="46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3836988" y="3309938"/>
              <a:ext cx="79375" cy="73025"/>
            </a:xfrm>
            <a:custGeom>
              <a:avLst/>
              <a:gdLst>
                <a:gd name="T0" fmla="*/ 34 w 50"/>
                <a:gd name="T1" fmla="*/ 32 h 46"/>
                <a:gd name="T2" fmla="*/ 36 w 50"/>
                <a:gd name="T3" fmla="*/ 29 h 46"/>
                <a:gd name="T4" fmla="*/ 38 w 50"/>
                <a:gd name="T5" fmla="*/ 27 h 46"/>
                <a:gd name="T6" fmla="*/ 46 w 50"/>
                <a:gd name="T7" fmla="*/ 27 h 46"/>
                <a:gd name="T8" fmla="*/ 48 w 50"/>
                <a:gd name="T9" fmla="*/ 25 h 46"/>
                <a:gd name="T10" fmla="*/ 50 w 50"/>
                <a:gd name="T11" fmla="*/ 21 h 46"/>
                <a:gd name="T12" fmla="*/ 50 w 50"/>
                <a:gd name="T13" fmla="*/ 19 h 46"/>
                <a:gd name="T14" fmla="*/ 48 w 50"/>
                <a:gd name="T15" fmla="*/ 19 h 46"/>
                <a:gd name="T16" fmla="*/ 46 w 50"/>
                <a:gd name="T17" fmla="*/ 17 h 46"/>
                <a:gd name="T18" fmla="*/ 44 w 50"/>
                <a:gd name="T19" fmla="*/ 15 h 46"/>
                <a:gd name="T20" fmla="*/ 44 w 50"/>
                <a:gd name="T21" fmla="*/ 11 h 46"/>
                <a:gd name="T22" fmla="*/ 46 w 50"/>
                <a:gd name="T23" fmla="*/ 9 h 46"/>
                <a:gd name="T24" fmla="*/ 50 w 50"/>
                <a:gd name="T25" fmla="*/ 9 h 46"/>
                <a:gd name="T26" fmla="*/ 50 w 50"/>
                <a:gd name="T27" fmla="*/ 3 h 46"/>
                <a:gd name="T28" fmla="*/ 23 w 50"/>
                <a:gd name="T29" fmla="*/ 0 h 46"/>
                <a:gd name="T30" fmla="*/ 15 w 50"/>
                <a:gd name="T31" fmla="*/ 7 h 46"/>
                <a:gd name="T32" fmla="*/ 5 w 50"/>
                <a:gd name="T33" fmla="*/ 7 h 46"/>
                <a:gd name="T34" fmla="*/ 3 w 50"/>
                <a:gd name="T35" fmla="*/ 11 h 46"/>
                <a:gd name="T36" fmla="*/ 0 w 50"/>
                <a:gd name="T37" fmla="*/ 21 h 46"/>
                <a:gd name="T38" fmla="*/ 3 w 50"/>
                <a:gd name="T39" fmla="*/ 23 h 46"/>
                <a:gd name="T40" fmla="*/ 5 w 50"/>
                <a:gd name="T41" fmla="*/ 23 h 46"/>
                <a:gd name="T42" fmla="*/ 11 w 50"/>
                <a:gd name="T43" fmla="*/ 19 h 46"/>
                <a:gd name="T44" fmla="*/ 17 w 50"/>
                <a:gd name="T45" fmla="*/ 19 h 46"/>
                <a:gd name="T46" fmla="*/ 25 w 50"/>
                <a:gd name="T47" fmla="*/ 19 h 46"/>
                <a:gd name="T48" fmla="*/ 25 w 50"/>
                <a:gd name="T49" fmla="*/ 25 h 46"/>
                <a:gd name="T50" fmla="*/ 21 w 50"/>
                <a:gd name="T51" fmla="*/ 23 h 46"/>
                <a:gd name="T52" fmla="*/ 19 w 50"/>
                <a:gd name="T53" fmla="*/ 23 h 46"/>
                <a:gd name="T54" fmla="*/ 17 w 50"/>
                <a:gd name="T55" fmla="*/ 21 h 46"/>
                <a:gd name="T56" fmla="*/ 15 w 50"/>
                <a:gd name="T57" fmla="*/ 21 h 46"/>
                <a:gd name="T58" fmla="*/ 15 w 50"/>
                <a:gd name="T59" fmla="*/ 29 h 46"/>
                <a:gd name="T60" fmla="*/ 17 w 50"/>
                <a:gd name="T61" fmla="*/ 32 h 46"/>
                <a:gd name="T62" fmla="*/ 25 w 50"/>
                <a:gd name="T63" fmla="*/ 29 h 46"/>
                <a:gd name="T64" fmla="*/ 15 w 50"/>
                <a:gd name="T65" fmla="*/ 34 h 46"/>
                <a:gd name="T66" fmla="*/ 23 w 50"/>
                <a:gd name="T67" fmla="*/ 46 h 46"/>
                <a:gd name="T68" fmla="*/ 25 w 50"/>
                <a:gd name="T69" fmla="*/ 40 h 46"/>
                <a:gd name="T70" fmla="*/ 29 w 50"/>
                <a:gd name="T71" fmla="*/ 32 h 46"/>
                <a:gd name="T72" fmla="*/ 34 w 50"/>
                <a:gd name="T73" fmla="*/ 32 h 46"/>
                <a:gd name="T74" fmla="*/ 34 w 50"/>
                <a:gd name="T75" fmla="*/ 32 h 46"/>
                <a:gd name="T76" fmla="*/ 34 w 50"/>
                <a:gd name="T7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" h="46">
                  <a:moveTo>
                    <a:pt x="34" y="32"/>
                  </a:moveTo>
                  <a:lnTo>
                    <a:pt x="36" y="29"/>
                  </a:lnTo>
                  <a:lnTo>
                    <a:pt x="38" y="27"/>
                  </a:lnTo>
                  <a:lnTo>
                    <a:pt x="46" y="27"/>
                  </a:lnTo>
                  <a:lnTo>
                    <a:pt x="48" y="25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48" y="19"/>
                  </a:lnTo>
                  <a:lnTo>
                    <a:pt x="46" y="17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6" y="9"/>
                  </a:lnTo>
                  <a:lnTo>
                    <a:pt x="50" y="9"/>
                  </a:lnTo>
                  <a:lnTo>
                    <a:pt x="50" y="3"/>
                  </a:lnTo>
                  <a:lnTo>
                    <a:pt x="23" y="0"/>
                  </a:lnTo>
                  <a:lnTo>
                    <a:pt x="15" y="7"/>
                  </a:lnTo>
                  <a:lnTo>
                    <a:pt x="5" y="7"/>
                  </a:lnTo>
                  <a:lnTo>
                    <a:pt x="3" y="11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25" y="19"/>
                  </a:lnTo>
                  <a:lnTo>
                    <a:pt x="25" y="25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29"/>
                  </a:lnTo>
                  <a:lnTo>
                    <a:pt x="17" y="32"/>
                  </a:lnTo>
                  <a:lnTo>
                    <a:pt x="25" y="29"/>
                  </a:lnTo>
                  <a:lnTo>
                    <a:pt x="15" y="34"/>
                  </a:lnTo>
                  <a:lnTo>
                    <a:pt x="23" y="46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1"/>
            <p:cNvSpPr>
              <a:spLocks/>
            </p:cNvSpPr>
            <p:nvPr/>
          </p:nvSpPr>
          <p:spPr bwMode="auto">
            <a:xfrm>
              <a:off x="3873500" y="3314700"/>
              <a:ext cx="207963" cy="190500"/>
            </a:xfrm>
            <a:custGeom>
              <a:avLst/>
              <a:gdLst>
                <a:gd name="T0" fmla="*/ 19 w 131"/>
                <a:gd name="T1" fmla="*/ 6 h 120"/>
                <a:gd name="T2" fmla="*/ 19 w 131"/>
                <a:gd name="T3" fmla="*/ 12 h 120"/>
                <a:gd name="T4" fmla="*/ 25 w 131"/>
                <a:gd name="T5" fmla="*/ 16 h 120"/>
                <a:gd name="T6" fmla="*/ 13 w 131"/>
                <a:gd name="T7" fmla="*/ 22 h 120"/>
                <a:gd name="T8" fmla="*/ 4 w 131"/>
                <a:gd name="T9" fmla="*/ 24 h 120"/>
                <a:gd name="T10" fmla="*/ 4 w 131"/>
                <a:gd name="T11" fmla="*/ 39 h 120"/>
                <a:gd name="T12" fmla="*/ 6 w 131"/>
                <a:gd name="T13" fmla="*/ 45 h 120"/>
                <a:gd name="T14" fmla="*/ 13 w 131"/>
                <a:gd name="T15" fmla="*/ 53 h 120"/>
                <a:gd name="T16" fmla="*/ 21 w 131"/>
                <a:gd name="T17" fmla="*/ 62 h 120"/>
                <a:gd name="T18" fmla="*/ 25 w 131"/>
                <a:gd name="T19" fmla="*/ 66 h 120"/>
                <a:gd name="T20" fmla="*/ 31 w 131"/>
                <a:gd name="T21" fmla="*/ 76 h 120"/>
                <a:gd name="T22" fmla="*/ 38 w 131"/>
                <a:gd name="T23" fmla="*/ 74 h 120"/>
                <a:gd name="T24" fmla="*/ 44 w 131"/>
                <a:gd name="T25" fmla="*/ 64 h 120"/>
                <a:gd name="T26" fmla="*/ 54 w 131"/>
                <a:gd name="T27" fmla="*/ 62 h 120"/>
                <a:gd name="T28" fmla="*/ 75 w 131"/>
                <a:gd name="T29" fmla="*/ 72 h 120"/>
                <a:gd name="T30" fmla="*/ 79 w 131"/>
                <a:gd name="T31" fmla="*/ 84 h 120"/>
                <a:gd name="T32" fmla="*/ 73 w 131"/>
                <a:gd name="T33" fmla="*/ 95 h 120"/>
                <a:gd name="T34" fmla="*/ 87 w 131"/>
                <a:gd name="T35" fmla="*/ 91 h 120"/>
                <a:gd name="T36" fmla="*/ 93 w 131"/>
                <a:gd name="T37" fmla="*/ 91 h 120"/>
                <a:gd name="T38" fmla="*/ 98 w 131"/>
                <a:gd name="T39" fmla="*/ 116 h 120"/>
                <a:gd name="T40" fmla="*/ 104 w 131"/>
                <a:gd name="T41" fmla="*/ 120 h 120"/>
                <a:gd name="T42" fmla="*/ 108 w 131"/>
                <a:gd name="T43" fmla="*/ 113 h 120"/>
                <a:gd name="T44" fmla="*/ 114 w 131"/>
                <a:gd name="T45" fmla="*/ 107 h 120"/>
                <a:gd name="T46" fmla="*/ 120 w 131"/>
                <a:gd name="T47" fmla="*/ 111 h 120"/>
                <a:gd name="T48" fmla="*/ 120 w 131"/>
                <a:gd name="T49" fmla="*/ 103 h 120"/>
                <a:gd name="T50" fmla="*/ 122 w 131"/>
                <a:gd name="T51" fmla="*/ 99 h 120"/>
                <a:gd name="T52" fmla="*/ 118 w 131"/>
                <a:gd name="T53" fmla="*/ 91 h 120"/>
                <a:gd name="T54" fmla="*/ 127 w 131"/>
                <a:gd name="T55" fmla="*/ 93 h 120"/>
                <a:gd name="T56" fmla="*/ 131 w 131"/>
                <a:gd name="T57" fmla="*/ 91 h 120"/>
                <a:gd name="T58" fmla="*/ 127 w 131"/>
                <a:gd name="T59" fmla="*/ 84 h 120"/>
                <a:gd name="T60" fmla="*/ 127 w 131"/>
                <a:gd name="T61" fmla="*/ 78 h 120"/>
                <a:gd name="T62" fmla="*/ 127 w 131"/>
                <a:gd name="T63" fmla="*/ 70 h 120"/>
                <a:gd name="T64" fmla="*/ 125 w 131"/>
                <a:gd name="T65" fmla="*/ 53 h 120"/>
                <a:gd name="T66" fmla="*/ 110 w 131"/>
                <a:gd name="T67" fmla="*/ 35 h 120"/>
                <a:gd name="T68" fmla="*/ 110 w 131"/>
                <a:gd name="T69" fmla="*/ 12 h 120"/>
                <a:gd name="T70" fmla="*/ 104 w 131"/>
                <a:gd name="T71" fmla="*/ 2 h 120"/>
                <a:gd name="T72" fmla="*/ 100 w 131"/>
                <a:gd name="T73" fmla="*/ 8 h 120"/>
                <a:gd name="T74" fmla="*/ 89 w 131"/>
                <a:gd name="T75" fmla="*/ 10 h 120"/>
                <a:gd name="T76" fmla="*/ 83 w 131"/>
                <a:gd name="T77" fmla="*/ 8 h 120"/>
                <a:gd name="T78" fmla="*/ 79 w 131"/>
                <a:gd name="T79" fmla="*/ 14 h 120"/>
                <a:gd name="T80" fmla="*/ 75 w 131"/>
                <a:gd name="T81" fmla="*/ 10 h 120"/>
                <a:gd name="T82" fmla="*/ 67 w 131"/>
                <a:gd name="T83" fmla="*/ 14 h 120"/>
                <a:gd name="T84" fmla="*/ 64 w 131"/>
                <a:gd name="T85" fmla="*/ 12 h 120"/>
                <a:gd name="T86" fmla="*/ 52 w 131"/>
                <a:gd name="T87" fmla="*/ 6 h 120"/>
                <a:gd name="T88" fmla="*/ 46 w 131"/>
                <a:gd name="T89" fmla="*/ 8 h 120"/>
                <a:gd name="T90" fmla="*/ 40 w 131"/>
                <a:gd name="T91" fmla="*/ 2 h 120"/>
                <a:gd name="T92" fmla="*/ 33 w 131"/>
                <a:gd name="T93" fmla="*/ 2 h 120"/>
                <a:gd name="T94" fmla="*/ 25 w 131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120">
                  <a:moveTo>
                    <a:pt x="25" y="0"/>
                  </a:moveTo>
                  <a:lnTo>
                    <a:pt x="25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3" y="14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3" y="20"/>
                  </a:lnTo>
                  <a:lnTo>
                    <a:pt x="21" y="22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9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6" y="45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13" y="53"/>
                  </a:lnTo>
                  <a:lnTo>
                    <a:pt x="19" y="53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6"/>
                  </a:lnTo>
                  <a:lnTo>
                    <a:pt x="25" y="70"/>
                  </a:lnTo>
                  <a:lnTo>
                    <a:pt x="29" y="74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8" y="74"/>
                  </a:lnTo>
                  <a:lnTo>
                    <a:pt x="40" y="70"/>
                  </a:lnTo>
                  <a:lnTo>
                    <a:pt x="42" y="68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4" y="62"/>
                  </a:lnTo>
                  <a:lnTo>
                    <a:pt x="56" y="55"/>
                  </a:lnTo>
                  <a:lnTo>
                    <a:pt x="64" y="55"/>
                  </a:lnTo>
                  <a:lnTo>
                    <a:pt x="75" y="72"/>
                  </a:lnTo>
                  <a:lnTo>
                    <a:pt x="75" y="76"/>
                  </a:lnTo>
                  <a:lnTo>
                    <a:pt x="79" y="80"/>
                  </a:lnTo>
                  <a:lnTo>
                    <a:pt x="79" y="84"/>
                  </a:lnTo>
                  <a:lnTo>
                    <a:pt x="77" y="89"/>
                  </a:lnTo>
                  <a:lnTo>
                    <a:pt x="75" y="91"/>
                  </a:lnTo>
                  <a:lnTo>
                    <a:pt x="73" y="95"/>
                  </a:lnTo>
                  <a:lnTo>
                    <a:pt x="81" y="93"/>
                  </a:lnTo>
                  <a:lnTo>
                    <a:pt x="87" y="93"/>
                  </a:lnTo>
                  <a:lnTo>
                    <a:pt x="87" y="91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93" y="91"/>
                  </a:lnTo>
                  <a:lnTo>
                    <a:pt x="96" y="93"/>
                  </a:lnTo>
                  <a:lnTo>
                    <a:pt x="98" y="99"/>
                  </a:lnTo>
                  <a:lnTo>
                    <a:pt x="98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4" y="120"/>
                  </a:lnTo>
                  <a:lnTo>
                    <a:pt x="106" y="120"/>
                  </a:lnTo>
                  <a:lnTo>
                    <a:pt x="108" y="116"/>
                  </a:lnTo>
                  <a:lnTo>
                    <a:pt x="108" y="113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4" y="107"/>
                  </a:lnTo>
                  <a:lnTo>
                    <a:pt x="116" y="109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09"/>
                  </a:lnTo>
                  <a:lnTo>
                    <a:pt x="120" y="105"/>
                  </a:lnTo>
                  <a:lnTo>
                    <a:pt x="120" y="103"/>
                  </a:lnTo>
                  <a:lnTo>
                    <a:pt x="120" y="101"/>
                  </a:lnTo>
                  <a:lnTo>
                    <a:pt x="125" y="101"/>
                  </a:lnTo>
                  <a:lnTo>
                    <a:pt x="122" y="99"/>
                  </a:lnTo>
                  <a:lnTo>
                    <a:pt x="120" y="97"/>
                  </a:lnTo>
                  <a:lnTo>
                    <a:pt x="118" y="93"/>
                  </a:lnTo>
                  <a:lnTo>
                    <a:pt x="118" y="91"/>
                  </a:lnTo>
                  <a:lnTo>
                    <a:pt x="122" y="91"/>
                  </a:lnTo>
                  <a:lnTo>
                    <a:pt x="125" y="93"/>
                  </a:lnTo>
                  <a:lnTo>
                    <a:pt x="127" y="93"/>
                  </a:lnTo>
                  <a:lnTo>
                    <a:pt x="129" y="93"/>
                  </a:lnTo>
                  <a:lnTo>
                    <a:pt x="129" y="93"/>
                  </a:lnTo>
                  <a:lnTo>
                    <a:pt x="131" y="91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5" y="82"/>
                  </a:lnTo>
                  <a:lnTo>
                    <a:pt x="127" y="78"/>
                  </a:lnTo>
                  <a:lnTo>
                    <a:pt x="127" y="76"/>
                  </a:lnTo>
                  <a:lnTo>
                    <a:pt x="122" y="76"/>
                  </a:lnTo>
                  <a:lnTo>
                    <a:pt x="127" y="70"/>
                  </a:lnTo>
                  <a:lnTo>
                    <a:pt x="120" y="70"/>
                  </a:lnTo>
                  <a:lnTo>
                    <a:pt x="120" y="60"/>
                  </a:lnTo>
                  <a:lnTo>
                    <a:pt x="125" y="53"/>
                  </a:lnTo>
                  <a:lnTo>
                    <a:pt x="116" y="45"/>
                  </a:lnTo>
                  <a:lnTo>
                    <a:pt x="116" y="35"/>
                  </a:lnTo>
                  <a:lnTo>
                    <a:pt x="110" y="35"/>
                  </a:lnTo>
                  <a:lnTo>
                    <a:pt x="116" y="24"/>
                  </a:lnTo>
                  <a:lnTo>
                    <a:pt x="108" y="20"/>
                  </a:lnTo>
                  <a:lnTo>
                    <a:pt x="110" y="12"/>
                  </a:lnTo>
                  <a:lnTo>
                    <a:pt x="106" y="8"/>
                  </a:lnTo>
                  <a:lnTo>
                    <a:pt x="106" y="4"/>
                  </a:lnTo>
                  <a:lnTo>
                    <a:pt x="104" y="2"/>
                  </a:lnTo>
                  <a:lnTo>
                    <a:pt x="100" y="2"/>
                  </a:lnTo>
                  <a:lnTo>
                    <a:pt x="100" y="4"/>
                  </a:lnTo>
                  <a:lnTo>
                    <a:pt x="100" y="8"/>
                  </a:lnTo>
                  <a:lnTo>
                    <a:pt x="93" y="14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1" y="10"/>
                  </a:lnTo>
                  <a:lnTo>
                    <a:pt x="79" y="14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5" y="10"/>
                  </a:lnTo>
                  <a:lnTo>
                    <a:pt x="73" y="8"/>
                  </a:lnTo>
                  <a:lnTo>
                    <a:pt x="69" y="10"/>
                  </a:lnTo>
                  <a:lnTo>
                    <a:pt x="67" y="14"/>
                  </a:lnTo>
                  <a:lnTo>
                    <a:pt x="67" y="16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22"/>
            <p:cNvSpPr>
              <a:spLocks/>
            </p:cNvSpPr>
            <p:nvPr/>
          </p:nvSpPr>
          <p:spPr bwMode="auto">
            <a:xfrm>
              <a:off x="3873500" y="3314700"/>
              <a:ext cx="207963" cy="190500"/>
            </a:xfrm>
            <a:custGeom>
              <a:avLst/>
              <a:gdLst>
                <a:gd name="T0" fmla="*/ 19 w 131"/>
                <a:gd name="T1" fmla="*/ 6 h 120"/>
                <a:gd name="T2" fmla="*/ 19 w 131"/>
                <a:gd name="T3" fmla="*/ 12 h 120"/>
                <a:gd name="T4" fmla="*/ 25 w 131"/>
                <a:gd name="T5" fmla="*/ 16 h 120"/>
                <a:gd name="T6" fmla="*/ 13 w 131"/>
                <a:gd name="T7" fmla="*/ 22 h 120"/>
                <a:gd name="T8" fmla="*/ 4 w 131"/>
                <a:gd name="T9" fmla="*/ 24 h 120"/>
                <a:gd name="T10" fmla="*/ 4 w 131"/>
                <a:gd name="T11" fmla="*/ 39 h 120"/>
                <a:gd name="T12" fmla="*/ 6 w 131"/>
                <a:gd name="T13" fmla="*/ 45 h 120"/>
                <a:gd name="T14" fmla="*/ 13 w 131"/>
                <a:gd name="T15" fmla="*/ 53 h 120"/>
                <a:gd name="T16" fmla="*/ 21 w 131"/>
                <a:gd name="T17" fmla="*/ 62 h 120"/>
                <a:gd name="T18" fmla="*/ 25 w 131"/>
                <a:gd name="T19" fmla="*/ 66 h 120"/>
                <a:gd name="T20" fmla="*/ 31 w 131"/>
                <a:gd name="T21" fmla="*/ 76 h 120"/>
                <a:gd name="T22" fmla="*/ 38 w 131"/>
                <a:gd name="T23" fmla="*/ 74 h 120"/>
                <a:gd name="T24" fmla="*/ 44 w 131"/>
                <a:gd name="T25" fmla="*/ 64 h 120"/>
                <a:gd name="T26" fmla="*/ 54 w 131"/>
                <a:gd name="T27" fmla="*/ 62 h 120"/>
                <a:gd name="T28" fmla="*/ 75 w 131"/>
                <a:gd name="T29" fmla="*/ 72 h 120"/>
                <a:gd name="T30" fmla="*/ 79 w 131"/>
                <a:gd name="T31" fmla="*/ 84 h 120"/>
                <a:gd name="T32" fmla="*/ 73 w 131"/>
                <a:gd name="T33" fmla="*/ 95 h 120"/>
                <a:gd name="T34" fmla="*/ 87 w 131"/>
                <a:gd name="T35" fmla="*/ 91 h 120"/>
                <a:gd name="T36" fmla="*/ 93 w 131"/>
                <a:gd name="T37" fmla="*/ 91 h 120"/>
                <a:gd name="T38" fmla="*/ 98 w 131"/>
                <a:gd name="T39" fmla="*/ 116 h 120"/>
                <a:gd name="T40" fmla="*/ 104 w 131"/>
                <a:gd name="T41" fmla="*/ 120 h 120"/>
                <a:gd name="T42" fmla="*/ 108 w 131"/>
                <a:gd name="T43" fmla="*/ 113 h 120"/>
                <a:gd name="T44" fmla="*/ 114 w 131"/>
                <a:gd name="T45" fmla="*/ 107 h 120"/>
                <a:gd name="T46" fmla="*/ 120 w 131"/>
                <a:gd name="T47" fmla="*/ 111 h 120"/>
                <a:gd name="T48" fmla="*/ 120 w 131"/>
                <a:gd name="T49" fmla="*/ 103 h 120"/>
                <a:gd name="T50" fmla="*/ 122 w 131"/>
                <a:gd name="T51" fmla="*/ 99 h 120"/>
                <a:gd name="T52" fmla="*/ 118 w 131"/>
                <a:gd name="T53" fmla="*/ 91 h 120"/>
                <a:gd name="T54" fmla="*/ 127 w 131"/>
                <a:gd name="T55" fmla="*/ 93 h 120"/>
                <a:gd name="T56" fmla="*/ 131 w 131"/>
                <a:gd name="T57" fmla="*/ 91 h 120"/>
                <a:gd name="T58" fmla="*/ 127 w 131"/>
                <a:gd name="T59" fmla="*/ 84 h 120"/>
                <a:gd name="T60" fmla="*/ 127 w 131"/>
                <a:gd name="T61" fmla="*/ 78 h 120"/>
                <a:gd name="T62" fmla="*/ 127 w 131"/>
                <a:gd name="T63" fmla="*/ 70 h 120"/>
                <a:gd name="T64" fmla="*/ 125 w 131"/>
                <a:gd name="T65" fmla="*/ 53 h 120"/>
                <a:gd name="T66" fmla="*/ 110 w 131"/>
                <a:gd name="T67" fmla="*/ 35 h 120"/>
                <a:gd name="T68" fmla="*/ 110 w 131"/>
                <a:gd name="T69" fmla="*/ 12 h 120"/>
                <a:gd name="T70" fmla="*/ 104 w 131"/>
                <a:gd name="T71" fmla="*/ 2 h 120"/>
                <a:gd name="T72" fmla="*/ 100 w 131"/>
                <a:gd name="T73" fmla="*/ 8 h 120"/>
                <a:gd name="T74" fmla="*/ 89 w 131"/>
                <a:gd name="T75" fmla="*/ 10 h 120"/>
                <a:gd name="T76" fmla="*/ 83 w 131"/>
                <a:gd name="T77" fmla="*/ 8 h 120"/>
                <a:gd name="T78" fmla="*/ 79 w 131"/>
                <a:gd name="T79" fmla="*/ 14 h 120"/>
                <a:gd name="T80" fmla="*/ 75 w 131"/>
                <a:gd name="T81" fmla="*/ 10 h 120"/>
                <a:gd name="T82" fmla="*/ 67 w 131"/>
                <a:gd name="T83" fmla="*/ 14 h 120"/>
                <a:gd name="T84" fmla="*/ 64 w 131"/>
                <a:gd name="T85" fmla="*/ 12 h 120"/>
                <a:gd name="T86" fmla="*/ 52 w 131"/>
                <a:gd name="T87" fmla="*/ 6 h 120"/>
                <a:gd name="T88" fmla="*/ 46 w 131"/>
                <a:gd name="T89" fmla="*/ 8 h 120"/>
                <a:gd name="T90" fmla="*/ 40 w 131"/>
                <a:gd name="T91" fmla="*/ 2 h 120"/>
                <a:gd name="T92" fmla="*/ 33 w 131"/>
                <a:gd name="T93" fmla="*/ 2 h 120"/>
                <a:gd name="T94" fmla="*/ 25 w 131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120">
                  <a:moveTo>
                    <a:pt x="25" y="0"/>
                  </a:moveTo>
                  <a:lnTo>
                    <a:pt x="25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3" y="14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3" y="20"/>
                  </a:lnTo>
                  <a:lnTo>
                    <a:pt x="21" y="22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9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6" y="45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13" y="53"/>
                  </a:lnTo>
                  <a:lnTo>
                    <a:pt x="19" y="53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6"/>
                  </a:lnTo>
                  <a:lnTo>
                    <a:pt x="25" y="70"/>
                  </a:lnTo>
                  <a:lnTo>
                    <a:pt x="29" y="74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8" y="74"/>
                  </a:lnTo>
                  <a:lnTo>
                    <a:pt x="40" y="70"/>
                  </a:lnTo>
                  <a:lnTo>
                    <a:pt x="42" y="68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4" y="62"/>
                  </a:lnTo>
                  <a:lnTo>
                    <a:pt x="56" y="55"/>
                  </a:lnTo>
                  <a:lnTo>
                    <a:pt x="64" y="55"/>
                  </a:lnTo>
                  <a:lnTo>
                    <a:pt x="75" y="72"/>
                  </a:lnTo>
                  <a:lnTo>
                    <a:pt x="75" y="76"/>
                  </a:lnTo>
                  <a:lnTo>
                    <a:pt x="79" y="80"/>
                  </a:lnTo>
                  <a:lnTo>
                    <a:pt x="79" y="84"/>
                  </a:lnTo>
                  <a:lnTo>
                    <a:pt x="77" y="89"/>
                  </a:lnTo>
                  <a:lnTo>
                    <a:pt x="75" y="91"/>
                  </a:lnTo>
                  <a:lnTo>
                    <a:pt x="73" y="95"/>
                  </a:lnTo>
                  <a:lnTo>
                    <a:pt x="81" y="93"/>
                  </a:lnTo>
                  <a:lnTo>
                    <a:pt x="87" y="93"/>
                  </a:lnTo>
                  <a:lnTo>
                    <a:pt x="87" y="91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93" y="91"/>
                  </a:lnTo>
                  <a:lnTo>
                    <a:pt x="96" y="93"/>
                  </a:lnTo>
                  <a:lnTo>
                    <a:pt x="98" y="99"/>
                  </a:lnTo>
                  <a:lnTo>
                    <a:pt x="98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4" y="120"/>
                  </a:lnTo>
                  <a:lnTo>
                    <a:pt x="106" y="120"/>
                  </a:lnTo>
                  <a:lnTo>
                    <a:pt x="108" y="116"/>
                  </a:lnTo>
                  <a:lnTo>
                    <a:pt x="108" y="113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4" y="107"/>
                  </a:lnTo>
                  <a:lnTo>
                    <a:pt x="116" y="109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09"/>
                  </a:lnTo>
                  <a:lnTo>
                    <a:pt x="120" y="105"/>
                  </a:lnTo>
                  <a:lnTo>
                    <a:pt x="120" y="103"/>
                  </a:lnTo>
                  <a:lnTo>
                    <a:pt x="120" y="101"/>
                  </a:lnTo>
                  <a:lnTo>
                    <a:pt x="125" y="101"/>
                  </a:lnTo>
                  <a:lnTo>
                    <a:pt x="122" y="99"/>
                  </a:lnTo>
                  <a:lnTo>
                    <a:pt x="120" y="97"/>
                  </a:lnTo>
                  <a:lnTo>
                    <a:pt x="118" y="93"/>
                  </a:lnTo>
                  <a:lnTo>
                    <a:pt x="118" y="91"/>
                  </a:lnTo>
                  <a:lnTo>
                    <a:pt x="122" y="91"/>
                  </a:lnTo>
                  <a:lnTo>
                    <a:pt x="125" y="93"/>
                  </a:lnTo>
                  <a:lnTo>
                    <a:pt x="127" y="93"/>
                  </a:lnTo>
                  <a:lnTo>
                    <a:pt x="129" y="93"/>
                  </a:lnTo>
                  <a:lnTo>
                    <a:pt x="129" y="93"/>
                  </a:lnTo>
                  <a:lnTo>
                    <a:pt x="131" y="91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5" y="82"/>
                  </a:lnTo>
                  <a:lnTo>
                    <a:pt x="127" y="78"/>
                  </a:lnTo>
                  <a:lnTo>
                    <a:pt x="127" y="76"/>
                  </a:lnTo>
                  <a:lnTo>
                    <a:pt x="122" y="76"/>
                  </a:lnTo>
                  <a:lnTo>
                    <a:pt x="127" y="70"/>
                  </a:lnTo>
                  <a:lnTo>
                    <a:pt x="120" y="70"/>
                  </a:lnTo>
                  <a:lnTo>
                    <a:pt x="120" y="60"/>
                  </a:lnTo>
                  <a:lnTo>
                    <a:pt x="125" y="53"/>
                  </a:lnTo>
                  <a:lnTo>
                    <a:pt x="116" y="45"/>
                  </a:lnTo>
                  <a:lnTo>
                    <a:pt x="116" y="35"/>
                  </a:lnTo>
                  <a:lnTo>
                    <a:pt x="110" y="35"/>
                  </a:lnTo>
                  <a:lnTo>
                    <a:pt x="116" y="24"/>
                  </a:lnTo>
                  <a:lnTo>
                    <a:pt x="108" y="20"/>
                  </a:lnTo>
                  <a:lnTo>
                    <a:pt x="110" y="12"/>
                  </a:lnTo>
                  <a:lnTo>
                    <a:pt x="106" y="8"/>
                  </a:lnTo>
                  <a:lnTo>
                    <a:pt x="106" y="4"/>
                  </a:lnTo>
                  <a:lnTo>
                    <a:pt x="104" y="2"/>
                  </a:lnTo>
                  <a:lnTo>
                    <a:pt x="100" y="2"/>
                  </a:lnTo>
                  <a:lnTo>
                    <a:pt x="100" y="4"/>
                  </a:lnTo>
                  <a:lnTo>
                    <a:pt x="100" y="8"/>
                  </a:lnTo>
                  <a:lnTo>
                    <a:pt x="93" y="14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1" y="10"/>
                  </a:lnTo>
                  <a:lnTo>
                    <a:pt x="79" y="14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5" y="10"/>
                  </a:lnTo>
                  <a:lnTo>
                    <a:pt x="73" y="8"/>
                  </a:lnTo>
                  <a:lnTo>
                    <a:pt x="69" y="10"/>
                  </a:lnTo>
                  <a:lnTo>
                    <a:pt x="67" y="14"/>
                  </a:lnTo>
                  <a:lnTo>
                    <a:pt x="67" y="16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3"/>
            <p:cNvSpPr>
              <a:spLocks/>
            </p:cNvSpPr>
            <p:nvPr/>
          </p:nvSpPr>
          <p:spPr bwMode="auto">
            <a:xfrm>
              <a:off x="1722438" y="3130550"/>
              <a:ext cx="115888" cy="144463"/>
            </a:xfrm>
            <a:custGeom>
              <a:avLst/>
              <a:gdLst>
                <a:gd name="T0" fmla="*/ 71 w 73"/>
                <a:gd name="T1" fmla="*/ 43 h 91"/>
                <a:gd name="T2" fmla="*/ 67 w 73"/>
                <a:gd name="T3" fmla="*/ 45 h 91"/>
                <a:gd name="T4" fmla="*/ 62 w 73"/>
                <a:gd name="T5" fmla="*/ 43 h 91"/>
                <a:gd name="T6" fmla="*/ 56 w 73"/>
                <a:gd name="T7" fmla="*/ 43 h 91"/>
                <a:gd name="T8" fmla="*/ 62 w 73"/>
                <a:gd name="T9" fmla="*/ 2 h 91"/>
                <a:gd name="T10" fmla="*/ 29 w 73"/>
                <a:gd name="T11" fmla="*/ 0 h 91"/>
                <a:gd name="T12" fmla="*/ 29 w 73"/>
                <a:gd name="T13" fmla="*/ 4 h 91"/>
                <a:gd name="T14" fmla="*/ 31 w 73"/>
                <a:gd name="T15" fmla="*/ 6 h 91"/>
                <a:gd name="T16" fmla="*/ 31 w 73"/>
                <a:gd name="T17" fmla="*/ 12 h 91"/>
                <a:gd name="T18" fmla="*/ 29 w 73"/>
                <a:gd name="T19" fmla="*/ 12 h 91"/>
                <a:gd name="T20" fmla="*/ 25 w 73"/>
                <a:gd name="T21" fmla="*/ 14 h 91"/>
                <a:gd name="T22" fmla="*/ 21 w 73"/>
                <a:gd name="T23" fmla="*/ 14 h 91"/>
                <a:gd name="T24" fmla="*/ 23 w 73"/>
                <a:gd name="T25" fmla="*/ 16 h 91"/>
                <a:gd name="T26" fmla="*/ 23 w 73"/>
                <a:gd name="T27" fmla="*/ 18 h 91"/>
                <a:gd name="T28" fmla="*/ 25 w 73"/>
                <a:gd name="T29" fmla="*/ 20 h 91"/>
                <a:gd name="T30" fmla="*/ 25 w 73"/>
                <a:gd name="T31" fmla="*/ 22 h 91"/>
                <a:gd name="T32" fmla="*/ 27 w 73"/>
                <a:gd name="T33" fmla="*/ 22 h 91"/>
                <a:gd name="T34" fmla="*/ 31 w 73"/>
                <a:gd name="T35" fmla="*/ 24 h 91"/>
                <a:gd name="T36" fmla="*/ 31 w 73"/>
                <a:gd name="T37" fmla="*/ 24 h 91"/>
                <a:gd name="T38" fmla="*/ 33 w 73"/>
                <a:gd name="T39" fmla="*/ 31 h 91"/>
                <a:gd name="T40" fmla="*/ 38 w 73"/>
                <a:gd name="T41" fmla="*/ 31 h 91"/>
                <a:gd name="T42" fmla="*/ 38 w 73"/>
                <a:gd name="T43" fmla="*/ 35 h 91"/>
                <a:gd name="T44" fmla="*/ 35 w 73"/>
                <a:gd name="T45" fmla="*/ 35 h 91"/>
                <a:gd name="T46" fmla="*/ 35 w 73"/>
                <a:gd name="T47" fmla="*/ 35 h 91"/>
                <a:gd name="T48" fmla="*/ 35 w 73"/>
                <a:gd name="T49" fmla="*/ 41 h 91"/>
                <a:gd name="T50" fmla="*/ 13 w 73"/>
                <a:gd name="T51" fmla="*/ 39 h 91"/>
                <a:gd name="T52" fmla="*/ 6 w 73"/>
                <a:gd name="T53" fmla="*/ 51 h 91"/>
                <a:gd name="T54" fmla="*/ 6 w 73"/>
                <a:gd name="T55" fmla="*/ 72 h 91"/>
                <a:gd name="T56" fmla="*/ 4 w 73"/>
                <a:gd name="T57" fmla="*/ 74 h 91"/>
                <a:gd name="T58" fmla="*/ 0 w 73"/>
                <a:gd name="T59" fmla="*/ 74 h 91"/>
                <a:gd name="T60" fmla="*/ 0 w 73"/>
                <a:gd name="T61" fmla="*/ 76 h 91"/>
                <a:gd name="T62" fmla="*/ 2 w 73"/>
                <a:gd name="T63" fmla="*/ 78 h 91"/>
                <a:gd name="T64" fmla="*/ 6 w 73"/>
                <a:gd name="T65" fmla="*/ 78 h 91"/>
                <a:gd name="T66" fmla="*/ 11 w 73"/>
                <a:gd name="T67" fmla="*/ 82 h 91"/>
                <a:gd name="T68" fmla="*/ 15 w 73"/>
                <a:gd name="T69" fmla="*/ 87 h 91"/>
                <a:gd name="T70" fmla="*/ 17 w 73"/>
                <a:gd name="T71" fmla="*/ 89 h 91"/>
                <a:gd name="T72" fmla="*/ 29 w 73"/>
                <a:gd name="T73" fmla="*/ 89 h 91"/>
                <a:gd name="T74" fmla="*/ 31 w 73"/>
                <a:gd name="T75" fmla="*/ 89 h 91"/>
                <a:gd name="T76" fmla="*/ 31 w 73"/>
                <a:gd name="T77" fmla="*/ 89 h 91"/>
                <a:gd name="T78" fmla="*/ 33 w 73"/>
                <a:gd name="T79" fmla="*/ 91 h 91"/>
                <a:gd name="T80" fmla="*/ 35 w 73"/>
                <a:gd name="T81" fmla="*/ 89 h 91"/>
                <a:gd name="T82" fmla="*/ 40 w 73"/>
                <a:gd name="T83" fmla="*/ 87 h 91"/>
                <a:gd name="T84" fmla="*/ 42 w 73"/>
                <a:gd name="T85" fmla="*/ 84 h 91"/>
                <a:gd name="T86" fmla="*/ 42 w 73"/>
                <a:gd name="T87" fmla="*/ 84 h 91"/>
                <a:gd name="T88" fmla="*/ 44 w 73"/>
                <a:gd name="T89" fmla="*/ 82 h 91"/>
                <a:gd name="T90" fmla="*/ 46 w 73"/>
                <a:gd name="T91" fmla="*/ 80 h 91"/>
                <a:gd name="T92" fmla="*/ 46 w 73"/>
                <a:gd name="T93" fmla="*/ 76 h 91"/>
                <a:gd name="T94" fmla="*/ 50 w 73"/>
                <a:gd name="T95" fmla="*/ 76 h 91"/>
                <a:gd name="T96" fmla="*/ 52 w 73"/>
                <a:gd name="T97" fmla="*/ 74 h 91"/>
                <a:gd name="T98" fmla="*/ 54 w 73"/>
                <a:gd name="T99" fmla="*/ 74 h 91"/>
                <a:gd name="T100" fmla="*/ 54 w 73"/>
                <a:gd name="T101" fmla="*/ 72 h 91"/>
                <a:gd name="T102" fmla="*/ 56 w 73"/>
                <a:gd name="T103" fmla="*/ 68 h 91"/>
                <a:gd name="T104" fmla="*/ 56 w 73"/>
                <a:gd name="T105" fmla="*/ 64 h 91"/>
                <a:gd name="T106" fmla="*/ 56 w 73"/>
                <a:gd name="T107" fmla="*/ 60 h 91"/>
                <a:gd name="T108" fmla="*/ 60 w 73"/>
                <a:gd name="T109" fmla="*/ 58 h 91"/>
                <a:gd name="T110" fmla="*/ 62 w 73"/>
                <a:gd name="T111" fmla="*/ 55 h 91"/>
                <a:gd name="T112" fmla="*/ 67 w 73"/>
                <a:gd name="T113" fmla="*/ 53 h 91"/>
                <a:gd name="T114" fmla="*/ 69 w 73"/>
                <a:gd name="T115" fmla="*/ 51 h 91"/>
                <a:gd name="T116" fmla="*/ 73 w 73"/>
                <a:gd name="T117" fmla="*/ 49 h 91"/>
                <a:gd name="T118" fmla="*/ 73 w 73"/>
                <a:gd name="T119" fmla="*/ 45 h 91"/>
                <a:gd name="T120" fmla="*/ 71 w 73"/>
                <a:gd name="T121" fmla="*/ 43 h 91"/>
                <a:gd name="T122" fmla="*/ 71 w 73"/>
                <a:gd name="T123" fmla="*/ 43 h 91"/>
                <a:gd name="T124" fmla="*/ 71 w 73"/>
                <a:gd name="T125" fmla="*/ 4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" h="91">
                  <a:moveTo>
                    <a:pt x="71" y="43"/>
                  </a:moveTo>
                  <a:lnTo>
                    <a:pt x="67" y="45"/>
                  </a:lnTo>
                  <a:lnTo>
                    <a:pt x="62" y="43"/>
                  </a:lnTo>
                  <a:lnTo>
                    <a:pt x="56" y="43"/>
                  </a:lnTo>
                  <a:lnTo>
                    <a:pt x="6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13" y="39"/>
                  </a:lnTo>
                  <a:lnTo>
                    <a:pt x="6" y="51"/>
                  </a:lnTo>
                  <a:lnTo>
                    <a:pt x="6" y="72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6" y="78"/>
                  </a:lnTo>
                  <a:lnTo>
                    <a:pt x="11" y="82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29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91"/>
                  </a:lnTo>
                  <a:lnTo>
                    <a:pt x="35" y="89"/>
                  </a:lnTo>
                  <a:lnTo>
                    <a:pt x="40" y="87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76"/>
                  </a:lnTo>
                  <a:lnTo>
                    <a:pt x="50" y="76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60" y="58"/>
                  </a:lnTo>
                  <a:lnTo>
                    <a:pt x="62" y="55"/>
                  </a:lnTo>
                  <a:lnTo>
                    <a:pt x="67" y="53"/>
                  </a:lnTo>
                  <a:lnTo>
                    <a:pt x="69" y="51"/>
                  </a:lnTo>
                  <a:lnTo>
                    <a:pt x="73" y="49"/>
                  </a:lnTo>
                  <a:lnTo>
                    <a:pt x="73" y="45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1" y="4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24"/>
            <p:cNvSpPr>
              <a:spLocks/>
            </p:cNvSpPr>
            <p:nvPr/>
          </p:nvSpPr>
          <p:spPr bwMode="auto">
            <a:xfrm>
              <a:off x="1722438" y="3130550"/>
              <a:ext cx="115888" cy="144463"/>
            </a:xfrm>
            <a:custGeom>
              <a:avLst/>
              <a:gdLst>
                <a:gd name="T0" fmla="*/ 71 w 73"/>
                <a:gd name="T1" fmla="*/ 43 h 91"/>
                <a:gd name="T2" fmla="*/ 67 w 73"/>
                <a:gd name="T3" fmla="*/ 45 h 91"/>
                <a:gd name="T4" fmla="*/ 62 w 73"/>
                <a:gd name="T5" fmla="*/ 43 h 91"/>
                <a:gd name="T6" fmla="*/ 56 w 73"/>
                <a:gd name="T7" fmla="*/ 43 h 91"/>
                <a:gd name="T8" fmla="*/ 62 w 73"/>
                <a:gd name="T9" fmla="*/ 2 h 91"/>
                <a:gd name="T10" fmla="*/ 29 w 73"/>
                <a:gd name="T11" fmla="*/ 0 h 91"/>
                <a:gd name="T12" fmla="*/ 29 w 73"/>
                <a:gd name="T13" fmla="*/ 4 h 91"/>
                <a:gd name="T14" fmla="*/ 31 w 73"/>
                <a:gd name="T15" fmla="*/ 6 h 91"/>
                <a:gd name="T16" fmla="*/ 31 w 73"/>
                <a:gd name="T17" fmla="*/ 12 h 91"/>
                <a:gd name="T18" fmla="*/ 29 w 73"/>
                <a:gd name="T19" fmla="*/ 12 h 91"/>
                <a:gd name="T20" fmla="*/ 25 w 73"/>
                <a:gd name="T21" fmla="*/ 14 h 91"/>
                <a:gd name="T22" fmla="*/ 21 w 73"/>
                <a:gd name="T23" fmla="*/ 14 h 91"/>
                <a:gd name="T24" fmla="*/ 23 w 73"/>
                <a:gd name="T25" fmla="*/ 16 h 91"/>
                <a:gd name="T26" fmla="*/ 23 w 73"/>
                <a:gd name="T27" fmla="*/ 18 h 91"/>
                <a:gd name="T28" fmla="*/ 25 w 73"/>
                <a:gd name="T29" fmla="*/ 20 h 91"/>
                <a:gd name="T30" fmla="*/ 25 w 73"/>
                <a:gd name="T31" fmla="*/ 22 h 91"/>
                <a:gd name="T32" fmla="*/ 27 w 73"/>
                <a:gd name="T33" fmla="*/ 22 h 91"/>
                <a:gd name="T34" fmla="*/ 31 w 73"/>
                <a:gd name="T35" fmla="*/ 24 h 91"/>
                <a:gd name="T36" fmla="*/ 31 w 73"/>
                <a:gd name="T37" fmla="*/ 24 h 91"/>
                <a:gd name="T38" fmla="*/ 33 w 73"/>
                <a:gd name="T39" fmla="*/ 31 h 91"/>
                <a:gd name="T40" fmla="*/ 38 w 73"/>
                <a:gd name="T41" fmla="*/ 31 h 91"/>
                <a:gd name="T42" fmla="*/ 38 w 73"/>
                <a:gd name="T43" fmla="*/ 35 h 91"/>
                <a:gd name="T44" fmla="*/ 35 w 73"/>
                <a:gd name="T45" fmla="*/ 35 h 91"/>
                <a:gd name="T46" fmla="*/ 35 w 73"/>
                <a:gd name="T47" fmla="*/ 35 h 91"/>
                <a:gd name="T48" fmla="*/ 35 w 73"/>
                <a:gd name="T49" fmla="*/ 41 h 91"/>
                <a:gd name="T50" fmla="*/ 13 w 73"/>
                <a:gd name="T51" fmla="*/ 39 h 91"/>
                <a:gd name="T52" fmla="*/ 6 w 73"/>
                <a:gd name="T53" fmla="*/ 51 h 91"/>
                <a:gd name="T54" fmla="*/ 6 w 73"/>
                <a:gd name="T55" fmla="*/ 72 h 91"/>
                <a:gd name="T56" fmla="*/ 4 w 73"/>
                <a:gd name="T57" fmla="*/ 74 h 91"/>
                <a:gd name="T58" fmla="*/ 0 w 73"/>
                <a:gd name="T59" fmla="*/ 74 h 91"/>
                <a:gd name="T60" fmla="*/ 0 w 73"/>
                <a:gd name="T61" fmla="*/ 76 h 91"/>
                <a:gd name="T62" fmla="*/ 2 w 73"/>
                <a:gd name="T63" fmla="*/ 78 h 91"/>
                <a:gd name="T64" fmla="*/ 6 w 73"/>
                <a:gd name="T65" fmla="*/ 78 h 91"/>
                <a:gd name="T66" fmla="*/ 11 w 73"/>
                <a:gd name="T67" fmla="*/ 82 h 91"/>
                <a:gd name="T68" fmla="*/ 15 w 73"/>
                <a:gd name="T69" fmla="*/ 87 h 91"/>
                <a:gd name="T70" fmla="*/ 17 w 73"/>
                <a:gd name="T71" fmla="*/ 89 h 91"/>
                <a:gd name="T72" fmla="*/ 29 w 73"/>
                <a:gd name="T73" fmla="*/ 89 h 91"/>
                <a:gd name="T74" fmla="*/ 31 w 73"/>
                <a:gd name="T75" fmla="*/ 89 h 91"/>
                <a:gd name="T76" fmla="*/ 31 w 73"/>
                <a:gd name="T77" fmla="*/ 89 h 91"/>
                <a:gd name="T78" fmla="*/ 33 w 73"/>
                <a:gd name="T79" fmla="*/ 91 h 91"/>
                <a:gd name="T80" fmla="*/ 35 w 73"/>
                <a:gd name="T81" fmla="*/ 89 h 91"/>
                <a:gd name="T82" fmla="*/ 40 w 73"/>
                <a:gd name="T83" fmla="*/ 87 h 91"/>
                <a:gd name="T84" fmla="*/ 42 w 73"/>
                <a:gd name="T85" fmla="*/ 84 h 91"/>
                <a:gd name="T86" fmla="*/ 42 w 73"/>
                <a:gd name="T87" fmla="*/ 84 h 91"/>
                <a:gd name="T88" fmla="*/ 44 w 73"/>
                <a:gd name="T89" fmla="*/ 82 h 91"/>
                <a:gd name="T90" fmla="*/ 46 w 73"/>
                <a:gd name="T91" fmla="*/ 80 h 91"/>
                <a:gd name="T92" fmla="*/ 46 w 73"/>
                <a:gd name="T93" fmla="*/ 76 h 91"/>
                <a:gd name="T94" fmla="*/ 50 w 73"/>
                <a:gd name="T95" fmla="*/ 76 h 91"/>
                <a:gd name="T96" fmla="*/ 52 w 73"/>
                <a:gd name="T97" fmla="*/ 74 h 91"/>
                <a:gd name="T98" fmla="*/ 54 w 73"/>
                <a:gd name="T99" fmla="*/ 74 h 91"/>
                <a:gd name="T100" fmla="*/ 54 w 73"/>
                <a:gd name="T101" fmla="*/ 72 h 91"/>
                <a:gd name="T102" fmla="*/ 56 w 73"/>
                <a:gd name="T103" fmla="*/ 68 h 91"/>
                <a:gd name="T104" fmla="*/ 56 w 73"/>
                <a:gd name="T105" fmla="*/ 64 h 91"/>
                <a:gd name="T106" fmla="*/ 56 w 73"/>
                <a:gd name="T107" fmla="*/ 60 h 91"/>
                <a:gd name="T108" fmla="*/ 60 w 73"/>
                <a:gd name="T109" fmla="*/ 58 h 91"/>
                <a:gd name="T110" fmla="*/ 62 w 73"/>
                <a:gd name="T111" fmla="*/ 55 h 91"/>
                <a:gd name="T112" fmla="*/ 67 w 73"/>
                <a:gd name="T113" fmla="*/ 53 h 91"/>
                <a:gd name="T114" fmla="*/ 69 w 73"/>
                <a:gd name="T115" fmla="*/ 51 h 91"/>
                <a:gd name="T116" fmla="*/ 73 w 73"/>
                <a:gd name="T117" fmla="*/ 49 h 91"/>
                <a:gd name="T118" fmla="*/ 73 w 73"/>
                <a:gd name="T119" fmla="*/ 45 h 91"/>
                <a:gd name="T120" fmla="*/ 71 w 73"/>
                <a:gd name="T121" fmla="*/ 43 h 91"/>
                <a:gd name="T122" fmla="*/ 71 w 73"/>
                <a:gd name="T123" fmla="*/ 43 h 91"/>
                <a:gd name="T124" fmla="*/ 71 w 73"/>
                <a:gd name="T125" fmla="*/ 4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" h="91">
                  <a:moveTo>
                    <a:pt x="71" y="43"/>
                  </a:moveTo>
                  <a:lnTo>
                    <a:pt x="67" y="45"/>
                  </a:lnTo>
                  <a:lnTo>
                    <a:pt x="62" y="43"/>
                  </a:lnTo>
                  <a:lnTo>
                    <a:pt x="56" y="43"/>
                  </a:lnTo>
                  <a:lnTo>
                    <a:pt x="6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13" y="39"/>
                  </a:lnTo>
                  <a:lnTo>
                    <a:pt x="6" y="51"/>
                  </a:lnTo>
                  <a:lnTo>
                    <a:pt x="6" y="72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6" y="78"/>
                  </a:lnTo>
                  <a:lnTo>
                    <a:pt x="11" y="82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29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91"/>
                  </a:lnTo>
                  <a:lnTo>
                    <a:pt x="35" y="89"/>
                  </a:lnTo>
                  <a:lnTo>
                    <a:pt x="40" y="87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76"/>
                  </a:lnTo>
                  <a:lnTo>
                    <a:pt x="50" y="76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60" y="58"/>
                  </a:lnTo>
                  <a:lnTo>
                    <a:pt x="62" y="55"/>
                  </a:lnTo>
                  <a:lnTo>
                    <a:pt x="67" y="53"/>
                  </a:lnTo>
                  <a:lnTo>
                    <a:pt x="69" y="51"/>
                  </a:lnTo>
                  <a:lnTo>
                    <a:pt x="73" y="49"/>
                  </a:lnTo>
                  <a:lnTo>
                    <a:pt x="73" y="45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1" y="43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5"/>
            <p:cNvSpPr>
              <a:spLocks noEditPoints="1"/>
            </p:cNvSpPr>
            <p:nvPr/>
          </p:nvSpPr>
          <p:spPr bwMode="auto">
            <a:xfrm>
              <a:off x="3084513" y="1028700"/>
              <a:ext cx="1104900" cy="660400"/>
            </a:xfrm>
            <a:custGeom>
              <a:avLst/>
              <a:gdLst>
                <a:gd name="T0" fmla="*/ 578 w 696"/>
                <a:gd name="T1" fmla="*/ 35 h 416"/>
                <a:gd name="T2" fmla="*/ 566 w 696"/>
                <a:gd name="T3" fmla="*/ 25 h 416"/>
                <a:gd name="T4" fmla="*/ 499 w 696"/>
                <a:gd name="T5" fmla="*/ 21 h 416"/>
                <a:gd name="T6" fmla="*/ 601 w 696"/>
                <a:gd name="T7" fmla="*/ 14 h 416"/>
                <a:gd name="T8" fmla="*/ 551 w 696"/>
                <a:gd name="T9" fmla="*/ 2 h 416"/>
                <a:gd name="T10" fmla="*/ 421 w 696"/>
                <a:gd name="T11" fmla="*/ 6 h 416"/>
                <a:gd name="T12" fmla="*/ 369 w 696"/>
                <a:gd name="T13" fmla="*/ 10 h 416"/>
                <a:gd name="T14" fmla="*/ 354 w 696"/>
                <a:gd name="T15" fmla="*/ 21 h 416"/>
                <a:gd name="T16" fmla="*/ 273 w 696"/>
                <a:gd name="T17" fmla="*/ 23 h 416"/>
                <a:gd name="T18" fmla="*/ 211 w 696"/>
                <a:gd name="T19" fmla="*/ 31 h 416"/>
                <a:gd name="T20" fmla="*/ 143 w 696"/>
                <a:gd name="T21" fmla="*/ 33 h 416"/>
                <a:gd name="T22" fmla="*/ 83 w 696"/>
                <a:gd name="T23" fmla="*/ 64 h 416"/>
                <a:gd name="T24" fmla="*/ 10 w 696"/>
                <a:gd name="T25" fmla="*/ 87 h 416"/>
                <a:gd name="T26" fmla="*/ 54 w 696"/>
                <a:gd name="T27" fmla="*/ 89 h 416"/>
                <a:gd name="T28" fmla="*/ 12 w 696"/>
                <a:gd name="T29" fmla="*/ 91 h 416"/>
                <a:gd name="T30" fmla="*/ 31 w 696"/>
                <a:gd name="T31" fmla="*/ 114 h 416"/>
                <a:gd name="T32" fmla="*/ 81 w 696"/>
                <a:gd name="T33" fmla="*/ 108 h 416"/>
                <a:gd name="T34" fmla="*/ 139 w 696"/>
                <a:gd name="T35" fmla="*/ 133 h 416"/>
                <a:gd name="T36" fmla="*/ 139 w 696"/>
                <a:gd name="T37" fmla="*/ 176 h 416"/>
                <a:gd name="T38" fmla="*/ 126 w 696"/>
                <a:gd name="T39" fmla="*/ 199 h 416"/>
                <a:gd name="T40" fmla="*/ 157 w 696"/>
                <a:gd name="T41" fmla="*/ 188 h 416"/>
                <a:gd name="T42" fmla="*/ 153 w 696"/>
                <a:gd name="T43" fmla="*/ 211 h 416"/>
                <a:gd name="T44" fmla="*/ 141 w 696"/>
                <a:gd name="T45" fmla="*/ 215 h 416"/>
                <a:gd name="T46" fmla="*/ 157 w 696"/>
                <a:gd name="T47" fmla="*/ 230 h 416"/>
                <a:gd name="T48" fmla="*/ 149 w 696"/>
                <a:gd name="T49" fmla="*/ 249 h 416"/>
                <a:gd name="T50" fmla="*/ 137 w 696"/>
                <a:gd name="T51" fmla="*/ 246 h 416"/>
                <a:gd name="T52" fmla="*/ 110 w 696"/>
                <a:gd name="T53" fmla="*/ 261 h 416"/>
                <a:gd name="T54" fmla="*/ 108 w 696"/>
                <a:gd name="T55" fmla="*/ 273 h 416"/>
                <a:gd name="T56" fmla="*/ 108 w 696"/>
                <a:gd name="T57" fmla="*/ 280 h 416"/>
                <a:gd name="T58" fmla="*/ 108 w 696"/>
                <a:gd name="T59" fmla="*/ 298 h 416"/>
                <a:gd name="T60" fmla="*/ 104 w 696"/>
                <a:gd name="T61" fmla="*/ 319 h 416"/>
                <a:gd name="T62" fmla="*/ 122 w 696"/>
                <a:gd name="T63" fmla="*/ 321 h 416"/>
                <a:gd name="T64" fmla="*/ 104 w 696"/>
                <a:gd name="T65" fmla="*/ 342 h 416"/>
                <a:gd name="T66" fmla="*/ 106 w 696"/>
                <a:gd name="T67" fmla="*/ 365 h 416"/>
                <a:gd name="T68" fmla="*/ 128 w 696"/>
                <a:gd name="T69" fmla="*/ 394 h 416"/>
                <a:gd name="T70" fmla="*/ 155 w 696"/>
                <a:gd name="T71" fmla="*/ 400 h 416"/>
                <a:gd name="T72" fmla="*/ 174 w 696"/>
                <a:gd name="T73" fmla="*/ 416 h 416"/>
                <a:gd name="T74" fmla="*/ 197 w 696"/>
                <a:gd name="T75" fmla="*/ 391 h 416"/>
                <a:gd name="T76" fmla="*/ 209 w 696"/>
                <a:gd name="T77" fmla="*/ 367 h 416"/>
                <a:gd name="T78" fmla="*/ 244 w 696"/>
                <a:gd name="T79" fmla="*/ 346 h 416"/>
                <a:gd name="T80" fmla="*/ 282 w 696"/>
                <a:gd name="T81" fmla="*/ 307 h 416"/>
                <a:gd name="T82" fmla="*/ 311 w 696"/>
                <a:gd name="T83" fmla="*/ 296 h 416"/>
                <a:gd name="T84" fmla="*/ 367 w 696"/>
                <a:gd name="T85" fmla="*/ 269 h 416"/>
                <a:gd name="T86" fmla="*/ 425 w 696"/>
                <a:gd name="T87" fmla="*/ 255 h 416"/>
                <a:gd name="T88" fmla="*/ 499 w 696"/>
                <a:gd name="T89" fmla="*/ 226 h 416"/>
                <a:gd name="T90" fmla="*/ 464 w 696"/>
                <a:gd name="T91" fmla="*/ 222 h 416"/>
                <a:gd name="T92" fmla="*/ 472 w 696"/>
                <a:gd name="T93" fmla="*/ 205 h 416"/>
                <a:gd name="T94" fmla="*/ 489 w 696"/>
                <a:gd name="T95" fmla="*/ 197 h 416"/>
                <a:gd name="T96" fmla="*/ 493 w 696"/>
                <a:gd name="T97" fmla="*/ 193 h 416"/>
                <a:gd name="T98" fmla="*/ 522 w 696"/>
                <a:gd name="T99" fmla="*/ 211 h 416"/>
                <a:gd name="T100" fmla="*/ 526 w 696"/>
                <a:gd name="T101" fmla="*/ 184 h 416"/>
                <a:gd name="T102" fmla="*/ 508 w 696"/>
                <a:gd name="T103" fmla="*/ 162 h 416"/>
                <a:gd name="T104" fmla="*/ 520 w 696"/>
                <a:gd name="T105" fmla="*/ 157 h 416"/>
                <a:gd name="T106" fmla="*/ 580 w 696"/>
                <a:gd name="T107" fmla="*/ 145 h 416"/>
                <a:gd name="T108" fmla="*/ 561 w 696"/>
                <a:gd name="T109" fmla="*/ 126 h 416"/>
                <a:gd name="T110" fmla="*/ 580 w 696"/>
                <a:gd name="T111" fmla="*/ 110 h 416"/>
                <a:gd name="T112" fmla="*/ 601 w 696"/>
                <a:gd name="T113" fmla="*/ 93 h 416"/>
                <a:gd name="T114" fmla="*/ 570 w 696"/>
                <a:gd name="T115" fmla="*/ 83 h 416"/>
                <a:gd name="T116" fmla="*/ 607 w 696"/>
                <a:gd name="T117" fmla="*/ 56 h 416"/>
                <a:gd name="T118" fmla="*/ 601 w 696"/>
                <a:gd name="T119" fmla="*/ 52 h 416"/>
                <a:gd name="T120" fmla="*/ 611 w 696"/>
                <a:gd name="T121" fmla="*/ 39 h 416"/>
                <a:gd name="T122" fmla="*/ 110 w 696"/>
                <a:gd name="T123" fmla="*/ 280 h 416"/>
                <a:gd name="T124" fmla="*/ 131 w 696"/>
                <a:gd name="T125" fmla="*/ 22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6" h="416">
                  <a:moveTo>
                    <a:pt x="696" y="25"/>
                  </a:moveTo>
                  <a:lnTo>
                    <a:pt x="694" y="25"/>
                  </a:lnTo>
                  <a:lnTo>
                    <a:pt x="688" y="25"/>
                  </a:lnTo>
                  <a:lnTo>
                    <a:pt x="684" y="23"/>
                  </a:lnTo>
                  <a:lnTo>
                    <a:pt x="646" y="23"/>
                  </a:lnTo>
                  <a:lnTo>
                    <a:pt x="646" y="25"/>
                  </a:lnTo>
                  <a:lnTo>
                    <a:pt x="638" y="27"/>
                  </a:lnTo>
                  <a:lnTo>
                    <a:pt x="628" y="27"/>
                  </a:lnTo>
                  <a:lnTo>
                    <a:pt x="619" y="25"/>
                  </a:lnTo>
                  <a:lnTo>
                    <a:pt x="607" y="25"/>
                  </a:lnTo>
                  <a:lnTo>
                    <a:pt x="593" y="31"/>
                  </a:lnTo>
                  <a:lnTo>
                    <a:pt x="586" y="35"/>
                  </a:lnTo>
                  <a:lnTo>
                    <a:pt x="582" y="35"/>
                  </a:lnTo>
                  <a:lnTo>
                    <a:pt x="578" y="35"/>
                  </a:lnTo>
                  <a:lnTo>
                    <a:pt x="576" y="37"/>
                  </a:lnTo>
                  <a:lnTo>
                    <a:pt x="574" y="37"/>
                  </a:lnTo>
                  <a:lnTo>
                    <a:pt x="568" y="39"/>
                  </a:lnTo>
                  <a:lnTo>
                    <a:pt x="564" y="39"/>
                  </a:lnTo>
                  <a:lnTo>
                    <a:pt x="570" y="35"/>
                  </a:lnTo>
                  <a:lnTo>
                    <a:pt x="580" y="33"/>
                  </a:lnTo>
                  <a:lnTo>
                    <a:pt x="590" y="27"/>
                  </a:lnTo>
                  <a:lnTo>
                    <a:pt x="593" y="25"/>
                  </a:lnTo>
                  <a:lnTo>
                    <a:pt x="588" y="21"/>
                  </a:lnTo>
                  <a:lnTo>
                    <a:pt x="578" y="21"/>
                  </a:lnTo>
                  <a:lnTo>
                    <a:pt x="576" y="23"/>
                  </a:lnTo>
                  <a:lnTo>
                    <a:pt x="574" y="23"/>
                  </a:lnTo>
                  <a:lnTo>
                    <a:pt x="568" y="25"/>
                  </a:lnTo>
                  <a:lnTo>
                    <a:pt x="566" y="25"/>
                  </a:lnTo>
                  <a:lnTo>
                    <a:pt x="539" y="27"/>
                  </a:lnTo>
                  <a:lnTo>
                    <a:pt x="539" y="31"/>
                  </a:lnTo>
                  <a:lnTo>
                    <a:pt x="537" y="31"/>
                  </a:lnTo>
                  <a:lnTo>
                    <a:pt x="539" y="27"/>
                  </a:lnTo>
                  <a:lnTo>
                    <a:pt x="541" y="27"/>
                  </a:lnTo>
                  <a:lnTo>
                    <a:pt x="545" y="27"/>
                  </a:lnTo>
                  <a:lnTo>
                    <a:pt x="551" y="25"/>
                  </a:lnTo>
                  <a:lnTo>
                    <a:pt x="553" y="25"/>
                  </a:lnTo>
                  <a:lnTo>
                    <a:pt x="553" y="25"/>
                  </a:lnTo>
                  <a:lnTo>
                    <a:pt x="557" y="23"/>
                  </a:lnTo>
                  <a:lnTo>
                    <a:pt x="551" y="21"/>
                  </a:lnTo>
                  <a:lnTo>
                    <a:pt x="526" y="21"/>
                  </a:lnTo>
                  <a:lnTo>
                    <a:pt x="516" y="23"/>
                  </a:lnTo>
                  <a:lnTo>
                    <a:pt x="499" y="21"/>
                  </a:lnTo>
                  <a:lnTo>
                    <a:pt x="497" y="21"/>
                  </a:lnTo>
                  <a:lnTo>
                    <a:pt x="497" y="23"/>
                  </a:lnTo>
                  <a:lnTo>
                    <a:pt x="493" y="23"/>
                  </a:lnTo>
                  <a:lnTo>
                    <a:pt x="489" y="25"/>
                  </a:lnTo>
                  <a:lnTo>
                    <a:pt x="487" y="25"/>
                  </a:lnTo>
                  <a:lnTo>
                    <a:pt x="485" y="25"/>
                  </a:lnTo>
                  <a:lnTo>
                    <a:pt x="483" y="25"/>
                  </a:lnTo>
                  <a:lnTo>
                    <a:pt x="485" y="23"/>
                  </a:lnTo>
                  <a:lnTo>
                    <a:pt x="493" y="21"/>
                  </a:lnTo>
                  <a:lnTo>
                    <a:pt x="506" y="21"/>
                  </a:lnTo>
                  <a:lnTo>
                    <a:pt x="537" y="21"/>
                  </a:lnTo>
                  <a:lnTo>
                    <a:pt x="553" y="19"/>
                  </a:lnTo>
                  <a:lnTo>
                    <a:pt x="595" y="19"/>
                  </a:lnTo>
                  <a:lnTo>
                    <a:pt x="601" y="14"/>
                  </a:lnTo>
                  <a:lnTo>
                    <a:pt x="599" y="12"/>
                  </a:lnTo>
                  <a:lnTo>
                    <a:pt x="588" y="10"/>
                  </a:lnTo>
                  <a:lnTo>
                    <a:pt x="564" y="10"/>
                  </a:lnTo>
                  <a:lnTo>
                    <a:pt x="566" y="10"/>
                  </a:lnTo>
                  <a:lnTo>
                    <a:pt x="568" y="8"/>
                  </a:lnTo>
                  <a:lnTo>
                    <a:pt x="566" y="6"/>
                  </a:lnTo>
                  <a:lnTo>
                    <a:pt x="557" y="6"/>
                  </a:lnTo>
                  <a:lnTo>
                    <a:pt x="553" y="8"/>
                  </a:lnTo>
                  <a:lnTo>
                    <a:pt x="541" y="8"/>
                  </a:lnTo>
                  <a:lnTo>
                    <a:pt x="539" y="6"/>
                  </a:lnTo>
                  <a:lnTo>
                    <a:pt x="543" y="6"/>
                  </a:lnTo>
                  <a:lnTo>
                    <a:pt x="545" y="6"/>
                  </a:lnTo>
                  <a:lnTo>
                    <a:pt x="551" y="6"/>
                  </a:lnTo>
                  <a:lnTo>
                    <a:pt x="551" y="2"/>
                  </a:lnTo>
                  <a:lnTo>
                    <a:pt x="547" y="2"/>
                  </a:lnTo>
                  <a:lnTo>
                    <a:pt x="543" y="0"/>
                  </a:lnTo>
                  <a:lnTo>
                    <a:pt x="512" y="0"/>
                  </a:lnTo>
                  <a:lnTo>
                    <a:pt x="503" y="2"/>
                  </a:lnTo>
                  <a:lnTo>
                    <a:pt x="493" y="2"/>
                  </a:lnTo>
                  <a:lnTo>
                    <a:pt x="485" y="0"/>
                  </a:lnTo>
                  <a:lnTo>
                    <a:pt x="460" y="0"/>
                  </a:lnTo>
                  <a:lnTo>
                    <a:pt x="456" y="2"/>
                  </a:lnTo>
                  <a:lnTo>
                    <a:pt x="433" y="2"/>
                  </a:lnTo>
                  <a:lnTo>
                    <a:pt x="431" y="0"/>
                  </a:lnTo>
                  <a:lnTo>
                    <a:pt x="425" y="0"/>
                  </a:lnTo>
                  <a:lnTo>
                    <a:pt x="425" y="2"/>
                  </a:lnTo>
                  <a:lnTo>
                    <a:pt x="421" y="2"/>
                  </a:lnTo>
                  <a:lnTo>
                    <a:pt x="421" y="6"/>
                  </a:lnTo>
                  <a:lnTo>
                    <a:pt x="425" y="6"/>
                  </a:lnTo>
                  <a:lnTo>
                    <a:pt x="425" y="6"/>
                  </a:lnTo>
                  <a:lnTo>
                    <a:pt x="421" y="8"/>
                  </a:lnTo>
                  <a:lnTo>
                    <a:pt x="408" y="8"/>
                  </a:lnTo>
                  <a:lnTo>
                    <a:pt x="390" y="6"/>
                  </a:lnTo>
                  <a:lnTo>
                    <a:pt x="361" y="6"/>
                  </a:lnTo>
                  <a:lnTo>
                    <a:pt x="354" y="6"/>
                  </a:lnTo>
                  <a:lnTo>
                    <a:pt x="352" y="6"/>
                  </a:lnTo>
                  <a:lnTo>
                    <a:pt x="350" y="8"/>
                  </a:lnTo>
                  <a:lnTo>
                    <a:pt x="348" y="8"/>
                  </a:lnTo>
                  <a:lnTo>
                    <a:pt x="348" y="10"/>
                  </a:lnTo>
                  <a:lnTo>
                    <a:pt x="350" y="10"/>
                  </a:lnTo>
                  <a:lnTo>
                    <a:pt x="361" y="10"/>
                  </a:lnTo>
                  <a:lnTo>
                    <a:pt x="369" y="10"/>
                  </a:lnTo>
                  <a:lnTo>
                    <a:pt x="379" y="12"/>
                  </a:lnTo>
                  <a:lnTo>
                    <a:pt x="385" y="12"/>
                  </a:lnTo>
                  <a:lnTo>
                    <a:pt x="406" y="14"/>
                  </a:lnTo>
                  <a:lnTo>
                    <a:pt x="379" y="14"/>
                  </a:lnTo>
                  <a:lnTo>
                    <a:pt x="377" y="14"/>
                  </a:lnTo>
                  <a:lnTo>
                    <a:pt x="373" y="14"/>
                  </a:lnTo>
                  <a:lnTo>
                    <a:pt x="369" y="12"/>
                  </a:lnTo>
                  <a:lnTo>
                    <a:pt x="361" y="12"/>
                  </a:lnTo>
                  <a:lnTo>
                    <a:pt x="363" y="14"/>
                  </a:lnTo>
                  <a:lnTo>
                    <a:pt x="365" y="14"/>
                  </a:lnTo>
                  <a:lnTo>
                    <a:pt x="367" y="14"/>
                  </a:lnTo>
                  <a:lnTo>
                    <a:pt x="358" y="14"/>
                  </a:lnTo>
                  <a:lnTo>
                    <a:pt x="354" y="19"/>
                  </a:lnTo>
                  <a:lnTo>
                    <a:pt x="354" y="21"/>
                  </a:lnTo>
                  <a:lnTo>
                    <a:pt x="352" y="23"/>
                  </a:lnTo>
                  <a:lnTo>
                    <a:pt x="352" y="25"/>
                  </a:lnTo>
                  <a:lnTo>
                    <a:pt x="350" y="25"/>
                  </a:lnTo>
                  <a:lnTo>
                    <a:pt x="348" y="25"/>
                  </a:lnTo>
                  <a:lnTo>
                    <a:pt x="346" y="25"/>
                  </a:lnTo>
                  <a:lnTo>
                    <a:pt x="342" y="25"/>
                  </a:lnTo>
                  <a:lnTo>
                    <a:pt x="340" y="23"/>
                  </a:lnTo>
                  <a:lnTo>
                    <a:pt x="329" y="21"/>
                  </a:lnTo>
                  <a:lnTo>
                    <a:pt x="315" y="14"/>
                  </a:lnTo>
                  <a:lnTo>
                    <a:pt x="294" y="14"/>
                  </a:lnTo>
                  <a:lnTo>
                    <a:pt x="294" y="25"/>
                  </a:lnTo>
                  <a:lnTo>
                    <a:pt x="282" y="25"/>
                  </a:lnTo>
                  <a:lnTo>
                    <a:pt x="278" y="23"/>
                  </a:lnTo>
                  <a:lnTo>
                    <a:pt x="273" y="23"/>
                  </a:lnTo>
                  <a:lnTo>
                    <a:pt x="271" y="21"/>
                  </a:lnTo>
                  <a:lnTo>
                    <a:pt x="265" y="21"/>
                  </a:lnTo>
                  <a:lnTo>
                    <a:pt x="259" y="23"/>
                  </a:lnTo>
                  <a:lnTo>
                    <a:pt x="259" y="25"/>
                  </a:lnTo>
                  <a:lnTo>
                    <a:pt x="257" y="25"/>
                  </a:lnTo>
                  <a:lnTo>
                    <a:pt x="259" y="21"/>
                  </a:lnTo>
                  <a:lnTo>
                    <a:pt x="257" y="19"/>
                  </a:lnTo>
                  <a:lnTo>
                    <a:pt x="226" y="19"/>
                  </a:lnTo>
                  <a:lnTo>
                    <a:pt x="218" y="21"/>
                  </a:lnTo>
                  <a:lnTo>
                    <a:pt x="199" y="21"/>
                  </a:lnTo>
                  <a:lnTo>
                    <a:pt x="203" y="23"/>
                  </a:lnTo>
                  <a:lnTo>
                    <a:pt x="211" y="27"/>
                  </a:lnTo>
                  <a:lnTo>
                    <a:pt x="215" y="31"/>
                  </a:lnTo>
                  <a:lnTo>
                    <a:pt x="211" y="31"/>
                  </a:lnTo>
                  <a:lnTo>
                    <a:pt x="211" y="27"/>
                  </a:lnTo>
                  <a:lnTo>
                    <a:pt x="203" y="25"/>
                  </a:lnTo>
                  <a:lnTo>
                    <a:pt x="197" y="25"/>
                  </a:lnTo>
                  <a:lnTo>
                    <a:pt x="193" y="23"/>
                  </a:lnTo>
                  <a:lnTo>
                    <a:pt x="189" y="23"/>
                  </a:lnTo>
                  <a:lnTo>
                    <a:pt x="182" y="21"/>
                  </a:lnTo>
                  <a:lnTo>
                    <a:pt x="180" y="21"/>
                  </a:lnTo>
                  <a:lnTo>
                    <a:pt x="178" y="23"/>
                  </a:lnTo>
                  <a:lnTo>
                    <a:pt x="176" y="25"/>
                  </a:lnTo>
                  <a:lnTo>
                    <a:pt x="174" y="27"/>
                  </a:lnTo>
                  <a:lnTo>
                    <a:pt x="170" y="31"/>
                  </a:lnTo>
                  <a:lnTo>
                    <a:pt x="168" y="31"/>
                  </a:lnTo>
                  <a:lnTo>
                    <a:pt x="164" y="33"/>
                  </a:lnTo>
                  <a:lnTo>
                    <a:pt x="143" y="33"/>
                  </a:lnTo>
                  <a:lnTo>
                    <a:pt x="137" y="35"/>
                  </a:lnTo>
                  <a:lnTo>
                    <a:pt x="126" y="37"/>
                  </a:lnTo>
                  <a:lnTo>
                    <a:pt x="118" y="39"/>
                  </a:lnTo>
                  <a:lnTo>
                    <a:pt x="114" y="39"/>
                  </a:lnTo>
                  <a:lnTo>
                    <a:pt x="97" y="43"/>
                  </a:lnTo>
                  <a:lnTo>
                    <a:pt x="93" y="46"/>
                  </a:lnTo>
                  <a:lnTo>
                    <a:pt x="95" y="48"/>
                  </a:lnTo>
                  <a:lnTo>
                    <a:pt x="99" y="50"/>
                  </a:lnTo>
                  <a:lnTo>
                    <a:pt x="120" y="50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4" y="58"/>
                  </a:lnTo>
                  <a:lnTo>
                    <a:pt x="89" y="64"/>
                  </a:lnTo>
                  <a:lnTo>
                    <a:pt x="83" y="64"/>
                  </a:lnTo>
                  <a:lnTo>
                    <a:pt x="62" y="64"/>
                  </a:lnTo>
                  <a:lnTo>
                    <a:pt x="54" y="66"/>
                  </a:lnTo>
                  <a:lnTo>
                    <a:pt x="46" y="68"/>
                  </a:lnTo>
                  <a:lnTo>
                    <a:pt x="44" y="70"/>
                  </a:lnTo>
                  <a:lnTo>
                    <a:pt x="37" y="70"/>
                  </a:lnTo>
                  <a:lnTo>
                    <a:pt x="35" y="68"/>
                  </a:lnTo>
                  <a:lnTo>
                    <a:pt x="29" y="75"/>
                  </a:lnTo>
                  <a:lnTo>
                    <a:pt x="8" y="75"/>
                  </a:lnTo>
                  <a:lnTo>
                    <a:pt x="6" y="75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8" y="83"/>
                  </a:lnTo>
                  <a:lnTo>
                    <a:pt x="10" y="87"/>
                  </a:lnTo>
                  <a:lnTo>
                    <a:pt x="12" y="89"/>
                  </a:lnTo>
                  <a:lnTo>
                    <a:pt x="23" y="83"/>
                  </a:lnTo>
                  <a:lnTo>
                    <a:pt x="23" y="89"/>
                  </a:lnTo>
                  <a:lnTo>
                    <a:pt x="27" y="91"/>
                  </a:lnTo>
                  <a:lnTo>
                    <a:pt x="31" y="91"/>
                  </a:lnTo>
                  <a:lnTo>
                    <a:pt x="33" y="89"/>
                  </a:lnTo>
                  <a:lnTo>
                    <a:pt x="35" y="89"/>
                  </a:lnTo>
                  <a:lnTo>
                    <a:pt x="37" y="87"/>
                  </a:lnTo>
                  <a:lnTo>
                    <a:pt x="37" y="89"/>
                  </a:lnTo>
                  <a:lnTo>
                    <a:pt x="41" y="91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50" y="89"/>
                  </a:lnTo>
                  <a:lnTo>
                    <a:pt x="54" y="89"/>
                  </a:lnTo>
                  <a:lnTo>
                    <a:pt x="56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91"/>
                  </a:lnTo>
                  <a:lnTo>
                    <a:pt x="58" y="91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0" y="93"/>
                  </a:lnTo>
                  <a:lnTo>
                    <a:pt x="37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2" y="91"/>
                  </a:lnTo>
                  <a:lnTo>
                    <a:pt x="6" y="91"/>
                  </a:lnTo>
                  <a:lnTo>
                    <a:pt x="2" y="93"/>
                  </a:lnTo>
                  <a:lnTo>
                    <a:pt x="2" y="97"/>
                  </a:lnTo>
                  <a:lnTo>
                    <a:pt x="2" y="101"/>
                  </a:lnTo>
                  <a:lnTo>
                    <a:pt x="6" y="104"/>
                  </a:lnTo>
                  <a:lnTo>
                    <a:pt x="19" y="104"/>
                  </a:lnTo>
                  <a:lnTo>
                    <a:pt x="17" y="106"/>
                  </a:lnTo>
                  <a:lnTo>
                    <a:pt x="12" y="106"/>
                  </a:lnTo>
                  <a:lnTo>
                    <a:pt x="8" y="106"/>
                  </a:lnTo>
                  <a:lnTo>
                    <a:pt x="10" y="108"/>
                  </a:lnTo>
                  <a:lnTo>
                    <a:pt x="19" y="110"/>
                  </a:lnTo>
                  <a:lnTo>
                    <a:pt x="21" y="110"/>
                  </a:lnTo>
                  <a:lnTo>
                    <a:pt x="23" y="114"/>
                  </a:lnTo>
                  <a:lnTo>
                    <a:pt x="31" y="114"/>
                  </a:lnTo>
                  <a:lnTo>
                    <a:pt x="31" y="110"/>
                  </a:lnTo>
                  <a:lnTo>
                    <a:pt x="33" y="110"/>
                  </a:lnTo>
                  <a:lnTo>
                    <a:pt x="35" y="110"/>
                  </a:lnTo>
                  <a:lnTo>
                    <a:pt x="41" y="114"/>
                  </a:lnTo>
                  <a:lnTo>
                    <a:pt x="50" y="110"/>
                  </a:lnTo>
                  <a:lnTo>
                    <a:pt x="50" y="114"/>
                  </a:lnTo>
                  <a:lnTo>
                    <a:pt x="54" y="114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6" y="108"/>
                  </a:lnTo>
                  <a:lnTo>
                    <a:pt x="73" y="110"/>
                  </a:lnTo>
                  <a:lnTo>
                    <a:pt x="77" y="110"/>
                  </a:lnTo>
                  <a:lnTo>
                    <a:pt x="79" y="110"/>
                  </a:lnTo>
                  <a:lnTo>
                    <a:pt x="81" y="108"/>
                  </a:lnTo>
                  <a:lnTo>
                    <a:pt x="83" y="108"/>
                  </a:lnTo>
                  <a:lnTo>
                    <a:pt x="89" y="110"/>
                  </a:lnTo>
                  <a:lnTo>
                    <a:pt x="93" y="110"/>
                  </a:lnTo>
                  <a:lnTo>
                    <a:pt x="106" y="110"/>
                  </a:lnTo>
                  <a:lnTo>
                    <a:pt x="116" y="116"/>
                  </a:lnTo>
                  <a:lnTo>
                    <a:pt x="118" y="116"/>
                  </a:lnTo>
                  <a:lnTo>
                    <a:pt x="122" y="120"/>
                  </a:lnTo>
                  <a:lnTo>
                    <a:pt x="128" y="120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31" y="130"/>
                  </a:lnTo>
                  <a:lnTo>
                    <a:pt x="133" y="130"/>
                  </a:lnTo>
                  <a:lnTo>
                    <a:pt x="139" y="133"/>
                  </a:lnTo>
                  <a:lnTo>
                    <a:pt x="141" y="135"/>
                  </a:lnTo>
                  <a:lnTo>
                    <a:pt x="137" y="141"/>
                  </a:lnTo>
                  <a:lnTo>
                    <a:pt x="139" y="147"/>
                  </a:lnTo>
                  <a:lnTo>
                    <a:pt x="145" y="151"/>
                  </a:lnTo>
                  <a:lnTo>
                    <a:pt x="139" y="157"/>
                  </a:lnTo>
                  <a:lnTo>
                    <a:pt x="143" y="159"/>
                  </a:lnTo>
                  <a:lnTo>
                    <a:pt x="141" y="159"/>
                  </a:lnTo>
                  <a:lnTo>
                    <a:pt x="139" y="162"/>
                  </a:lnTo>
                  <a:lnTo>
                    <a:pt x="139" y="164"/>
                  </a:lnTo>
                  <a:lnTo>
                    <a:pt x="143" y="170"/>
                  </a:lnTo>
                  <a:lnTo>
                    <a:pt x="145" y="170"/>
                  </a:lnTo>
                  <a:lnTo>
                    <a:pt x="145" y="172"/>
                  </a:lnTo>
                  <a:lnTo>
                    <a:pt x="141" y="174"/>
                  </a:lnTo>
                  <a:lnTo>
                    <a:pt x="139" y="176"/>
                  </a:lnTo>
                  <a:lnTo>
                    <a:pt x="137" y="176"/>
                  </a:lnTo>
                  <a:lnTo>
                    <a:pt x="141" y="178"/>
                  </a:lnTo>
                  <a:lnTo>
                    <a:pt x="137" y="178"/>
                  </a:lnTo>
                  <a:lnTo>
                    <a:pt x="133" y="178"/>
                  </a:lnTo>
                  <a:lnTo>
                    <a:pt x="131" y="178"/>
                  </a:lnTo>
                  <a:lnTo>
                    <a:pt x="126" y="182"/>
                  </a:lnTo>
                  <a:lnTo>
                    <a:pt x="124" y="182"/>
                  </a:lnTo>
                  <a:lnTo>
                    <a:pt x="124" y="184"/>
                  </a:lnTo>
                  <a:lnTo>
                    <a:pt x="137" y="184"/>
                  </a:lnTo>
                  <a:lnTo>
                    <a:pt x="131" y="188"/>
                  </a:lnTo>
                  <a:lnTo>
                    <a:pt x="120" y="188"/>
                  </a:lnTo>
                  <a:lnTo>
                    <a:pt x="118" y="188"/>
                  </a:lnTo>
                  <a:lnTo>
                    <a:pt x="118" y="191"/>
                  </a:lnTo>
                  <a:lnTo>
                    <a:pt x="126" y="199"/>
                  </a:lnTo>
                  <a:lnTo>
                    <a:pt x="131" y="199"/>
                  </a:lnTo>
                  <a:lnTo>
                    <a:pt x="139" y="193"/>
                  </a:lnTo>
                  <a:lnTo>
                    <a:pt x="141" y="193"/>
                  </a:lnTo>
                  <a:lnTo>
                    <a:pt x="145" y="193"/>
                  </a:lnTo>
                  <a:lnTo>
                    <a:pt x="147" y="191"/>
                  </a:lnTo>
                  <a:lnTo>
                    <a:pt x="149" y="191"/>
                  </a:lnTo>
                  <a:lnTo>
                    <a:pt x="149" y="188"/>
                  </a:lnTo>
                  <a:lnTo>
                    <a:pt x="149" y="184"/>
                  </a:lnTo>
                  <a:lnTo>
                    <a:pt x="151" y="182"/>
                  </a:lnTo>
                  <a:lnTo>
                    <a:pt x="151" y="188"/>
                  </a:lnTo>
                  <a:lnTo>
                    <a:pt x="157" y="184"/>
                  </a:lnTo>
                  <a:lnTo>
                    <a:pt x="155" y="186"/>
                  </a:lnTo>
                  <a:lnTo>
                    <a:pt x="155" y="188"/>
                  </a:lnTo>
                  <a:lnTo>
                    <a:pt x="157" y="188"/>
                  </a:lnTo>
                  <a:lnTo>
                    <a:pt x="162" y="191"/>
                  </a:lnTo>
                  <a:lnTo>
                    <a:pt x="168" y="191"/>
                  </a:lnTo>
                  <a:lnTo>
                    <a:pt x="164" y="197"/>
                  </a:lnTo>
                  <a:lnTo>
                    <a:pt x="164" y="199"/>
                  </a:lnTo>
                  <a:lnTo>
                    <a:pt x="164" y="201"/>
                  </a:lnTo>
                  <a:lnTo>
                    <a:pt x="168" y="203"/>
                  </a:lnTo>
                  <a:lnTo>
                    <a:pt x="170" y="205"/>
                  </a:lnTo>
                  <a:lnTo>
                    <a:pt x="172" y="209"/>
                  </a:lnTo>
                  <a:lnTo>
                    <a:pt x="170" y="211"/>
                  </a:lnTo>
                  <a:lnTo>
                    <a:pt x="164" y="211"/>
                  </a:lnTo>
                  <a:lnTo>
                    <a:pt x="164" y="213"/>
                  </a:lnTo>
                  <a:lnTo>
                    <a:pt x="157" y="213"/>
                  </a:lnTo>
                  <a:lnTo>
                    <a:pt x="155" y="211"/>
                  </a:lnTo>
                  <a:lnTo>
                    <a:pt x="153" y="211"/>
                  </a:lnTo>
                  <a:lnTo>
                    <a:pt x="151" y="211"/>
                  </a:lnTo>
                  <a:lnTo>
                    <a:pt x="149" y="209"/>
                  </a:lnTo>
                  <a:lnTo>
                    <a:pt x="137" y="209"/>
                  </a:lnTo>
                  <a:lnTo>
                    <a:pt x="133" y="205"/>
                  </a:lnTo>
                  <a:lnTo>
                    <a:pt x="131" y="203"/>
                  </a:lnTo>
                  <a:lnTo>
                    <a:pt x="124" y="203"/>
                  </a:lnTo>
                  <a:lnTo>
                    <a:pt x="122" y="209"/>
                  </a:lnTo>
                  <a:lnTo>
                    <a:pt x="122" y="211"/>
                  </a:lnTo>
                  <a:lnTo>
                    <a:pt x="126" y="211"/>
                  </a:lnTo>
                  <a:lnTo>
                    <a:pt x="126" y="213"/>
                  </a:lnTo>
                  <a:lnTo>
                    <a:pt x="133" y="213"/>
                  </a:lnTo>
                  <a:lnTo>
                    <a:pt x="137" y="215"/>
                  </a:lnTo>
                  <a:lnTo>
                    <a:pt x="139" y="215"/>
                  </a:lnTo>
                  <a:lnTo>
                    <a:pt x="141" y="215"/>
                  </a:lnTo>
                  <a:lnTo>
                    <a:pt x="145" y="222"/>
                  </a:lnTo>
                  <a:lnTo>
                    <a:pt x="153" y="222"/>
                  </a:lnTo>
                  <a:lnTo>
                    <a:pt x="155" y="222"/>
                  </a:lnTo>
                  <a:lnTo>
                    <a:pt x="157" y="222"/>
                  </a:lnTo>
                  <a:lnTo>
                    <a:pt x="164" y="224"/>
                  </a:lnTo>
                  <a:lnTo>
                    <a:pt x="170" y="217"/>
                  </a:lnTo>
                  <a:lnTo>
                    <a:pt x="170" y="226"/>
                  </a:lnTo>
                  <a:lnTo>
                    <a:pt x="168" y="224"/>
                  </a:lnTo>
                  <a:lnTo>
                    <a:pt x="164" y="224"/>
                  </a:lnTo>
                  <a:lnTo>
                    <a:pt x="164" y="224"/>
                  </a:lnTo>
                  <a:lnTo>
                    <a:pt x="164" y="226"/>
                  </a:lnTo>
                  <a:lnTo>
                    <a:pt x="164" y="230"/>
                  </a:lnTo>
                  <a:lnTo>
                    <a:pt x="162" y="230"/>
                  </a:lnTo>
                  <a:lnTo>
                    <a:pt x="157" y="230"/>
                  </a:lnTo>
                  <a:lnTo>
                    <a:pt x="155" y="230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53" y="236"/>
                  </a:lnTo>
                  <a:lnTo>
                    <a:pt x="151" y="236"/>
                  </a:lnTo>
                  <a:lnTo>
                    <a:pt x="151" y="238"/>
                  </a:lnTo>
                  <a:lnTo>
                    <a:pt x="151" y="240"/>
                  </a:lnTo>
                  <a:lnTo>
                    <a:pt x="153" y="242"/>
                  </a:lnTo>
                  <a:lnTo>
                    <a:pt x="149" y="242"/>
                  </a:lnTo>
                  <a:lnTo>
                    <a:pt x="149" y="249"/>
                  </a:lnTo>
                  <a:lnTo>
                    <a:pt x="147" y="249"/>
                  </a:lnTo>
                  <a:lnTo>
                    <a:pt x="145" y="253"/>
                  </a:lnTo>
                  <a:lnTo>
                    <a:pt x="145" y="255"/>
                  </a:lnTo>
                  <a:lnTo>
                    <a:pt x="149" y="259"/>
                  </a:lnTo>
                  <a:lnTo>
                    <a:pt x="151" y="259"/>
                  </a:lnTo>
                  <a:lnTo>
                    <a:pt x="151" y="265"/>
                  </a:lnTo>
                  <a:lnTo>
                    <a:pt x="149" y="265"/>
                  </a:lnTo>
                  <a:lnTo>
                    <a:pt x="147" y="265"/>
                  </a:lnTo>
                  <a:lnTo>
                    <a:pt x="145" y="261"/>
                  </a:lnTo>
                  <a:lnTo>
                    <a:pt x="143" y="257"/>
                  </a:lnTo>
                  <a:lnTo>
                    <a:pt x="141" y="255"/>
                  </a:lnTo>
                  <a:lnTo>
                    <a:pt x="141" y="253"/>
                  </a:lnTo>
                  <a:lnTo>
                    <a:pt x="139" y="249"/>
                  </a:lnTo>
                  <a:lnTo>
                    <a:pt x="137" y="246"/>
                  </a:lnTo>
                  <a:lnTo>
                    <a:pt x="133" y="246"/>
                  </a:lnTo>
                  <a:lnTo>
                    <a:pt x="128" y="246"/>
                  </a:lnTo>
                  <a:lnTo>
                    <a:pt x="126" y="246"/>
                  </a:lnTo>
                  <a:lnTo>
                    <a:pt x="122" y="253"/>
                  </a:lnTo>
                  <a:lnTo>
                    <a:pt x="122" y="255"/>
                  </a:lnTo>
                  <a:lnTo>
                    <a:pt x="126" y="257"/>
                  </a:lnTo>
                  <a:lnTo>
                    <a:pt x="131" y="257"/>
                  </a:lnTo>
                  <a:lnTo>
                    <a:pt x="133" y="259"/>
                  </a:lnTo>
                  <a:lnTo>
                    <a:pt x="128" y="261"/>
                  </a:lnTo>
                  <a:lnTo>
                    <a:pt x="124" y="261"/>
                  </a:lnTo>
                  <a:lnTo>
                    <a:pt x="122" y="259"/>
                  </a:lnTo>
                  <a:lnTo>
                    <a:pt x="116" y="259"/>
                  </a:lnTo>
                  <a:lnTo>
                    <a:pt x="114" y="261"/>
                  </a:lnTo>
                  <a:lnTo>
                    <a:pt x="110" y="261"/>
                  </a:lnTo>
                  <a:lnTo>
                    <a:pt x="108" y="261"/>
                  </a:lnTo>
                  <a:lnTo>
                    <a:pt x="106" y="265"/>
                  </a:lnTo>
                  <a:lnTo>
                    <a:pt x="104" y="265"/>
                  </a:lnTo>
                  <a:lnTo>
                    <a:pt x="116" y="265"/>
                  </a:lnTo>
                  <a:lnTo>
                    <a:pt x="120" y="265"/>
                  </a:lnTo>
                  <a:lnTo>
                    <a:pt x="133" y="265"/>
                  </a:lnTo>
                  <a:lnTo>
                    <a:pt x="137" y="265"/>
                  </a:lnTo>
                  <a:lnTo>
                    <a:pt x="124" y="265"/>
                  </a:lnTo>
                  <a:lnTo>
                    <a:pt x="106" y="269"/>
                  </a:lnTo>
                  <a:lnTo>
                    <a:pt x="102" y="269"/>
                  </a:lnTo>
                  <a:lnTo>
                    <a:pt x="99" y="271"/>
                  </a:lnTo>
                  <a:lnTo>
                    <a:pt x="102" y="271"/>
                  </a:lnTo>
                  <a:lnTo>
                    <a:pt x="102" y="273"/>
                  </a:lnTo>
                  <a:lnTo>
                    <a:pt x="108" y="273"/>
                  </a:lnTo>
                  <a:lnTo>
                    <a:pt x="114" y="271"/>
                  </a:lnTo>
                  <a:lnTo>
                    <a:pt x="118" y="271"/>
                  </a:lnTo>
                  <a:lnTo>
                    <a:pt x="122" y="269"/>
                  </a:lnTo>
                  <a:lnTo>
                    <a:pt x="131" y="269"/>
                  </a:lnTo>
                  <a:lnTo>
                    <a:pt x="133" y="271"/>
                  </a:lnTo>
                  <a:lnTo>
                    <a:pt x="131" y="273"/>
                  </a:lnTo>
                  <a:lnTo>
                    <a:pt x="108" y="273"/>
                  </a:lnTo>
                  <a:lnTo>
                    <a:pt x="106" y="273"/>
                  </a:lnTo>
                  <a:lnTo>
                    <a:pt x="97" y="273"/>
                  </a:lnTo>
                  <a:lnTo>
                    <a:pt x="97" y="278"/>
                  </a:lnTo>
                  <a:lnTo>
                    <a:pt x="102" y="278"/>
                  </a:lnTo>
                  <a:lnTo>
                    <a:pt x="102" y="280"/>
                  </a:lnTo>
                  <a:lnTo>
                    <a:pt x="106" y="280"/>
                  </a:lnTo>
                  <a:lnTo>
                    <a:pt x="108" y="280"/>
                  </a:lnTo>
                  <a:lnTo>
                    <a:pt x="104" y="280"/>
                  </a:lnTo>
                  <a:lnTo>
                    <a:pt x="102" y="282"/>
                  </a:lnTo>
                  <a:lnTo>
                    <a:pt x="102" y="284"/>
                  </a:lnTo>
                  <a:lnTo>
                    <a:pt x="99" y="286"/>
                  </a:lnTo>
                  <a:lnTo>
                    <a:pt x="97" y="286"/>
                  </a:lnTo>
                  <a:lnTo>
                    <a:pt x="95" y="288"/>
                  </a:lnTo>
                  <a:lnTo>
                    <a:pt x="93" y="288"/>
                  </a:lnTo>
                  <a:lnTo>
                    <a:pt x="102" y="292"/>
                  </a:lnTo>
                  <a:lnTo>
                    <a:pt x="93" y="294"/>
                  </a:lnTo>
                  <a:lnTo>
                    <a:pt x="93" y="296"/>
                  </a:lnTo>
                  <a:lnTo>
                    <a:pt x="95" y="298"/>
                  </a:lnTo>
                  <a:lnTo>
                    <a:pt x="99" y="298"/>
                  </a:lnTo>
                  <a:lnTo>
                    <a:pt x="102" y="298"/>
                  </a:lnTo>
                  <a:lnTo>
                    <a:pt x="108" y="298"/>
                  </a:lnTo>
                  <a:lnTo>
                    <a:pt x="106" y="298"/>
                  </a:lnTo>
                  <a:lnTo>
                    <a:pt x="104" y="298"/>
                  </a:lnTo>
                  <a:lnTo>
                    <a:pt x="102" y="300"/>
                  </a:lnTo>
                  <a:lnTo>
                    <a:pt x="97" y="304"/>
                  </a:lnTo>
                  <a:lnTo>
                    <a:pt x="97" y="307"/>
                  </a:lnTo>
                  <a:lnTo>
                    <a:pt x="99" y="309"/>
                  </a:lnTo>
                  <a:lnTo>
                    <a:pt x="102" y="309"/>
                  </a:lnTo>
                  <a:lnTo>
                    <a:pt x="104" y="307"/>
                  </a:lnTo>
                  <a:lnTo>
                    <a:pt x="108" y="304"/>
                  </a:lnTo>
                  <a:lnTo>
                    <a:pt x="106" y="309"/>
                  </a:lnTo>
                  <a:lnTo>
                    <a:pt x="104" y="309"/>
                  </a:lnTo>
                  <a:lnTo>
                    <a:pt x="102" y="313"/>
                  </a:lnTo>
                  <a:lnTo>
                    <a:pt x="102" y="319"/>
                  </a:lnTo>
                  <a:lnTo>
                    <a:pt x="104" y="319"/>
                  </a:lnTo>
                  <a:lnTo>
                    <a:pt x="104" y="317"/>
                  </a:lnTo>
                  <a:lnTo>
                    <a:pt x="108" y="317"/>
                  </a:lnTo>
                  <a:lnTo>
                    <a:pt x="104" y="321"/>
                  </a:lnTo>
                  <a:lnTo>
                    <a:pt x="102" y="321"/>
                  </a:lnTo>
                  <a:lnTo>
                    <a:pt x="99" y="323"/>
                  </a:lnTo>
                  <a:lnTo>
                    <a:pt x="97" y="325"/>
                  </a:lnTo>
                  <a:lnTo>
                    <a:pt x="97" y="331"/>
                  </a:lnTo>
                  <a:lnTo>
                    <a:pt x="99" y="331"/>
                  </a:lnTo>
                  <a:lnTo>
                    <a:pt x="102" y="329"/>
                  </a:lnTo>
                  <a:lnTo>
                    <a:pt x="108" y="321"/>
                  </a:lnTo>
                  <a:lnTo>
                    <a:pt x="118" y="321"/>
                  </a:lnTo>
                  <a:lnTo>
                    <a:pt x="120" y="319"/>
                  </a:lnTo>
                  <a:lnTo>
                    <a:pt x="122" y="319"/>
                  </a:lnTo>
                  <a:lnTo>
                    <a:pt x="122" y="321"/>
                  </a:lnTo>
                  <a:lnTo>
                    <a:pt x="126" y="319"/>
                  </a:lnTo>
                  <a:lnTo>
                    <a:pt x="122" y="325"/>
                  </a:lnTo>
                  <a:lnTo>
                    <a:pt x="128" y="325"/>
                  </a:lnTo>
                  <a:lnTo>
                    <a:pt x="122" y="325"/>
                  </a:lnTo>
                  <a:lnTo>
                    <a:pt x="118" y="329"/>
                  </a:lnTo>
                  <a:lnTo>
                    <a:pt x="118" y="331"/>
                  </a:lnTo>
                  <a:lnTo>
                    <a:pt x="114" y="331"/>
                  </a:lnTo>
                  <a:lnTo>
                    <a:pt x="110" y="331"/>
                  </a:lnTo>
                  <a:lnTo>
                    <a:pt x="108" y="333"/>
                  </a:lnTo>
                  <a:lnTo>
                    <a:pt x="108" y="336"/>
                  </a:lnTo>
                  <a:lnTo>
                    <a:pt x="106" y="336"/>
                  </a:lnTo>
                  <a:lnTo>
                    <a:pt x="102" y="338"/>
                  </a:lnTo>
                  <a:lnTo>
                    <a:pt x="99" y="342"/>
                  </a:lnTo>
                  <a:lnTo>
                    <a:pt x="104" y="342"/>
                  </a:lnTo>
                  <a:lnTo>
                    <a:pt x="102" y="342"/>
                  </a:lnTo>
                  <a:lnTo>
                    <a:pt x="102" y="344"/>
                  </a:lnTo>
                  <a:lnTo>
                    <a:pt x="102" y="346"/>
                  </a:lnTo>
                  <a:lnTo>
                    <a:pt x="104" y="346"/>
                  </a:lnTo>
                  <a:lnTo>
                    <a:pt x="102" y="348"/>
                  </a:lnTo>
                  <a:lnTo>
                    <a:pt x="102" y="352"/>
                  </a:lnTo>
                  <a:lnTo>
                    <a:pt x="110" y="352"/>
                  </a:lnTo>
                  <a:lnTo>
                    <a:pt x="106" y="360"/>
                  </a:lnTo>
                  <a:lnTo>
                    <a:pt x="110" y="356"/>
                  </a:lnTo>
                  <a:lnTo>
                    <a:pt x="114" y="356"/>
                  </a:lnTo>
                  <a:lnTo>
                    <a:pt x="110" y="356"/>
                  </a:lnTo>
                  <a:lnTo>
                    <a:pt x="108" y="360"/>
                  </a:lnTo>
                  <a:lnTo>
                    <a:pt x="108" y="362"/>
                  </a:lnTo>
                  <a:lnTo>
                    <a:pt x="106" y="365"/>
                  </a:lnTo>
                  <a:lnTo>
                    <a:pt x="106" y="369"/>
                  </a:lnTo>
                  <a:lnTo>
                    <a:pt x="108" y="369"/>
                  </a:lnTo>
                  <a:lnTo>
                    <a:pt x="116" y="369"/>
                  </a:lnTo>
                  <a:lnTo>
                    <a:pt x="110" y="377"/>
                  </a:lnTo>
                  <a:lnTo>
                    <a:pt x="120" y="375"/>
                  </a:lnTo>
                  <a:lnTo>
                    <a:pt x="116" y="379"/>
                  </a:lnTo>
                  <a:lnTo>
                    <a:pt x="118" y="383"/>
                  </a:lnTo>
                  <a:lnTo>
                    <a:pt x="122" y="383"/>
                  </a:lnTo>
                  <a:lnTo>
                    <a:pt x="120" y="383"/>
                  </a:lnTo>
                  <a:lnTo>
                    <a:pt x="120" y="387"/>
                  </a:lnTo>
                  <a:lnTo>
                    <a:pt x="122" y="389"/>
                  </a:lnTo>
                  <a:lnTo>
                    <a:pt x="126" y="389"/>
                  </a:lnTo>
                  <a:lnTo>
                    <a:pt x="122" y="394"/>
                  </a:lnTo>
                  <a:lnTo>
                    <a:pt x="128" y="394"/>
                  </a:lnTo>
                  <a:lnTo>
                    <a:pt x="126" y="400"/>
                  </a:lnTo>
                  <a:lnTo>
                    <a:pt x="139" y="396"/>
                  </a:lnTo>
                  <a:lnTo>
                    <a:pt x="141" y="400"/>
                  </a:lnTo>
                  <a:lnTo>
                    <a:pt x="143" y="400"/>
                  </a:lnTo>
                  <a:lnTo>
                    <a:pt x="145" y="396"/>
                  </a:lnTo>
                  <a:lnTo>
                    <a:pt x="153" y="391"/>
                  </a:lnTo>
                  <a:lnTo>
                    <a:pt x="155" y="389"/>
                  </a:lnTo>
                  <a:lnTo>
                    <a:pt x="155" y="391"/>
                  </a:lnTo>
                  <a:lnTo>
                    <a:pt x="153" y="394"/>
                  </a:lnTo>
                  <a:lnTo>
                    <a:pt x="162" y="396"/>
                  </a:lnTo>
                  <a:lnTo>
                    <a:pt x="164" y="394"/>
                  </a:lnTo>
                  <a:lnTo>
                    <a:pt x="164" y="394"/>
                  </a:lnTo>
                  <a:lnTo>
                    <a:pt x="162" y="396"/>
                  </a:lnTo>
                  <a:lnTo>
                    <a:pt x="155" y="400"/>
                  </a:lnTo>
                  <a:lnTo>
                    <a:pt x="153" y="402"/>
                  </a:lnTo>
                  <a:lnTo>
                    <a:pt x="153" y="404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8" y="404"/>
                  </a:lnTo>
                  <a:lnTo>
                    <a:pt x="164" y="404"/>
                  </a:lnTo>
                  <a:lnTo>
                    <a:pt x="164" y="406"/>
                  </a:lnTo>
                  <a:lnTo>
                    <a:pt x="162" y="408"/>
                  </a:lnTo>
                  <a:lnTo>
                    <a:pt x="162" y="412"/>
                  </a:lnTo>
                  <a:lnTo>
                    <a:pt x="162" y="414"/>
                  </a:lnTo>
                  <a:lnTo>
                    <a:pt x="168" y="414"/>
                  </a:lnTo>
                  <a:lnTo>
                    <a:pt x="170" y="412"/>
                  </a:lnTo>
                  <a:lnTo>
                    <a:pt x="170" y="414"/>
                  </a:lnTo>
                  <a:lnTo>
                    <a:pt x="174" y="416"/>
                  </a:lnTo>
                  <a:lnTo>
                    <a:pt x="178" y="416"/>
                  </a:lnTo>
                  <a:lnTo>
                    <a:pt x="182" y="414"/>
                  </a:lnTo>
                  <a:lnTo>
                    <a:pt x="186" y="412"/>
                  </a:lnTo>
                  <a:lnTo>
                    <a:pt x="182" y="408"/>
                  </a:lnTo>
                  <a:lnTo>
                    <a:pt x="182" y="406"/>
                  </a:lnTo>
                  <a:lnTo>
                    <a:pt x="189" y="406"/>
                  </a:lnTo>
                  <a:lnTo>
                    <a:pt x="191" y="404"/>
                  </a:lnTo>
                  <a:lnTo>
                    <a:pt x="191" y="396"/>
                  </a:lnTo>
                  <a:lnTo>
                    <a:pt x="193" y="400"/>
                  </a:lnTo>
                  <a:lnTo>
                    <a:pt x="197" y="400"/>
                  </a:lnTo>
                  <a:lnTo>
                    <a:pt x="197" y="394"/>
                  </a:lnTo>
                  <a:lnTo>
                    <a:pt x="197" y="391"/>
                  </a:lnTo>
                  <a:lnTo>
                    <a:pt x="197" y="389"/>
                  </a:lnTo>
                  <a:lnTo>
                    <a:pt x="197" y="391"/>
                  </a:lnTo>
                  <a:lnTo>
                    <a:pt x="199" y="394"/>
                  </a:lnTo>
                  <a:lnTo>
                    <a:pt x="201" y="394"/>
                  </a:lnTo>
                  <a:lnTo>
                    <a:pt x="203" y="391"/>
                  </a:lnTo>
                  <a:lnTo>
                    <a:pt x="203" y="389"/>
                  </a:lnTo>
                  <a:lnTo>
                    <a:pt x="199" y="383"/>
                  </a:lnTo>
                  <a:lnTo>
                    <a:pt x="205" y="383"/>
                  </a:lnTo>
                  <a:lnTo>
                    <a:pt x="205" y="381"/>
                  </a:lnTo>
                  <a:lnTo>
                    <a:pt x="203" y="379"/>
                  </a:lnTo>
                  <a:lnTo>
                    <a:pt x="211" y="379"/>
                  </a:lnTo>
                  <a:lnTo>
                    <a:pt x="209" y="375"/>
                  </a:lnTo>
                  <a:lnTo>
                    <a:pt x="211" y="373"/>
                  </a:lnTo>
                  <a:lnTo>
                    <a:pt x="209" y="369"/>
                  </a:lnTo>
                  <a:lnTo>
                    <a:pt x="205" y="367"/>
                  </a:lnTo>
                  <a:lnTo>
                    <a:pt x="209" y="367"/>
                  </a:lnTo>
                  <a:lnTo>
                    <a:pt x="211" y="367"/>
                  </a:lnTo>
                  <a:lnTo>
                    <a:pt x="205" y="360"/>
                  </a:lnTo>
                  <a:lnTo>
                    <a:pt x="211" y="365"/>
                  </a:lnTo>
                  <a:lnTo>
                    <a:pt x="211" y="365"/>
                  </a:lnTo>
                  <a:lnTo>
                    <a:pt x="218" y="360"/>
                  </a:lnTo>
                  <a:lnTo>
                    <a:pt x="224" y="360"/>
                  </a:lnTo>
                  <a:lnTo>
                    <a:pt x="224" y="356"/>
                  </a:lnTo>
                  <a:lnTo>
                    <a:pt x="222" y="354"/>
                  </a:lnTo>
                  <a:lnTo>
                    <a:pt x="226" y="354"/>
                  </a:lnTo>
                  <a:lnTo>
                    <a:pt x="230" y="346"/>
                  </a:lnTo>
                  <a:lnTo>
                    <a:pt x="234" y="346"/>
                  </a:lnTo>
                  <a:lnTo>
                    <a:pt x="240" y="346"/>
                  </a:lnTo>
                  <a:lnTo>
                    <a:pt x="240" y="342"/>
                  </a:lnTo>
                  <a:lnTo>
                    <a:pt x="244" y="346"/>
                  </a:lnTo>
                  <a:lnTo>
                    <a:pt x="247" y="342"/>
                  </a:lnTo>
                  <a:lnTo>
                    <a:pt x="247" y="333"/>
                  </a:lnTo>
                  <a:lnTo>
                    <a:pt x="240" y="331"/>
                  </a:lnTo>
                  <a:lnTo>
                    <a:pt x="244" y="331"/>
                  </a:lnTo>
                  <a:lnTo>
                    <a:pt x="251" y="325"/>
                  </a:lnTo>
                  <a:lnTo>
                    <a:pt x="253" y="321"/>
                  </a:lnTo>
                  <a:lnTo>
                    <a:pt x="247" y="319"/>
                  </a:lnTo>
                  <a:lnTo>
                    <a:pt x="251" y="313"/>
                  </a:lnTo>
                  <a:lnTo>
                    <a:pt x="265" y="313"/>
                  </a:lnTo>
                  <a:lnTo>
                    <a:pt x="267" y="311"/>
                  </a:lnTo>
                  <a:lnTo>
                    <a:pt x="267" y="307"/>
                  </a:lnTo>
                  <a:lnTo>
                    <a:pt x="273" y="304"/>
                  </a:lnTo>
                  <a:lnTo>
                    <a:pt x="278" y="304"/>
                  </a:lnTo>
                  <a:lnTo>
                    <a:pt x="282" y="307"/>
                  </a:lnTo>
                  <a:lnTo>
                    <a:pt x="288" y="307"/>
                  </a:lnTo>
                  <a:lnTo>
                    <a:pt x="296" y="296"/>
                  </a:lnTo>
                  <a:lnTo>
                    <a:pt x="296" y="294"/>
                  </a:lnTo>
                  <a:lnTo>
                    <a:pt x="298" y="294"/>
                  </a:lnTo>
                  <a:lnTo>
                    <a:pt x="300" y="292"/>
                  </a:lnTo>
                  <a:lnTo>
                    <a:pt x="305" y="292"/>
                  </a:lnTo>
                  <a:lnTo>
                    <a:pt x="305" y="294"/>
                  </a:lnTo>
                  <a:lnTo>
                    <a:pt x="300" y="296"/>
                  </a:lnTo>
                  <a:lnTo>
                    <a:pt x="298" y="298"/>
                  </a:lnTo>
                  <a:lnTo>
                    <a:pt x="296" y="304"/>
                  </a:lnTo>
                  <a:lnTo>
                    <a:pt x="305" y="304"/>
                  </a:lnTo>
                  <a:lnTo>
                    <a:pt x="305" y="298"/>
                  </a:lnTo>
                  <a:lnTo>
                    <a:pt x="307" y="298"/>
                  </a:lnTo>
                  <a:lnTo>
                    <a:pt x="311" y="296"/>
                  </a:lnTo>
                  <a:lnTo>
                    <a:pt x="313" y="296"/>
                  </a:lnTo>
                  <a:lnTo>
                    <a:pt x="313" y="298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5" y="296"/>
                  </a:lnTo>
                  <a:lnTo>
                    <a:pt x="329" y="292"/>
                  </a:lnTo>
                  <a:lnTo>
                    <a:pt x="332" y="288"/>
                  </a:lnTo>
                  <a:lnTo>
                    <a:pt x="342" y="288"/>
                  </a:lnTo>
                  <a:lnTo>
                    <a:pt x="348" y="288"/>
                  </a:lnTo>
                  <a:lnTo>
                    <a:pt x="352" y="284"/>
                  </a:lnTo>
                  <a:lnTo>
                    <a:pt x="354" y="282"/>
                  </a:lnTo>
                  <a:lnTo>
                    <a:pt x="358" y="280"/>
                  </a:lnTo>
                  <a:lnTo>
                    <a:pt x="365" y="271"/>
                  </a:lnTo>
                  <a:lnTo>
                    <a:pt x="367" y="269"/>
                  </a:lnTo>
                  <a:lnTo>
                    <a:pt x="371" y="267"/>
                  </a:lnTo>
                  <a:lnTo>
                    <a:pt x="379" y="265"/>
                  </a:lnTo>
                  <a:lnTo>
                    <a:pt x="383" y="265"/>
                  </a:lnTo>
                  <a:lnTo>
                    <a:pt x="385" y="261"/>
                  </a:lnTo>
                  <a:lnTo>
                    <a:pt x="387" y="261"/>
                  </a:lnTo>
                  <a:lnTo>
                    <a:pt x="387" y="259"/>
                  </a:lnTo>
                  <a:lnTo>
                    <a:pt x="387" y="257"/>
                  </a:lnTo>
                  <a:lnTo>
                    <a:pt x="387" y="253"/>
                  </a:lnTo>
                  <a:lnTo>
                    <a:pt x="387" y="246"/>
                  </a:lnTo>
                  <a:lnTo>
                    <a:pt x="394" y="255"/>
                  </a:lnTo>
                  <a:lnTo>
                    <a:pt x="396" y="257"/>
                  </a:lnTo>
                  <a:lnTo>
                    <a:pt x="398" y="257"/>
                  </a:lnTo>
                  <a:lnTo>
                    <a:pt x="416" y="257"/>
                  </a:lnTo>
                  <a:lnTo>
                    <a:pt x="425" y="255"/>
                  </a:lnTo>
                  <a:lnTo>
                    <a:pt x="433" y="253"/>
                  </a:lnTo>
                  <a:lnTo>
                    <a:pt x="437" y="253"/>
                  </a:lnTo>
                  <a:lnTo>
                    <a:pt x="445" y="249"/>
                  </a:lnTo>
                  <a:lnTo>
                    <a:pt x="458" y="246"/>
                  </a:lnTo>
                  <a:lnTo>
                    <a:pt x="464" y="246"/>
                  </a:lnTo>
                  <a:lnTo>
                    <a:pt x="468" y="240"/>
                  </a:lnTo>
                  <a:lnTo>
                    <a:pt x="474" y="240"/>
                  </a:lnTo>
                  <a:lnTo>
                    <a:pt x="479" y="238"/>
                  </a:lnTo>
                  <a:lnTo>
                    <a:pt x="485" y="238"/>
                  </a:lnTo>
                  <a:lnTo>
                    <a:pt x="491" y="230"/>
                  </a:lnTo>
                  <a:lnTo>
                    <a:pt x="493" y="230"/>
                  </a:lnTo>
                  <a:lnTo>
                    <a:pt x="493" y="228"/>
                  </a:lnTo>
                  <a:lnTo>
                    <a:pt x="497" y="228"/>
                  </a:lnTo>
                  <a:lnTo>
                    <a:pt x="499" y="226"/>
                  </a:lnTo>
                  <a:lnTo>
                    <a:pt x="503" y="226"/>
                  </a:lnTo>
                  <a:lnTo>
                    <a:pt x="516" y="224"/>
                  </a:lnTo>
                  <a:lnTo>
                    <a:pt x="526" y="222"/>
                  </a:lnTo>
                  <a:lnTo>
                    <a:pt x="526" y="215"/>
                  </a:lnTo>
                  <a:lnTo>
                    <a:pt x="522" y="215"/>
                  </a:lnTo>
                  <a:lnTo>
                    <a:pt x="520" y="217"/>
                  </a:lnTo>
                  <a:lnTo>
                    <a:pt x="512" y="217"/>
                  </a:lnTo>
                  <a:lnTo>
                    <a:pt x="506" y="215"/>
                  </a:lnTo>
                  <a:lnTo>
                    <a:pt x="499" y="215"/>
                  </a:lnTo>
                  <a:lnTo>
                    <a:pt x="495" y="213"/>
                  </a:lnTo>
                  <a:lnTo>
                    <a:pt x="485" y="213"/>
                  </a:lnTo>
                  <a:lnTo>
                    <a:pt x="474" y="215"/>
                  </a:lnTo>
                  <a:lnTo>
                    <a:pt x="466" y="215"/>
                  </a:lnTo>
                  <a:lnTo>
                    <a:pt x="464" y="222"/>
                  </a:lnTo>
                  <a:lnTo>
                    <a:pt x="448" y="222"/>
                  </a:lnTo>
                  <a:lnTo>
                    <a:pt x="462" y="215"/>
                  </a:lnTo>
                  <a:lnTo>
                    <a:pt x="470" y="213"/>
                  </a:lnTo>
                  <a:lnTo>
                    <a:pt x="474" y="213"/>
                  </a:lnTo>
                  <a:lnTo>
                    <a:pt x="479" y="211"/>
                  </a:lnTo>
                  <a:lnTo>
                    <a:pt x="483" y="211"/>
                  </a:lnTo>
                  <a:lnTo>
                    <a:pt x="487" y="209"/>
                  </a:lnTo>
                  <a:lnTo>
                    <a:pt x="489" y="209"/>
                  </a:lnTo>
                  <a:lnTo>
                    <a:pt x="491" y="209"/>
                  </a:lnTo>
                  <a:lnTo>
                    <a:pt x="489" y="205"/>
                  </a:lnTo>
                  <a:lnTo>
                    <a:pt x="485" y="203"/>
                  </a:lnTo>
                  <a:lnTo>
                    <a:pt x="483" y="203"/>
                  </a:lnTo>
                  <a:lnTo>
                    <a:pt x="481" y="203"/>
                  </a:lnTo>
                  <a:lnTo>
                    <a:pt x="472" y="205"/>
                  </a:lnTo>
                  <a:lnTo>
                    <a:pt x="460" y="211"/>
                  </a:lnTo>
                  <a:lnTo>
                    <a:pt x="445" y="211"/>
                  </a:lnTo>
                  <a:lnTo>
                    <a:pt x="456" y="205"/>
                  </a:lnTo>
                  <a:lnTo>
                    <a:pt x="462" y="201"/>
                  </a:lnTo>
                  <a:lnTo>
                    <a:pt x="464" y="201"/>
                  </a:lnTo>
                  <a:lnTo>
                    <a:pt x="468" y="203"/>
                  </a:lnTo>
                  <a:lnTo>
                    <a:pt x="472" y="203"/>
                  </a:lnTo>
                  <a:lnTo>
                    <a:pt x="474" y="201"/>
                  </a:lnTo>
                  <a:lnTo>
                    <a:pt x="481" y="201"/>
                  </a:lnTo>
                  <a:lnTo>
                    <a:pt x="483" y="199"/>
                  </a:lnTo>
                  <a:lnTo>
                    <a:pt x="491" y="199"/>
                  </a:lnTo>
                  <a:lnTo>
                    <a:pt x="493" y="199"/>
                  </a:lnTo>
                  <a:lnTo>
                    <a:pt x="491" y="197"/>
                  </a:lnTo>
                  <a:lnTo>
                    <a:pt x="489" y="197"/>
                  </a:lnTo>
                  <a:lnTo>
                    <a:pt x="485" y="193"/>
                  </a:lnTo>
                  <a:lnTo>
                    <a:pt x="462" y="193"/>
                  </a:lnTo>
                  <a:lnTo>
                    <a:pt x="468" y="191"/>
                  </a:lnTo>
                  <a:lnTo>
                    <a:pt x="462" y="188"/>
                  </a:lnTo>
                  <a:lnTo>
                    <a:pt x="462" y="184"/>
                  </a:lnTo>
                  <a:lnTo>
                    <a:pt x="464" y="184"/>
                  </a:lnTo>
                  <a:lnTo>
                    <a:pt x="466" y="186"/>
                  </a:lnTo>
                  <a:lnTo>
                    <a:pt x="468" y="188"/>
                  </a:lnTo>
                  <a:lnTo>
                    <a:pt x="472" y="191"/>
                  </a:lnTo>
                  <a:lnTo>
                    <a:pt x="481" y="191"/>
                  </a:lnTo>
                  <a:lnTo>
                    <a:pt x="483" y="193"/>
                  </a:lnTo>
                  <a:lnTo>
                    <a:pt x="485" y="193"/>
                  </a:lnTo>
                  <a:lnTo>
                    <a:pt x="489" y="193"/>
                  </a:lnTo>
                  <a:lnTo>
                    <a:pt x="493" y="193"/>
                  </a:lnTo>
                  <a:lnTo>
                    <a:pt x="493" y="197"/>
                  </a:lnTo>
                  <a:lnTo>
                    <a:pt x="497" y="197"/>
                  </a:lnTo>
                  <a:lnTo>
                    <a:pt x="497" y="193"/>
                  </a:lnTo>
                  <a:lnTo>
                    <a:pt x="503" y="193"/>
                  </a:lnTo>
                  <a:lnTo>
                    <a:pt x="503" y="197"/>
                  </a:lnTo>
                  <a:lnTo>
                    <a:pt x="503" y="199"/>
                  </a:lnTo>
                  <a:lnTo>
                    <a:pt x="503" y="201"/>
                  </a:lnTo>
                  <a:lnTo>
                    <a:pt x="503" y="205"/>
                  </a:lnTo>
                  <a:lnTo>
                    <a:pt x="503" y="209"/>
                  </a:lnTo>
                  <a:lnTo>
                    <a:pt x="508" y="209"/>
                  </a:lnTo>
                  <a:lnTo>
                    <a:pt x="512" y="211"/>
                  </a:lnTo>
                  <a:lnTo>
                    <a:pt x="516" y="211"/>
                  </a:lnTo>
                  <a:lnTo>
                    <a:pt x="520" y="211"/>
                  </a:lnTo>
                  <a:lnTo>
                    <a:pt x="522" y="211"/>
                  </a:lnTo>
                  <a:lnTo>
                    <a:pt x="526" y="209"/>
                  </a:lnTo>
                  <a:lnTo>
                    <a:pt x="528" y="209"/>
                  </a:lnTo>
                  <a:lnTo>
                    <a:pt x="528" y="213"/>
                  </a:lnTo>
                  <a:lnTo>
                    <a:pt x="532" y="213"/>
                  </a:lnTo>
                  <a:lnTo>
                    <a:pt x="535" y="211"/>
                  </a:lnTo>
                  <a:lnTo>
                    <a:pt x="537" y="211"/>
                  </a:lnTo>
                  <a:lnTo>
                    <a:pt x="537" y="203"/>
                  </a:lnTo>
                  <a:lnTo>
                    <a:pt x="535" y="203"/>
                  </a:lnTo>
                  <a:lnTo>
                    <a:pt x="537" y="199"/>
                  </a:lnTo>
                  <a:lnTo>
                    <a:pt x="537" y="197"/>
                  </a:lnTo>
                  <a:lnTo>
                    <a:pt x="532" y="197"/>
                  </a:lnTo>
                  <a:lnTo>
                    <a:pt x="530" y="191"/>
                  </a:lnTo>
                  <a:lnTo>
                    <a:pt x="526" y="188"/>
                  </a:lnTo>
                  <a:lnTo>
                    <a:pt x="526" y="184"/>
                  </a:lnTo>
                  <a:lnTo>
                    <a:pt x="508" y="178"/>
                  </a:lnTo>
                  <a:lnTo>
                    <a:pt x="497" y="178"/>
                  </a:lnTo>
                  <a:lnTo>
                    <a:pt x="495" y="178"/>
                  </a:lnTo>
                  <a:lnTo>
                    <a:pt x="503" y="176"/>
                  </a:lnTo>
                  <a:lnTo>
                    <a:pt x="506" y="174"/>
                  </a:lnTo>
                  <a:lnTo>
                    <a:pt x="503" y="174"/>
                  </a:lnTo>
                  <a:lnTo>
                    <a:pt x="499" y="172"/>
                  </a:lnTo>
                  <a:lnTo>
                    <a:pt x="489" y="172"/>
                  </a:lnTo>
                  <a:lnTo>
                    <a:pt x="485" y="170"/>
                  </a:lnTo>
                  <a:lnTo>
                    <a:pt x="481" y="170"/>
                  </a:lnTo>
                  <a:lnTo>
                    <a:pt x="485" y="164"/>
                  </a:lnTo>
                  <a:lnTo>
                    <a:pt x="497" y="164"/>
                  </a:lnTo>
                  <a:lnTo>
                    <a:pt x="503" y="162"/>
                  </a:lnTo>
                  <a:lnTo>
                    <a:pt x="508" y="162"/>
                  </a:lnTo>
                  <a:lnTo>
                    <a:pt x="520" y="164"/>
                  </a:lnTo>
                  <a:lnTo>
                    <a:pt x="526" y="164"/>
                  </a:lnTo>
                  <a:lnTo>
                    <a:pt x="528" y="164"/>
                  </a:lnTo>
                  <a:lnTo>
                    <a:pt x="530" y="166"/>
                  </a:lnTo>
                  <a:lnTo>
                    <a:pt x="532" y="170"/>
                  </a:lnTo>
                  <a:lnTo>
                    <a:pt x="537" y="174"/>
                  </a:lnTo>
                  <a:lnTo>
                    <a:pt x="541" y="174"/>
                  </a:lnTo>
                  <a:lnTo>
                    <a:pt x="541" y="172"/>
                  </a:lnTo>
                  <a:lnTo>
                    <a:pt x="541" y="166"/>
                  </a:lnTo>
                  <a:lnTo>
                    <a:pt x="532" y="164"/>
                  </a:lnTo>
                  <a:lnTo>
                    <a:pt x="526" y="162"/>
                  </a:lnTo>
                  <a:lnTo>
                    <a:pt x="514" y="159"/>
                  </a:lnTo>
                  <a:lnTo>
                    <a:pt x="518" y="157"/>
                  </a:lnTo>
                  <a:lnTo>
                    <a:pt x="520" y="157"/>
                  </a:lnTo>
                  <a:lnTo>
                    <a:pt x="526" y="159"/>
                  </a:lnTo>
                  <a:lnTo>
                    <a:pt x="530" y="159"/>
                  </a:lnTo>
                  <a:lnTo>
                    <a:pt x="532" y="162"/>
                  </a:lnTo>
                  <a:lnTo>
                    <a:pt x="551" y="162"/>
                  </a:lnTo>
                  <a:lnTo>
                    <a:pt x="566" y="159"/>
                  </a:lnTo>
                  <a:lnTo>
                    <a:pt x="566" y="151"/>
                  </a:lnTo>
                  <a:lnTo>
                    <a:pt x="553" y="147"/>
                  </a:lnTo>
                  <a:lnTo>
                    <a:pt x="551" y="153"/>
                  </a:lnTo>
                  <a:lnTo>
                    <a:pt x="545" y="147"/>
                  </a:lnTo>
                  <a:lnTo>
                    <a:pt x="545" y="145"/>
                  </a:lnTo>
                  <a:lnTo>
                    <a:pt x="559" y="145"/>
                  </a:lnTo>
                  <a:lnTo>
                    <a:pt x="570" y="143"/>
                  </a:lnTo>
                  <a:lnTo>
                    <a:pt x="574" y="145"/>
                  </a:lnTo>
                  <a:lnTo>
                    <a:pt x="580" y="145"/>
                  </a:lnTo>
                  <a:lnTo>
                    <a:pt x="586" y="141"/>
                  </a:lnTo>
                  <a:lnTo>
                    <a:pt x="588" y="141"/>
                  </a:lnTo>
                  <a:lnTo>
                    <a:pt x="588" y="139"/>
                  </a:lnTo>
                  <a:lnTo>
                    <a:pt x="570" y="139"/>
                  </a:lnTo>
                  <a:lnTo>
                    <a:pt x="570" y="135"/>
                  </a:lnTo>
                  <a:lnTo>
                    <a:pt x="568" y="135"/>
                  </a:lnTo>
                  <a:lnTo>
                    <a:pt x="568" y="133"/>
                  </a:lnTo>
                  <a:lnTo>
                    <a:pt x="564" y="133"/>
                  </a:lnTo>
                  <a:lnTo>
                    <a:pt x="559" y="130"/>
                  </a:lnTo>
                  <a:lnTo>
                    <a:pt x="564" y="130"/>
                  </a:lnTo>
                  <a:lnTo>
                    <a:pt x="566" y="130"/>
                  </a:lnTo>
                  <a:lnTo>
                    <a:pt x="566" y="128"/>
                  </a:lnTo>
                  <a:lnTo>
                    <a:pt x="564" y="126"/>
                  </a:lnTo>
                  <a:lnTo>
                    <a:pt x="561" y="126"/>
                  </a:lnTo>
                  <a:lnTo>
                    <a:pt x="553" y="122"/>
                  </a:lnTo>
                  <a:lnTo>
                    <a:pt x="564" y="122"/>
                  </a:lnTo>
                  <a:lnTo>
                    <a:pt x="566" y="126"/>
                  </a:lnTo>
                  <a:lnTo>
                    <a:pt x="568" y="126"/>
                  </a:lnTo>
                  <a:lnTo>
                    <a:pt x="574" y="126"/>
                  </a:lnTo>
                  <a:lnTo>
                    <a:pt x="578" y="126"/>
                  </a:lnTo>
                  <a:lnTo>
                    <a:pt x="580" y="130"/>
                  </a:lnTo>
                  <a:lnTo>
                    <a:pt x="584" y="130"/>
                  </a:lnTo>
                  <a:lnTo>
                    <a:pt x="588" y="126"/>
                  </a:lnTo>
                  <a:lnTo>
                    <a:pt x="588" y="118"/>
                  </a:lnTo>
                  <a:lnTo>
                    <a:pt x="586" y="116"/>
                  </a:lnTo>
                  <a:lnTo>
                    <a:pt x="584" y="116"/>
                  </a:lnTo>
                  <a:lnTo>
                    <a:pt x="582" y="114"/>
                  </a:lnTo>
                  <a:lnTo>
                    <a:pt x="580" y="110"/>
                  </a:lnTo>
                  <a:lnTo>
                    <a:pt x="564" y="108"/>
                  </a:lnTo>
                  <a:lnTo>
                    <a:pt x="559" y="106"/>
                  </a:lnTo>
                  <a:lnTo>
                    <a:pt x="559" y="104"/>
                  </a:lnTo>
                  <a:lnTo>
                    <a:pt x="561" y="104"/>
                  </a:lnTo>
                  <a:lnTo>
                    <a:pt x="570" y="104"/>
                  </a:lnTo>
                  <a:lnTo>
                    <a:pt x="582" y="101"/>
                  </a:lnTo>
                  <a:lnTo>
                    <a:pt x="588" y="101"/>
                  </a:lnTo>
                  <a:lnTo>
                    <a:pt x="593" y="104"/>
                  </a:lnTo>
                  <a:lnTo>
                    <a:pt x="601" y="104"/>
                  </a:lnTo>
                  <a:lnTo>
                    <a:pt x="607" y="101"/>
                  </a:lnTo>
                  <a:lnTo>
                    <a:pt x="611" y="97"/>
                  </a:lnTo>
                  <a:lnTo>
                    <a:pt x="611" y="95"/>
                  </a:lnTo>
                  <a:lnTo>
                    <a:pt x="611" y="93"/>
                  </a:lnTo>
                  <a:lnTo>
                    <a:pt x="601" y="93"/>
                  </a:lnTo>
                  <a:lnTo>
                    <a:pt x="595" y="91"/>
                  </a:lnTo>
                  <a:lnTo>
                    <a:pt x="586" y="91"/>
                  </a:lnTo>
                  <a:lnTo>
                    <a:pt x="584" y="89"/>
                  </a:lnTo>
                  <a:lnTo>
                    <a:pt x="593" y="89"/>
                  </a:lnTo>
                  <a:lnTo>
                    <a:pt x="590" y="87"/>
                  </a:lnTo>
                  <a:lnTo>
                    <a:pt x="588" y="83"/>
                  </a:lnTo>
                  <a:lnTo>
                    <a:pt x="588" y="81"/>
                  </a:lnTo>
                  <a:lnTo>
                    <a:pt x="584" y="81"/>
                  </a:lnTo>
                  <a:lnTo>
                    <a:pt x="582" y="83"/>
                  </a:lnTo>
                  <a:lnTo>
                    <a:pt x="582" y="89"/>
                  </a:lnTo>
                  <a:lnTo>
                    <a:pt x="578" y="89"/>
                  </a:lnTo>
                  <a:lnTo>
                    <a:pt x="576" y="89"/>
                  </a:lnTo>
                  <a:lnTo>
                    <a:pt x="574" y="87"/>
                  </a:lnTo>
                  <a:lnTo>
                    <a:pt x="570" y="83"/>
                  </a:lnTo>
                  <a:lnTo>
                    <a:pt x="574" y="83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4" y="75"/>
                  </a:lnTo>
                  <a:lnTo>
                    <a:pt x="586" y="70"/>
                  </a:lnTo>
                  <a:lnTo>
                    <a:pt x="588" y="68"/>
                  </a:lnTo>
                  <a:lnTo>
                    <a:pt x="590" y="68"/>
                  </a:lnTo>
                  <a:lnTo>
                    <a:pt x="593" y="68"/>
                  </a:lnTo>
                  <a:lnTo>
                    <a:pt x="599" y="68"/>
                  </a:lnTo>
                  <a:lnTo>
                    <a:pt x="601" y="68"/>
                  </a:lnTo>
                  <a:lnTo>
                    <a:pt x="601" y="66"/>
                  </a:lnTo>
                  <a:lnTo>
                    <a:pt x="607" y="64"/>
                  </a:lnTo>
                  <a:lnTo>
                    <a:pt x="605" y="58"/>
                  </a:lnTo>
                  <a:lnTo>
                    <a:pt x="607" y="56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5" y="52"/>
                  </a:lnTo>
                  <a:lnTo>
                    <a:pt x="617" y="52"/>
                  </a:lnTo>
                  <a:lnTo>
                    <a:pt x="619" y="56"/>
                  </a:lnTo>
                  <a:lnTo>
                    <a:pt x="624" y="56"/>
                  </a:lnTo>
                  <a:lnTo>
                    <a:pt x="628" y="52"/>
                  </a:lnTo>
                  <a:lnTo>
                    <a:pt x="630" y="52"/>
                  </a:lnTo>
                  <a:lnTo>
                    <a:pt x="632" y="50"/>
                  </a:lnTo>
                  <a:lnTo>
                    <a:pt x="613" y="50"/>
                  </a:lnTo>
                  <a:lnTo>
                    <a:pt x="611" y="50"/>
                  </a:lnTo>
                  <a:lnTo>
                    <a:pt x="607" y="50"/>
                  </a:lnTo>
                  <a:lnTo>
                    <a:pt x="605" y="52"/>
                  </a:lnTo>
                  <a:lnTo>
                    <a:pt x="601" y="52"/>
                  </a:lnTo>
                  <a:lnTo>
                    <a:pt x="601" y="50"/>
                  </a:lnTo>
                  <a:lnTo>
                    <a:pt x="609" y="46"/>
                  </a:lnTo>
                  <a:lnTo>
                    <a:pt x="638" y="46"/>
                  </a:lnTo>
                  <a:lnTo>
                    <a:pt x="642" y="46"/>
                  </a:lnTo>
                  <a:lnTo>
                    <a:pt x="646" y="46"/>
                  </a:lnTo>
                  <a:lnTo>
                    <a:pt x="648" y="43"/>
                  </a:lnTo>
                  <a:lnTo>
                    <a:pt x="646" y="43"/>
                  </a:lnTo>
                  <a:lnTo>
                    <a:pt x="640" y="39"/>
                  </a:lnTo>
                  <a:lnTo>
                    <a:pt x="624" y="39"/>
                  </a:lnTo>
                  <a:lnTo>
                    <a:pt x="619" y="43"/>
                  </a:lnTo>
                  <a:lnTo>
                    <a:pt x="605" y="43"/>
                  </a:lnTo>
                  <a:lnTo>
                    <a:pt x="605" y="39"/>
                  </a:lnTo>
                  <a:lnTo>
                    <a:pt x="607" y="39"/>
                  </a:lnTo>
                  <a:lnTo>
                    <a:pt x="611" y="39"/>
                  </a:lnTo>
                  <a:lnTo>
                    <a:pt x="655" y="39"/>
                  </a:lnTo>
                  <a:lnTo>
                    <a:pt x="659" y="37"/>
                  </a:lnTo>
                  <a:lnTo>
                    <a:pt x="665" y="35"/>
                  </a:lnTo>
                  <a:lnTo>
                    <a:pt x="667" y="33"/>
                  </a:lnTo>
                  <a:lnTo>
                    <a:pt x="684" y="33"/>
                  </a:lnTo>
                  <a:lnTo>
                    <a:pt x="688" y="31"/>
                  </a:lnTo>
                  <a:lnTo>
                    <a:pt x="690" y="31"/>
                  </a:lnTo>
                  <a:lnTo>
                    <a:pt x="696" y="31"/>
                  </a:lnTo>
                  <a:lnTo>
                    <a:pt x="696" y="27"/>
                  </a:lnTo>
                  <a:lnTo>
                    <a:pt x="696" y="25"/>
                  </a:lnTo>
                  <a:lnTo>
                    <a:pt x="696" y="25"/>
                  </a:lnTo>
                  <a:lnTo>
                    <a:pt x="696" y="25"/>
                  </a:lnTo>
                  <a:close/>
                  <a:moveTo>
                    <a:pt x="114" y="282"/>
                  </a:moveTo>
                  <a:lnTo>
                    <a:pt x="110" y="280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114" y="282"/>
                  </a:lnTo>
                  <a:close/>
                  <a:moveTo>
                    <a:pt x="122" y="234"/>
                  </a:moveTo>
                  <a:lnTo>
                    <a:pt x="128" y="234"/>
                  </a:lnTo>
                  <a:lnTo>
                    <a:pt x="131" y="230"/>
                  </a:lnTo>
                  <a:lnTo>
                    <a:pt x="139" y="230"/>
                  </a:lnTo>
                  <a:lnTo>
                    <a:pt x="141" y="230"/>
                  </a:lnTo>
                  <a:lnTo>
                    <a:pt x="141" y="226"/>
                  </a:lnTo>
                  <a:lnTo>
                    <a:pt x="143" y="226"/>
                  </a:lnTo>
                  <a:lnTo>
                    <a:pt x="141" y="224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1" y="222"/>
                  </a:lnTo>
                  <a:lnTo>
                    <a:pt x="128" y="215"/>
                  </a:lnTo>
                  <a:lnTo>
                    <a:pt x="114" y="215"/>
                  </a:lnTo>
                  <a:lnTo>
                    <a:pt x="114" y="224"/>
                  </a:lnTo>
                  <a:lnTo>
                    <a:pt x="110" y="226"/>
                  </a:lnTo>
                  <a:lnTo>
                    <a:pt x="108" y="226"/>
                  </a:lnTo>
                  <a:lnTo>
                    <a:pt x="108" y="228"/>
                  </a:lnTo>
                  <a:lnTo>
                    <a:pt x="110" y="230"/>
                  </a:lnTo>
                  <a:lnTo>
                    <a:pt x="114" y="230"/>
                  </a:lnTo>
                  <a:lnTo>
                    <a:pt x="114" y="236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26"/>
            <p:cNvSpPr>
              <a:spLocks noEditPoints="1"/>
            </p:cNvSpPr>
            <p:nvPr/>
          </p:nvSpPr>
          <p:spPr bwMode="auto">
            <a:xfrm>
              <a:off x="3084513" y="1028700"/>
              <a:ext cx="1104900" cy="660400"/>
            </a:xfrm>
            <a:custGeom>
              <a:avLst/>
              <a:gdLst>
                <a:gd name="T0" fmla="*/ 578 w 696"/>
                <a:gd name="T1" fmla="*/ 35 h 416"/>
                <a:gd name="T2" fmla="*/ 566 w 696"/>
                <a:gd name="T3" fmla="*/ 25 h 416"/>
                <a:gd name="T4" fmla="*/ 499 w 696"/>
                <a:gd name="T5" fmla="*/ 21 h 416"/>
                <a:gd name="T6" fmla="*/ 601 w 696"/>
                <a:gd name="T7" fmla="*/ 14 h 416"/>
                <a:gd name="T8" fmla="*/ 551 w 696"/>
                <a:gd name="T9" fmla="*/ 2 h 416"/>
                <a:gd name="T10" fmla="*/ 421 w 696"/>
                <a:gd name="T11" fmla="*/ 6 h 416"/>
                <a:gd name="T12" fmla="*/ 369 w 696"/>
                <a:gd name="T13" fmla="*/ 10 h 416"/>
                <a:gd name="T14" fmla="*/ 354 w 696"/>
                <a:gd name="T15" fmla="*/ 21 h 416"/>
                <a:gd name="T16" fmla="*/ 273 w 696"/>
                <a:gd name="T17" fmla="*/ 23 h 416"/>
                <a:gd name="T18" fmla="*/ 211 w 696"/>
                <a:gd name="T19" fmla="*/ 31 h 416"/>
                <a:gd name="T20" fmla="*/ 143 w 696"/>
                <a:gd name="T21" fmla="*/ 33 h 416"/>
                <a:gd name="T22" fmla="*/ 83 w 696"/>
                <a:gd name="T23" fmla="*/ 64 h 416"/>
                <a:gd name="T24" fmla="*/ 10 w 696"/>
                <a:gd name="T25" fmla="*/ 87 h 416"/>
                <a:gd name="T26" fmla="*/ 54 w 696"/>
                <a:gd name="T27" fmla="*/ 89 h 416"/>
                <a:gd name="T28" fmla="*/ 12 w 696"/>
                <a:gd name="T29" fmla="*/ 91 h 416"/>
                <a:gd name="T30" fmla="*/ 31 w 696"/>
                <a:gd name="T31" fmla="*/ 114 h 416"/>
                <a:gd name="T32" fmla="*/ 81 w 696"/>
                <a:gd name="T33" fmla="*/ 108 h 416"/>
                <a:gd name="T34" fmla="*/ 139 w 696"/>
                <a:gd name="T35" fmla="*/ 133 h 416"/>
                <a:gd name="T36" fmla="*/ 139 w 696"/>
                <a:gd name="T37" fmla="*/ 176 h 416"/>
                <a:gd name="T38" fmla="*/ 126 w 696"/>
                <a:gd name="T39" fmla="*/ 199 h 416"/>
                <a:gd name="T40" fmla="*/ 157 w 696"/>
                <a:gd name="T41" fmla="*/ 188 h 416"/>
                <a:gd name="T42" fmla="*/ 153 w 696"/>
                <a:gd name="T43" fmla="*/ 211 h 416"/>
                <a:gd name="T44" fmla="*/ 141 w 696"/>
                <a:gd name="T45" fmla="*/ 215 h 416"/>
                <a:gd name="T46" fmla="*/ 157 w 696"/>
                <a:gd name="T47" fmla="*/ 230 h 416"/>
                <a:gd name="T48" fmla="*/ 149 w 696"/>
                <a:gd name="T49" fmla="*/ 249 h 416"/>
                <a:gd name="T50" fmla="*/ 137 w 696"/>
                <a:gd name="T51" fmla="*/ 246 h 416"/>
                <a:gd name="T52" fmla="*/ 110 w 696"/>
                <a:gd name="T53" fmla="*/ 261 h 416"/>
                <a:gd name="T54" fmla="*/ 108 w 696"/>
                <a:gd name="T55" fmla="*/ 273 h 416"/>
                <a:gd name="T56" fmla="*/ 108 w 696"/>
                <a:gd name="T57" fmla="*/ 280 h 416"/>
                <a:gd name="T58" fmla="*/ 108 w 696"/>
                <a:gd name="T59" fmla="*/ 298 h 416"/>
                <a:gd name="T60" fmla="*/ 104 w 696"/>
                <a:gd name="T61" fmla="*/ 319 h 416"/>
                <a:gd name="T62" fmla="*/ 122 w 696"/>
                <a:gd name="T63" fmla="*/ 321 h 416"/>
                <a:gd name="T64" fmla="*/ 104 w 696"/>
                <a:gd name="T65" fmla="*/ 342 h 416"/>
                <a:gd name="T66" fmla="*/ 106 w 696"/>
                <a:gd name="T67" fmla="*/ 365 h 416"/>
                <a:gd name="T68" fmla="*/ 128 w 696"/>
                <a:gd name="T69" fmla="*/ 394 h 416"/>
                <a:gd name="T70" fmla="*/ 155 w 696"/>
                <a:gd name="T71" fmla="*/ 400 h 416"/>
                <a:gd name="T72" fmla="*/ 174 w 696"/>
                <a:gd name="T73" fmla="*/ 416 h 416"/>
                <a:gd name="T74" fmla="*/ 197 w 696"/>
                <a:gd name="T75" fmla="*/ 391 h 416"/>
                <a:gd name="T76" fmla="*/ 209 w 696"/>
                <a:gd name="T77" fmla="*/ 367 h 416"/>
                <a:gd name="T78" fmla="*/ 244 w 696"/>
                <a:gd name="T79" fmla="*/ 346 h 416"/>
                <a:gd name="T80" fmla="*/ 282 w 696"/>
                <a:gd name="T81" fmla="*/ 307 h 416"/>
                <a:gd name="T82" fmla="*/ 311 w 696"/>
                <a:gd name="T83" fmla="*/ 296 h 416"/>
                <a:gd name="T84" fmla="*/ 367 w 696"/>
                <a:gd name="T85" fmla="*/ 269 h 416"/>
                <a:gd name="T86" fmla="*/ 425 w 696"/>
                <a:gd name="T87" fmla="*/ 255 h 416"/>
                <a:gd name="T88" fmla="*/ 499 w 696"/>
                <a:gd name="T89" fmla="*/ 226 h 416"/>
                <a:gd name="T90" fmla="*/ 464 w 696"/>
                <a:gd name="T91" fmla="*/ 222 h 416"/>
                <a:gd name="T92" fmla="*/ 472 w 696"/>
                <a:gd name="T93" fmla="*/ 205 h 416"/>
                <a:gd name="T94" fmla="*/ 489 w 696"/>
                <a:gd name="T95" fmla="*/ 197 h 416"/>
                <a:gd name="T96" fmla="*/ 493 w 696"/>
                <a:gd name="T97" fmla="*/ 193 h 416"/>
                <a:gd name="T98" fmla="*/ 522 w 696"/>
                <a:gd name="T99" fmla="*/ 211 h 416"/>
                <a:gd name="T100" fmla="*/ 526 w 696"/>
                <a:gd name="T101" fmla="*/ 184 h 416"/>
                <a:gd name="T102" fmla="*/ 508 w 696"/>
                <a:gd name="T103" fmla="*/ 162 h 416"/>
                <a:gd name="T104" fmla="*/ 520 w 696"/>
                <a:gd name="T105" fmla="*/ 157 h 416"/>
                <a:gd name="T106" fmla="*/ 580 w 696"/>
                <a:gd name="T107" fmla="*/ 145 h 416"/>
                <a:gd name="T108" fmla="*/ 561 w 696"/>
                <a:gd name="T109" fmla="*/ 126 h 416"/>
                <a:gd name="T110" fmla="*/ 580 w 696"/>
                <a:gd name="T111" fmla="*/ 110 h 416"/>
                <a:gd name="T112" fmla="*/ 601 w 696"/>
                <a:gd name="T113" fmla="*/ 93 h 416"/>
                <a:gd name="T114" fmla="*/ 570 w 696"/>
                <a:gd name="T115" fmla="*/ 83 h 416"/>
                <a:gd name="T116" fmla="*/ 607 w 696"/>
                <a:gd name="T117" fmla="*/ 56 h 416"/>
                <a:gd name="T118" fmla="*/ 601 w 696"/>
                <a:gd name="T119" fmla="*/ 52 h 416"/>
                <a:gd name="T120" fmla="*/ 611 w 696"/>
                <a:gd name="T121" fmla="*/ 39 h 416"/>
                <a:gd name="T122" fmla="*/ 110 w 696"/>
                <a:gd name="T123" fmla="*/ 280 h 416"/>
                <a:gd name="T124" fmla="*/ 131 w 696"/>
                <a:gd name="T125" fmla="*/ 22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6" h="416">
                  <a:moveTo>
                    <a:pt x="696" y="25"/>
                  </a:moveTo>
                  <a:lnTo>
                    <a:pt x="694" y="25"/>
                  </a:lnTo>
                  <a:lnTo>
                    <a:pt x="688" y="25"/>
                  </a:lnTo>
                  <a:lnTo>
                    <a:pt x="684" y="23"/>
                  </a:lnTo>
                  <a:lnTo>
                    <a:pt x="646" y="23"/>
                  </a:lnTo>
                  <a:lnTo>
                    <a:pt x="646" y="25"/>
                  </a:lnTo>
                  <a:lnTo>
                    <a:pt x="638" y="27"/>
                  </a:lnTo>
                  <a:lnTo>
                    <a:pt x="628" y="27"/>
                  </a:lnTo>
                  <a:lnTo>
                    <a:pt x="619" y="25"/>
                  </a:lnTo>
                  <a:lnTo>
                    <a:pt x="607" y="25"/>
                  </a:lnTo>
                  <a:lnTo>
                    <a:pt x="593" y="31"/>
                  </a:lnTo>
                  <a:lnTo>
                    <a:pt x="586" y="35"/>
                  </a:lnTo>
                  <a:lnTo>
                    <a:pt x="582" y="35"/>
                  </a:lnTo>
                  <a:lnTo>
                    <a:pt x="578" y="35"/>
                  </a:lnTo>
                  <a:lnTo>
                    <a:pt x="576" y="37"/>
                  </a:lnTo>
                  <a:lnTo>
                    <a:pt x="574" y="37"/>
                  </a:lnTo>
                  <a:lnTo>
                    <a:pt x="568" y="39"/>
                  </a:lnTo>
                  <a:lnTo>
                    <a:pt x="564" y="39"/>
                  </a:lnTo>
                  <a:lnTo>
                    <a:pt x="570" y="35"/>
                  </a:lnTo>
                  <a:lnTo>
                    <a:pt x="580" y="33"/>
                  </a:lnTo>
                  <a:lnTo>
                    <a:pt x="590" y="27"/>
                  </a:lnTo>
                  <a:lnTo>
                    <a:pt x="593" y="25"/>
                  </a:lnTo>
                  <a:lnTo>
                    <a:pt x="588" y="21"/>
                  </a:lnTo>
                  <a:lnTo>
                    <a:pt x="578" y="21"/>
                  </a:lnTo>
                  <a:lnTo>
                    <a:pt x="576" y="23"/>
                  </a:lnTo>
                  <a:lnTo>
                    <a:pt x="574" y="23"/>
                  </a:lnTo>
                  <a:lnTo>
                    <a:pt x="568" y="25"/>
                  </a:lnTo>
                  <a:lnTo>
                    <a:pt x="566" y="25"/>
                  </a:lnTo>
                  <a:lnTo>
                    <a:pt x="539" y="27"/>
                  </a:lnTo>
                  <a:lnTo>
                    <a:pt x="539" y="31"/>
                  </a:lnTo>
                  <a:lnTo>
                    <a:pt x="537" y="31"/>
                  </a:lnTo>
                  <a:lnTo>
                    <a:pt x="539" y="27"/>
                  </a:lnTo>
                  <a:lnTo>
                    <a:pt x="541" y="27"/>
                  </a:lnTo>
                  <a:lnTo>
                    <a:pt x="545" y="27"/>
                  </a:lnTo>
                  <a:lnTo>
                    <a:pt x="551" y="25"/>
                  </a:lnTo>
                  <a:lnTo>
                    <a:pt x="553" y="25"/>
                  </a:lnTo>
                  <a:lnTo>
                    <a:pt x="553" y="25"/>
                  </a:lnTo>
                  <a:lnTo>
                    <a:pt x="557" y="23"/>
                  </a:lnTo>
                  <a:lnTo>
                    <a:pt x="551" y="21"/>
                  </a:lnTo>
                  <a:lnTo>
                    <a:pt x="526" y="21"/>
                  </a:lnTo>
                  <a:lnTo>
                    <a:pt x="516" y="23"/>
                  </a:lnTo>
                  <a:lnTo>
                    <a:pt x="499" y="21"/>
                  </a:lnTo>
                  <a:lnTo>
                    <a:pt x="497" y="21"/>
                  </a:lnTo>
                  <a:lnTo>
                    <a:pt x="497" y="23"/>
                  </a:lnTo>
                  <a:lnTo>
                    <a:pt x="493" y="23"/>
                  </a:lnTo>
                  <a:lnTo>
                    <a:pt x="489" y="25"/>
                  </a:lnTo>
                  <a:lnTo>
                    <a:pt x="487" y="25"/>
                  </a:lnTo>
                  <a:lnTo>
                    <a:pt x="485" y="25"/>
                  </a:lnTo>
                  <a:lnTo>
                    <a:pt x="483" y="25"/>
                  </a:lnTo>
                  <a:lnTo>
                    <a:pt x="485" y="23"/>
                  </a:lnTo>
                  <a:lnTo>
                    <a:pt x="493" y="21"/>
                  </a:lnTo>
                  <a:lnTo>
                    <a:pt x="506" y="21"/>
                  </a:lnTo>
                  <a:lnTo>
                    <a:pt x="537" y="21"/>
                  </a:lnTo>
                  <a:lnTo>
                    <a:pt x="553" y="19"/>
                  </a:lnTo>
                  <a:lnTo>
                    <a:pt x="595" y="19"/>
                  </a:lnTo>
                  <a:lnTo>
                    <a:pt x="601" y="14"/>
                  </a:lnTo>
                  <a:lnTo>
                    <a:pt x="599" y="12"/>
                  </a:lnTo>
                  <a:lnTo>
                    <a:pt x="588" y="10"/>
                  </a:lnTo>
                  <a:lnTo>
                    <a:pt x="564" y="10"/>
                  </a:lnTo>
                  <a:lnTo>
                    <a:pt x="566" y="10"/>
                  </a:lnTo>
                  <a:lnTo>
                    <a:pt x="568" y="8"/>
                  </a:lnTo>
                  <a:lnTo>
                    <a:pt x="566" y="6"/>
                  </a:lnTo>
                  <a:lnTo>
                    <a:pt x="557" y="6"/>
                  </a:lnTo>
                  <a:lnTo>
                    <a:pt x="553" y="8"/>
                  </a:lnTo>
                  <a:lnTo>
                    <a:pt x="541" y="8"/>
                  </a:lnTo>
                  <a:lnTo>
                    <a:pt x="539" y="6"/>
                  </a:lnTo>
                  <a:lnTo>
                    <a:pt x="543" y="6"/>
                  </a:lnTo>
                  <a:lnTo>
                    <a:pt x="545" y="6"/>
                  </a:lnTo>
                  <a:lnTo>
                    <a:pt x="551" y="6"/>
                  </a:lnTo>
                  <a:lnTo>
                    <a:pt x="551" y="2"/>
                  </a:lnTo>
                  <a:lnTo>
                    <a:pt x="547" y="2"/>
                  </a:lnTo>
                  <a:lnTo>
                    <a:pt x="543" y="0"/>
                  </a:lnTo>
                  <a:lnTo>
                    <a:pt x="512" y="0"/>
                  </a:lnTo>
                  <a:lnTo>
                    <a:pt x="503" y="2"/>
                  </a:lnTo>
                  <a:lnTo>
                    <a:pt x="493" y="2"/>
                  </a:lnTo>
                  <a:lnTo>
                    <a:pt x="485" y="0"/>
                  </a:lnTo>
                  <a:lnTo>
                    <a:pt x="460" y="0"/>
                  </a:lnTo>
                  <a:lnTo>
                    <a:pt x="456" y="2"/>
                  </a:lnTo>
                  <a:lnTo>
                    <a:pt x="433" y="2"/>
                  </a:lnTo>
                  <a:lnTo>
                    <a:pt x="431" y="0"/>
                  </a:lnTo>
                  <a:lnTo>
                    <a:pt x="425" y="0"/>
                  </a:lnTo>
                  <a:lnTo>
                    <a:pt x="425" y="2"/>
                  </a:lnTo>
                  <a:lnTo>
                    <a:pt x="421" y="2"/>
                  </a:lnTo>
                  <a:lnTo>
                    <a:pt x="421" y="6"/>
                  </a:lnTo>
                  <a:lnTo>
                    <a:pt x="425" y="6"/>
                  </a:lnTo>
                  <a:lnTo>
                    <a:pt x="425" y="6"/>
                  </a:lnTo>
                  <a:lnTo>
                    <a:pt x="421" y="8"/>
                  </a:lnTo>
                  <a:lnTo>
                    <a:pt x="408" y="8"/>
                  </a:lnTo>
                  <a:lnTo>
                    <a:pt x="390" y="6"/>
                  </a:lnTo>
                  <a:lnTo>
                    <a:pt x="361" y="6"/>
                  </a:lnTo>
                  <a:lnTo>
                    <a:pt x="354" y="6"/>
                  </a:lnTo>
                  <a:lnTo>
                    <a:pt x="352" y="6"/>
                  </a:lnTo>
                  <a:lnTo>
                    <a:pt x="350" y="8"/>
                  </a:lnTo>
                  <a:lnTo>
                    <a:pt x="348" y="8"/>
                  </a:lnTo>
                  <a:lnTo>
                    <a:pt x="348" y="10"/>
                  </a:lnTo>
                  <a:lnTo>
                    <a:pt x="350" y="10"/>
                  </a:lnTo>
                  <a:lnTo>
                    <a:pt x="361" y="10"/>
                  </a:lnTo>
                  <a:lnTo>
                    <a:pt x="369" y="10"/>
                  </a:lnTo>
                  <a:lnTo>
                    <a:pt x="379" y="12"/>
                  </a:lnTo>
                  <a:lnTo>
                    <a:pt x="385" y="12"/>
                  </a:lnTo>
                  <a:lnTo>
                    <a:pt x="406" y="14"/>
                  </a:lnTo>
                  <a:lnTo>
                    <a:pt x="379" y="14"/>
                  </a:lnTo>
                  <a:lnTo>
                    <a:pt x="377" y="14"/>
                  </a:lnTo>
                  <a:lnTo>
                    <a:pt x="373" y="14"/>
                  </a:lnTo>
                  <a:lnTo>
                    <a:pt x="369" y="12"/>
                  </a:lnTo>
                  <a:lnTo>
                    <a:pt x="361" y="12"/>
                  </a:lnTo>
                  <a:lnTo>
                    <a:pt x="363" y="14"/>
                  </a:lnTo>
                  <a:lnTo>
                    <a:pt x="365" y="14"/>
                  </a:lnTo>
                  <a:lnTo>
                    <a:pt x="367" y="14"/>
                  </a:lnTo>
                  <a:lnTo>
                    <a:pt x="358" y="14"/>
                  </a:lnTo>
                  <a:lnTo>
                    <a:pt x="354" y="19"/>
                  </a:lnTo>
                  <a:lnTo>
                    <a:pt x="354" y="21"/>
                  </a:lnTo>
                  <a:lnTo>
                    <a:pt x="352" y="23"/>
                  </a:lnTo>
                  <a:lnTo>
                    <a:pt x="352" y="25"/>
                  </a:lnTo>
                  <a:lnTo>
                    <a:pt x="350" y="25"/>
                  </a:lnTo>
                  <a:lnTo>
                    <a:pt x="348" y="25"/>
                  </a:lnTo>
                  <a:lnTo>
                    <a:pt x="346" y="25"/>
                  </a:lnTo>
                  <a:lnTo>
                    <a:pt x="342" y="25"/>
                  </a:lnTo>
                  <a:lnTo>
                    <a:pt x="340" y="23"/>
                  </a:lnTo>
                  <a:lnTo>
                    <a:pt x="329" y="21"/>
                  </a:lnTo>
                  <a:lnTo>
                    <a:pt x="315" y="14"/>
                  </a:lnTo>
                  <a:lnTo>
                    <a:pt x="294" y="14"/>
                  </a:lnTo>
                  <a:lnTo>
                    <a:pt x="294" y="25"/>
                  </a:lnTo>
                  <a:lnTo>
                    <a:pt x="282" y="25"/>
                  </a:lnTo>
                  <a:lnTo>
                    <a:pt x="278" y="23"/>
                  </a:lnTo>
                  <a:lnTo>
                    <a:pt x="273" y="23"/>
                  </a:lnTo>
                  <a:lnTo>
                    <a:pt x="271" y="21"/>
                  </a:lnTo>
                  <a:lnTo>
                    <a:pt x="265" y="21"/>
                  </a:lnTo>
                  <a:lnTo>
                    <a:pt x="259" y="23"/>
                  </a:lnTo>
                  <a:lnTo>
                    <a:pt x="259" y="25"/>
                  </a:lnTo>
                  <a:lnTo>
                    <a:pt x="257" y="25"/>
                  </a:lnTo>
                  <a:lnTo>
                    <a:pt x="259" y="21"/>
                  </a:lnTo>
                  <a:lnTo>
                    <a:pt x="257" y="19"/>
                  </a:lnTo>
                  <a:lnTo>
                    <a:pt x="226" y="19"/>
                  </a:lnTo>
                  <a:lnTo>
                    <a:pt x="218" y="21"/>
                  </a:lnTo>
                  <a:lnTo>
                    <a:pt x="199" y="21"/>
                  </a:lnTo>
                  <a:lnTo>
                    <a:pt x="203" y="23"/>
                  </a:lnTo>
                  <a:lnTo>
                    <a:pt x="211" y="27"/>
                  </a:lnTo>
                  <a:lnTo>
                    <a:pt x="215" y="31"/>
                  </a:lnTo>
                  <a:lnTo>
                    <a:pt x="211" y="31"/>
                  </a:lnTo>
                  <a:lnTo>
                    <a:pt x="211" y="27"/>
                  </a:lnTo>
                  <a:lnTo>
                    <a:pt x="203" y="25"/>
                  </a:lnTo>
                  <a:lnTo>
                    <a:pt x="197" y="25"/>
                  </a:lnTo>
                  <a:lnTo>
                    <a:pt x="193" y="23"/>
                  </a:lnTo>
                  <a:lnTo>
                    <a:pt x="189" y="23"/>
                  </a:lnTo>
                  <a:lnTo>
                    <a:pt x="182" y="21"/>
                  </a:lnTo>
                  <a:lnTo>
                    <a:pt x="180" y="21"/>
                  </a:lnTo>
                  <a:lnTo>
                    <a:pt x="178" y="23"/>
                  </a:lnTo>
                  <a:lnTo>
                    <a:pt x="176" y="25"/>
                  </a:lnTo>
                  <a:lnTo>
                    <a:pt x="174" y="27"/>
                  </a:lnTo>
                  <a:lnTo>
                    <a:pt x="170" y="31"/>
                  </a:lnTo>
                  <a:lnTo>
                    <a:pt x="168" y="31"/>
                  </a:lnTo>
                  <a:lnTo>
                    <a:pt x="164" y="33"/>
                  </a:lnTo>
                  <a:lnTo>
                    <a:pt x="143" y="33"/>
                  </a:lnTo>
                  <a:lnTo>
                    <a:pt x="137" y="35"/>
                  </a:lnTo>
                  <a:lnTo>
                    <a:pt x="126" y="37"/>
                  </a:lnTo>
                  <a:lnTo>
                    <a:pt x="118" y="39"/>
                  </a:lnTo>
                  <a:lnTo>
                    <a:pt x="114" y="39"/>
                  </a:lnTo>
                  <a:lnTo>
                    <a:pt x="97" y="43"/>
                  </a:lnTo>
                  <a:lnTo>
                    <a:pt x="93" y="46"/>
                  </a:lnTo>
                  <a:lnTo>
                    <a:pt x="95" y="48"/>
                  </a:lnTo>
                  <a:lnTo>
                    <a:pt x="99" y="50"/>
                  </a:lnTo>
                  <a:lnTo>
                    <a:pt x="120" y="50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4" y="58"/>
                  </a:lnTo>
                  <a:lnTo>
                    <a:pt x="89" y="64"/>
                  </a:lnTo>
                  <a:lnTo>
                    <a:pt x="83" y="64"/>
                  </a:lnTo>
                  <a:lnTo>
                    <a:pt x="62" y="64"/>
                  </a:lnTo>
                  <a:lnTo>
                    <a:pt x="54" y="66"/>
                  </a:lnTo>
                  <a:lnTo>
                    <a:pt x="46" y="68"/>
                  </a:lnTo>
                  <a:lnTo>
                    <a:pt x="44" y="70"/>
                  </a:lnTo>
                  <a:lnTo>
                    <a:pt x="37" y="70"/>
                  </a:lnTo>
                  <a:lnTo>
                    <a:pt x="35" y="68"/>
                  </a:lnTo>
                  <a:lnTo>
                    <a:pt x="29" y="75"/>
                  </a:lnTo>
                  <a:lnTo>
                    <a:pt x="8" y="75"/>
                  </a:lnTo>
                  <a:lnTo>
                    <a:pt x="6" y="75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8" y="83"/>
                  </a:lnTo>
                  <a:lnTo>
                    <a:pt x="10" y="87"/>
                  </a:lnTo>
                  <a:lnTo>
                    <a:pt x="12" y="89"/>
                  </a:lnTo>
                  <a:lnTo>
                    <a:pt x="23" y="83"/>
                  </a:lnTo>
                  <a:lnTo>
                    <a:pt x="23" y="89"/>
                  </a:lnTo>
                  <a:lnTo>
                    <a:pt x="27" y="91"/>
                  </a:lnTo>
                  <a:lnTo>
                    <a:pt x="31" y="91"/>
                  </a:lnTo>
                  <a:lnTo>
                    <a:pt x="33" y="89"/>
                  </a:lnTo>
                  <a:lnTo>
                    <a:pt x="35" y="89"/>
                  </a:lnTo>
                  <a:lnTo>
                    <a:pt x="37" y="87"/>
                  </a:lnTo>
                  <a:lnTo>
                    <a:pt x="37" y="89"/>
                  </a:lnTo>
                  <a:lnTo>
                    <a:pt x="41" y="91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50" y="89"/>
                  </a:lnTo>
                  <a:lnTo>
                    <a:pt x="54" y="89"/>
                  </a:lnTo>
                  <a:lnTo>
                    <a:pt x="56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91"/>
                  </a:lnTo>
                  <a:lnTo>
                    <a:pt x="58" y="91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0" y="93"/>
                  </a:lnTo>
                  <a:lnTo>
                    <a:pt x="37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2" y="91"/>
                  </a:lnTo>
                  <a:lnTo>
                    <a:pt x="6" y="91"/>
                  </a:lnTo>
                  <a:lnTo>
                    <a:pt x="2" y="93"/>
                  </a:lnTo>
                  <a:lnTo>
                    <a:pt x="2" y="97"/>
                  </a:lnTo>
                  <a:lnTo>
                    <a:pt x="2" y="101"/>
                  </a:lnTo>
                  <a:lnTo>
                    <a:pt x="6" y="104"/>
                  </a:lnTo>
                  <a:lnTo>
                    <a:pt x="19" y="104"/>
                  </a:lnTo>
                  <a:lnTo>
                    <a:pt x="17" y="106"/>
                  </a:lnTo>
                  <a:lnTo>
                    <a:pt x="12" y="106"/>
                  </a:lnTo>
                  <a:lnTo>
                    <a:pt x="8" y="106"/>
                  </a:lnTo>
                  <a:lnTo>
                    <a:pt x="10" y="108"/>
                  </a:lnTo>
                  <a:lnTo>
                    <a:pt x="19" y="110"/>
                  </a:lnTo>
                  <a:lnTo>
                    <a:pt x="21" y="110"/>
                  </a:lnTo>
                  <a:lnTo>
                    <a:pt x="23" y="114"/>
                  </a:lnTo>
                  <a:lnTo>
                    <a:pt x="31" y="114"/>
                  </a:lnTo>
                  <a:lnTo>
                    <a:pt x="31" y="110"/>
                  </a:lnTo>
                  <a:lnTo>
                    <a:pt x="33" y="110"/>
                  </a:lnTo>
                  <a:lnTo>
                    <a:pt x="35" y="110"/>
                  </a:lnTo>
                  <a:lnTo>
                    <a:pt x="41" y="114"/>
                  </a:lnTo>
                  <a:lnTo>
                    <a:pt x="50" y="110"/>
                  </a:lnTo>
                  <a:lnTo>
                    <a:pt x="50" y="114"/>
                  </a:lnTo>
                  <a:lnTo>
                    <a:pt x="54" y="114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6" y="108"/>
                  </a:lnTo>
                  <a:lnTo>
                    <a:pt x="73" y="110"/>
                  </a:lnTo>
                  <a:lnTo>
                    <a:pt x="77" y="110"/>
                  </a:lnTo>
                  <a:lnTo>
                    <a:pt x="79" y="110"/>
                  </a:lnTo>
                  <a:lnTo>
                    <a:pt x="81" y="108"/>
                  </a:lnTo>
                  <a:lnTo>
                    <a:pt x="83" y="108"/>
                  </a:lnTo>
                  <a:lnTo>
                    <a:pt x="89" y="110"/>
                  </a:lnTo>
                  <a:lnTo>
                    <a:pt x="93" y="110"/>
                  </a:lnTo>
                  <a:lnTo>
                    <a:pt x="106" y="110"/>
                  </a:lnTo>
                  <a:lnTo>
                    <a:pt x="116" y="116"/>
                  </a:lnTo>
                  <a:lnTo>
                    <a:pt x="118" y="116"/>
                  </a:lnTo>
                  <a:lnTo>
                    <a:pt x="122" y="120"/>
                  </a:lnTo>
                  <a:lnTo>
                    <a:pt x="128" y="120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31" y="130"/>
                  </a:lnTo>
                  <a:lnTo>
                    <a:pt x="133" y="130"/>
                  </a:lnTo>
                  <a:lnTo>
                    <a:pt x="139" y="133"/>
                  </a:lnTo>
                  <a:lnTo>
                    <a:pt x="141" y="135"/>
                  </a:lnTo>
                  <a:lnTo>
                    <a:pt x="137" y="141"/>
                  </a:lnTo>
                  <a:lnTo>
                    <a:pt x="139" y="147"/>
                  </a:lnTo>
                  <a:lnTo>
                    <a:pt x="145" y="151"/>
                  </a:lnTo>
                  <a:lnTo>
                    <a:pt x="139" y="157"/>
                  </a:lnTo>
                  <a:lnTo>
                    <a:pt x="143" y="159"/>
                  </a:lnTo>
                  <a:lnTo>
                    <a:pt x="141" y="159"/>
                  </a:lnTo>
                  <a:lnTo>
                    <a:pt x="139" y="162"/>
                  </a:lnTo>
                  <a:lnTo>
                    <a:pt x="139" y="164"/>
                  </a:lnTo>
                  <a:lnTo>
                    <a:pt x="143" y="170"/>
                  </a:lnTo>
                  <a:lnTo>
                    <a:pt x="145" y="170"/>
                  </a:lnTo>
                  <a:lnTo>
                    <a:pt x="145" y="172"/>
                  </a:lnTo>
                  <a:lnTo>
                    <a:pt x="141" y="174"/>
                  </a:lnTo>
                  <a:lnTo>
                    <a:pt x="139" y="176"/>
                  </a:lnTo>
                  <a:lnTo>
                    <a:pt x="137" y="176"/>
                  </a:lnTo>
                  <a:lnTo>
                    <a:pt x="141" y="178"/>
                  </a:lnTo>
                  <a:lnTo>
                    <a:pt x="137" y="178"/>
                  </a:lnTo>
                  <a:lnTo>
                    <a:pt x="133" y="178"/>
                  </a:lnTo>
                  <a:lnTo>
                    <a:pt x="131" y="178"/>
                  </a:lnTo>
                  <a:lnTo>
                    <a:pt x="126" y="182"/>
                  </a:lnTo>
                  <a:lnTo>
                    <a:pt x="124" y="182"/>
                  </a:lnTo>
                  <a:lnTo>
                    <a:pt x="124" y="184"/>
                  </a:lnTo>
                  <a:lnTo>
                    <a:pt x="137" y="184"/>
                  </a:lnTo>
                  <a:lnTo>
                    <a:pt x="131" y="188"/>
                  </a:lnTo>
                  <a:lnTo>
                    <a:pt x="120" y="188"/>
                  </a:lnTo>
                  <a:lnTo>
                    <a:pt x="118" y="188"/>
                  </a:lnTo>
                  <a:lnTo>
                    <a:pt x="118" y="191"/>
                  </a:lnTo>
                  <a:lnTo>
                    <a:pt x="126" y="199"/>
                  </a:lnTo>
                  <a:lnTo>
                    <a:pt x="131" y="199"/>
                  </a:lnTo>
                  <a:lnTo>
                    <a:pt x="139" y="193"/>
                  </a:lnTo>
                  <a:lnTo>
                    <a:pt x="141" y="193"/>
                  </a:lnTo>
                  <a:lnTo>
                    <a:pt x="145" y="193"/>
                  </a:lnTo>
                  <a:lnTo>
                    <a:pt x="147" y="191"/>
                  </a:lnTo>
                  <a:lnTo>
                    <a:pt x="149" y="191"/>
                  </a:lnTo>
                  <a:lnTo>
                    <a:pt x="149" y="188"/>
                  </a:lnTo>
                  <a:lnTo>
                    <a:pt x="149" y="184"/>
                  </a:lnTo>
                  <a:lnTo>
                    <a:pt x="151" y="182"/>
                  </a:lnTo>
                  <a:lnTo>
                    <a:pt x="151" y="188"/>
                  </a:lnTo>
                  <a:lnTo>
                    <a:pt x="157" y="184"/>
                  </a:lnTo>
                  <a:lnTo>
                    <a:pt x="155" y="186"/>
                  </a:lnTo>
                  <a:lnTo>
                    <a:pt x="155" y="188"/>
                  </a:lnTo>
                  <a:lnTo>
                    <a:pt x="157" y="188"/>
                  </a:lnTo>
                  <a:lnTo>
                    <a:pt x="162" y="191"/>
                  </a:lnTo>
                  <a:lnTo>
                    <a:pt x="168" y="191"/>
                  </a:lnTo>
                  <a:lnTo>
                    <a:pt x="164" y="197"/>
                  </a:lnTo>
                  <a:lnTo>
                    <a:pt x="164" y="199"/>
                  </a:lnTo>
                  <a:lnTo>
                    <a:pt x="164" y="201"/>
                  </a:lnTo>
                  <a:lnTo>
                    <a:pt x="168" y="203"/>
                  </a:lnTo>
                  <a:lnTo>
                    <a:pt x="170" y="205"/>
                  </a:lnTo>
                  <a:lnTo>
                    <a:pt x="172" y="209"/>
                  </a:lnTo>
                  <a:lnTo>
                    <a:pt x="170" y="211"/>
                  </a:lnTo>
                  <a:lnTo>
                    <a:pt x="164" y="211"/>
                  </a:lnTo>
                  <a:lnTo>
                    <a:pt x="164" y="213"/>
                  </a:lnTo>
                  <a:lnTo>
                    <a:pt x="157" y="213"/>
                  </a:lnTo>
                  <a:lnTo>
                    <a:pt x="155" y="211"/>
                  </a:lnTo>
                  <a:lnTo>
                    <a:pt x="153" y="211"/>
                  </a:lnTo>
                  <a:lnTo>
                    <a:pt x="151" y="211"/>
                  </a:lnTo>
                  <a:lnTo>
                    <a:pt x="149" y="209"/>
                  </a:lnTo>
                  <a:lnTo>
                    <a:pt x="137" y="209"/>
                  </a:lnTo>
                  <a:lnTo>
                    <a:pt x="133" y="205"/>
                  </a:lnTo>
                  <a:lnTo>
                    <a:pt x="131" y="203"/>
                  </a:lnTo>
                  <a:lnTo>
                    <a:pt x="124" y="203"/>
                  </a:lnTo>
                  <a:lnTo>
                    <a:pt x="122" y="209"/>
                  </a:lnTo>
                  <a:lnTo>
                    <a:pt x="122" y="211"/>
                  </a:lnTo>
                  <a:lnTo>
                    <a:pt x="126" y="211"/>
                  </a:lnTo>
                  <a:lnTo>
                    <a:pt x="126" y="213"/>
                  </a:lnTo>
                  <a:lnTo>
                    <a:pt x="133" y="213"/>
                  </a:lnTo>
                  <a:lnTo>
                    <a:pt x="137" y="215"/>
                  </a:lnTo>
                  <a:lnTo>
                    <a:pt x="139" y="215"/>
                  </a:lnTo>
                  <a:lnTo>
                    <a:pt x="141" y="215"/>
                  </a:lnTo>
                  <a:lnTo>
                    <a:pt x="145" y="222"/>
                  </a:lnTo>
                  <a:lnTo>
                    <a:pt x="153" y="222"/>
                  </a:lnTo>
                  <a:lnTo>
                    <a:pt x="155" y="222"/>
                  </a:lnTo>
                  <a:lnTo>
                    <a:pt x="157" y="222"/>
                  </a:lnTo>
                  <a:lnTo>
                    <a:pt x="164" y="224"/>
                  </a:lnTo>
                  <a:lnTo>
                    <a:pt x="170" y="217"/>
                  </a:lnTo>
                  <a:lnTo>
                    <a:pt x="170" y="226"/>
                  </a:lnTo>
                  <a:lnTo>
                    <a:pt x="168" y="224"/>
                  </a:lnTo>
                  <a:lnTo>
                    <a:pt x="164" y="224"/>
                  </a:lnTo>
                  <a:lnTo>
                    <a:pt x="164" y="224"/>
                  </a:lnTo>
                  <a:lnTo>
                    <a:pt x="164" y="226"/>
                  </a:lnTo>
                  <a:lnTo>
                    <a:pt x="164" y="230"/>
                  </a:lnTo>
                  <a:lnTo>
                    <a:pt x="162" y="230"/>
                  </a:lnTo>
                  <a:lnTo>
                    <a:pt x="157" y="230"/>
                  </a:lnTo>
                  <a:lnTo>
                    <a:pt x="155" y="230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53" y="236"/>
                  </a:lnTo>
                  <a:lnTo>
                    <a:pt x="151" y="236"/>
                  </a:lnTo>
                  <a:lnTo>
                    <a:pt x="151" y="238"/>
                  </a:lnTo>
                  <a:lnTo>
                    <a:pt x="151" y="240"/>
                  </a:lnTo>
                  <a:lnTo>
                    <a:pt x="153" y="242"/>
                  </a:lnTo>
                  <a:lnTo>
                    <a:pt x="149" y="242"/>
                  </a:lnTo>
                  <a:lnTo>
                    <a:pt x="149" y="249"/>
                  </a:lnTo>
                  <a:lnTo>
                    <a:pt x="147" y="249"/>
                  </a:lnTo>
                  <a:lnTo>
                    <a:pt x="145" y="253"/>
                  </a:lnTo>
                  <a:lnTo>
                    <a:pt x="145" y="255"/>
                  </a:lnTo>
                  <a:lnTo>
                    <a:pt x="149" y="259"/>
                  </a:lnTo>
                  <a:lnTo>
                    <a:pt x="151" y="259"/>
                  </a:lnTo>
                  <a:lnTo>
                    <a:pt x="151" y="265"/>
                  </a:lnTo>
                  <a:lnTo>
                    <a:pt x="149" y="265"/>
                  </a:lnTo>
                  <a:lnTo>
                    <a:pt x="147" y="265"/>
                  </a:lnTo>
                  <a:lnTo>
                    <a:pt x="145" y="261"/>
                  </a:lnTo>
                  <a:lnTo>
                    <a:pt x="143" y="257"/>
                  </a:lnTo>
                  <a:lnTo>
                    <a:pt x="141" y="255"/>
                  </a:lnTo>
                  <a:lnTo>
                    <a:pt x="141" y="253"/>
                  </a:lnTo>
                  <a:lnTo>
                    <a:pt x="139" y="249"/>
                  </a:lnTo>
                  <a:lnTo>
                    <a:pt x="137" y="246"/>
                  </a:lnTo>
                  <a:lnTo>
                    <a:pt x="133" y="246"/>
                  </a:lnTo>
                  <a:lnTo>
                    <a:pt x="128" y="246"/>
                  </a:lnTo>
                  <a:lnTo>
                    <a:pt x="126" y="246"/>
                  </a:lnTo>
                  <a:lnTo>
                    <a:pt x="122" y="253"/>
                  </a:lnTo>
                  <a:lnTo>
                    <a:pt x="122" y="255"/>
                  </a:lnTo>
                  <a:lnTo>
                    <a:pt x="126" y="257"/>
                  </a:lnTo>
                  <a:lnTo>
                    <a:pt x="131" y="257"/>
                  </a:lnTo>
                  <a:lnTo>
                    <a:pt x="133" y="259"/>
                  </a:lnTo>
                  <a:lnTo>
                    <a:pt x="128" y="261"/>
                  </a:lnTo>
                  <a:lnTo>
                    <a:pt x="124" y="261"/>
                  </a:lnTo>
                  <a:lnTo>
                    <a:pt x="122" y="259"/>
                  </a:lnTo>
                  <a:lnTo>
                    <a:pt x="116" y="259"/>
                  </a:lnTo>
                  <a:lnTo>
                    <a:pt x="114" y="261"/>
                  </a:lnTo>
                  <a:lnTo>
                    <a:pt x="110" y="261"/>
                  </a:lnTo>
                  <a:lnTo>
                    <a:pt x="108" y="261"/>
                  </a:lnTo>
                  <a:lnTo>
                    <a:pt x="106" y="265"/>
                  </a:lnTo>
                  <a:lnTo>
                    <a:pt x="104" y="265"/>
                  </a:lnTo>
                  <a:lnTo>
                    <a:pt x="116" y="265"/>
                  </a:lnTo>
                  <a:lnTo>
                    <a:pt x="120" y="265"/>
                  </a:lnTo>
                  <a:lnTo>
                    <a:pt x="133" y="265"/>
                  </a:lnTo>
                  <a:lnTo>
                    <a:pt x="137" y="265"/>
                  </a:lnTo>
                  <a:lnTo>
                    <a:pt x="124" y="265"/>
                  </a:lnTo>
                  <a:lnTo>
                    <a:pt x="106" y="269"/>
                  </a:lnTo>
                  <a:lnTo>
                    <a:pt x="102" y="269"/>
                  </a:lnTo>
                  <a:lnTo>
                    <a:pt x="99" y="271"/>
                  </a:lnTo>
                  <a:lnTo>
                    <a:pt x="102" y="271"/>
                  </a:lnTo>
                  <a:lnTo>
                    <a:pt x="102" y="273"/>
                  </a:lnTo>
                  <a:lnTo>
                    <a:pt x="108" y="273"/>
                  </a:lnTo>
                  <a:lnTo>
                    <a:pt x="114" y="271"/>
                  </a:lnTo>
                  <a:lnTo>
                    <a:pt x="118" y="271"/>
                  </a:lnTo>
                  <a:lnTo>
                    <a:pt x="122" y="269"/>
                  </a:lnTo>
                  <a:lnTo>
                    <a:pt x="131" y="269"/>
                  </a:lnTo>
                  <a:lnTo>
                    <a:pt x="133" y="271"/>
                  </a:lnTo>
                  <a:lnTo>
                    <a:pt x="131" y="273"/>
                  </a:lnTo>
                  <a:lnTo>
                    <a:pt x="108" y="273"/>
                  </a:lnTo>
                  <a:lnTo>
                    <a:pt x="106" y="273"/>
                  </a:lnTo>
                  <a:lnTo>
                    <a:pt x="97" y="273"/>
                  </a:lnTo>
                  <a:lnTo>
                    <a:pt x="97" y="278"/>
                  </a:lnTo>
                  <a:lnTo>
                    <a:pt x="102" y="278"/>
                  </a:lnTo>
                  <a:lnTo>
                    <a:pt x="102" y="280"/>
                  </a:lnTo>
                  <a:lnTo>
                    <a:pt x="106" y="280"/>
                  </a:lnTo>
                  <a:lnTo>
                    <a:pt x="108" y="280"/>
                  </a:lnTo>
                  <a:lnTo>
                    <a:pt x="104" y="280"/>
                  </a:lnTo>
                  <a:lnTo>
                    <a:pt x="102" y="282"/>
                  </a:lnTo>
                  <a:lnTo>
                    <a:pt x="102" y="284"/>
                  </a:lnTo>
                  <a:lnTo>
                    <a:pt x="99" y="286"/>
                  </a:lnTo>
                  <a:lnTo>
                    <a:pt x="97" y="286"/>
                  </a:lnTo>
                  <a:lnTo>
                    <a:pt x="95" y="288"/>
                  </a:lnTo>
                  <a:lnTo>
                    <a:pt x="93" y="288"/>
                  </a:lnTo>
                  <a:lnTo>
                    <a:pt x="102" y="292"/>
                  </a:lnTo>
                  <a:lnTo>
                    <a:pt x="93" y="294"/>
                  </a:lnTo>
                  <a:lnTo>
                    <a:pt x="93" y="296"/>
                  </a:lnTo>
                  <a:lnTo>
                    <a:pt x="95" y="298"/>
                  </a:lnTo>
                  <a:lnTo>
                    <a:pt x="99" y="298"/>
                  </a:lnTo>
                  <a:lnTo>
                    <a:pt x="102" y="298"/>
                  </a:lnTo>
                  <a:lnTo>
                    <a:pt x="108" y="298"/>
                  </a:lnTo>
                  <a:lnTo>
                    <a:pt x="106" y="298"/>
                  </a:lnTo>
                  <a:lnTo>
                    <a:pt x="104" y="298"/>
                  </a:lnTo>
                  <a:lnTo>
                    <a:pt x="102" y="300"/>
                  </a:lnTo>
                  <a:lnTo>
                    <a:pt x="97" y="304"/>
                  </a:lnTo>
                  <a:lnTo>
                    <a:pt x="97" y="307"/>
                  </a:lnTo>
                  <a:lnTo>
                    <a:pt x="99" y="309"/>
                  </a:lnTo>
                  <a:lnTo>
                    <a:pt x="102" y="309"/>
                  </a:lnTo>
                  <a:lnTo>
                    <a:pt x="104" y="307"/>
                  </a:lnTo>
                  <a:lnTo>
                    <a:pt x="108" y="304"/>
                  </a:lnTo>
                  <a:lnTo>
                    <a:pt x="106" y="309"/>
                  </a:lnTo>
                  <a:lnTo>
                    <a:pt x="104" y="309"/>
                  </a:lnTo>
                  <a:lnTo>
                    <a:pt x="102" y="313"/>
                  </a:lnTo>
                  <a:lnTo>
                    <a:pt x="102" y="319"/>
                  </a:lnTo>
                  <a:lnTo>
                    <a:pt x="104" y="319"/>
                  </a:lnTo>
                  <a:lnTo>
                    <a:pt x="104" y="317"/>
                  </a:lnTo>
                  <a:lnTo>
                    <a:pt x="108" y="317"/>
                  </a:lnTo>
                  <a:lnTo>
                    <a:pt x="104" y="321"/>
                  </a:lnTo>
                  <a:lnTo>
                    <a:pt x="102" y="321"/>
                  </a:lnTo>
                  <a:lnTo>
                    <a:pt x="99" y="323"/>
                  </a:lnTo>
                  <a:lnTo>
                    <a:pt x="97" y="325"/>
                  </a:lnTo>
                  <a:lnTo>
                    <a:pt x="97" y="331"/>
                  </a:lnTo>
                  <a:lnTo>
                    <a:pt x="99" y="331"/>
                  </a:lnTo>
                  <a:lnTo>
                    <a:pt x="102" y="329"/>
                  </a:lnTo>
                  <a:lnTo>
                    <a:pt x="108" y="321"/>
                  </a:lnTo>
                  <a:lnTo>
                    <a:pt x="118" y="321"/>
                  </a:lnTo>
                  <a:lnTo>
                    <a:pt x="120" y="319"/>
                  </a:lnTo>
                  <a:lnTo>
                    <a:pt x="122" y="319"/>
                  </a:lnTo>
                  <a:lnTo>
                    <a:pt x="122" y="321"/>
                  </a:lnTo>
                  <a:lnTo>
                    <a:pt x="126" y="319"/>
                  </a:lnTo>
                  <a:lnTo>
                    <a:pt x="122" y="325"/>
                  </a:lnTo>
                  <a:lnTo>
                    <a:pt x="128" y="325"/>
                  </a:lnTo>
                  <a:lnTo>
                    <a:pt x="122" y="325"/>
                  </a:lnTo>
                  <a:lnTo>
                    <a:pt x="118" y="329"/>
                  </a:lnTo>
                  <a:lnTo>
                    <a:pt x="118" y="331"/>
                  </a:lnTo>
                  <a:lnTo>
                    <a:pt x="114" y="331"/>
                  </a:lnTo>
                  <a:lnTo>
                    <a:pt x="110" y="331"/>
                  </a:lnTo>
                  <a:lnTo>
                    <a:pt x="108" y="333"/>
                  </a:lnTo>
                  <a:lnTo>
                    <a:pt x="108" y="336"/>
                  </a:lnTo>
                  <a:lnTo>
                    <a:pt x="106" y="336"/>
                  </a:lnTo>
                  <a:lnTo>
                    <a:pt x="102" y="338"/>
                  </a:lnTo>
                  <a:lnTo>
                    <a:pt x="99" y="342"/>
                  </a:lnTo>
                  <a:lnTo>
                    <a:pt x="104" y="342"/>
                  </a:lnTo>
                  <a:lnTo>
                    <a:pt x="102" y="342"/>
                  </a:lnTo>
                  <a:lnTo>
                    <a:pt x="102" y="344"/>
                  </a:lnTo>
                  <a:lnTo>
                    <a:pt x="102" y="346"/>
                  </a:lnTo>
                  <a:lnTo>
                    <a:pt x="104" y="346"/>
                  </a:lnTo>
                  <a:lnTo>
                    <a:pt x="102" y="348"/>
                  </a:lnTo>
                  <a:lnTo>
                    <a:pt x="102" y="352"/>
                  </a:lnTo>
                  <a:lnTo>
                    <a:pt x="110" y="352"/>
                  </a:lnTo>
                  <a:lnTo>
                    <a:pt x="106" y="360"/>
                  </a:lnTo>
                  <a:lnTo>
                    <a:pt x="110" y="356"/>
                  </a:lnTo>
                  <a:lnTo>
                    <a:pt x="114" y="356"/>
                  </a:lnTo>
                  <a:lnTo>
                    <a:pt x="110" y="356"/>
                  </a:lnTo>
                  <a:lnTo>
                    <a:pt x="108" y="360"/>
                  </a:lnTo>
                  <a:lnTo>
                    <a:pt x="108" y="362"/>
                  </a:lnTo>
                  <a:lnTo>
                    <a:pt x="106" y="365"/>
                  </a:lnTo>
                  <a:lnTo>
                    <a:pt x="106" y="369"/>
                  </a:lnTo>
                  <a:lnTo>
                    <a:pt x="108" y="369"/>
                  </a:lnTo>
                  <a:lnTo>
                    <a:pt x="116" y="369"/>
                  </a:lnTo>
                  <a:lnTo>
                    <a:pt x="110" y="377"/>
                  </a:lnTo>
                  <a:lnTo>
                    <a:pt x="120" y="375"/>
                  </a:lnTo>
                  <a:lnTo>
                    <a:pt x="116" y="379"/>
                  </a:lnTo>
                  <a:lnTo>
                    <a:pt x="118" y="383"/>
                  </a:lnTo>
                  <a:lnTo>
                    <a:pt x="122" y="383"/>
                  </a:lnTo>
                  <a:lnTo>
                    <a:pt x="120" y="383"/>
                  </a:lnTo>
                  <a:lnTo>
                    <a:pt x="120" y="387"/>
                  </a:lnTo>
                  <a:lnTo>
                    <a:pt x="122" y="389"/>
                  </a:lnTo>
                  <a:lnTo>
                    <a:pt x="126" y="389"/>
                  </a:lnTo>
                  <a:lnTo>
                    <a:pt x="122" y="394"/>
                  </a:lnTo>
                  <a:lnTo>
                    <a:pt x="128" y="394"/>
                  </a:lnTo>
                  <a:lnTo>
                    <a:pt x="126" y="400"/>
                  </a:lnTo>
                  <a:lnTo>
                    <a:pt x="139" y="396"/>
                  </a:lnTo>
                  <a:lnTo>
                    <a:pt x="141" y="400"/>
                  </a:lnTo>
                  <a:lnTo>
                    <a:pt x="143" y="400"/>
                  </a:lnTo>
                  <a:lnTo>
                    <a:pt x="145" y="396"/>
                  </a:lnTo>
                  <a:lnTo>
                    <a:pt x="153" y="391"/>
                  </a:lnTo>
                  <a:lnTo>
                    <a:pt x="155" y="389"/>
                  </a:lnTo>
                  <a:lnTo>
                    <a:pt x="155" y="391"/>
                  </a:lnTo>
                  <a:lnTo>
                    <a:pt x="153" y="394"/>
                  </a:lnTo>
                  <a:lnTo>
                    <a:pt x="162" y="396"/>
                  </a:lnTo>
                  <a:lnTo>
                    <a:pt x="164" y="394"/>
                  </a:lnTo>
                  <a:lnTo>
                    <a:pt x="164" y="394"/>
                  </a:lnTo>
                  <a:lnTo>
                    <a:pt x="162" y="396"/>
                  </a:lnTo>
                  <a:lnTo>
                    <a:pt x="155" y="400"/>
                  </a:lnTo>
                  <a:lnTo>
                    <a:pt x="153" y="402"/>
                  </a:lnTo>
                  <a:lnTo>
                    <a:pt x="153" y="404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8" y="404"/>
                  </a:lnTo>
                  <a:lnTo>
                    <a:pt x="164" y="404"/>
                  </a:lnTo>
                  <a:lnTo>
                    <a:pt x="164" y="406"/>
                  </a:lnTo>
                  <a:lnTo>
                    <a:pt x="162" y="408"/>
                  </a:lnTo>
                  <a:lnTo>
                    <a:pt x="162" y="412"/>
                  </a:lnTo>
                  <a:lnTo>
                    <a:pt x="162" y="414"/>
                  </a:lnTo>
                  <a:lnTo>
                    <a:pt x="168" y="414"/>
                  </a:lnTo>
                  <a:lnTo>
                    <a:pt x="170" y="412"/>
                  </a:lnTo>
                  <a:lnTo>
                    <a:pt x="170" y="414"/>
                  </a:lnTo>
                  <a:lnTo>
                    <a:pt x="174" y="416"/>
                  </a:lnTo>
                  <a:lnTo>
                    <a:pt x="178" y="416"/>
                  </a:lnTo>
                  <a:lnTo>
                    <a:pt x="182" y="414"/>
                  </a:lnTo>
                  <a:lnTo>
                    <a:pt x="186" y="412"/>
                  </a:lnTo>
                  <a:lnTo>
                    <a:pt x="182" y="408"/>
                  </a:lnTo>
                  <a:lnTo>
                    <a:pt x="182" y="406"/>
                  </a:lnTo>
                  <a:lnTo>
                    <a:pt x="189" y="406"/>
                  </a:lnTo>
                  <a:lnTo>
                    <a:pt x="191" y="404"/>
                  </a:lnTo>
                  <a:lnTo>
                    <a:pt x="191" y="396"/>
                  </a:lnTo>
                  <a:lnTo>
                    <a:pt x="193" y="400"/>
                  </a:lnTo>
                  <a:lnTo>
                    <a:pt x="197" y="400"/>
                  </a:lnTo>
                  <a:lnTo>
                    <a:pt x="197" y="394"/>
                  </a:lnTo>
                  <a:lnTo>
                    <a:pt x="197" y="391"/>
                  </a:lnTo>
                  <a:lnTo>
                    <a:pt x="197" y="389"/>
                  </a:lnTo>
                  <a:lnTo>
                    <a:pt x="197" y="391"/>
                  </a:lnTo>
                  <a:lnTo>
                    <a:pt x="199" y="394"/>
                  </a:lnTo>
                  <a:lnTo>
                    <a:pt x="201" y="394"/>
                  </a:lnTo>
                  <a:lnTo>
                    <a:pt x="203" y="391"/>
                  </a:lnTo>
                  <a:lnTo>
                    <a:pt x="203" y="389"/>
                  </a:lnTo>
                  <a:lnTo>
                    <a:pt x="199" y="383"/>
                  </a:lnTo>
                  <a:lnTo>
                    <a:pt x="205" y="383"/>
                  </a:lnTo>
                  <a:lnTo>
                    <a:pt x="205" y="381"/>
                  </a:lnTo>
                  <a:lnTo>
                    <a:pt x="203" y="379"/>
                  </a:lnTo>
                  <a:lnTo>
                    <a:pt x="211" y="379"/>
                  </a:lnTo>
                  <a:lnTo>
                    <a:pt x="209" y="375"/>
                  </a:lnTo>
                  <a:lnTo>
                    <a:pt x="211" y="373"/>
                  </a:lnTo>
                  <a:lnTo>
                    <a:pt x="209" y="369"/>
                  </a:lnTo>
                  <a:lnTo>
                    <a:pt x="205" y="367"/>
                  </a:lnTo>
                  <a:lnTo>
                    <a:pt x="209" y="367"/>
                  </a:lnTo>
                  <a:lnTo>
                    <a:pt x="211" y="367"/>
                  </a:lnTo>
                  <a:lnTo>
                    <a:pt x="205" y="360"/>
                  </a:lnTo>
                  <a:lnTo>
                    <a:pt x="211" y="365"/>
                  </a:lnTo>
                  <a:lnTo>
                    <a:pt x="211" y="365"/>
                  </a:lnTo>
                  <a:lnTo>
                    <a:pt x="218" y="360"/>
                  </a:lnTo>
                  <a:lnTo>
                    <a:pt x="224" y="360"/>
                  </a:lnTo>
                  <a:lnTo>
                    <a:pt x="224" y="356"/>
                  </a:lnTo>
                  <a:lnTo>
                    <a:pt x="222" y="354"/>
                  </a:lnTo>
                  <a:lnTo>
                    <a:pt x="226" y="354"/>
                  </a:lnTo>
                  <a:lnTo>
                    <a:pt x="230" y="346"/>
                  </a:lnTo>
                  <a:lnTo>
                    <a:pt x="234" y="346"/>
                  </a:lnTo>
                  <a:lnTo>
                    <a:pt x="240" y="346"/>
                  </a:lnTo>
                  <a:lnTo>
                    <a:pt x="240" y="342"/>
                  </a:lnTo>
                  <a:lnTo>
                    <a:pt x="244" y="346"/>
                  </a:lnTo>
                  <a:lnTo>
                    <a:pt x="247" y="342"/>
                  </a:lnTo>
                  <a:lnTo>
                    <a:pt x="247" y="333"/>
                  </a:lnTo>
                  <a:lnTo>
                    <a:pt x="240" y="331"/>
                  </a:lnTo>
                  <a:lnTo>
                    <a:pt x="244" y="331"/>
                  </a:lnTo>
                  <a:lnTo>
                    <a:pt x="251" y="325"/>
                  </a:lnTo>
                  <a:lnTo>
                    <a:pt x="253" y="321"/>
                  </a:lnTo>
                  <a:lnTo>
                    <a:pt x="247" y="319"/>
                  </a:lnTo>
                  <a:lnTo>
                    <a:pt x="251" y="313"/>
                  </a:lnTo>
                  <a:lnTo>
                    <a:pt x="265" y="313"/>
                  </a:lnTo>
                  <a:lnTo>
                    <a:pt x="267" y="311"/>
                  </a:lnTo>
                  <a:lnTo>
                    <a:pt x="267" y="307"/>
                  </a:lnTo>
                  <a:lnTo>
                    <a:pt x="273" y="304"/>
                  </a:lnTo>
                  <a:lnTo>
                    <a:pt x="278" y="304"/>
                  </a:lnTo>
                  <a:lnTo>
                    <a:pt x="282" y="307"/>
                  </a:lnTo>
                  <a:lnTo>
                    <a:pt x="288" y="307"/>
                  </a:lnTo>
                  <a:lnTo>
                    <a:pt x="296" y="296"/>
                  </a:lnTo>
                  <a:lnTo>
                    <a:pt x="296" y="294"/>
                  </a:lnTo>
                  <a:lnTo>
                    <a:pt x="298" y="294"/>
                  </a:lnTo>
                  <a:lnTo>
                    <a:pt x="300" y="292"/>
                  </a:lnTo>
                  <a:lnTo>
                    <a:pt x="305" y="292"/>
                  </a:lnTo>
                  <a:lnTo>
                    <a:pt x="305" y="294"/>
                  </a:lnTo>
                  <a:lnTo>
                    <a:pt x="300" y="296"/>
                  </a:lnTo>
                  <a:lnTo>
                    <a:pt x="298" y="298"/>
                  </a:lnTo>
                  <a:lnTo>
                    <a:pt x="296" y="304"/>
                  </a:lnTo>
                  <a:lnTo>
                    <a:pt x="305" y="304"/>
                  </a:lnTo>
                  <a:lnTo>
                    <a:pt x="305" y="298"/>
                  </a:lnTo>
                  <a:lnTo>
                    <a:pt x="307" y="298"/>
                  </a:lnTo>
                  <a:lnTo>
                    <a:pt x="311" y="296"/>
                  </a:lnTo>
                  <a:lnTo>
                    <a:pt x="313" y="296"/>
                  </a:lnTo>
                  <a:lnTo>
                    <a:pt x="313" y="298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5" y="296"/>
                  </a:lnTo>
                  <a:lnTo>
                    <a:pt x="329" y="292"/>
                  </a:lnTo>
                  <a:lnTo>
                    <a:pt x="332" y="288"/>
                  </a:lnTo>
                  <a:lnTo>
                    <a:pt x="342" y="288"/>
                  </a:lnTo>
                  <a:lnTo>
                    <a:pt x="348" y="288"/>
                  </a:lnTo>
                  <a:lnTo>
                    <a:pt x="352" y="284"/>
                  </a:lnTo>
                  <a:lnTo>
                    <a:pt x="354" y="282"/>
                  </a:lnTo>
                  <a:lnTo>
                    <a:pt x="358" y="280"/>
                  </a:lnTo>
                  <a:lnTo>
                    <a:pt x="365" y="271"/>
                  </a:lnTo>
                  <a:lnTo>
                    <a:pt x="367" y="269"/>
                  </a:lnTo>
                  <a:lnTo>
                    <a:pt x="371" y="267"/>
                  </a:lnTo>
                  <a:lnTo>
                    <a:pt x="379" y="265"/>
                  </a:lnTo>
                  <a:lnTo>
                    <a:pt x="383" y="265"/>
                  </a:lnTo>
                  <a:lnTo>
                    <a:pt x="385" y="261"/>
                  </a:lnTo>
                  <a:lnTo>
                    <a:pt x="387" y="261"/>
                  </a:lnTo>
                  <a:lnTo>
                    <a:pt x="387" y="259"/>
                  </a:lnTo>
                  <a:lnTo>
                    <a:pt x="387" y="257"/>
                  </a:lnTo>
                  <a:lnTo>
                    <a:pt x="387" y="253"/>
                  </a:lnTo>
                  <a:lnTo>
                    <a:pt x="387" y="246"/>
                  </a:lnTo>
                  <a:lnTo>
                    <a:pt x="394" y="255"/>
                  </a:lnTo>
                  <a:lnTo>
                    <a:pt x="396" y="257"/>
                  </a:lnTo>
                  <a:lnTo>
                    <a:pt x="398" y="257"/>
                  </a:lnTo>
                  <a:lnTo>
                    <a:pt x="416" y="257"/>
                  </a:lnTo>
                  <a:lnTo>
                    <a:pt x="425" y="255"/>
                  </a:lnTo>
                  <a:lnTo>
                    <a:pt x="433" y="253"/>
                  </a:lnTo>
                  <a:lnTo>
                    <a:pt x="437" y="253"/>
                  </a:lnTo>
                  <a:lnTo>
                    <a:pt x="445" y="249"/>
                  </a:lnTo>
                  <a:lnTo>
                    <a:pt x="458" y="246"/>
                  </a:lnTo>
                  <a:lnTo>
                    <a:pt x="464" y="246"/>
                  </a:lnTo>
                  <a:lnTo>
                    <a:pt x="468" y="240"/>
                  </a:lnTo>
                  <a:lnTo>
                    <a:pt x="474" y="240"/>
                  </a:lnTo>
                  <a:lnTo>
                    <a:pt x="479" y="238"/>
                  </a:lnTo>
                  <a:lnTo>
                    <a:pt x="485" y="238"/>
                  </a:lnTo>
                  <a:lnTo>
                    <a:pt x="491" y="230"/>
                  </a:lnTo>
                  <a:lnTo>
                    <a:pt x="493" y="230"/>
                  </a:lnTo>
                  <a:lnTo>
                    <a:pt x="493" y="228"/>
                  </a:lnTo>
                  <a:lnTo>
                    <a:pt x="497" y="228"/>
                  </a:lnTo>
                  <a:lnTo>
                    <a:pt x="499" y="226"/>
                  </a:lnTo>
                  <a:lnTo>
                    <a:pt x="503" y="226"/>
                  </a:lnTo>
                  <a:lnTo>
                    <a:pt x="516" y="224"/>
                  </a:lnTo>
                  <a:lnTo>
                    <a:pt x="526" y="222"/>
                  </a:lnTo>
                  <a:lnTo>
                    <a:pt x="526" y="215"/>
                  </a:lnTo>
                  <a:lnTo>
                    <a:pt x="522" y="215"/>
                  </a:lnTo>
                  <a:lnTo>
                    <a:pt x="520" y="217"/>
                  </a:lnTo>
                  <a:lnTo>
                    <a:pt x="512" y="217"/>
                  </a:lnTo>
                  <a:lnTo>
                    <a:pt x="506" y="215"/>
                  </a:lnTo>
                  <a:lnTo>
                    <a:pt x="499" y="215"/>
                  </a:lnTo>
                  <a:lnTo>
                    <a:pt x="495" y="213"/>
                  </a:lnTo>
                  <a:lnTo>
                    <a:pt x="485" y="213"/>
                  </a:lnTo>
                  <a:lnTo>
                    <a:pt x="474" y="215"/>
                  </a:lnTo>
                  <a:lnTo>
                    <a:pt x="466" y="215"/>
                  </a:lnTo>
                  <a:lnTo>
                    <a:pt x="464" y="222"/>
                  </a:lnTo>
                  <a:lnTo>
                    <a:pt x="448" y="222"/>
                  </a:lnTo>
                  <a:lnTo>
                    <a:pt x="462" y="215"/>
                  </a:lnTo>
                  <a:lnTo>
                    <a:pt x="470" y="213"/>
                  </a:lnTo>
                  <a:lnTo>
                    <a:pt x="474" y="213"/>
                  </a:lnTo>
                  <a:lnTo>
                    <a:pt x="479" y="211"/>
                  </a:lnTo>
                  <a:lnTo>
                    <a:pt x="483" y="211"/>
                  </a:lnTo>
                  <a:lnTo>
                    <a:pt x="487" y="209"/>
                  </a:lnTo>
                  <a:lnTo>
                    <a:pt x="489" y="209"/>
                  </a:lnTo>
                  <a:lnTo>
                    <a:pt x="491" y="209"/>
                  </a:lnTo>
                  <a:lnTo>
                    <a:pt x="489" y="205"/>
                  </a:lnTo>
                  <a:lnTo>
                    <a:pt x="485" y="203"/>
                  </a:lnTo>
                  <a:lnTo>
                    <a:pt x="483" y="203"/>
                  </a:lnTo>
                  <a:lnTo>
                    <a:pt x="481" y="203"/>
                  </a:lnTo>
                  <a:lnTo>
                    <a:pt x="472" y="205"/>
                  </a:lnTo>
                  <a:lnTo>
                    <a:pt x="460" y="211"/>
                  </a:lnTo>
                  <a:lnTo>
                    <a:pt x="445" y="211"/>
                  </a:lnTo>
                  <a:lnTo>
                    <a:pt x="456" y="205"/>
                  </a:lnTo>
                  <a:lnTo>
                    <a:pt x="462" y="201"/>
                  </a:lnTo>
                  <a:lnTo>
                    <a:pt x="464" y="201"/>
                  </a:lnTo>
                  <a:lnTo>
                    <a:pt x="468" y="203"/>
                  </a:lnTo>
                  <a:lnTo>
                    <a:pt x="472" y="203"/>
                  </a:lnTo>
                  <a:lnTo>
                    <a:pt x="474" y="201"/>
                  </a:lnTo>
                  <a:lnTo>
                    <a:pt x="481" y="201"/>
                  </a:lnTo>
                  <a:lnTo>
                    <a:pt x="483" y="199"/>
                  </a:lnTo>
                  <a:lnTo>
                    <a:pt x="491" y="199"/>
                  </a:lnTo>
                  <a:lnTo>
                    <a:pt x="493" y="199"/>
                  </a:lnTo>
                  <a:lnTo>
                    <a:pt x="491" y="197"/>
                  </a:lnTo>
                  <a:lnTo>
                    <a:pt x="489" y="197"/>
                  </a:lnTo>
                  <a:lnTo>
                    <a:pt x="485" y="193"/>
                  </a:lnTo>
                  <a:lnTo>
                    <a:pt x="462" y="193"/>
                  </a:lnTo>
                  <a:lnTo>
                    <a:pt x="468" y="191"/>
                  </a:lnTo>
                  <a:lnTo>
                    <a:pt x="462" y="188"/>
                  </a:lnTo>
                  <a:lnTo>
                    <a:pt x="462" y="184"/>
                  </a:lnTo>
                  <a:lnTo>
                    <a:pt x="464" y="184"/>
                  </a:lnTo>
                  <a:lnTo>
                    <a:pt x="466" y="186"/>
                  </a:lnTo>
                  <a:lnTo>
                    <a:pt x="468" y="188"/>
                  </a:lnTo>
                  <a:lnTo>
                    <a:pt x="472" y="191"/>
                  </a:lnTo>
                  <a:lnTo>
                    <a:pt x="481" y="191"/>
                  </a:lnTo>
                  <a:lnTo>
                    <a:pt x="483" y="193"/>
                  </a:lnTo>
                  <a:lnTo>
                    <a:pt x="485" y="193"/>
                  </a:lnTo>
                  <a:lnTo>
                    <a:pt x="489" y="193"/>
                  </a:lnTo>
                  <a:lnTo>
                    <a:pt x="493" y="193"/>
                  </a:lnTo>
                  <a:lnTo>
                    <a:pt x="493" y="197"/>
                  </a:lnTo>
                  <a:lnTo>
                    <a:pt x="497" y="197"/>
                  </a:lnTo>
                  <a:lnTo>
                    <a:pt x="497" y="193"/>
                  </a:lnTo>
                  <a:lnTo>
                    <a:pt x="503" y="193"/>
                  </a:lnTo>
                  <a:lnTo>
                    <a:pt x="503" y="197"/>
                  </a:lnTo>
                  <a:lnTo>
                    <a:pt x="503" y="199"/>
                  </a:lnTo>
                  <a:lnTo>
                    <a:pt x="503" y="201"/>
                  </a:lnTo>
                  <a:lnTo>
                    <a:pt x="503" y="205"/>
                  </a:lnTo>
                  <a:lnTo>
                    <a:pt x="503" y="209"/>
                  </a:lnTo>
                  <a:lnTo>
                    <a:pt x="508" y="209"/>
                  </a:lnTo>
                  <a:lnTo>
                    <a:pt x="512" y="211"/>
                  </a:lnTo>
                  <a:lnTo>
                    <a:pt x="516" y="211"/>
                  </a:lnTo>
                  <a:lnTo>
                    <a:pt x="520" y="211"/>
                  </a:lnTo>
                  <a:lnTo>
                    <a:pt x="522" y="211"/>
                  </a:lnTo>
                  <a:lnTo>
                    <a:pt x="526" y="209"/>
                  </a:lnTo>
                  <a:lnTo>
                    <a:pt x="528" y="209"/>
                  </a:lnTo>
                  <a:lnTo>
                    <a:pt x="528" y="213"/>
                  </a:lnTo>
                  <a:lnTo>
                    <a:pt x="532" y="213"/>
                  </a:lnTo>
                  <a:lnTo>
                    <a:pt x="535" y="211"/>
                  </a:lnTo>
                  <a:lnTo>
                    <a:pt x="537" y="211"/>
                  </a:lnTo>
                  <a:lnTo>
                    <a:pt x="537" y="203"/>
                  </a:lnTo>
                  <a:lnTo>
                    <a:pt x="535" y="203"/>
                  </a:lnTo>
                  <a:lnTo>
                    <a:pt x="537" y="199"/>
                  </a:lnTo>
                  <a:lnTo>
                    <a:pt x="537" y="197"/>
                  </a:lnTo>
                  <a:lnTo>
                    <a:pt x="532" y="197"/>
                  </a:lnTo>
                  <a:lnTo>
                    <a:pt x="530" y="191"/>
                  </a:lnTo>
                  <a:lnTo>
                    <a:pt x="526" y="188"/>
                  </a:lnTo>
                  <a:lnTo>
                    <a:pt x="526" y="184"/>
                  </a:lnTo>
                  <a:lnTo>
                    <a:pt x="508" y="178"/>
                  </a:lnTo>
                  <a:lnTo>
                    <a:pt x="497" y="178"/>
                  </a:lnTo>
                  <a:lnTo>
                    <a:pt x="495" y="178"/>
                  </a:lnTo>
                  <a:lnTo>
                    <a:pt x="503" y="176"/>
                  </a:lnTo>
                  <a:lnTo>
                    <a:pt x="506" y="174"/>
                  </a:lnTo>
                  <a:lnTo>
                    <a:pt x="503" y="174"/>
                  </a:lnTo>
                  <a:lnTo>
                    <a:pt x="499" y="172"/>
                  </a:lnTo>
                  <a:lnTo>
                    <a:pt x="489" y="172"/>
                  </a:lnTo>
                  <a:lnTo>
                    <a:pt x="485" y="170"/>
                  </a:lnTo>
                  <a:lnTo>
                    <a:pt x="481" y="170"/>
                  </a:lnTo>
                  <a:lnTo>
                    <a:pt x="485" y="164"/>
                  </a:lnTo>
                  <a:lnTo>
                    <a:pt x="497" y="164"/>
                  </a:lnTo>
                  <a:lnTo>
                    <a:pt x="503" y="162"/>
                  </a:lnTo>
                  <a:lnTo>
                    <a:pt x="508" y="162"/>
                  </a:lnTo>
                  <a:lnTo>
                    <a:pt x="520" y="164"/>
                  </a:lnTo>
                  <a:lnTo>
                    <a:pt x="526" y="164"/>
                  </a:lnTo>
                  <a:lnTo>
                    <a:pt x="528" y="164"/>
                  </a:lnTo>
                  <a:lnTo>
                    <a:pt x="530" y="166"/>
                  </a:lnTo>
                  <a:lnTo>
                    <a:pt x="532" y="170"/>
                  </a:lnTo>
                  <a:lnTo>
                    <a:pt x="537" y="174"/>
                  </a:lnTo>
                  <a:lnTo>
                    <a:pt x="541" y="174"/>
                  </a:lnTo>
                  <a:lnTo>
                    <a:pt x="541" y="172"/>
                  </a:lnTo>
                  <a:lnTo>
                    <a:pt x="541" y="166"/>
                  </a:lnTo>
                  <a:lnTo>
                    <a:pt x="532" y="164"/>
                  </a:lnTo>
                  <a:lnTo>
                    <a:pt x="526" y="162"/>
                  </a:lnTo>
                  <a:lnTo>
                    <a:pt x="514" y="159"/>
                  </a:lnTo>
                  <a:lnTo>
                    <a:pt x="518" y="157"/>
                  </a:lnTo>
                  <a:lnTo>
                    <a:pt x="520" y="157"/>
                  </a:lnTo>
                  <a:lnTo>
                    <a:pt x="526" y="159"/>
                  </a:lnTo>
                  <a:lnTo>
                    <a:pt x="530" y="159"/>
                  </a:lnTo>
                  <a:lnTo>
                    <a:pt x="532" y="162"/>
                  </a:lnTo>
                  <a:lnTo>
                    <a:pt x="551" y="162"/>
                  </a:lnTo>
                  <a:lnTo>
                    <a:pt x="566" y="159"/>
                  </a:lnTo>
                  <a:lnTo>
                    <a:pt x="566" y="151"/>
                  </a:lnTo>
                  <a:lnTo>
                    <a:pt x="553" y="147"/>
                  </a:lnTo>
                  <a:lnTo>
                    <a:pt x="551" y="153"/>
                  </a:lnTo>
                  <a:lnTo>
                    <a:pt x="545" y="147"/>
                  </a:lnTo>
                  <a:lnTo>
                    <a:pt x="545" y="145"/>
                  </a:lnTo>
                  <a:lnTo>
                    <a:pt x="559" y="145"/>
                  </a:lnTo>
                  <a:lnTo>
                    <a:pt x="570" y="143"/>
                  </a:lnTo>
                  <a:lnTo>
                    <a:pt x="574" y="145"/>
                  </a:lnTo>
                  <a:lnTo>
                    <a:pt x="580" y="145"/>
                  </a:lnTo>
                  <a:lnTo>
                    <a:pt x="586" y="141"/>
                  </a:lnTo>
                  <a:lnTo>
                    <a:pt x="588" y="141"/>
                  </a:lnTo>
                  <a:lnTo>
                    <a:pt x="588" y="139"/>
                  </a:lnTo>
                  <a:lnTo>
                    <a:pt x="570" y="139"/>
                  </a:lnTo>
                  <a:lnTo>
                    <a:pt x="570" y="135"/>
                  </a:lnTo>
                  <a:lnTo>
                    <a:pt x="568" y="135"/>
                  </a:lnTo>
                  <a:lnTo>
                    <a:pt x="568" y="133"/>
                  </a:lnTo>
                  <a:lnTo>
                    <a:pt x="564" y="133"/>
                  </a:lnTo>
                  <a:lnTo>
                    <a:pt x="559" y="130"/>
                  </a:lnTo>
                  <a:lnTo>
                    <a:pt x="564" y="130"/>
                  </a:lnTo>
                  <a:lnTo>
                    <a:pt x="566" y="130"/>
                  </a:lnTo>
                  <a:lnTo>
                    <a:pt x="566" y="128"/>
                  </a:lnTo>
                  <a:lnTo>
                    <a:pt x="564" y="126"/>
                  </a:lnTo>
                  <a:lnTo>
                    <a:pt x="561" y="126"/>
                  </a:lnTo>
                  <a:lnTo>
                    <a:pt x="553" y="122"/>
                  </a:lnTo>
                  <a:lnTo>
                    <a:pt x="564" y="122"/>
                  </a:lnTo>
                  <a:lnTo>
                    <a:pt x="566" y="126"/>
                  </a:lnTo>
                  <a:lnTo>
                    <a:pt x="568" y="126"/>
                  </a:lnTo>
                  <a:lnTo>
                    <a:pt x="574" y="126"/>
                  </a:lnTo>
                  <a:lnTo>
                    <a:pt x="578" y="126"/>
                  </a:lnTo>
                  <a:lnTo>
                    <a:pt x="580" y="130"/>
                  </a:lnTo>
                  <a:lnTo>
                    <a:pt x="584" y="130"/>
                  </a:lnTo>
                  <a:lnTo>
                    <a:pt x="588" y="126"/>
                  </a:lnTo>
                  <a:lnTo>
                    <a:pt x="588" y="118"/>
                  </a:lnTo>
                  <a:lnTo>
                    <a:pt x="586" y="116"/>
                  </a:lnTo>
                  <a:lnTo>
                    <a:pt x="584" y="116"/>
                  </a:lnTo>
                  <a:lnTo>
                    <a:pt x="582" y="114"/>
                  </a:lnTo>
                  <a:lnTo>
                    <a:pt x="580" y="110"/>
                  </a:lnTo>
                  <a:lnTo>
                    <a:pt x="564" y="108"/>
                  </a:lnTo>
                  <a:lnTo>
                    <a:pt x="559" y="106"/>
                  </a:lnTo>
                  <a:lnTo>
                    <a:pt x="559" y="104"/>
                  </a:lnTo>
                  <a:lnTo>
                    <a:pt x="561" y="104"/>
                  </a:lnTo>
                  <a:lnTo>
                    <a:pt x="570" y="104"/>
                  </a:lnTo>
                  <a:lnTo>
                    <a:pt x="582" y="101"/>
                  </a:lnTo>
                  <a:lnTo>
                    <a:pt x="588" y="101"/>
                  </a:lnTo>
                  <a:lnTo>
                    <a:pt x="593" y="104"/>
                  </a:lnTo>
                  <a:lnTo>
                    <a:pt x="601" y="104"/>
                  </a:lnTo>
                  <a:lnTo>
                    <a:pt x="607" y="101"/>
                  </a:lnTo>
                  <a:lnTo>
                    <a:pt x="611" y="97"/>
                  </a:lnTo>
                  <a:lnTo>
                    <a:pt x="611" y="95"/>
                  </a:lnTo>
                  <a:lnTo>
                    <a:pt x="611" y="93"/>
                  </a:lnTo>
                  <a:lnTo>
                    <a:pt x="601" y="93"/>
                  </a:lnTo>
                  <a:lnTo>
                    <a:pt x="595" y="91"/>
                  </a:lnTo>
                  <a:lnTo>
                    <a:pt x="586" y="91"/>
                  </a:lnTo>
                  <a:lnTo>
                    <a:pt x="584" y="89"/>
                  </a:lnTo>
                  <a:lnTo>
                    <a:pt x="593" y="89"/>
                  </a:lnTo>
                  <a:lnTo>
                    <a:pt x="590" y="87"/>
                  </a:lnTo>
                  <a:lnTo>
                    <a:pt x="588" y="83"/>
                  </a:lnTo>
                  <a:lnTo>
                    <a:pt x="588" y="81"/>
                  </a:lnTo>
                  <a:lnTo>
                    <a:pt x="584" y="81"/>
                  </a:lnTo>
                  <a:lnTo>
                    <a:pt x="582" y="83"/>
                  </a:lnTo>
                  <a:lnTo>
                    <a:pt x="582" y="89"/>
                  </a:lnTo>
                  <a:lnTo>
                    <a:pt x="578" y="89"/>
                  </a:lnTo>
                  <a:lnTo>
                    <a:pt x="576" y="89"/>
                  </a:lnTo>
                  <a:lnTo>
                    <a:pt x="574" y="87"/>
                  </a:lnTo>
                  <a:lnTo>
                    <a:pt x="570" y="83"/>
                  </a:lnTo>
                  <a:lnTo>
                    <a:pt x="574" y="83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4" y="75"/>
                  </a:lnTo>
                  <a:lnTo>
                    <a:pt x="586" y="70"/>
                  </a:lnTo>
                  <a:lnTo>
                    <a:pt x="588" y="68"/>
                  </a:lnTo>
                  <a:lnTo>
                    <a:pt x="590" y="68"/>
                  </a:lnTo>
                  <a:lnTo>
                    <a:pt x="593" y="68"/>
                  </a:lnTo>
                  <a:lnTo>
                    <a:pt x="599" y="68"/>
                  </a:lnTo>
                  <a:lnTo>
                    <a:pt x="601" y="68"/>
                  </a:lnTo>
                  <a:lnTo>
                    <a:pt x="601" y="66"/>
                  </a:lnTo>
                  <a:lnTo>
                    <a:pt x="607" y="64"/>
                  </a:lnTo>
                  <a:lnTo>
                    <a:pt x="605" y="58"/>
                  </a:lnTo>
                  <a:lnTo>
                    <a:pt x="607" y="56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5" y="52"/>
                  </a:lnTo>
                  <a:lnTo>
                    <a:pt x="617" y="52"/>
                  </a:lnTo>
                  <a:lnTo>
                    <a:pt x="619" y="56"/>
                  </a:lnTo>
                  <a:lnTo>
                    <a:pt x="624" y="56"/>
                  </a:lnTo>
                  <a:lnTo>
                    <a:pt x="628" y="52"/>
                  </a:lnTo>
                  <a:lnTo>
                    <a:pt x="630" y="52"/>
                  </a:lnTo>
                  <a:lnTo>
                    <a:pt x="632" y="50"/>
                  </a:lnTo>
                  <a:lnTo>
                    <a:pt x="613" y="50"/>
                  </a:lnTo>
                  <a:lnTo>
                    <a:pt x="611" y="50"/>
                  </a:lnTo>
                  <a:lnTo>
                    <a:pt x="607" y="50"/>
                  </a:lnTo>
                  <a:lnTo>
                    <a:pt x="605" y="52"/>
                  </a:lnTo>
                  <a:lnTo>
                    <a:pt x="601" y="52"/>
                  </a:lnTo>
                  <a:lnTo>
                    <a:pt x="601" y="50"/>
                  </a:lnTo>
                  <a:lnTo>
                    <a:pt x="609" y="46"/>
                  </a:lnTo>
                  <a:lnTo>
                    <a:pt x="638" y="46"/>
                  </a:lnTo>
                  <a:lnTo>
                    <a:pt x="642" y="46"/>
                  </a:lnTo>
                  <a:lnTo>
                    <a:pt x="646" y="46"/>
                  </a:lnTo>
                  <a:lnTo>
                    <a:pt x="648" y="43"/>
                  </a:lnTo>
                  <a:lnTo>
                    <a:pt x="646" y="43"/>
                  </a:lnTo>
                  <a:lnTo>
                    <a:pt x="640" y="39"/>
                  </a:lnTo>
                  <a:lnTo>
                    <a:pt x="624" y="39"/>
                  </a:lnTo>
                  <a:lnTo>
                    <a:pt x="619" y="43"/>
                  </a:lnTo>
                  <a:lnTo>
                    <a:pt x="605" y="43"/>
                  </a:lnTo>
                  <a:lnTo>
                    <a:pt x="605" y="39"/>
                  </a:lnTo>
                  <a:lnTo>
                    <a:pt x="607" y="39"/>
                  </a:lnTo>
                  <a:lnTo>
                    <a:pt x="611" y="39"/>
                  </a:lnTo>
                  <a:lnTo>
                    <a:pt x="655" y="39"/>
                  </a:lnTo>
                  <a:lnTo>
                    <a:pt x="659" y="37"/>
                  </a:lnTo>
                  <a:lnTo>
                    <a:pt x="665" y="35"/>
                  </a:lnTo>
                  <a:lnTo>
                    <a:pt x="667" y="33"/>
                  </a:lnTo>
                  <a:lnTo>
                    <a:pt x="684" y="33"/>
                  </a:lnTo>
                  <a:lnTo>
                    <a:pt x="688" y="31"/>
                  </a:lnTo>
                  <a:lnTo>
                    <a:pt x="690" y="31"/>
                  </a:lnTo>
                  <a:lnTo>
                    <a:pt x="696" y="31"/>
                  </a:lnTo>
                  <a:lnTo>
                    <a:pt x="696" y="27"/>
                  </a:lnTo>
                  <a:lnTo>
                    <a:pt x="696" y="25"/>
                  </a:lnTo>
                  <a:lnTo>
                    <a:pt x="696" y="25"/>
                  </a:lnTo>
                  <a:lnTo>
                    <a:pt x="696" y="25"/>
                  </a:lnTo>
                  <a:close/>
                  <a:moveTo>
                    <a:pt x="114" y="282"/>
                  </a:moveTo>
                  <a:lnTo>
                    <a:pt x="110" y="280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114" y="282"/>
                  </a:lnTo>
                  <a:close/>
                  <a:moveTo>
                    <a:pt x="122" y="234"/>
                  </a:moveTo>
                  <a:lnTo>
                    <a:pt x="128" y="234"/>
                  </a:lnTo>
                  <a:lnTo>
                    <a:pt x="131" y="230"/>
                  </a:lnTo>
                  <a:lnTo>
                    <a:pt x="139" y="230"/>
                  </a:lnTo>
                  <a:lnTo>
                    <a:pt x="141" y="230"/>
                  </a:lnTo>
                  <a:lnTo>
                    <a:pt x="141" y="226"/>
                  </a:lnTo>
                  <a:lnTo>
                    <a:pt x="143" y="226"/>
                  </a:lnTo>
                  <a:lnTo>
                    <a:pt x="141" y="224"/>
                  </a:lnTo>
                  <a:lnTo>
                    <a:pt x="139" y="222"/>
                  </a:lnTo>
                  <a:lnTo>
                    <a:pt x="137" y="222"/>
                  </a:lnTo>
                  <a:lnTo>
                    <a:pt x="131" y="222"/>
                  </a:lnTo>
                  <a:lnTo>
                    <a:pt x="128" y="215"/>
                  </a:lnTo>
                  <a:lnTo>
                    <a:pt x="114" y="215"/>
                  </a:lnTo>
                  <a:lnTo>
                    <a:pt x="114" y="224"/>
                  </a:lnTo>
                  <a:lnTo>
                    <a:pt x="110" y="226"/>
                  </a:lnTo>
                  <a:lnTo>
                    <a:pt x="108" y="226"/>
                  </a:lnTo>
                  <a:lnTo>
                    <a:pt x="108" y="228"/>
                  </a:lnTo>
                  <a:lnTo>
                    <a:pt x="110" y="230"/>
                  </a:lnTo>
                  <a:lnTo>
                    <a:pt x="114" y="230"/>
                  </a:lnTo>
                  <a:lnTo>
                    <a:pt x="114" y="236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27"/>
            <p:cNvSpPr>
              <a:spLocks noEditPoints="1"/>
            </p:cNvSpPr>
            <p:nvPr/>
          </p:nvSpPr>
          <p:spPr bwMode="auto">
            <a:xfrm>
              <a:off x="4840288" y="2298700"/>
              <a:ext cx="211138" cy="239713"/>
            </a:xfrm>
            <a:custGeom>
              <a:avLst/>
              <a:gdLst>
                <a:gd name="T0" fmla="*/ 58 w 133"/>
                <a:gd name="T1" fmla="*/ 29 h 151"/>
                <a:gd name="T2" fmla="*/ 7 w 133"/>
                <a:gd name="T3" fmla="*/ 70 h 151"/>
                <a:gd name="T4" fmla="*/ 77 w 133"/>
                <a:gd name="T5" fmla="*/ 111 h 151"/>
                <a:gd name="T6" fmla="*/ 73 w 133"/>
                <a:gd name="T7" fmla="*/ 105 h 151"/>
                <a:gd name="T8" fmla="*/ 81 w 133"/>
                <a:gd name="T9" fmla="*/ 87 h 151"/>
                <a:gd name="T10" fmla="*/ 36 w 133"/>
                <a:gd name="T11" fmla="*/ 72 h 151"/>
                <a:gd name="T12" fmla="*/ 54 w 133"/>
                <a:gd name="T13" fmla="*/ 80 h 151"/>
                <a:gd name="T14" fmla="*/ 56 w 133"/>
                <a:gd name="T15" fmla="*/ 72 h 151"/>
                <a:gd name="T16" fmla="*/ 44 w 133"/>
                <a:gd name="T17" fmla="*/ 64 h 151"/>
                <a:gd name="T18" fmla="*/ 58 w 133"/>
                <a:gd name="T19" fmla="*/ 72 h 151"/>
                <a:gd name="T20" fmla="*/ 54 w 133"/>
                <a:gd name="T21" fmla="*/ 64 h 151"/>
                <a:gd name="T22" fmla="*/ 46 w 133"/>
                <a:gd name="T23" fmla="*/ 49 h 151"/>
                <a:gd name="T24" fmla="*/ 36 w 133"/>
                <a:gd name="T25" fmla="*/ 31 h 151"/>
                <a:gd name="T26" fmla="*/ 42 w 133"/>
                <a:gd name="T27" fmla="*/ 31 h 151"/>
                <a:gd name="T28" fmla="*/ 50 w 133"/>
                <a:gd name="T29" fmla="*/ 39 h 151"/>
                <a:gd name="T30" fmla="*/ 54 w 133"/>
                <a:gd name="T31" fmla="*/ 31 h 151"/>
                <a:gd name="T32" fmla="*/ 69 w 133"/>
                <a:gd name="T33" fmla="*/ 24 h 151"/>
                <a:gd name="T34" fmla="*/ 89 w 133"/>
                <a:gd name="T35" fmla="*/ 18 h 151"/>
                <a:gd name="T36" fmla="*/ 96 w 133"/>
                <a:gd name="T37" fmla="*/ 12 h 151"/>
                <a:gd name="T38" fmla="*/ 100 w 133"/>
                <a:gd name="T39" fmla="*/ 2 h 151"/>
                <a:gd name="T40" fmla="*/ 92 w 133"/>
                <a:gd name="T41" fmla="*/ 8 h 151"/>
                <a:gd name="T42" fmla="*/ 75 w 133"/>
                <a:gd name="T43" fmla="*/ 6 h 151"/>
                <a:gd name="T44" fmla="*/ 56 w 133"/>
                <a:gd name="T45" fmla="*/ 8 h 151"/>
                <a:gd name="T46" fmla="*/ 40 w 133"/>
                <a:gd name="T47" fmla="*/ 8 h 151"/>
                <a:gd name="T48" fmla="*/ 23 w 133"/>
                <a:gd name="T49" fmla="*/ 18 h 151"/>
                <a:gd name="T50" fmla="*/ 13 w 133"/>
                <a:gd name="T51" fmla="*/ 24 h 151"/>
                <a:gd name="T52" fmla="*/ 0 w 133"/>
                <a:gd name="T53" fmla="*/ 53 h 151"/>
                <a:gd name="T54" fmla="*/ 11 w 133"/>
                <a:gd name="T55" fmla="*/ 66 h 151"/>
                <a:gd name="T56" fmla="*/ 27 w 133"/>
                <a:gd name="T57" fmla="*/ 72 h 151"/>
                <a:gd name="T58" fmla="*/ 98 w 133"/>
                <a:gd name="T59" fmla="*/ 68 h 151"/>
                <a:gd name="T60" fmla="*/ 7 w 133"/>
                <a:gd name="T61" fmla="*/ 87 h 151"/>
                <a:gd name="T62" fmla="*/ 7 w 133"/>
                <a:gd name="T63" fmla="*/ 84 h 151"/>
                <a:gd name="T64" fmla="*/ 94 w 133"/>
                <a:gd name="T65" fmla="*/ 105 h 151"/>
                <a:gd name="T66" fmla="*/ 98 w 133"/>
                <a:gd name="T67" fmla="*/ 93 h 151"/>
                <a:gd name="T68" fmla="*/ 98 w 133"/>
                <a:gd name="T69" fmla="*/ 51 h 151"/>
                <a:gd name="T70" fmla="*/ 102 w 133"/>
                <a:gd name="T71" fmla="*/ 60 h 151"/>
                <a:gd name="T72" fmla="*/ 85 w 133"/>
                <a:gd name="T73" fmla="*/ 103 h 151"/>
                <a:gd name="T74" fmla="*/ 85 w 133"/>
                <a:gd name="T75" fmla="*/ 99 h 151"/>
                <a:gd name="T76" fmla="*/ 106 w 133"/>
                <a:gd name="T77" fmla="*/ 89 h 151"/>
                <a:gd name="T78" fmla="*/ 110 w 133"/>
                <a:gd name="T79" fmla="*/ 84 h 151"/>
                <a:gd name="T80" fmla="*/ 110 w 133"/>
                <a:gd name="T81" fmla="*/ 101 h 151"/>
                <a:gd name="T82" fmla="*/ 69 w 133"/>
                <a:gd name="T83" fmla="*/ 60 h 151"/>
                <a:gd name="T84" fmla="*/ 127 w 133"/>
                <a:gd name="T85" fmla="*/ 128 h 151"/>
                <a:gd name="T86" fmla="*/ 133 w 133"/>
                <a:gd name="T87" fmla="*/ 113 h 151"/>
                <a:gd name="T88" fmla="*/ 114 w 133"/>
                <a:gd name="T89" fmla="*/ 103 h 151"/>
                <a:gd name="T90" fmla="*/ 114 w 133"/>
                <a:gd name="T91" fmla="*/ 138 h 151"/>
                <a:gd name="T92" fmla="*/ 71 w 133"/>
                <a:gd name="T93" fmla="*/ 91 h 151"/>
                <a:gd name="T94" fmla="*/ 44 w 133"/>
                <a:gd name="T95" fmla="*/ 120 h 151"/>
                <a:gd name="T96" fmla="*/ 46 w 133"/>
                <a:gd name="T97" fmla="*/ 118 h 151"/>
                <a:gd name="T98" fmla="*/ 92 w 133"/>
                <a:gd name="T99" fmla="*/ 138 h 151"/>
                <a:gd name="T100" fmla="*/ 58 w 133"/>
                <a:gd name="T101" fmla="*/ 138 h 151"/>
                <a:gd name="T102" fmla="*/ 77 w 133"/>
                <a:gd name="T103" fmla="*/ 151 h 151"/>
                <a:gd name="T104" fmla="*/ 100 w 133"/>
                <a:gd name="T105" fmla="*/ 140 h 151"/>
                <a:gd name="T106" fmla="*/ 96 w 133"/>
                <a:gd name="T107" fmla="*/ 142 h 151"/>
                <a:gd name="T108" fmla="*/ 104 w 133"/>
                <a:gd name="T109" fmla="*/ 111 h 151"/>
                <a:gd name="T110" fmla="*/ 17 w 133"/>
                <a:gd name="T111" fmla="*/ 84 h 151"/>
                <a:gd name="T112" fmla="*/ 27 w 133"/>
                <a:gd name="T113" fmla="*/ 107 h 151"/>
                <a:gd name="T114" fmla="*/ 40 w 133"/>
                <a:gd name="T115" fmla="*/ 105 h 151"/>
                <a:gd name="T116" fmla="*/ 46 w 133"/>
                <a:gd name="T117" fmla="*/ 99 h 151"/>
                <a:gd name="T118" fmla="*/ 48 w 133"/>
                <a:gd name="T119" fmla="*/ 91 h 151"/>
                <a:gd name="T120" fmla="*/ 46 w 133"/>
                <a:gd name="T121" fmla="*/ 84 h 151"/>
                <a:gd name="T122" fmla="*/ 27 w 133"/>
                <a:gd name="T123" fmla="*/ 7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" h="151">
                  <a:moveTo>
                    <a:pt x="58" y="29"/>
                  </a:moveTo>
                  <a:lnTo>
                    <a:pt x="67" y="33"/>
                  </a:lnTo>
                  <a:lnTo>
                    <a:pt x="69" y="33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close/>
                  <a:moveTo>
                    <a:pt x="7" y="70"/>
                  </a:moveTo>
                  <a:lnTo>
                    <a:pt x="0" y="76"/>
                  </a:lnTo>
                  <a:lnTo>
                    <a:pt x="11" y="8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70"/>
                  </a:lnTo>
                  <a:close/>
                  <a:moveTo>
                    <a:pt x="77" y="111"/>
                  </a:moveTo>
                  <a:lnTo>
                    <a:pt x="77" y="113"/>
                  </a:lnTo>
                  <a:lnTo>
                    <a:pt x="79" y="113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11"/>
                  </a:lnTo>
                  <a:close/>
                  <a:moveTo>
                    <a:pt x="75" y="105"/>
                  </a:moveTo>
                  <a:lnTo>
                    <a:pt x="75" y="103"/>
                  </a:lnTo>
                  <a:lnTo>
                    <a:pt x="73" y="105"/>
                  </a:lnTo>
                  <a:lnTo>
                    <a:pt x="75" y="105"/>
                  </a:lnTo>
                  <a:lnTo>
                    <a:pt x="75" y="105"/>
                  </a:lnTo>
                  <a:lnTo>
                    <a:pt x="75" y="105"/>
                  </a:lnTo>
                  <a:close/>
                  <a:moveTo>
                    <a:pt x="73" y="80"/>
                  </a:moveTo>
                  <a:lnTo>
                    <a:pt x="79" y="91"/>
                  </a:lnTo>
                  <a:lnTo>
                    <a:pt x="81" y="87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80"/>
                  </a:lnTo>
                  <a:close/>
                  <a:moveTo>
                    <a:pt x="27" y="72"/>
                  </a:moveTo>
                  <a:lnTo>
                    <a:pt x="34" y="72"/>
                  </a:lnTo>
                  <a:lnTo>
                    <a:pt x="36" y="72"/>
                  </a:lnTo>
                  <a:lnTo>
                    <a:pt x="38" y="72"/>
                  </a:lnTo>
                  <a:lnTo>
                    <a:pt x="44" y="76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0" y="78"/>
                  </a:lnTo>
                  <a:lnTo>
                    <a:pt x="54" y="80"/>
                  </a:lnTo>
                  <a:lnTo>
                    <a:pt x="56" y="82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3" y="82"/>
                  </a:lnTo>
                  <a:lnTo>
                    <a:pt x="63" y="78"/>
                  </a:lnTo>
                  <a:lnTo>
                    <a:pt x="56" y="72"/>
                  </a:lnTo>
                  <a:lnTo>
                    <a:pt x="54" y="70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48" y="66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4" y="62"/>
                  </a:lnTo>
                  <a:lnTo>
                    <a:pt x="48" y="62"/>
                  </a:lnTo>
                  <a:lnTo>
                    <a:pt x="48" y="64"/>
                  </a:lnTo>
                  <a:lnTo>
                    <a:pt x="54" y="68"/>
                  </a:lnTo>
                  <a:lnTo>
                    <a:pt x="58" y="72"/>
                  </a:lnTo>
                  <a:lnTo>
                    <a:pt x="65" y="72"/>
                  </a:lnTo>
                  <a:lnTo>
                    <a:pt x="67" y="68"/>
                  </a:lnTo>
                  <a:lnTo>
                    <a:pt x="65" y="64"/>
                  </a:lnTo>
                  <a:lnTo>
                    <a:pt x="60" y="64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2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1"/>
                  </a:lnTo>
                  <a:lnTo>
                    <a:pt x="46" y="49"/>
                  </a:lnTo>
                  <a:lnTo>
                    <a:pt x="44" y="43"/>
                  </a:lnTo>
                  <a:lnTo>
                    <a:pt x="42" y="41"/>
                  </a:lnTo>
                  <a:lnTo>
                    <a:pt x="40" y="39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6" y="31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0" y="29"/>
                  </a:lnTo>
                  <a:lnTo>
                    <a:pt x="42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8" y="35"/>
                  </a:lnTo>
                  <a:lnTo>
                    <a:pt x="48" y="39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8" y="35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22"/>
                  </a:lnTo>
                  <a:lnTo>
                    <a:pt x="58" y="18"/>
                  </a:lnTo>
                  <a:lnTo>
                    <a:pt x="67" y="18"/>
                  </a:lnTo>
                  <a:lnTo>
                    <a:pt x="69" y="20"/>
                  </a:lnTo>
                  <a:lnTo>
                    <a:pt x="69" y="24"/>
                  </a:lnTo>
                  <a:lnTo>
                    <a:pt x="71" y="24"/>
                  </a:lnTo>
                  <a:lnTo>
                    <a:pt x="73" y="22"/>
                  </a:lnTo>
                  <a:lnTo>
                    <a:pt x="75" y="18"/>
                  </a:lnTo>
                  <a:lnTo>
                    <a:pt x="75" y="16"/>
                  </a:lnTo>
                  <a:lnTo>
                    <a:pt x="85" y="16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94" y="20"/>
                  </a:lnTo>
                  <a:lnTo>
                    <a:pt x="96" y="20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4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89" y="8"/>
                  </a:lnTo>
                  <a:lnTo>
                    <a:pt x="85" y="8"/>
                  </a:lnTo>
                  <a:lnTo>
                    <a:pt x="83" y="6"/>
                  </a:lnTo>
                  <a:lnTo>
                    <a:pt x="79" y="8"/>
                  </a:lnTo>
                  <a:lnTo>
                    <a:pt x="77" y="8"/>
                  </a:lnTo>
                  <a:lnTo>
                    <a:pt x="75" y="6"/>
                  </a:lnTo>
                  <a:lnTo>
                    <a:pt x="73" y="8"/>
                  </a:lnTo>
                  <a:lnTo>
                    <a:pt x="69" y="8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58" y="2"/>
                  </a:lnTo>
                  <a:lnTo>
                    <a:pt x="56" y="8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12"/>
                  </a:lnTo>
                  <a:lnTo>
                    <a:pt x="31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3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1" y="18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7" y="62"/>
                  </a:lnTo>
                  <a:lnTo>
                    <a:pt x="9" y="64"/>
                  </a:lnTo>
                  <a:lnTo>
                    <a:pt x="11" y="66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21" y="72"/>
                  </a:lnTo>
                  <a:lnTo>
                    <a:pt x="23" y="72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7" y="72"/>
                  </a:lnTo>
                  <a:close/>
                  <a:moveTo>
                    <a:pt x="98" y="68"/>
                  </a:moveTo>
                  <a:lnTo>
                    <a:pt x="92" y="68"/>
                  </a:lnTo>
                  <a:lnTo>
                    <a:pt x="92" y="72"/>
                  </a:lnTo>
                  <a:lnTo>
                    <a:pt x="96" y="80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8" y="68"/>
                  </a:lnTo>
                  <a:close/>
                  <a:moveTo>
                    <a:pt x="7" y="84"/>
                  </a:moveTo>
                  <a:lnTo>
                    <a:pt x="5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9" y="89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84"/>
                  </a:lnTo>
                  <a:close/>
                  <a:moveTo>
                    <a:pt x="94" y="105"/>
                  </a:moveTo>
                  <a:lnTo>
                    <a:pt x="94" y="111"/>
                  </a:lnTo>
                  <a:lnTo>
                    <a:pt x="96" y="105"/>
                  </a:lnTo>
                  <a:lnTo>
                    <a:pt x="94" y="105"/>
                  </a:lnTo>
                  <a:lnTo>
                    <a:pt x="94" y="105"/>
                  </a:lnTo>
                  <a:lnTo>
                    <a:pt x="94" y="105"/>
                  </a:lnTo>
                  <a:close/>
                  <a:moveTo>
                    <a:pt x="100" y="89"/>
                  </a:moveTo>
                  <a:lnTo>
                    <a:pt x="98" y="89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3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89"/>
                  </a:lnTo>
                  <a:lnTo>
                    <a:pt x="100" y="89"/>
                  </a:lnTo>
                  <a:lnTo>
                    <a:pt x="100" y="89"/>
                  </a:lnTo>
                  <a:close/>
                  <a:moveTo>
                    <a:pt x="98" y="51"/>
                  </a:moveTo>
                  <a:lnTo>
                    <a:pt x="92" y="53"/>
                  </a:lnTo>
                  <a:lnTo>
                    <a:pt x="92" y="55"/>
                  </a:lnTo>
                  <a:lnTo>
                    <a:pt x="96" y="55"/>
                  </a:lnTo>
                  <a:lnTo>
                    <a:pt x="98" y="58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5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98" y="51"/>
                  </a:lnTo>
                  <a:close/>
                  <a:moveTo>
                    <a:pt x="85" y="101"/>
                  </a:moveTo>
                  <a:lnTo>
                    <a:pt x="85" y="103"/>
                  </a:lnTo>
                  <a:lnTo>
                    <a:pt x="85" y="103"/>
                  </a:lnTo>
                  <a:lnTo>
                    <a:pt x="89" y="103"/>
                  </a:lnTo>
                  <a:lnTo>
                    <a:pt x="89" y="103"/>
                  </a:lnTo>
                  <a:lnTo>
                    <a:pt x="89" y="101"/>
                  </a:lnTo>
                  <a:lnTo>
                    <a:pt x="89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85" y="101"/>
                  </a:lnTo>
                  <a:close/>
                  <a:moveTo>
                    <a:pt x="110" y="84"/>
                  </a:moveTo>
                  <a:lnTo>
                    <a:pt x="106" y="84"/>
                  </a:lnTo>
                  <a:lnTo>
                    <a:pt x="106" y="89"/>
                  </a:lnTo>
                  <a:lnTo>
                    <a:pt x="110" y="91"/>
                  </a:lnTo>
                  <a:lnTo>
                    <a:pt x="112" y="89"/>
                  </a:lnTo>
                  <a:lnTo>
                    <a:pt x="112" y="87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0" y="84"/>
                  </a:lnTo>
                  <a:close/>
                  <a:moveTo>
                    <a:pt x="110" y="101"/>
                  </a:moveTo>
                  <a:lnTo>
                    <a:pt x="112" y="95"/>
                  </a:lnTo>
                  <a:lnTo>
                    <a:pt x="108" y="95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0" y="101"/>
                  </a:lnTo>
                  <a:close/>
                  <a:moveTo>
                    <a:pt x="69" y="60"/>
                  </a:moveTo>
                  <a:lnTo>
                    <a:pt x="69" y="64"/>
                  </a:lnTo>
                  <a:lnTo>
                    <a:pt x="71" y="64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9" y="60"/>
                  </a:lnTo>
                  <a:close/>
                  <a:moveTo>
                    <a:pt x="133" y="113"/>
                  </a:moveTo>
                  <a:lnTo>
                    <a:pt x="129" y="113"/>
                  </a:lnTo>
                  <a:lnTo>
                    <a:pt x="127" y="116"/>
                  </a:lnTo>
                  <a:lnTo>
                    <a:pt x="127" y="120"/>
                  </a:lnTo>
                  <a:lnTo>
                    <a:pt x="127" y="128"/>
                  </a:lnTo>
                  <a:lnTo>
                    <a:pt x="127" y="128"/>
                  </a:lnTo>
                  <a:lnTo>
                    <a:pt x="129" y="124"/>
                  </a:lnTo>
                  <a:lnTo>
                    <a:pt x="131" y="122"/>
                  </a:lnTo>
                  <a:lnTo>
                    <a:pt x="133" y="120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33" y="113"/>
                  </a:lnTo>
                  <a:close/>
                  <a:moveTo>
                    <a:pt x="114" y="103"/>
                  </a:moveTo>
                  <a:lnTo>
                    <a:pt x="112" y="111"/>
                  </a:lnTo>
                  <a:lnTo>
                    <a:pt x="123" y="103"/>
                  </a:lnTo>
                  <a:lnTo>
                    <a:pt x="121" y="101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4" y="103"/>
                  </a:lnTo>
                  <a:close/>
                  <a:moveTo>
                    <a:pt x="114" y="138"/>
                  </a:moveTo>
                  <a:lnTo>
                    <a:pt x="118" y="138"/>
                  </a:lnTo>
                  <a:lnTo>
                    <a:pt x="116" y="12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8"/>
                  </a:lnTo>
                  <a:close/>
                  <a:moveTo>
                    <a:pt x="69" y="89"/>
                  </a:moveTo>
                  <a:lnTo>
                    <a:pt x="67" y="91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71" y="91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9"/>
                  </a:lnTo>
                  <a:close/>
                  <a:moveTo>
                    <a:pt x="46" y="118"/>
                  </a:moveTo>
                  <a:lnTo>
                    <a:pt x="44" y="120"/>
                  </a:lnTo>
                  <a:lnTo>
                    <a:pt x="44" y="122"/>
                  </a:lnTo>
                  <a:lnTo>
                    <a:pt x="46" y="124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8" y="118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6" y="118"/>
                  </a:lnTo>
                  <a:close/>
                  <a:moveTo>
                    <a:pt x="96" y="142"/>
                  </a:moveTo>
                  <a:lnTo>
                    <a:pt x="94" y="142"/>
                  </a:lnTo>
                  <a:lnTo>
                    <a:pt x="94" y="140"/>
                  </a:lnTo>
                  <a:lnTo>
                    <a:pt x="92" y="138"/>
                  </a:lnTo>
                  <a:lnTo>
                    <a:pt x="85" y="138"/>
                  </a:lnTo>
                  <a:lnTo>
                    <a:pt x="75" y="136"/>
                  </a:lnTo>
                  <a:lnTo>
                    <a:pt x="69" y="136"/>
                  </a:lnTo>
                  <a:lnTo>
                    <a:pt x="60" y="132"/>
                  </a:lnTo>
                  <a:lnTo>
                    <a:pt x="56" y="136"/>
                  </a:lnTo>
                  <a:lnTo>
                    <a:pt x="58" y="138"/>
                  </a:lnTo>
                  <a:lnTo>
                    <a:pt x="60" y="140"/>
                  </a:lnTo>
                  <a:lnTo>
                    <a:pt x="63" y="142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75" y="142"/>
                  </a:lnTo>
                  <a:lnTo>
                    <a:pt x="77" y="151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100" y="147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98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142"/>
                  </a:lnTo>
                  <a:close/>
                  <a:moveTo>
                    <a:pt x="104" y="111"/>
                  </a:moveTo>
                  <a:lnTo>
                    <a:pt x="100" y="111"/>
                  </a:lnTo>
                  <a:lnTo>
                    <a:pt x="100" y="113"/>
                  </a:lnTo>
                  <a:lnTo>
                    <a:pt x="104" y="113"/>
                  </a:lnTo>
                  <a:lnTo>
                    <a:pt x="106" y="111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4" y="111"/>
                  </a:lnTo>
                  <a:close/>
                  <a:moveTo>
                    <a:pt x="27" y="74"/>
                  </a:moveTo>
                  <a:lnTo>
                    <a:pt x="21" y="78"/>
                  </a:lnTo>
                  <a:lnTo>
                    <a:pt x="21" y="78"/>
                  </a:lnTo>
                  <a:lnTo>
                    <a:pt x="17" y="84"/>
                  </a:lnTo>
                  <a:lnTo>
                    <a:pt x="23" y="91"/>
                  </a:lnTo>
                  <a:lnTo>
                    <a:pt x="23" y="95"/>
                  </a:lnTo>
                  <a:lnTo>
                    <a:pt x="21" y="99"/>
                  </a:lnTo>
                  <a:lnTo>
                    <a:pt x="21" y="103"/>
                  </a:lnTo>
                  <a:lnTo>
                    <a:pt x="23" y="105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5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8" y="113"/>
                  </a:lnTo>
                  <a:lnTo>
                    <a:pt x="40" y="105"/>
                  </a:lnTo>
                  <a:lnTo>
                    <a:pt x="44" y="111"/>
                  </a:lnTo>
                  <a:lnTo>
                    <a:pt x="50" y="113"/>
                  </a:lnTo>
                  <a:lnTo>
                    <a:pt x="46" y="109"/>
                  </a:lnTo>
                  <a:lnTo>
                    <a:pt x="48" y="107"/>
                  </a:lnTo>
                  <a:lnTo>
                    <a:pt x="48" y="101"/>
                  </a:lnTo>
                  <a:lnTo>
                    <a:pt x="46" y="99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2" y="91"/>
                  </a:lnTo>
                  <a:lnTo>
                    <a:pt x="42" y="89"/>
                  </a:lnTo>
                  <a:lnTo>
                    <a:pt x="46" y="89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4" y="93"/>
                  </a:lnTo>
                  <a:lnTo>
                    <a:pt x="52" y="91"/>
                  </a:lnTo>
                  <a:lnTo>
                    <a:pt x="50" y="87"/>
                  </a:lnTo>
                  <a:lnTo>
                    <a:pt x="48" y="87"/>
                  </a:lnTo>
                  <a:lnTo>
                    <a:pt x="46" y="84"/>
                  </a:lnTo>
                  <a:lnTo>
                    <a:pt x="44" y="82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6"/>
                  </a:lnTo>
                  <a:lnTo>
                    <a:pt x="29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28"/>
            <p:cNvSpPr>
              <a:spLocks noEditPoints="1"/>
            </p:cNvSpPr>
            <p:nvPr/>
          </p:nvSpPr>
          <p:spPr bwMode="auto">
            <a:xfrm>
              <a:off x="4840288" y="2298700"/>
              <a:ext cx="211138" cy="239713"/>
            </a:xfrm>
            <a:custGeom>
              <a:avLst/>
              <a:gdLst>
                <a:gd name="T0" fmla="*/ 58 w 133"/>
                <a:gd name="T1" fmla="*/ 29 h 151"/>
                <a:gd name="T2" fmla="*/ 7 w 133"/>
                <a:gd name="T3" fmla="*/ 70 h 151"/>
                <a:gd name="T4" fmla="*/ 77 w 133"/>
                <a:gd name="T5" fmla="*/ 111 h 151"/>
                <a:gd name="T6" fmla="*/ 73 w 133"/>
                <a:gd name="T7" fmla="*/ 105 h 151"/>
                <a:gd name="T8" fmla="*/ 81 w 133"/>
                <a:gd name="T9" fmla="*/ 87 h 151"/>
                <a:gd name="T10" fmla="*/ 36 w 133"/>
                <a:gd name="T11" fmla="*/ 72 h 151"/>
                <a:gd name="T12" fmla="*/ 54 w 133"/>
                <a:gd name="T13" fmla="*/ 80 h 151"/>
                <a:gd name="T14" fmla="*/ 56 w 133"/>
                <a:gd name="T15" fmla="*/ 72 h 151"/>
                <a:gd name="T16" fmla="*/ 44 w 133"/>
                <a:gd name="T17" fmla="*/ 64 h 151"/>
                <a:gd name="T18" fmla="*/ 58 w 133"/>
                <a:gd name="T19" fmla="*/ 72 h 151"/>
                <a:gd name="T20" fmla="*/ 54 w 133"/>
                <a:gd name="T21" fmla="*/ 64 h 151"/>
                <a:gd name="T22" fmla="*/ 46 w 133"/>
                <a:gd name="T23" fmla="*/ 49 h 151"/>
                <a:gd name="T24" fmla="*/ 36 w 133"/>
                <a:gd name="T25" fmla="*/ 31 h 151"/>
                <a:gd name="T26" fmla="*/ 42 w 133"/>
                <a:gd name="T27" fmla="*/ 31 h 151"/>
                <a:gd name="T28" fmla="*/ 50 w 133"/>
                <a:gd name="T29" fmla="*/ 39 h 151"/>
                <a:gd name="T30" fmla="*/ 54 w 133"/>
                <a:gd name="T31" fmla="*/ 31 h 151"/>
                <a:gd name="T32" fmla="*/ 69 w 133"/>
                <a:gd name="T33" fmla="*/ 24 h 151"/>
                <a:gd name="T34" fmla="*/ 89 w 133"/>
                <a:gd name="T35" fmla="*/ 18 h 151"/>
                <a:gd name="T36" fmla="*/ 96 w 133"/>
                <a:gd name="T37" fmla="*/ 12 h 151"/>
                <a:gd name="T38" fmla="*/ 100 w 133"/>
                <a:gd name="T39" fmla="*/ 2 h 151"/>
                <a:gd name="T40" fmla="*/ 92 w 133"/>
                <a:gd name="T41" fmla="*/ 8 h 151"/>
                <a:gd name="T42" fmla="*/ 75 w 133"/>
                <a:gd name="T43" fmla="*/ 6 h 151"/>
                <a:gd name="T44" fmla="*/ 56 w 133"/>
                <a:gd name="T45" fmla="*/ 8 h 151"/>
                <a:gd name="T46" fmla="*/ 40 w 133"/>
                <a:gd name="T47" fmla="*/ 8 h 151"/>
                <a:gd name="T48" fmla="*/ 23 w 133"/>
                <a:gd name="T49" fmla="*/ 18 h 151"/>
                <a:gd name="T50" fmla="*/ 13 w 133"/>
                <a:gd name="T51" fmla="*/ 24 h 151"/>
                <a:gd name="T52" fmla="*/ 0 w 133"/>
                <a:gd name="T53" fmla="*/ 53 h 151"/>
                <a:gd name="T54" fmla="*/ 11 w 133"/>
                <a:gd name="T55" fmla="*/ 66 h 151"/>
                <a:gd name="T56" fmla="*/ 27 w 133"/>
                <a:gd name="T57" fmla="*/ 72 h 151"/>
                <a:gd name="T58" fmla="*/ 98 w 133"/>
                <a:gd name="T59" fmla="*/ 68 h 151"/>
                <a:gd name="T60" fmla="*/ 7 w 133"/>
                <a:gd name="T61" fmla="*/ 87 h 151"/>
                <a:gd name="T62" fmla="*/ 7 w 133"/>
                <a:gd name="T63" fmla="*/ 84 h 151"/>
                <a:gd name="T64" fmla="*/ 94 w 133"/>
                <a:gd name="T65" fmla="*/ 105 h 151"/>
                <a:gd name="T66" fmla="*/ 98 w 133"/>
                <a:gd name="T67" fmla="*/ 93 h 151"/>
                <a:gd name="T68" fmla="*/ 98 w 133"/>
                <a:gd name="T69" fmla="*/ 51 h 151"/>
                <a:gd name="T70" fmla="*/ 102 w 133"/>
                <a:gd name="T71" fmla="*/ 60 h 151"/>
                <a:gd name="T72" fmla="*/ 85 w 133"/>
                <a:gd name="T73" fmla="*/ 103 h 151"/>
                <a:gd name="T74" fmla="*/ 85 w 133"/>
                <a:gd name="T75" fmla="*/ 99 h 151"/>
                <a:gd name="T76" fmla="*/ 106 w 133"/>
                <a:gd name="T77" fmla="*/ 89 h 151"/>
                <a:gd name="T78" fmla="*/ 110 w 133"/>
                <a:gd name="T79" fmla="*/ 84 h 151"/>
                <a:gd name="T80" fmla="*/ 110 w 133"/>
                <a:gd name="T81" fmla="*/ 101 h 151"/>
                <a:gd name="T82" fmla="*/ 69 w 133"/>
                <a:gd name="T83" fmla="*/ 60 h 151"/>
                <a:gd name="T84" fmla="*/ 127 w 133"/>
                <a:gd name="T85" fmla="*/ 128 h 151"/>
                <a:gd name="T86" fmla="*/ 133 w 133"/>
                <a:gd name="T87" fmla="*/ 113 h 151"/>
                <a:gd name="T88" fmla="*/ 114 w 133"/>
                <a:gd name="T89" fmla="*/ 103 h 151"/>
                <a:gd name="T90" fmla="*/ 114 w 133"/>
                <a:gd name="T91" fmla="*/ 138 h 151"/>
                <a:gd name="T92" fmla="*/ 71 w 133"/>
                <a:gd name="T93" fmla="*/ 91 h 151"/>
                <a:gd name="T94" fmla="*/ 44 w 133"/>
                <a:gd name="T95" fmla="*/ 120 h 151"/>
                <a:gd name="T96" fmla="*/ 46 w 133"/>
                <a:gd name="T97" fmla="*/ 118 h 151"/>
                <a:gd name="T98" fmla="*/ 92 w 133"/>
                <a:gd name="T99" fmla="*/ 138 h 151"/>
                <a:gd name="T100" fmla="*/ 58 w 133"/>
                <a:gd name="T101" fmla="*/ 138 h 151"/>
                <a:gd name="T102" fmla="*/ 77 w 133"/>
                <a:gd name="T103" fmla="*/ 151 h 151"/>
                <a:gd name="T104" fmla="*/ 100 w 133"/>
                <a:gd name="T105" fmla="*/ 140 h 151"/>
                <a:gd name="T106" fmla="*/ 96 w 133"/>
                <a:gd name="T107" fmla="*/ 142 h 151"/>
                <a:gd name="T108" fmla="*/ 104 w 133"/>
                <a:gd name="T109" fmla="*/ 111 h 151"/>
                <a:gd name="T110" fmla="*/ 17 w 133"/>
                <a:gd name="T111" fmla="*/ 84 h 151"/>
                <a:gd name="T112" fmla="*/ 27 w 133"/>
                <a:gd name="T113" fmla="*/ 107 h 151"/>
                <a:gd name="T114" fmla="*/ 40 w 133"/>
                <a:gd name="T115" fmla="*/ 105 h 151"/>
                <a:gd name="T116" fmla="*/ 46 w 133"/>
                <a:gd name="T117" fmla="*/ 99 h 151"/>
                <a:gd name="T118" fmla="*/ 48 w 133"/>
                <a:gd name="T119" fmla="*/ 91 h 151"/>
                <a:gd name="T120" fmla="*/ 46 w 133"/>
                <a:gd name="T121" fmla="*/ 84 h 151"/>
                <a:gd name="T122" fmla="*/ 27 w 133"/>
                <a:gd name="T123" fmla="*/ 7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" h="151">
                  <a:moveTo>
                    <a:pt x="58" y="29"/>
                  </a:moveTo>
                  <a:lnTo>
                    <a:pt x="67" y="33"/>
                  </a:lnTo>
                  <a:lnTo>
                    <a:pt x="69" y="33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close/>
                  <a:moveTo>
                    <a:pt x="7" y="70"/>
                  </a:moveTo>
                  <a:lnTo>
                    <a:pt x="0" y="76"/>
                  </a:lnTo>
                  <a:lnTo>
                    <a:pt x="11" y="8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70"/>
                  </a:lnTo>
                  <a:close/>
                  <a:moveTo>
                    <a:pt x="77" y="111"/>
                  </a:moveTo>
                  <a:lnTo>
                    <a:pt x="77" y="113"/>
                  </a:lnTo>
                  <a:lnTo>
                    <a:pt x="79" y="113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11"/>
                  </a:lnTo>
                  <a:close/>
                  <a:moveTo>
                    <a:pt x="75" y="105"/>
                  </a:moveTo>
                  <a:lnTo>
                    <a:pt x="75" y="103"/>
                  </a:lnTo>
                  <a:lnTo>
                    <a:pt x="73" y="105"/>
                  </a:lnTo>
                  <a:lnTo>
                    <a:pt x="75" y="105"/>
                  </a:lnTo>
                  <a:lnTo>
                    <a:pt x="75" y="105"/>
                  </a:lnTo>
                  <a:lnTo>
                    <a:pt x="75" y="105"/>
                  </a:lnTo>
                  <a:close/>
                  <a:moveTo>
                    <a:pt x="73" y="80"/>
                  </a:moveTo>
                  <a:lnTo>
                    <a:pt x="79" y="91"/>
                  </a:lnTo>
                  <a:lnTo>
                    <a:pt x="81" y="87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80"/>
                  </a:lnTo>
                  <a:close/>
                  <a:moveTo>
                    <a:pt x="27" y="72"/>
                  </a:moveTo>
                  <a:lnTo>
                    <a:pt x="34" y="72"/>
                  </a:lnTo>
                  <a:lnTo>
                    <a:pt x="36" y="72"/>
                  </a:lnTo>
                  <a:lnTo>
                    <a:pt x="38" y="72"/>
                  </a:lnTo>
                  <a:lnTo>
                    <a:pt x="44" y="76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0" y="78"/>
                  </a:lnTo>
                  <a:lnTo>
                    <a:pt x="54" y="80"/>
                  </a:lnTo>
                  <a:lnTo>
                    <a:pt x="56" y="82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3" y="82"/>
                  </a:lnTo>
                  <a:lnTo>
                    <a:pt x="63" y="78"/>
                  </a:lnTo>
                  <a:lnTo>
                    <a:pt x="56" y="72"/>
                  </a:lnTo>
                  <a:lnTo>
                    <a:pt x="54" y="70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48" y="66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4" y="62"/>
                  </a:lnTo>
                  <a:lnTo>
                    <a:pt x="48" y="62"/>
                  </a:lnTo>
                  <a:lnTo>
                    <a:pt x="48" y="64"/>
                  </a:lnTo>
                  <a:lnTo>
                    <a:pt x="54" y="68"/>
                  </a:lnTo>
                  <a:lnTo>
                    <a:pt x="58" y="72"/>
                  </a:lnTo>
                  <a:lnTo>
                    <a:pt x="65" y="72"/>
                  </a:lnTo>
                  <a:lnTo>
                    <a:pt x="67" y="68"/>
                  </a:lnTo>
                  <a:lnTo>
                    <a:pt x="65" y="64"/>
                  </a:lnTo>
                  <a:lnTo>
                    <a:pt x="60" y="64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2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1"/>
                  </a:lnTo>
                  <a:lnTo>
                    <a:pt x="46" y="49"/>
                  </a:lnTo>
                  <a:lnTo>
                    <a:pt x="44" y="43"/>
                  </a:lnTo>
                  <a:lnTo>
                    <a:pt x="42" y="41"/>
                  </a:lnTo>
                  <a:lnTo>
                    <a:pt x="40" y="39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6" y="31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0" y="29"/>
                  </a:lnTo>
                  <a:lnTo>
                    <a:pt x="42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8" y="35"/>
                  </a:lnTo>
                  <a:lnTo>
                    <a:pt x="48" y="39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8" y="35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22"/>
                  </a:lnTo>
                  <a:lnTo>
                    <a:pt x="58" y="18"/>
                  </a:lnTo>
                  <a:lnTo>
                    <a:pt x="67" y="18"/>
                  </a:lnTo>
                  <a:lnTo>
                    <a:pt x="69" y="20"/>
                  </a:lnTo>
                  <a:lnTo>
                    <a:pt x="69" y="24"/>
                  </a:lnTo>
                  <a:lnTo>
                    <a:pt x="71" y="24"/>
                  </a:lnTo>
                  <a:lnTo>
                    <a:pt x="73" y="22"/>
                  </a:lnTo>
                  <a:lnTo>
                    <a:pt x="75" y="18"/>
                  </a:lnTo>
                  <a:lnTo>
                    <a:pt x="75" y="16"/>
                  </a:lnTo>
                  <a:lnTo>
                    <a:pt x="85" y="16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94" y="20"/>
                  </a:lnTo>
                  <a:lnTo>
                    <a:pt x="96" y="20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4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89" y="8"/>
                  </a:lnTo>
                  <a:lnTo>
                    <a:pt x="85" y="8"/>
                  </a:lnTo>
                  <a:lnTo>
                    <a:pt x="83" y="6"/>
                  </a:lnTo>
                  <a:lnTo>
                    <a:pt x="79" y="8"/>
                  </a:lnTo>
                  <a:lnTo>
                    <a:pt x="77" y="8"/>
                  </a:lnTo>
                  <a:lnTo>
                    <a:pt x="75" y="6"/>
                  </a:lnTo>
                  <a:lnTo>
                    <a:pt x="73" y="8"/>
                  </a:lnTo>
                  <a:lnTo>
                    <a:pt x="69" y="8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58" y="2"/>
                  </a:lnTo>
                  <a:lnTo>
                    <a:pt x="56" y="8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12"/>
                  </a:lnTo>
                  <a:lnTo>
                    <a:pt x="31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3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1" y="18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7" y="62"/>
                  </a:lnTo>
                  <a:lnTo>
                    <a:pt x="9" y="64"/>
                  </a:lnTo>
                  <a:lnTo>
                    <a:pt x="11" y="66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21" y="72"/>
                  </a:lnTo>
                  <a:lnTo>
                    <a:pt x="23" y="72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7" y="72"/>
                  </a:lnTo>
                  <a:close/>
                  <a:moveTo>
                    <a:pt x="98" y="68"/>
                  </a:moveTo>
                  <a:lnTo>
                    <a:pt x="92" y="68"/>
                  </a:lnTo>
                  <a:lnTo>
                    <a:pt x="92" y="72"/>
                  </a:lnTo>
                  <a:lnTo>
                    <a:pt x="96" y="80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8" y="68"/>
                  </a:lnTo>
                  <a:close/>
                  <a:moveTo>
                    <a:pt x="7" y="84"/>
                  </a:moveTo>
                  <a:lnTo>
                    <a:pt x="5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9" y="89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84"/>
                  </a:lnTo>
                  <a:close/>
                  <a:moveTo>
                    <a:pt x="94" y="105"/>
                  </a:moveTo>
                  <a:lnTo>
                    <a:pt x="94" y="111"/>
                  </a:lnTo>
                  <a:lnTo>
                    <a:pt x="96" y="105"/>
                  </a:lnTo>
                  <a:lnTo>
                    <a:pt x="94" y="105"/>
                  </a:lnTo>
                  <a:lnTo>
                    <a:pt x="94" y="105"/>
                  </a:lnTo>
                  <a:lnTo>
                    <a:pt x="94" y="105"/>
                  </a:lnTo>
                  <a:close/>
                  <a:moveTo>
                    <a:pt x="100" y="89"/>
                  </a:moveTo>
                  <a:lnTo>
                    <a:pt x="98" y="89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3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100" y="89"/>
                  </a:lnTo>
                  <a:lnTo>
                    <a:pt x="100" y="89"/>
                  </a:lnTo>
                  <a:lnTo>
                    <a:pt x="100" y="89"/>
                  </a:lnTo>
                  <a:close/>
                  <a:moveTo>
                    <a:pt x="98" y="51"/>
                  </a:moveTo>
                  <a:lnTo>
                    <a:pt x="92" y="53"/>
                  </a:lnTo>
                  <a:lnTo>
                    <a:pt x="92" y="55"/>
                  </a:lnTo>
                  <a:lnTo>
                    <a:pt x="96" y="55"/>
                  </a:lnTo>
                  <a:lnTo>
                    <a:pt x="98" y="58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5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98" y="51"/>
                  </a:lnTo>
                  <a:close/>
                  <a:moveTo>
                    <a:pt x="85" y="101"/>
                  </a:moveTo>
                  <a:lnTo>
                    <a:pt x="85" y="103"/>
                  </a:lnTo>
                  <a:lnTo>
                    <a:pt x="85" y="103"/>
                  </a:lnTo>
                  <a:lnTo>
                    <a:pt x="89" y="103"/>
                  </a:lnTo>
                  <a:lnTo>
                    <a:pt x="89" y="103"/>
                  </a:lnTo>
                  <a:lnTo>
                    <a:pt x="89" y="101"/>
                  </a:lnTo>
                  <a:lnTo>
                    <a:pt x="89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85" y="101"/>
                  </a:lnTo>
                  <a:close/>
                  <a:moveTo>
                    <a:pt x="110" y="84"/>
                  </a:moveTo>
                  <a:lnTo>
                    <a:pt x="106" y="84"/>
                  </a:lnTo>
                  <a:lnTo>
                    <a:pt x="106" y="89"/>
                  </a:lnTo>
                  <a:lnTo>
                    <a:pt x="110" y="91"/>
                  </a:lnTo>
                  <a:lnTo>
                    <a:pt x="112" y="89"/>
                  </a:lnTo>
                  <a:lnTo>
                    <a:pt x="112" y="87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0" y="84"/>
                  </a:lnTo>
                  <a:close/>
                  <a:moveTo>
                    <a:pt x="110" y="101"/>
                  </a:moveTo>
                  <a:lnTo>
                    <a:pt x="112" y="95"/>
                  </a:lnTo>
                  <a:lnTo>
                    <a:pt x="108" y="95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0" y="101"/>
                  </a:lnTo>
                  <a:close/>
                  <a:moveTo>
                    <a:pt x="69" y="60"/>
                  </a:moveTo>
                  <a:lnTo>
                    <a:pt x="69" y="64"/>
                  </a:lnTo>
                  <a:lnTo>
                    <a:pt x="71" y="64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9" y="60"/>
                  </a:lnTo>
                  <a:close/>
                  <a:moveTo>
                    <a:pt x="133" y="113"/>
                  </a:moveTo>
                  <a:lnTo>
                    <a:pt x="129" y="113"/>
                  </a:lnTo>
                  <a:lnTo>
                    <a:pt x="127" y="116"/>
                  </a:lnTo>
                  <a:lnTo>
                    <a:pt x="127" y="120"/>
                  </a:lnTo>
                  <a:lnTo>
                    <a:pt x="127" y="128"/>
                  </a:lnTo>
                  <a:lnTo>
                    <a:pt x="127" y="128"/>
                  </a:lnTo>
                  <a:lnTo>
                    <a:pt x="129" y="124"/>
                  </a:lnTo>
                  <a:lnTo>
                    <a:pt x="131" y="122"/>
                  </a:lnTo>
                  <a:lnTo>
                    <a:pt x="133" y="120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33" y="113"/>
                  </a:lnTo>
                  <a:close/>
                  <a:moveTo>
                    <a:pt x="114" y="103"/>
                  </a:moveTo>
                  <a:lnTo>
                    <a:pt x="112" y="111"/>
                  </a:lnTo>
                  <a:lnTo>
                    <a:pt x="123" y="103"/>
                  </a:lnTo>
                  <a:lnTo>
                    <a:pt x="121" y="101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4" y="103"/>
                  </a:lnTo>
                  <a:close/>
                  <a:moveTo>
                    <a:pt x="114" y="138"/>
                  </a:moveTo>
                  <a:lnTo>
                    <a:pt x="118" y="138"/>
                  </a:lnTo>
                  <a:lnTo>
                    <a:pt x="116" y="12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8"/>
                  </a:lnTo>
                  <a:close/>
                  <a:moveTo>
                    <a:pt x="69" y="89"/>
                  </a:moveTo>
                  <a:lnTo>
                    <a:pt x="67" y="91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71" y="91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9"/>
                  </a:lnTo>
                  <a:close/>
                  <a:moveTo>
                    <a:pt x="46" y="118"/>
                  </a:moveTo>
                  <a:lnTo>
                    <a:pt x="44" y="120"/>
                  </a:lnTo>
                  <a:lnTo>
                    <a:pt x="44" y="122"/>
                  </a:lnTo>
                  <a:lnTo>
                    <a:pt x="46" y="124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8" y="118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6" y="118"/>
                  </a:lnTo>
                  <a:close/>
                  <a:moveTo>
                    <a:pt x="96" y="142"/>
                  </a:moveTo>
                  <a:lnTo>
                    <a:pt x="94" y="142"/>
                  </a:lnTo>
                  <a:lnTo>
                    <a:pt x="94" y="140"/>
                  </a:lnTo>
                  <a:lnTo>
                    <a:pt x="92" y="138"/>
                  </a:lnTo>
                  <a:lnTo>
                    <a:pt x="85" y="138"/>
                  </a:lnTo>
                  <a:lnTo>
                    <a:pt x="75" y="136"/>
                  </a:lnTo>
                  <a:lnTo>
                    <a:pt x="69" y="136"/>
                  </a:lnTo>
                  <a:lnTo>
                    <a:pt x="60" y="132"/>
                  </a:lnTo>
                  <a:lnTo>
                    <a:pt x="56" y="136"/>
                  </a:lnTo>
                  <a:lnTo>
                    <a:pt x="58" y="138"/>
                  </a:lnTo>
                  <a:lnTo>
                    <a:pt x="60" y="140"/>
                  </a:lnTo>
                  <a:lnTo>
                    <a:pt x="63" y="142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75" y="142"/>
                  </a:lnTo>
                  <a:lnTo>
                    <a:pt x="77" y="151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100" y="147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98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142"/>
                  </a:lnTo>
                  <a:close/>
                  <a:moveTo>
                    <a:pt x="104" y="111"/>
                  </a:moveTo>
                  <a:lnTo>
                    <a:pt x="100" y="111"/>
                  </a:lnTo>
                  <a:lnTo>
                    <a:pt x="100" y="113"/>
                  </a:lnTo>
                  <a:lnTo>
                    <a:pt x="104" y="113"/>
                  </a:lnTo>
                  <a:lnTo>
                    <a:pt x="106" y="111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4" y="111"/>
                  </a:lnTo>
                  <a:close/>
                  <a:moveTo>
                    <a:pt x="27" y="74"/>
                  </a:moveTo>
                  <a:lnTo>
                    <a:pt x="21" y="78"/>
                  </a:lnTo>
                  <a:lnTo>
                    <a:pt x="21" y="78"/>
                  </a:lnTo>
                  <a:lnTo>
                    <a:pt x="17" y="84"/>
                  </a:lnTo>
                  <a:lnTo>
                    <a:pt x="23" y="91"/>
                  </a:lnTo>
                  <a:lnTo>
                    <a:pt x="23" y="95"/>
                  </a:lnTo>
                  <a:lnTo>
                    <a:pt x="21" y="99"/>
                  </a:lnTo>
                  <a:lnTo>
                    <a:pt x="21" y="103"/>
                  </a:lnTo>
                  <a:lnTo>
                    <a:pt x="23" y="105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5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8" y="113"/>
                  </a:lnTo>
                  <a:lnTo>
                    <a:pt x="40" y="105"/>
                  </a:lnTo>
                  <a:lnTo>
                    <a:pt x="44" y="111"/>
                  </a:lnTo>
                  <a:lnTo>
                    <a:pt x="50" y="113"/>
                  </a:lnTo>
                  <a:lnTo>
                    <a:pt x="46" y="109"/>
                  </a:lnTo>
                  <a:lnTo>
                    <a:pt x="48" y="107"/>
                  </a:lnTo>
                  <a:lnTo>
                    <a:pt x="48" y="101"/>
                  </a:lnTo>
                  <a:lnTo>
                    <a:pt x="46" y="99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2" y="91"/>
                  </a:lnTo>
                  <a:lnTo>
                    <a:pt x="42" y="89"/>
                  </a:lnTo>
                  <a:lnTo>
                    <a:pt x="46" y="89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4" y="93"/>
                  </a:lnTo>
                  <a:lnTo>
                    <a:pt x="52" y="91"/>
                  </a:lnTo>
                  <a:lnTo>
                    <a:pt x="50" y="87"/>
                  </a:lnTo>
                  <a:lnTo>
                    <a:pt x="48" y="87"/>
                  </a:lnTo>
                  <a:lnTo>
                    <a:pt x="46" y="84"/>
                  </a:lnTo>
                  <a:lnTo>
                    <a:pt x="44" y="82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6"/>
                  </a:lnTo>
                  <a:lnTo>
                    <a:pt x="29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7" y="74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29"/>
            <p:cNvSpPr>
              <a:spLocks/>
            </p:cNvSpPr>
            <p:nvPr/>
          </p:nvSpPr>
          <p:spPr bwMode="auto">
            <a:xfrm>
              <a:off x="4195763" y="3367088"/>
              <a:ext cx="131763" cy="215900"/>
            </a:xfrm>
            <a:custGeom>
              <a:avLst/>
              <a:gdLst>
                <a:gd name="T0" fmla="*/ 73 w 83"/>
                <a:gd name="T1" fmla="*/ 87 h 136"/>
                <a:gd name="T2" fmla="*/ 73 w 83"/>
                <a:gd name="T3" fmla="*/ 80 h 136"/>
                <a:gd name="T4" fmla="*/ 71 w 83"/>
                <a:gd name="T5" fmla="*/ 80 h 136"/>
                <a:gd name="T6" fmla="*/ 73 w 83"/>
                <a:gd name="T7" fmla="*/ 74 h 136"/>
                <a:gd name="T8" fmla="*/ 73 w 83"/>
                <a:gd name="T9" fmla="*/ 60 h 136"/>
                <a:gd name="T10" fmla="*/ 73 w 83"/>
                <a:gd name="T11" fmla="*/ 56 h 136"/>
                <a:gd name="T12" fmla="*/ 67 w 83"/>
                <a:gd name="T13" fmla="*/ 54 h 136"/>
                <a:gd name="T14" fmla="*/ 73 w 83"/>
                <a:gd name="T15" fmla="*/ 49 h 136"/>
                <a:gd name="T16" fmla="*/ 69 w 83"/>
                <a:gd name="T17" fmla="*/ 45 h 136"/>
                <a:gd name="T18" fmla="*/ 71 w 83"/>
                <a:gd name="T19" fmla="*/ 35 h 136"/>
                <a:gd name="T20" fmla="*/ 67 w 83"/>
                <a:gd name="T21" fmla="*/ 33 h 136"/>
                <a:gd name="T22" fmla="*/ 67 w 83"/>
                <a:gd name="T23" fmla="*/ 16 h 136"/>
                <a:gd name="T24" fmla="*/ 62 w 83"/>
                <a:gd name="T25" fmla="*/ 6 h 136"/>
                <a:gd name="T26" fmla="*/ 56 w 83"/>
                <a:gd name="T27" fmla="*/ 0 h 136"/>
                <a:gd name="T28" fmla="*/ 11 w 83"/>
                <a:gd name="T29" fmla="*/ 4 h 136"/>
                <a:gd name="T30" fmla="*/ 9 w 83"/>
                <a:gd name="T31" fmla="*/ 8 h 136"/>
                <a:gd name="T32" fmla="*/ 11 w 83"/>
                <a:gd name="T33" fmla="*/ 12 h 136"/>
                <a:gd name="T34" fmla="*/ 11 w 83"/>
                <a:gd name="T35" fmla="*/ 35 h 136"/>
                <a:gd name="T36" fmla="*/ 15 w 83"/>
                <a:gd name="T37" fmla="*/ 41 h 136"/>
                <a:gd name="T38" fmla="*/ 11 w 83"/>
                <a:gd name="T39" fmla="*/ 43 h 136"/>
                <a:gd name="T40" fmla="*/ 13 w 83"/>
                <a:gd name="T41" fmla="*/ 47 h 136"/>
                <a:gd name="T42" fmla="*/ 15 w 83"/>
                <a:gd name="T43" fmla="*/ 54 h 136"/>
                <a:gd name="T44" fmla="*/ 17 w 83"/>
                <a:gd name="T45" fmla="*/ 60 h 136"/>
                <a:gd name="T46" fmla="*/ 11 w 83"/>
                <a:gd name="T47" fmla="*/ 68 h 136"/>
                <a:gd name="T48" fmla="*/ 11 w 83"/>
                <a:gd name="T49" fmla="*/ 76 h 136"/>
                <a:gd name="T50" fmla="*/ 9 w 83"/>
                <a:gd name="T51" fmla="*/ 83 h 136"/>
                <a:gd name="T52" fmla="*/ 2 w 83"/>
                <a:gd name="T53" fmla="*/ 91 h 136"/>
                <a:gd name="T54" fmla="*/ 0 w 83"/>
                <a:gd name="T55" fmla="*/ 99 h 136"/>
                <a:gd name="T56" fmla="*/ 4 w 83"/>
                <a:gd name="T57" fmla="*/ 107 h 136"/>
                <a:gd name="T58" fmla="*/ 7 w 83"/>
                <a:gd name="T59" fmla="*/ 114 h 136"/>
                <a:gd name="T60" fmla="*/ 7 w 83"/>
                <a:gd name="T61" fmla="*/ 116 h 136"/>
                <a:gd name="T62" fmla="*/ 13 w 83"/>
                <a:gd name="T63" fmla="*/ 132 h 136"/>
                <a:gd name="T64" fmla="*/ 21 w 83"/>
                <a:gd name="T65" fmla="*/ 134 h 136"/>
                <a:gd name="T66" fmla="*/ 23 w 83"/>
                <a:gd name="T67" fmla="*/ 136 h 136"/>
                <a:gd name="T68" fmla="*/ 27 w 83"/>
                <a:gd name="T69" fmla="*/ 136 h 136"/>
                <a:gd name="T70" fmla="*/ 33 w 83"/>
                <a:gd name="T71" fmla="*/ 130 h 136"/>
                <a:gd name="T72" fmla="*/ 40 w 83"/>
                <a:gd name="T73" fmla="*/ 128 h 136"/>
                <a:gd name="T74" fmla="*/ 48 w 83"/>
                <a:gd name="T75" fmla="*/ 126 h 136"/>
                <a:gd name="T76" fmla="*/ 56 w 83"/>
                <a:gd name="T77" fmla="*/ 120 h 136"/>
                <a:gd name="T78" fmla="*/ 60 w 83"/>
                <a:gd name="T79" fmla="*/ 118 h 136"/>
                <a:gd name="T80" fmla="*/ 67 w 83"/>
                <a:gd name="T81" fmla="*/ 114 h 136"/>
                <a:gd name="T82" fmla="*/ 71 w 83"/>
                <a:gd name="T83" fmla="*/ 116 h 136"/>
                <a:gd name="T84" fmla="*/ 79 w 83"/>
                <a:gd name="T85" fmla="*/ 114 h 136"/>
                <a:gd name="T86" fmla="*/ 75 w 83"/>
                <a:gd name="T87" fmla="*/ 101 h 136"/>
                <a:gd name="T88" fmla="*/ 73 w 83"/>
                <a:gd name="T89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" h="136">
                  <a:moveTo>
                    <a:pt x="73" y="91"/>
                  </a:moveTo>
                  <a:lnTo>
                    <a:pt x="73" y="87"/>
                  </a:lnTo>
                  <a:lnTo>
                    <a:pt x="73" y="85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74"/>
                  </a:lnTo>
                  <a:lnTo>
                    <a:pt x="73" y="74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8"/>
                  </a:lnTo>
                  <a:lnTo>
                    <a:pt x="73" y="56"/>
                  </a:lnTo>
                  <a:lnTo>
                    <a:pt x="69" y="54"/>
                  </a:lnTo>
                  <a:lnTo>
                    <a:pt x="67" y="54"/>
                  </a:lnTo>
                  <a:lnTo>
                    <a:pt x="71" y="49"/>
                  </a:lnTo>
                  <a:lnTo>
                    <a:pt x="73" y="49"/>
                  </a:lnTo>
                  <a:lnTo>
                    <a:pt x="73" y="47"/>
                  </a:lnTo>
                  <a:lnTo>
                    <a:pt x="69" y="45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9" y="33"/>
                  </a:lnTo>
                  <a:lnTo>
                    <a:pt x="67" y="33"/>
                  </a:lnTo>
                  <a:lnTo>
                    <a:pt x="65" y="37"/>
                  </a:lnTo>
                  <a:lnTo>
                    <a:pt x="67" y="16"/>
                  </a:lnTo>
                  <a:lnTo>
                    <a:pt x="58" y="10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5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20"/>
                  </a:lnTo>
                  <a:lnTo>
                    <a:pt x="11" y="35"/>
                  </a:lnTo>
                  <a:lnTo>
                    <a:pt x="13" y="33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15" y="51"/>
                  </a:lnTo>
                  <a:lnTo>
                    <a:pt x="15" y="54"/>
                  </a:lnTo>
                  <a:lnTo>
                    <a:pt x="17" y="58"/>
                  </a:lnTo>
                  <a:lnTo>
                    <a:pt x="17" y="60"/>
                  </a:lnTo>
                  <a:lnTo>
                    <a:pt x="13" y="66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76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4" y="87"/>
                  </a:lnTo>
                  <a:lnTo>
                    <a:pt x="2" y="91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4" y="107"/>
                  </a:lnTo>
                  <a:lnTo>
                    <a:pt x="4" y="109"/>
                  </a:lnTo>
                  <a:lnTo>
                    <a:pt x="7" y="114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13" y="118"/>
                  </a:lnTo>
                  <a:lnTo>
                    <a:pt x="13" y="132"/>
                  </a:lnTo>
                  <a:lnTo>
                    <a:pt x="19" y="132"/>
                  </a:lnTo>
                  <a:lnTo>
                    <a:pt x="21" y="134"/>
                  </a:lnTo>
                  <a:lnTo>
                    <a:pt x="21" y="136"/>
                  </a:lnTo>
                  <a:lnTo>
                    <a:pt x="23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9" y="134"/>
                  </a:lnTo>
                  <a:lnTo>
                    <a:pt x="33" y="130"/>
                  </a:lnTo>
                  <a:lnTo>
                    <a:pt x="36" y="128"/>
                  </a:lnTo>
                  <a:lnTo>
                    <a:pt x="40" y="128"/>
                  </a:lnTo>
                  <a:lnTo>
                    <a:pt x="46" y="128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6" y="120"/>
                  </a:lnTo>
                  <a:lnTo>
                    <a:pt x="58" y="120"/>
                  </a:lnTo>
                  <a:lnTo>
                    <a:pt x="60" y="118"/>
                  </a:lnTo>
                  <a:lnTo>
                    <a:pt x="62" y="118"/>
                  </a:lnTo>
                  <a:lnTo>
                    <a:pt x="67" y="114"/>
                  </a:lnTo>
                  <a:lnTo>
                    <a:pt x="69" y="114"/>
                  </a:lnTo>
                  <a:lnTo>
                    <a:pt x="71" y="116"/>
                  </a:lnTo>
                  <a:lnTo>
                    <a:pt x="75" y="116"/>
                  </a:lnTo>
                  <a:lnTo>
                    <a:pt x="79" y="114"/>
                  </a:lnTo>
                  <a:lnTo>
                    <a:pt x="83" y="107"/>
                  </a:lnTo>
                  <a:lnTo>
                    <a:pt x="75" y="101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3" y="9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30"/>
            <p:cNvSpPr>
              <a:spLocks/>
            </p:cNvSpPr>
            <p:nvPr/>
          </p:nvSpPr>
          <p:spPr bwMode="auto">
            <a:xfrm>
              <a:off x="4195763" y="3367088"/>
              <a:ext cx="131763" cy="215900"/>
            </a:xfrm>
            <a:custGeom>
              <a:avLst/>
              <a:gdLst>
                <a:gd name="T0" fmla="*/ 73 w 83"/>
                <a:gd name="T1" fmla="*/ 87 h 136"/>
                <a:gd name="T2" fmla="*/ 73 w 83"/>
                <a:gd name="T3" fmla="*/ 80 h 136"/>
                <a:gd name="T4" fmla="*/ 71 w 83"/>
                <a:gd name="T5" fmla="*/ 80 h 136"/>
                <a:gd name="T6" fmla="*/ 73 w 83"/>
                <a:gd name="T7" fmla="*/ 74 h 136"/>
                <a:gd name="T8" fmla="*/ 73 w 83"/>
                <a:gd name="T9" fmla="*/ 60 h 136"/>
                <a:gd name="T10" fmla="*/ 73 w 83"/>
                <a:gd name="T11" fmla="*/ 56 h 136"/>
                <a:gd name="T12" fmla="*/ 67 w 83"/>
                <a:gd name="T13" fmla="*/ 54 h 136"/>
                <a:gd name="T14" fmla="*/ 73 w 83"/>
                <a:gd name="T15" fmla="*/ 49 h 136"/>
                <a:gd name="T16" fmla="*/ 69 w 83"/>
                <a:gd name="T17" fmla="*/ 45 h 136"/>
                <a:gd name="T18" fmla="*/ 71 w 83"/>
                <a:gd name="T19" fmla="*/ 35 h 136"/>
                <a:gd name="T20" fmla="*/ 67 w 83"/>
                <a:gd name="T21" fmla="*/ 33 h 136"/>
                <a:gd name="T22" fmla="*/ 67 w 83"/>
                <a:gd name="T23" fmla="*/ 16 h 136"/>
                <a:gd name="T24" fmla="*/ 62 w 83"/>
                <a:gd name="T25" fmla="*/ 6 h 136"/>
                <a:gd name="T26" fmla="*/ 56 w 83"/>
                <a:gd name="T27" fmla="*/ 0 h 136"/>
                <a:gd name="T28" fmla="*/ 11 w 83"/>
                <a:gd name="T29" fmla="*/ 4 h 136"/>
                <a:gd name="T30" fmla="*/ 9 w 83"/>
                <a:gd name="T31" fmla="*/ 8 h 136"/>
                <a:gd name="T32" fmla="*/ 11 w 83"/>
                <a:gd name="T33" fmla="*/ 12 h 136"/>
                <a:gd name="T34" fmla="*/ 11 w 83"/>
                <a:gd name="T35" fmla="*/ 35 h 136"/>
                <a:gd name="T36" fmla="*/ 15 w 83"/>
                <a:gd name="T37" fmla="*/ 41 h 136"/>
                <a:gd name="T38" fmla="*/ 11 w 83"/>
                <a:gd name="T39" fmla="*/ 43 h 136"/>
                <a:gd name="T40" fmla="*/ 13 w 83"/>
                <a:gd name="T41" fmla="*/ 47 h 136"/>
                <a:gd name="T42" fmla="*/ 15 w 83"/>
                <a:gd name="T43" fmla="*/ 54 h 136"/>
                <a:gd name="T44" fmla="*/ 17 w 83"/>
                <a:gd name="T45" fmla="*/ 60 h 136"/>
                <a:gd name="T46" fmla="*/ 11 w 83"/>
                <a:gd name="T47" fmla="*/ 68 h 136"/>
                <a:gd name="T48" fmla="*/ 11 w 83"/>
                <a:gd name="T49" fmla="*/ 76 h 136"/>
                <a:gd name="T50" fmla="*/ 9 w 83"/>
                <a:gd name="T51" fmla="*/ 83 h 136"/>
                <a:gd name="T52" fmla="*/ 2 w 83"/>
                <a:gd name="T53" fmla="*/ 91 h 136"/>
                <a:gd name="T54" fmla="*/ 0 w 83"/>
                <a:gd name="T55" fmla="*/ 99 h 136"/>
                <a:gd name="T56" fmla="*/ 4 w 83"/>
                <a:gd name="T57" fmla="*/ 107 h 136"/>
                <a:gd name="T58" fmla="*/ 7 w 83"/>
                <a:gd name="T59" fmla="*/ 114 h 136"/>
                <a:gd name="T60" fmla="*/ 7 w 83"/>
                <a:gd name="T61" fmla="*/ 116 h 136"/>
                <a:gd name="T62" fmla="*/ 13 w 83"/>
                <a:gd name="T63" fmla="*/ 132 h 136"/>
                <a:gd name="T64" fmla="*/ 21 w 83"/>
                <a:gd name="T65" fmla="*/ 134 h 136"/>
                <a:gd name="T66" fmla="*/ 23 w 83"/>
                <a:gd name="T67" fmla="*/ 136 h 136"/>
                <a:gd name="T68" fmla="*/ 27 w 83"/>
                <a:gd name="T69" fmla="*/ 136 h 136"/>
                <a:gd name="T70" fmla="*/ 33 w 83"/>
                <a:gd name="T71" fmla="*/ 130 h 136"/>
                <a:gd name="T72" fmla="*/ 40 w 83"/>
                <a:gd name="T73" fmla="*/ 128 h 136"/>
                <a:gd name="T74" fmla="*/ 48 w 83"/>
                <a:gd name="T75" fmla="*/ 126 h 136"/>
                <a:gd name="T76" fmla="*/ 56 w 83"/>
                <a:gd name="T77" fmla="*/ 120 h 136"/>
                <a:gd name="T78" fmla="*/ 60 w 83"/>
                <a:gd name="T79" fmla="*/ 118 h 136"/>
                <a:gd name="T80" fmla="*/ 67 w 83"/>
                <a:gd name="T81" fmla="*/ 114 h 136"/>
                <a:gd name="T82" fmla="*/ 71 w 83"/>
                <a:gd name="T83" fmla="*/ 116 h 136"/>
                <a:gd name="T84" fmla="*/ 79 w 83"/>
                <a:gd name="T85" fmla="*/ 114 h 136"/>
                <a:gd name="T86" fmla="*/ 75 w 83"/>
                <a:gd name="T87" fmla="*/ 101 h 136"/>
                <a:gd name="T88" fmla="*/ 73 w 83"/>
                <a:gd name="T89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" h="136">
                  <a:moveTo>
                    <a:pt x="73" y="91"/>
                  </a:moveTo>
                  <a:lnTo>
                    <a:pt x="73" y="87"/>
                  </a:lnTo>
                  <a:lnTo>
                    <a:pt x="73" y="85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74"/>
                  </a:lnTo>
                  <a:lnTo>
                    <a:pt x="73" y="74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8"/>
                  </a:lnTo>
                  <a:lnTo>
                    <a:pt x="73" y="56"/>
                  </a:lnTo>
                  <a:lnTo>
                    <a:pt x="69" y="54"/>
                  </a:lnTo>
                  <a:lnTo>
                    <a:pt x="67" y="54"/>
                  </a:lnTo>
                  <a:lnTo>
                    <a:pt x="71" y="49"/>
                  </a:lnTo>
                  <a:lnTo>
                    <a:pt x="73" y="49"/>
                  </a:lnTo>
                  <a:lnTo>
                    <a:pt x="73" y="47"/>
                  </a:lnTo>
                  <a:lnTo>
                    <a:pt x="69" y="45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9" y="33"/>
                  </a:lnTo>
                  <a:lnTo>
                    <a:pt x="67" y="33"/>
                  </a:lnTo>
                  <a:lnTo>
                    <a:pt x="65" y="37"/>
                  </a:lnTo>
                  <a:lnTo>
                    <a:pt x="67" y="16"/>
                  </a:lnTo>
                  <a:lnTo>
                    <a:pt x="58" y="10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5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20"/>
                  </a:lnTo>
                  <a:lnTo>
                    <a:pt x="11" y="35"/>
                  </a:lnTo>
                  <a:lnTo>
                    <a:pt x="13" y="33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15" y="51"/>
                  </a:lnTo>
                  <a:lnTo>
                    <a:pt x="15" y="54"/>
                  </a:lnTo>
                  <a:lnTo>
                    <a:pt x="17" y="58"/>
                  </a:lnTo>
                  <a:lnTo>
                    <a:pt x="17" y="60"/>
                  </a:lnTo>
                  <a:lnTo>
                    <a:pt x="13" y="66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76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4" y="87"/>
                  </a:lnTo>
                  <a:lnTo>
                    <a:pt x="2" y="91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4" y="107"/>
                  </a:lnTo>
                  <a:lnTo>
                    <a:pt x="4" y="109"/>
                  </a:lnTo>
                  <a:lnTo>
                    <a:pt x="7" y="114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13" y="118"/>
                  </a:lnTo>
                  <a:lnTo>
                    <a:pt x="13" y="132"/>
                  </a:lnTo>
                  <a:lnTo>
                    <a:pt x="19" y="132"/>
                  </a:lnTo>
                  <a:lnTo>
                    <a:pt x="21" y="134"/>
                  </a:lnTo>
                  <a:lnTo>
                    <a:pt x="21" y="136"/>
                  </a:lnTo>
                  <a:lnTo>
                    <a:pt x="23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9" y="134"/>
                  </a:lnTo>
                  <a:lnTo>
                    <a:pt x="33" y="130"/>
                  </a:lnTo>
                  <a:lnTo>
                    <a:pt x="36" y="128"/>
                  </a:lnTo>
                  <a:lnTo>
                    <a:pt x="40" y="128"/>
                  </a:lnTo>
                  <a:lnTo>
                    <a:pt x="46" y="128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6" y="120"/>
                  </a:lnTo>
                  <a:lnTo>
                    <a:pt x="58" y="120"/>
                  </a:lnTo>
                  <a:lnTo>
                    <a:pt x="60" y="118"/>
                  </a:lnTo>
                  <a:lnTo>
                    <a:pt x="62" y="118"/>
                  </a:lnTo>
                  <a:lnTo>
                    <a:pt x="67" y="114"/>
                  </a:lnTo>
                  <a:lnTo>
                    <a:pt x="69" y="114"/>
                  </a:lnTo>
                  <a:lnTo>
                    <a:pt x="71" y="116"/>
                  </a:lnTo>
                  <a:lnTo>
                    <a:pt x="75" y="116"/>
                  </a:lnTo>
                  <a:lnTo>
                    <a:pt x="79" y="114"/>
                  </a:lnTo>
                  <a:lnTo>
                    <a:pt x="83" y="107"/>
                  </a:lnTo>
                  <a:lnTo>
                    <a:pt x="75" y="101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3" y="91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31"/>
            <p:cNvSpPr>
              <a:spLocks/>
            </p:cNvSpPr>
            <p:nvPr/>
          </p:nvSpPr>
          <p:spPr bwMode="auto">
            <a:xfrm>
              <a:off x="4471988" y="1851025"/>
              <a:ext cx="223838" cy="255588"/>
            </a:xfrm>
            <a:custGeom>
              <a:avLst/>
              <a:gdLst>
                <a:gd name="T0" fmla="*/ 9 w 141"/>
                <a:gd name="T1" fmla="*/ 122 h 161"/>
                <a:gd name="T2" fmla="*/ 21 w 141"/>
                <a:gd name="T3" fmla="*/ 122 h 161"/>
                <a:gd name="T4" fmla="*/ 33 w 141"/>
                <a:gd name="T5" fmla="*/ 124 h 161"/>
                <a:gd name="T6" fmla="*/ 27 w 141"/>
                <a:gd name="T7" fmla="*/ 139 h 161"/>
                <a:gd name="T8" fmla="*/ 33 w 141"/>
                <a:gd name="T9" fmla="*/ 155 h 161"/>
                <a:gd name="T10" fmla="*/ 38 w 141"/>
                <a:gd name="T11" fmla="*/ 151 h 161"/>
                <a:gd name="T12" fmla="*/ 44 w 141"/>
                <a:gd name="T13" fmla="*/ 153 h 161"/>
                <a:gd name="T14" fmla="*/ 62 w 141"/>
                <a:gd name="T15" fmla="*/ 157 h 161"/>
                <a:gd name="T16" fmla="*/ 69 w 141"/>
                <a:gd name="T17" fmla="*/ 159 h 161"/>
                <a:gd name="T18" fmla="*/ 81 w 141"/>
                <a:gd name="T19" fmla="*/ 161 h 161"/>
                <a:gd name="T20" fmla="*/ 98 w 141"/>
                <a:gd name="T21" fmla="*/ 153 h 161"/>
                <a:gd name="T22" fmla="*/ 108 w 141"/>
                <a:gd name="T23" fmla="*/ 159 h 161"/>
                <a:gd name="T24" fmla="*/ 108 w 141"/>
                <a:gd name="T25" fmla="*/ 145 h 161"/>
                <a:gd name="T26" fmla="*/ 114 w 141"/>
                <a:gd name="T27" fmla="*/ 143 h 161"/>
                <a:gd name="T28" fmla="*/ 118 w 141"/>
                <a:gd name="T29" fmla="*/ 134 h 161"/>
                <a:gd name="T30" fmla="*/ 118 w 141"/>
                <a:gd name="T31" fmla="*/ 124 h 161"/>
                <a:gd name="T32" fmla="*/ 110 w 141"/>
                <a:gd name="T33" fmla="*/ 118 h 161"/>
                <a:gd name="T34" fmla="*/ 104 w 141"/>
                <a:gd name="T35" fmla="*/ 114 h 161"/>
                <a:gd name="T36" fmla="*/ 100 w 141"/>
                <a:gd name="T37" fmla="*/ 105 h 161"/>
                <a:gd name="T38" fmla="*/ 96 w 141"/>
                <a:gd name="T39" fmla="*/ 99 h 161"/>
                <a:gd name="T40" fmla="*/ 100 w 141"/>
                <a:gd name="T41" fmla="*/ 97 h 161"/>
                <a:gd name="T42" fmla="*/ 104 w 141"/>
                <a:gd name="T43" fmla="*/ 93 h 161"/>
                <a:gd name="T44" fmla="*/ 116 w 141"/>
                <a:gd name="T45" fmla="*/ 89 h 161"/>
                <a:gd name="T46" fmla="*/ 127 w 141"/>
                <a:gd name="T47" fmla="*/ 87 h 161"/>
                <a:gd name="T48" fmla="*/ 131 w 141"/>
                <a:gd name="T49" fmla="*/ 81 h 161"/>
                <a:gd name="T50" fmla="*/ 139 w 141"/>
                <a:gd name="T51" fmla="*/ 81 h 161"/>
                <a:gd name="T52" fmla="*/ 139 w 141"/>
                <a:gd name="T53" fmla="*/ 74 h 161"/>
                <a:gd name="T54" fmla="*/ 135 w 141"/>
                <a:gd name="T55" fmla="*/ 68 h 161"/>
                <a:gd name="T56" fmla="*/ 131 w 141"/>
                <a:gd name="T57" fmla="*/ 64 h 161"/>
                <a:gd name="T58" fmla="*/ 133 w 141"/>
                <a:gd name="T59" fmla="*/ 58 h 161"/>
                <a:gd name="T60" fmla="*/ 131 w 141"/>
                <a:gd name="T61" fmla="*/ 52 h 161"/>
                <a:gd name="T62" fmla="*/ 129 w 141"/>
                <a:gd name="T63" fmla="*/ 45 h 161"/>
                <a:gd name="T64" fmla="*/ 127 w 141"/>
                <a:gd name="T65" fmla="*/ 41 h 161"/>
                <a:gd name="T66" fmla="*/ 127 w 141"/>
                <a:gd name="T67" fmla="*/ 31 h 161"/>
                <a:gd name="T68" fmla="*/ 120 w 141"/>
                <a:gd name="T69" fmla="*/ 21 h 161"/>
                <a:gd name="T70" fmla="*/ 112 w 141"/>
                <a:gd name="T71" fmla="*/ 14 h 161"/>
                <a:gd name="T72" fmla="*/ 104 w 141"/>
                <a:gd name="T73" fmla="*/ 10 h 161"/>
                <a:gd name="T74" fmla="*/ 85 w 141"/>
                <a:gd name="T75" fmla="*/ 18 h 161"/>
                <a:gd name="T76" fmla="*/ 77 w 141"/>
                <a:gd name="T77" fmla="*/ 10 h 161"/>
                <a:gd name="T78" fmla="*/ 60 w 141"/>
                <a:gd name="T79" fmla="*/ 8 h 161"/>
                <a:gd name="T80" fmla="*/ 58 w 141"/>
                <a:gd name="T81" fmla="*/ 2 h 161"/>
                <a:gd name="T82" fmla="*/ 42 w 141"/>
                <a:gd name="T83" fmla="*/ 0 h 161"/>
                <a:gd name="T84" fmla="*/ 54 w 141"/>
                <a:gd name="T85" fmla="*/ 25 h 161"/>
                <a:gd name="T86" fmla="*/ 33 w 141"/>
                <a:gd name="T87" fmla="*/ 29 h 161"/>
                <a:gd name="T88" fmla="*/ 23 w 141"/>
                <a:gd name="T89" fmla="*/ 33 h 161"/>
                <a:gd name="T90" fmla="*/ 19 w 141"/>
                <a:gd name="T91" fmla="*/ 41 h 161"/>
                <a:gd name="T92" fmla="*/ 13 w 141"/>
                <a:gd name="T93" fmla="*/ 50 h 161"/>
                <a:gd name="T94" fmla="*/ 15 w 141"/>
                <a:gd name="T95" fmla="*/ 52 h 161"/>
                <a:gd name="T96" fmla="*/ 15 w 141"/>
                <a:gd name="T97" fmla="*/ 58 h 161"/>
                <a:gd name="T98" fmla="*/ 11 w 141"/>
                <a:gd name="T99" fmla="*/ 66 h 161"/>
                <a:gd name="T100" fmla="*/ 2 w 141"/>
                <a:gd name="T101" fmla="*/ 70 h 161"/>
                <a:gd name="T102" fmla="*/ 2 w 141"/>
                <a:gd name="T103" fmla="*/ 76 h 161"/>
                <a:gd name="T104" fmla="*/ 0 w 141"/>
                <a:gd name="T105" fmla="*/ 85 h 161"/>
                <a:gd name="T106" fmla="*/ 7 w 141"/>
                <a:gd name="T107" fmla="*/ 97 h 161"/>
                <a:gd name="T108" fmla="*/ 2 w 141"/>
                <a:gd name="T109" fmla="*/ 105 h 161"/>
                <a:gd name="T110" fmla="*/ 9 w 141"/>
                <a:gd name="T111" fmla="*/ 1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1" h="161">
                  <a:moveTo>
                    <a:pt x="7" y="114"/>
                  </a:moveTo>
                  <a:lnTo>
                    <a:pt x="7" y="114"/>
                  </a:lnTo>
                  <a:lnTo>
                    <a:pt x="9" y="114"/>
                  </a:lnTo>
                  <a:lnTo>
                    <a:pt x="9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9" y="122"/>
                  </a:lnTo>
                  <a:lnTo>
                    <a:pt x="21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9" y="122"/>
                  </a:lnTo>
                  <a:lnTo>
                    <a:pt x="33" y="124"/>
                  </a:lnTo>
                  <a:lnTo>
                    <a:pt x="33" y="128"/>
                  </a:lnTo>
                  <a:lnTo>
                    <a:pt x="29" y="132"/>
                  </a:lnTo>
                  <a:lnTo>
                    <a:pt x="29" y="137"/>
                  </a:lnTo>
                  <a:lnTo>
                    <a:pt x="27" y="139"/>
                  </a:lnTo>
                  <a:lnTo>
                    <a:pt x="25" y="141"/>
                  </a:lnTo>
                  <a:lnTo>
                    <a:pt x="23" y="145"/>
                  </a:lnTo>
                  <a:lnTo>
                    <a:pt x="23" y="155"/>
                  </a:lnTo>
                  <a:lnTo>
                    <a:pt x="33" y="155"/>
                  </a:lnTo>
                  <a:lnTo>
                    <a:pt x="38" y="153"/>
                  </a:lnTo>
                  <a:lnTo>
                    <a:pt x="40" y="155"/>
                  </a:lnTo>
                  <a:lnTo>
                    <a:pt x="38" y="153"/>
                  </a:lnTo>
                  <a:lnTo>
                    <a:pt x="38" y="151"/>
                  </a:lnTo>
                  <a:lnTo>
                    <a:pt x="40" y="149"/>
                  </a:lnTo>
                  <a:lnTo>
                    <a:pt x="40" y="149"/>
                  </a:lnTo>
                  <a:lnTo>
                    <a:pt x="44" y="151"/>
                  </a:lnTo>
                  <a:lnTo>
                    <a:pt x="44" y="153"/>
                  </a:lnTo>
                  <a:lnTo>
                    <a:pt x="48" y="153"/>
                  </a:lnTo>
                  <a:lnTo>
                    <a:pt x="52" y="153"/>
                  </a:lnTo>
                  <a:lnTo>
                    <a:pt x="54" y="157"/>
                  </a:lnTo>
                  <a:lnTo>
                    <a:pt x="62" y="157"/>
                  </a:lnTo>
                  <a:lnTo>
                    <a:pt x="65" y="159"/>
                  </a:lnTo>
                  <a:lnTo>
                    <a:pt x="65" y="161"/>
                  </a:lnTo>
                  <a:lnTo>
                    <a:pt x="67" y="161"/>
                  </a:lnTo>
                  <a:lnTo>
                    <a:pt x="69" y="159"/>
                  </a:lnTo>
                  <a:lnTo>
                    <a:pt x="69" y="155"/>
                  </a:lnTo>
                  <a:lnTo>
                    <a:pt x="73" y="155"/>
                  </a:lnTo>
                  <a:lnTo>
                    <a:pt x="77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7" y="155"/>
                  </a:lnTo>
                  <a:lnTo>
                    <a:pt x="94" y="155"/>
                  </a:lnTo>
                  <a:lnTo>
                    <a:pt x="98" y="153"/>
                  </a:lnTo>
                  <a:lnTo>
                    <a:pt x="100" y="153"/>
                  </a:lnTo>
                  <a:lnTo>
                    <a:pt x="104" y="155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47"/>
                  </a:lnTo>
                  <a:lnTo>
                    <a:pt x="106" y="147"/>
                  </a:lnTo>
                  <a:lnTo>
                    <a:pt x="106" y="145"/>
                  </a:lnTo>
                  <a:lnTo>
                    <a:pt x="108" y="145"/>
                  </a:lnTo>
                  <a:lnTo>
                    <a:pt x="108" y="143"/>
                  </a:lnTo>
                  <a:lnTo>
                    <a:pt x="108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6" y="143"/>
                  </a:lnTo>
                  <a:lnTo>
                    <a:pt x="116" y="137"/>
                  </a:lnTo>
                  <a:lnTo>
                    <a:pt x="114" y="134"/>
                  </a:lnTo>
                  <a:lnTo>
                    <a:pt x="118" y="134"/>
                  </a:lnTo>
                  <a:lnTo>
                    <a:pt x="120" y="130"/>
                  </a:lnTo>
                  <a:lnTo>
                    <a:pt x="120" y="126"/>
                  </a:lnTo>
                  <a:lnTo>
                    <a:pt x="118" y="126"/>
                  </a:lnTo>
                  <a:lnTo>
                    <a:pt x="118" y="124"/>
                  </a:lnTo>
                  <a:lnTo>
                    <a:pt x="114" y="124"/>
                  </a:lnTo>
                  <a:lnTo>
                    <a:pt x="114" y="122"/>
                  </a:lnTo>
                  <a:lnTo>
                    <a:pt x="112" y="122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4" y="116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2" y="112"/>
                  </a:lnTo>
                  <a:lnTo>
                    <a:pt x="98" y="108"/>
                  </a:lnTo>
                  <a:lnTo>
                    <a:pt x="98" y="105"/>
                  </a:lnTo>
                  <a:lnTo>
                    <a:pt x="100" y="105"/>
                  </a:lnTo>
                  <a:lnTo>
                    <a:pt x="102" y="105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100" y="97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104" y="95"/>
                  </a:lnTo>
                  <a:lnTo>
                    <a:pt x="104" y="93"/>
                  </a:lnTo>
                  <a:lnTo>
                    <a:pt x="106" y="93"/>
                  </a:lnTo>
                  <a:lnTo>
                    <a:pt x="108" y="95"/>
                  </a:lnTo>
                  <a:lnTo>
                    <a:pt x="112" y="91"/>
                  </a:lnTo>
                  <a:lnTo>
                    <a:pt x="116" y="89"/>
                  </a:lnTo>
                  <a:lnTo>
                    <a:pt x="116" y="89"/>
                  </a:lnTo>
                  <a:lnTo>
                    <a:pt x="123" y="89"/>
                  </a:lnTo>
                  <a:lnTo>
                    <a:pt x="123" y="87"/>
                  </a:lnTo>
                  <a:lnTo>
                    <a:pt x="127" y="87"/>
                  </a:lnTo>
                  <a:lnTo>
                    <a:pt x="127" y="85"/>
                  </a:lnTo>
                  <a:lnTo>
                    <a:pt x="129" y="83"/>
                  </a:lnTo>
                  <a:lnTo>
                    <a:pt x="131" y="83"/>
                  </a:lnTo>
                  <a:lnTo>
                    <a:pt x="131" y="81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9" y="81"/>
                  </a:lnTo>
                  <a:lnTo>
                    <a:pt x="139" y="81"/>
                  </a:lnTo>
                  <a:lnTo>
                    <a:pt x="141" y="79"/>
                  </a:lnTo>
                  <a:lnTo>
                    <a:pt x="141" y="76"/>
                  </a:lnTo>
                  <a:lnTo>
                    <a:pt x="137" y="76"/>
                  </a:lnTo>
                  <a:lnTo>
                    <a:pt x="139" y="74"/>
                  </a:lnTo>
                  <a:lnTo>
                    <a:pt x="139" y="72"/>
                  </a:lnTo>
                  <a:lnTo>
                    <a:pt x="137" y="72"/>
                  </a:lnTo>
                  <a:lnTo>
                    <a:pt x="135" y="74"/>
                  </a:lnTo>
                  <a:lnTo>
                    <a:pt x="135" y="68"/>
                  </a:lnTo>
                  <a:lnTo>
                    <a:pt x="135" y="66"/>
                  </a:lnTo>
                  <a:lnTo>
                    <a:pt x="133" y="66"/>
                  </a:lnTo>
                  <a:lnTo>
                    <a:pt x="131" y="66"/>
                  </a:lnTo>
                  <a:lnTo>
                    <a:pt x="131" y="64"/>
                  </a:lnTo>
                  <a:lnTo>
                    <a:pt x="135" y="62"/>
                  </a:lnTo>
                  <a:lnTo>
                    <a:pt x="135" y="60"/>
                  </a:lnTo>
                  <a:lnTo>
                    <a:pt x="135" y="58"/>
                  </a:lnTo>
                  <a:lnTo>
                    <a:pt x="133" y="58"/>
                  </a:lnTo>
                  <a:lnTo>
                    <a:pt x="135" y="58"/>
                  </a:lnTo>
                  <a:lnTo>
                    <a:pt x="135" y="56"/>
                  </a:lnTo>
                  <a:lnTo>
                    <a:pt x="131" y="56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3" y="47"/>
                  </a:lnTo>
                  <a:lnTo>
                    <a:pt x="131" y="47"/>
                  </a:lnTo>
                  <a:lnTo>
                    <a:pt x="129" y="45"/>
                  </a:lnTo>
                  <a:lnTo>
                    <a:pt x="127" y="45"/>
                  </a:lnTo>
                  <a:lnTo>
                    <a:pt x="125" y="43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31" y="37"/>
                  </a:lnTo>
                  <a:lnTo>
                    <a:pt x="131" y="33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0" y="23"/>
                  </a:lnTo>
                  <a:lnTo>
                    <a:pt x="120" y="21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4" y="16"/>
                  </a:lnTo>
                  <a:lnTo>
                    <a:pt x="112" y="14"/>
                  </a:lnTo>
                  <a:lnTo>
                    <a:pt x="110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4" y="10"/>
                  </a:lnTo>
                  <a:lnTo>
                    <a:pt x="98" y="10"/>
                  </a:lnTo>
                  <a:lnTo>
                    <a:pt x="96" y="14"/>
                  </a:lnTo>
                  <a:lnTo>
                    <a:pt x="85" y="14"/>
                  </a:lnTo>
                  <a:lnTo>
                    <a:pt x="85" y="18"/>
                  </a:lnTo>
                  <a:lnTo>
                    <a:pt x="75" y="18"/>
                  </a:lnTo>
                  <a:lnTo>
                    <a:pt x="75" y="16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3" y="10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50" y="18"/>
                  </a:lnTo>
                  <a:lnTo>
                    <a:pt x="54" y="25"/>
                  </a:lnTo>
                  <a:lnTo>
                    <a:pt x="46" y="21"/>
                  </a:lnTo>
                  <a:lnTo>
                    <a:pt x="40" y="23"/>
                  </a:lnTo>
                  <a:lnTo>
                    <a:pt x="40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1" y="27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1" y="35"/>
                  </a:lnTo>
                  <a:lnTo>
                    <a:pt x="23" y="39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4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2" y="76"/>
                  </a:lnTo>
                  <a:lnTo>
                    <a:pt x="0" y="79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7" y="91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2" y="99"/>
                  </a:lnTo>
                  <a:lnTo>
                    <a:pt x="2" y="105"/>
                  </a:lnTo>
                  <a:lnTo>
                    <a:pt x="4" y="105"/>
                  </a:lnTo>
                  <a:lnTo>
                    <a:pt x="7" y="105"/>
                  </a:lnTo>
                  <a:lnTo>
                    <a:pt x="9" y="108"/>
                  </a:lnTo>
                  <a:lnTo>
                    <a:pt x="9" y="112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32"/>
            <p:cNvSpPr>
              <a:spLocks/>
            </p:cNvSpPr>
            <p:nvPr/>
          </p:nvSpPr>
          <p:spPr bwMode="auto">
            <a:xfrm>
              <a:off x="4471988" y="1851025"/>
              <a:ext cx="223838" cy="255588"/>
            </a:xfrm>
            <a:custGeom>
              <a:avLst/>
              <a:gdLst>
                <a:gd name="T0" fmla="*/ 9 w 141"/>
                <a:gd name="T1" fmla="*/ 122 h 161"/>
                <a:gd name="T2" fmla="*/ 21 w 141"/>
                <a:gd name="T3" fmla="*/ 122 h 161"/>
                <a:gd name="T4" fmla="*/ 33 w 141"/>
                <a:gd name="T5" fmla="*/ 124 h 161"/>
                <a:gd name="T6" fmla="*/ 27 w 141"/>
                <a:gd name="T7" fmla="*/ 139 h 161"/>
                <a:gd name="T8" fmla="*/ 33 w 141"/>
                <a:gd name="T9" fmla="*/ 155 h 161"/>
                <a:gd name="T10" fmla="*/ 38 w 141"/>
                <a:gd name="T11" fmla="*/ 151 h 161"/>
                <a:gd name="T12" fmla="*/ 44 w 141"/>
                <a:gd name="T13" fmla="*/ 153 h 161"/>
                <a:gd name="T14" fmla="*/ 62 w 141"/>
                <a:gd name="T15" fmla="*/ 157 h 161"/>
                <a:gd name="T16" fmla="*/ 69 w 141"/>
                <a:gd name="T17" fmla="*/ 159 h 161"/>
                <a:gd name="T18" fmla="*/ 81 w 141"/>
                <a:gd name="T19" fmla="*/ 161 h 161"/>
                <a:gd name="T20" fmla="*/ 98 w 141"/>
                <a:gd name="T21" fmla="*/ 153 h 161"/>
                <a:gd name="T22" fmla="*/ 108 w 141"/>
                <a:gd name="T23" fmla="*/ 159 h 161"/>
                <a:gd name="T24" fmla="*/ 108 w 141"/>
                <a:gd name="T25" fmla="*/ 145 h 161"/>
                <a:gd name="T26" fmla="*/ 114 w 141"/>
                <a:gd name="T27" fmla="*/ 143 h 161"/>
                <a:gd name="T28" fmla="*/ 118 w 141"/>
                <a:gd name="T29" fmla="*/ 134 h 161"/>
                <a:gd name="T30" fmla="*/ 118 w 141"/>
                <a:gd name="T31" fmla="*/ 124 h 161"/>
                <a:gd name="T32" fmla="*/ 110 w 141"/>
                <a:gd name="T33" fmla="*/ 118 h 161"/>
                <a:gd name="T34" fmla="*/ 104 w 141"/>
                <a:gd name="T35" fmla="*/ 114 h 161"/>
                <a:gd name="T36" fmla="*/ 100 w 141"/>
                <a:gd name="T37" fmla="*/ 105 h 161"/>
                <a:gd name="T38" fmla="*/ 96 w 141"/>
                <a:gd name="T39" fmla="*/ 99 h 161"/>
                <a:gd name="T40" fmla="*/ 100 w 141"/>
                <a:gd name="T41" fmla="*/ 97 h 161"/>
                <a:gd name="T42" fmla="*/ 104 w 141"/>
                <a:gd name="T43" fmla="*/ 93 h 161"/>
                <a:gd name="T44" fmla="*/ 116 w 141"/>
                <a:gd name="T45" fmla="*/ 89 h 161"/>
                <a:gd name="T46" fmla="*/ 127 w 141"/>
                <a:gd name="T47" fmla="*/ 87 h 161"/>
                <a:gd name="T48" fmla="*/ 131 w 141"/>
                <a:gd name="T49" fmla="*/ 81 h 161"/>
                <a:gd name="T50" fmla="*/ 139 w 141"/>
                <a:gd name="T51" fmla="*/ 81 h 161"/>
                <a:gd name="T52" fmla="*/ 139 w 141"/>
                <a:gd name="T53" fmla="*/ 74 h 161"/>
                <a:gd name="T54" fmla="*/ 135 w 141"/>
                <a:gd name="T55" fmla="*/ 68 h 161"/>
                <a:gd name="T56" fmla="*/ 131 w 141"/>
                <a:gd name="T57" fmla="*/ 64 h 161"/>
                <a:gd name="T58" fmla="*/ 133 w 141"/>
                <a:gd name="T59" fmla="*/ 58 h 161"/>
                <a:gd name="T60" fmla="*/ 131 w 141"/>
                <a:gd name="T61" fmla="*/ 52 h 161"/>
                <a:gd name="T62" fmla="*/ 129 w 141"/>
                <a:gd name="T63" fmla="*/ 45 h 161"/>
                <a:gd name="T64" fmla="*/ 127 w 141"/>
                <a:gd name="T65" fmla="*/ 41 h 161"/>
                <a:gd name="T66" fmla="*/ 127 w 141"/>
                <a:gd name="T67" fmla="*/ 31 h 161"/>
                <a:gd name="T68" fmla="*/ 120 w 141"/>
                <a:gd name="T69" fmla="*/ 21 h 161"/>
                <a:gd name="T70" fmla="*/ 112 w 141"/>
                <a:gd name="T71" fmla="*/ 14 h 161"/>
                <a:gd name="T72" fmla="*/ 104 w 141"/>
                <a:gd name="T73" fmla="*/ 10 h 161"/>
                <a:gd name="T74" fmla="*/ 85 w 141"/>
                <a:gd name="T75" fmla="*/ 18 h 161"/>
                <a:gd name="T76" fmla="*/ 77 w 141"/>
                <a:gd name="T77" fmla="*/ 10 h 161"/>
                <a:gd name="T78" fmla="*/ 60 w 141"/>
                <a:gd name="T79" fmla="*/ 8 h 161"/>
                <a:gd name="T80" fmla="*/ 58 w 141"/>
                <a:gd name="T81" fmla="*/ 2 h 161"/>
                <a:gd name="T82" fmla="*/ 42 w 141"/>
                <a:gd name="T83" fmla="*/ 0 h 161"/>
                <a:gd name="T84" fmla="*/ 54 w 141"/>
                <a:gd name="T85" fmla="*/ 25 h 161"/>
                <a:gd name="T86" fmla="*/ 33 w 141"/>
                <a:gd name="T87" fmla="*/ 29 h 161"/>
                <a:gd name="T88" fmla="*/ 23 w 141"/>
                <a:gd name="T89" fmla="*/ 33 h 161"/>
                <a:gd name="T90" fmla="*/ 19 w 141"/>
                <a:gd name="T91" fmla="*/ 41 h 161"/>
                <a:gd name="T92" fmla="*/ 13 w 141"/>
                <a:gd name="T93" fmla="*/ 50 h 161"/>
                <a:gd name="T94" fmla="*/ 15 w 141"/>
                <a:gd name="T95" fmla="*/ 52 h 161"/>
                <a:gd name="T96" fmla="*/ 15 w 141"/>
                <a:gd name="T97" fmla="*/ 58 h 161"/>
                <a:gd name="T98" fmla="*/ 11 w 141"/>
                <a:gd name="T99" fmla="*/ 66 h 161"/>
                <a:gd name="T100" fmla="*/ 2 w 141"/>
                <a:gd name="T101" fmla="*/ 70 h 161"/>
                <a:gd name="T102" fmla="*/ 2 w 141"/>
                <a:gd name="T103" fmla="*/ 76 h 161"/>
                <a:gd name="T104" fmla="*/ 0 w 141"/>
                <a:gd name="T105" fmla="*/ 85 h 161"/>
                <a:gd name="T106" fmla="*/ 7 w 141"/>
                <a:gd name="T107" fmla="*/ 97 h 161"/>
                <a:gd name="T108" fmla="*/ 2 w 141"/>
                <a:gd name="T109" fmla="*/ 105 h 161"/>
                <a:gd name="T110" fmla="*/ 9 w 141"/>
                <a:gd name="T111" fmla="*/ 1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1" h="161">
                  <a:moveTo>
                    <a:pt x="7" y="114"/>
                  </a:moveTo>
                  <a:lnTo>
                    <a:pt x="7" y="114"/>
                  </a:lnTo>
                  <a:lnTo>
                    <a:pt x="9" y="114"/>
                  </a:lnTo>
                  <a:lnTo>
                    <a:pt x="9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9" y="122"/>
                  </a:lnTo>
                  <a:lnTo>
                    <a:pt x="21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9" y="122"/>
                  </a:lnTo>
                  <a:lnTo>
                    <a:pt x="33" y="124"/>
                  </a:lnTo>
                  <a:lnTo>
                    <a:pt x="33" y="128"/>
                  </a:lnTo>
                  <a:lnTo>
                    <a:pt x="29" y="132"/>
                  </a:lnTo>
                  <a:lnTo>
                    <a:pt x="29" y="137"/>
                  </a:lnTo>
                  <a:lnTo>
                    <a:pt x="27" y="139"/>
                  </a:lnTo>
                  <a:lnTo>
                    <a:pt x="25" y="141"/>
                  </a:lnTo>
                  <a:lnTo>
                    <a:pt x="23" y="145"/>
                  </a:lnTo>
                  <a:lnTo>
                    <a:pt x="23" y="155"/>
                  </a:lnTo>
                  <a:lnTo>
                    <a:pt x="33" y="155"/>
                  </a:lnTo>
                  <a:lnTo>
                    <a:pt x="38" y="153"/>
                  </a:lnTo>
                  <a:lnTo>
                    <a:pt x="40" y="155"/>
                  </a:lnTo>
                  <a:lnTo>
                    <a:pt x="38" y="153"/>
                  </a:lnTo>
                  <a:lnTo>
                    <a:pt x="38" y="151"/>
                  </a:lnTo>
                  <a:lnTo>
                    <a:pt x="40" y="149"/>
                  </a:lnTo>
                  <a:lnTo>
                    <a:pt x="40" y="149"/>
                  </a:lnTo>
                  <a:lnTo>
                    <a:pt x="44" y="151"/>
                  </a:lnTo>
                  <a:lnTo>
                    <a:pt x="44" y="153"/>
                  </a:lnTo>
                  <a:lnTo>
                    <a:pt x="48" y="153"/>
                  </a:lnTo>
                  <a:lnTo>
                    <a:pt x="52" y="153"/>
                  </a:lnTo>
                  <a:lnTo>
                    <a:pt x="54" y="157"/>
                  </a:lnTo>
                  <a:lnTo>
                    <a:pt x="62" y="157"/>
                  </a:lnTo>
                  <a:lnTo>
                    <a:pt x="65" y="159"/>
                  </a:lnTo>
                  <a:lnTo>
                    <a:pt x="65" y="161"/>
                  </a:lnTo>
                  <a:lnTo>
                    <a:pt x="67" y="161"/>
                  </a:lnTo>
                  <a:lnTo>
                    <a:pt x="69" y="159"/>
                  </a:lnTo>
                  <a:lnTo>
                    <a:pt x="69" y="155"/>
                  </a:lnTo>
                  <a:lnTo>
                    <a:pt x="73" y="155"/>
                  </a:lnTo>
                  <a:lnTo>
                    <a:pt x="77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7" y="155"/>
                  </a:lnTo>
                  <a:lnTo>
                    <a:pt x="94" y="155"/>
                  </a:lnTo>
                  <a:lnTo>
                    <a:pt x="98" y="153"/>
                  </a:lnTo>
                  <a:lnTo>
                    <a:pt x="100" y="153"/>
                  </a:lnTo>
                  <a:lnTo>
                    <a:pt x="104" y="155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47"/>
                  </a:lnTo>
                  <a:lnTo>
                    <a:pt x="106" y="147"/>
                  </a:lnTo>
                  <a:lnTo>
                    <a:pt x="106" y="145"/>
                  </a:lnTo>
                  <a:lnTo>
                    <a:pt x="108" y="145"/>
                  </a:lnTo>
                  <a:lnTo>
                    <a:pt x="108" y="143"/>
                  </a:lnTo>
                  <a:lnTo>
                    <a:pt x="108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6" y="143"/>
                  </a:lnTo>
                  <a:lnTo>
                    <a:pt x="116" y="137"/>
                  </a:lnTo>
                  <a:lnTo>
                    <a:pt x="114" y="134"/>
                  </a:lnTo>
                  <a:lnTo>
                    <a:pt x="118" y="134"/>
                  </a:lnTo>
                  <a:lnTo>
                    <a:pt x="120" y="130"/>
                  </a:lnTo>
                  <a:lnTo>
                    <a:pt x="120" y="126"/>
                  </a:lnTo>
                  <a:lnTo>
                    <a:pt x="118" y="126"/>
                  </a:lnTo>
                  <a:lnTo>
                    <a:pt x="118" y="124"/>
                  </a:lnTo>
                  <a:lnTo>
                    <a:pt x="114" y="124"/>
                  </a:lnTo>
                  <a:lnTo>
                    <a:pt x="114" y="122"/>
                  </a:lnTo>
                  <a:lnTo>
                    <a:pt x="112" y="122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4" y="116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2" y="112"/>
                  </a:lnTo>
                  <a:lnTo>
                    <a:pt x="98" y="108"/>
                  </a:lnTo>
                  <a:lnTo>
                    <a:pt x="98" y="105"/>
                  </a:lnTo>
                  <a:lnTo>
                    <a:pt x="100" y="105"/>
                  </a:lnTo>
                  <a:lnTo>
                    <a:pt x="102" y="105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100" y="97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104" y="95"/>
                  </a:lnTo>
                  <a:lnTo>
                    <a:pt x="104" y="93"/>
                  </a:lnTo>
                  <a:lnTo>
                    <a:pt x="106" y="93"/>
                  </a:lnTo>
                  <a:lnTo>
                    <a:pt x="108" y="95"/>
                  </a:lnTo>
                  <a:lnTo>
                    <a:pt x="112" y="91"/>
                  </a:lnTo>
                  <a:lnTo>
                    <a:pt x="116" y="89"/>
                  </a:lnTo>
                  <a:lnTo>
                    <a:pt x="116" y="89"/>
                  </a:lnTo>
                  <a:lnTo>
                    <a:pt x="123" y="89"/>
                  </a:lnTo>
                  <a:lnTo>
                    <a:pt x="123" y="87"/>
                  </a:lnTo>
                  <a:lnTo>
                    <a:pt x="127" y="87"/>
                  </a:lnTo>
                  <a:lnTo>
                    <a:pt x="127" y="85"/>
                  </a:lnTo>
                  <a:lnTo>
                    <a:pt x="129" y="83"/>
                  </a:lnTo>
                  <a:lnTo>
                    <a:pt x="131" y="83"/>
                  </a:lnTo>
                  <a:lnTo>
                    <a:pt x="131" y="81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9" y="81"/>
                  </a:lnTo>
                  <a:lnTo>
                    <a:pt x="139" y="81"/>
                  </a:lnTo>
                  <a:lnTo>
                    <a:pt x="141" y="79"/>
                  </a:lnTo>
                  <a:lnTo>
                    <a:pt x="141" y="76"/>
                  </a:lnTo>
                  <a:lnTo>
                    <a:pt x="137" y="76"/>
                  </a:lnTo>
                  <a:lnTo>
                    <a:pt x="139" y="74"/>
                  </a:lnTo>
                  <a:lnTo>
                    <a:pt x="139" y="72"/>
                  </a:lnTo>
                  <a:lnTo>
                    <a:pt x="137" y="72"/>
                  </a:lnTo>
                  <a:lnTo>
                    <a:pt x="135" y="74"/>
                  </a:lnTo>
                  <a:lnTo>
                    <a:pt x="135" y="68"/>
                  </a:lnTo>
                  <a:lnTo>
                    <a:pt x="135" y="66"/>
                  </a:lnTo>
                  <a:lnTo>
                    <a:pt x="133" y="66"/>
                  </a:lnTo>
                  <a:lnTo>
                    <a:pt x="131" y="66"/>
                  </a:lnTo>
                  <a:lnTo>
                    <a:pt x="131" y="64"/>
                  </a:lnTo>
                  <a:lnTo>
                    <a:pt x="135" y="62"/>
                  </a:lnTo>
                  <a:lnTo>
                    <a:pt x="135" y="60"/>
                  </a:lnTo>
                  <a:lnTo>
                    <a:pt x="135" y="58"/>
                  </a:lnTo>
                  <a:lnTo>
                    <a:pt x="133" y="58"/>
                  </a:lnTo>
                  <a:lnTo>
                    <a:pt x="135" y="58"/>
                  </a:lnTo>
                  <a:lnTo>
                    <a:pt x="135" y="56"/>
                  </a:lnTo>
                  <a:lnTo>
                    <a:pt x="131" y="56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3" y="47"/>
                  </a:lnTo>
                  <a:lnTo>
                    <a:pt x="131" y="47"/>
                  </a:lnTo>
                  <a:lnTo>
                    <a:pt x="129" y="45"/>
                  </a:lnTo>
                  <a:lnTo>
                    <a:pt x="127" y="45"/>
                  </a:lnTo>
                  <a:lnTo>
                    <a:pt x="125" y="43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31" y="37"/>
                  </a:lnTo>
                  <a:lnTo>
                    <a:pt x="131" y="33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0" y="23"/>
                  </a:lnTo>
                  <a:lnTo>
                    <a:pt x="120" y="21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4" y="16"/>
                  </a:lnTo>
                  <a:lnTo>
                    <a:pt x="112" y="14"/>
                  </a:lnTo>
                  <a:lnTo>
                    <a:pt x="110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4" y="10"/>
                  </a:lnTo>
                  <a:lnTo>
                    <a:pt x="98" y="10"/>
                  </a:lnTo>
                  <a:lnTo>
                    <a:pt x="96" y="14"/>
                  </a:lnTo>
                  <a:lnTo>
                    <a:pt x="85" y="14"/>
                  </a:lnTo>
                  <a:lnTo>
                    <a:pt x="85" y="18"/>
                  </a:lnTo>
                  <a:lnTo>
                    <a:pt x="75" y="18"/>
                  </a:lnTo>
                  <a:lnTo>
                    <a:pt x="75" y="16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3" y="10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50" y="18"/>
                  </a:lnTo>
                  <a:lnTo>
                    <a:pt x="54" y="25"/>
                  </a:lnTo>
                  <a:lnTo>
                    <a:pt x="46" y="21"/>
                  </a:lnTo>
                  <a:lnTo>
                    <a:pt x="40" y="23"/>
                  </a:lnTo>
                  <a:lnTo>
                    <a:pt x="40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1" y="27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1" y="35"/>
                  </a:lnTo>
                  <a:lnTo>
                    <a:pt x="23" y="39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4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2" y="76"/>
                  </a:lnTo>
                  <a:lnTo>
                    <a:pt x="0" y="79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7" y="91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2" y="99"/>
                  </a:lnTo>
                  <a:lnTo>
                    <a:pt x="2" y="105"/>
                  </a:lnTo>
                  <a:lnTo>
                    <a:pt x="4" y="105"/>
                  </a:lnTo>
                  <a:lnTo>
                    <a:pt x="7" y="105"/>
                  </a:lnTo>
                  <a:lnTo>
                    <a:pt x="9" y="108"/>
                  </a:lnTo>
                  <a:lnTo>
                    <a:pt x="9" y="112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33"/>
            <p:cNvSpPr>
              <a:spLocks/>
            </p:cNvSpPr>
            <p:nvPr/>
          </p:nvSpPr>
          <p:spPr bwMode="auto">
            <a:xfrm>
              <a:off x="5334000" y="2232025"/>
              <a:ext cx="184150" cy="92075"/>
            </a:xfrm>
            <a:custGeom>
              <a:avLst/>
              <a:gdLst>
                <a:gd name="T0" fmla="*/ 4 w 116"/>
                <a:gd name="T1" fmla="*/ 6 h 58"/>
                <a:gd name="T2" fmla="*/ 8 w 116"/>
                <a:gd name="T3" fmla="*/ 8 h 58"/>
                <a:gd name="T4" fmla="*/ 17 w 116"/>
                <a:gd name="T5" fmla="*/ 15 h 58"/>
                <a:gd name="T6" fmla="*/ 21 w 116"/>
                <a:gd name="T7" fmla="*/ 17 h 58"/>
                <a:gd name="T8" fmla="*/ 25 w 116"/>
                <a:gd name="T9" fmla="*/ 19 h 58"/>
                <a:gd name="T10" fmla="*/ 29 w 116"/>
                <a:gd name="T11" fmla="*/ 25 h 58"/>
                <a:gd name="T12" fmla="*/ 31 w 116"/>
                <a:gd name="T13" fmla="*/ 33 h 58"/>
                <a:gd name="T14" fmla="*/ 33 w 116"/>
                <a:gd name="T15" fmla="*/ 39 h 58"/>
                <a:gd name="T16" fmla="*/ 35 w 116"/>
                <a:gd name="T17" fmla="*/ 44 h 58"/>
                <a:gd name="T18" fmla="*/ 33 w 116"/>
                <a:gd name="T19" fmla="*/ 48 h 58"/>
                <a:gd name="T20" fmla="*/ 44 w 116"/>
                <a:gd name="T21" fmla="*/ 48 h 58"/>
                <a:gd name="T22" fmla="*/ 50 w 116"/>
                <a:gd name="T23" fmla="*/ 46 h 58"/>
                <a:gd name="T24" fmla="*/ 54 w 116"/>
                <a:gd name="T25" fmla="*/ 50 h 58"/>
                <a:gd name="T26" fmla="*/ 56 w 116"/>
                <a:gd name="T27" fmla="*/ 54 h 58"/>
                <a:gd name="T28" fmla="*/ 62 w 116"/>
                <a:gd name="T29" fmla="*/ 56 h 58"/>
                <a:gd name="T30" fmla="*/ 71 w 116"/>
                <a:gd name="T31" fmla="*/ 56 h 58"/>
                <a:gd name="T32" fmla="*/ 85 w 116"/>
                <a:gd name="T33" fmla="*/ 56 h 58"/>
                <a:gd name="T34" fmla="*/ 87 w 116"/>
                <a:gd name="T35" fmla="*/ 50 h 58"/>
                <a:gd name="T36" fmla="*/ 89 w 116"/>
                <a:gd name="T37" fmla="*/ 52 h 58"/>
                <a:gd name="T38" fmla="*/ 93 w 116"/>
                <a:gd name="T39" fmla="*/ 48 h 58"/>
                <a:gd name="T40" fmla="*/ 100 w 116"/>
                <a:gd name="T41" fmla="*/ 50 h 58"/>
                <a:gd name="T42" fmla="*/ 104 w 116"/>
                <a:gd name="T43" fmla="*/ 56 h 58"/>
                <a:gd name="T44" fmla="*/ 110 w 116"/>
                <a:gd name="T45" fmla="*/ 54 h 58"/>
                <a:gd name="T46" fmla="*/ 116 w 116"/>
                <a:gd name="T47" fmla="*/ 58 h 58"/>
                <a:gd name="T48" fmla="*/ 114 w 116"/>
                <a:gd name="T49" fmla="*/ 52 h 58"/>
                <a:gd name="T50" fmla="*/ 110 w 116"/>
                <a:gd name="T51" fmla="*/ 48 h 58"/>
                <a:gd name="T52" fmla="*/ 104 w 116"/>
                <a:gd name="T53" fmla="*/ 42 h 58"/>
                <a:gd name="T54" fmla="*/ 108 w 116"/>
                <a:gd name="T55" fmla="*/ 42 h 58"/>
                <a:gd name="T56" fmla="*/ 104 w 116"/>
                <a:gd name="T57" fmla="*/ 35 h 58"/>
                <a:gd name="T58" fmla="*/ 95 w 116"/>
                <a:gd name="T59" fmla="*/ 33 h 58"/>
                <a:gd name="T60" fmla="*/ 98 w 116"/>
                <a:gd name="T61" fmla="*/ 29 h 58"/>
                <a:gd name="T62" fmla="*/ 89 w 116"/>
                <a:gd name="T63" fmla="*/ 25 h 58"/>
                <a:gd name="T64" fmla="*/ 83 w 116"/>
                <a:gd name="T65" fmla="*/ 19 h 58"/>
                <a:gd name="T66" fmla="*/ 77 w 116"/>
                <a:gd name="T67" fmla="*/ 21 h 58"/>
                <a:gd name="T68" fmla="*/ 71 w 116"/>
                <a:gd name="T69" fmla="*/ 23 h 58"/>
                <a:gd name="T70" fmla="*/ 62 w 116"/>
                <a:gd name="T71" fmla="*/ 21 h 58"/>
                <a:gd name="T72" fmla="*/ 60 w 116"/>
                <a:gd name="T73" fmla="*/ 19 h 58"/>
                <a:gd name="T74" fmla="*/ 48 w 116"/>
                <a:gd name="T75" fmla="*/ 10 h 58"/>
                <a:gd name="T76" fmla="*/ 37 w 116"/>
                <a:gd name="T77" fmla="*/ 8 h 58"/>
                <a:gd name="T78" fmla="*/ 17 w 116"/>
                <a:gd name="T79" fmla="*/ 4 h 58"/>
                <a:gd name="T80" fmla="*/ 11 w 116"/>
                <a:gd name="T81" fmla="*/ 0 h 58"/>
                <a:gd name="T82" fmla="*/ 0 w 116"/>
                <a:gd name="T83" fmla="*/ 6 h 58"/>
                <a:gd name="T84" fmla="*/ 2 w 116"/>
                <a:gd name="T8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" h="58">
                  <a:moveTo>
                    <a:pt x="2" y="6"/>
                  </a:move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1" y="13"/>
                  </a:lnTo>
                  <a:lnTo>
                    <a:pt x="17" y="15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9"/>
                  </a:lnTo>
                  <a:lnTo>
                    <a:pt x="27" y="23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33"/>
                  </a:lnTo>
                  <a:lnTo>
                    <a:pt x="31" y="37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3" y="48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4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85" y="56"/>
                  </a:lnTo>
                  <a:lnTo>
                    <a:pt x="85" y="50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93" y="48"/>
                  </a:lnTo>
                  <a:lnTo>
                    <a:pt x="98" y="48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4" y="56"/>
                  </a:lnTo>
                  <a:lnTo>
                    <a:pt x="108" y="54"/>
                  </a:lnTo>
                  <a:lnTo>
                    <a:pt x="110" y="54"/>
                  </a:lnTo>
                  <a:lnTo>
                    <a:pt x="114" y="58"/>
                  </a:lnTo>
                  <a:lnTo>
                    <a:pt x="116" y="58"/>
                  </a:lnTo>
                  <a:lnTo>
                    <a:pt x="114" y="54"/>
                  </a:lnTo>
                  <a:lnTo>
                    <a:pt x="114" y="52"/>
                  </a:lnTo>
                  <a:lnTo>
                    <a:pt x="112" y="50"/>
                  </a:lnTo>
                  <a:lnTo>
                    <a:pt x="110" y="48"/>
                  </a:lnTo>
                  <a:lnTo>
                    <a:pt x="108" y="48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8" y="42"/>
                  </a:lnTo>
                  <a:lnTo>
                    <a:pt x="106" y="37"/>
                  </a:lnTo>
                  <a:lnTo>
                    <a:pt x="104" y="35"/>
                  </a:lnTo>
                  <a:lnTo>
                    <a:pt x="100" y="33"/>
                  </a:lnTo>
                  <a:lnTo>
                    <a:pt x="95" y="33"/>
                  </a:lnTo>
                  <a:lnTo>
                    <a:pt x="95" y="31"/>
                  </a:lnTo>
                  <a:lnTo>
                    <a:pt x="98" y="29"/>
                  </a:lnTo>
                  <a:lnTo>
                    <a:pt x="98" y="25"/>
                  </a:lnTo>
                  <a:lnTo>
                    <a:pt x="89" y="25"/>
                  </a:lnTo>
                  <a:lnTo>
                    <a:pt x="87" y="21"/>
                  </a:lnTo>
                  <a:lnTo>
                    <a:pt x="83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3" y="21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37" y="8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34"/>
            <p:cNvSpPr>
              <a:spLocks/>
            </p:cNvSpPr>
            <p:nvPr/>
          </p:nvSpPr>
          <p:spPr bwMode="auto">
            <a:xfrm>
              <a:off x="5334000" y="2232025"/>
              <a:ext cx="184150" cy="92075"/>
            </a:xfrm>
            <a:custGeom>
              <a:avLst/>
              <a:gdLst>
                <a:gd name="T0" fmla="*/ 4 w 116"/>
                <a:gd name="T1" fmla="*/ 6 h 58"/>
                <a:gd name="T2" fmla="*/ 8 w 116"/>
                <a:gd name="T3" fmla="*/ 8 h 58"/>
                <a:gd name="T4" fmla="*/ 17 w 116"/>
                <a:gd name="T5" fmla="*/ 15 h 58"/>
                <a:gd name="T6" fmla="*/ 21 w 116"/>
                <a:gd name="T7" fmla="*/ 17 h 58"/>
                <a:gd name="T8" fmla="*/ 25 w 116"/>
                <a:gd name="T9" fmla="*/ 19 h 58"/>
                <a:gd name="T10" fmla="*/ 29 w 116"/>
                <a:gd name="T11" fmla="*/ 25 h 58"/>
                <a:gd name="T12" fmla="*/ 31 w 116"/>
                <a:gd name="T13" fmla="*/ 33 h 58"/>
                <a:gd name="T14" fmla="*/ 33 w 116"/>
                <a:gd name="T15" fmla="*/ 39 h 58"/>
                <a:gd name="T16" fmla="*/ 35 w 116"/>
                <a:gd name="T17" fmla="*/ 44 h 58"/>
                <a:gd name="T18" fmla="*/ 33 w 116"/>
                <a:gd name="T19" fmla="*/ 48 h 58"/>
                <a:gd name="T20" fmla="*/ 44 w 116"/>
                <a:gd name="T21" fmla="*/ 48 h 58"/>
                <a:gd name="T22" fmla="*/ 50 w 116"/>
                <a:gd name="T23" fmla="*/ 46 h 58"/>
                <a:gd name="T24" fmla="*/ 54 w 116"/>
                <a:gd name="T25" fmla="*/ 50 h 58"/>
                <a:gd name="T26" fmla="*/ 56 w 116"/>
                <a:gd name="T27" fmla="*/ 54 h 58"/>
                <a:gd name="T28" fmla="*/ 62 w 116"/>
                <a:gd name="T29" fmla="*/ 56 h 58"/>
                <a:gd name="T30" fmla="*/ 71 w 116"/>
                <a:gd name="T31" fmla="*/ 56 h 58"/>
                <a:gd name="T32" fmla="*/ 85 w 116"/>
                <a:gd name="T33" fmla="*/ 56 h 58"/>
                <a:gd name="T34" fmla="*/ 87 w 116"/>
                <a:gd name="T35" fmla="*/ 50 h 58"/>
                <a:gd name="T36" fmla="*/ 89 w 116"/>
                <a:gd name="T37" fmla="*/ 52 h 58"/>
                <a:gd name="T38" fmla="*/ 93 w 116"/>
                <a:gd name="T39" fmla="*/ 48 h 58"/>
                <a:gd name="T40" fmla="*/ 100 w 116"/>
                <a:gd name="T41" fmla="*/ 50 h 58"/>
                <a:gd name="T42" fmla="*/ 104 w 116"/>
                <a:gd name="T43" fmla="*/ 56 h 58"/>
                <a:gd name="T44" fmla="*/ 110 w 116"/>
                <a:gd name="T45" fmla="*/ 54 h 58"/>
                <a:gd name="T46" fmla="*/ 116 w 116"/>
                <a:gd name="T47" fmla="*/ 58 h 58"/>
                <a:gd name="T48" fmla="*/ 114 w 116"/>
                <a:gd name="T49" fmla="*/ 52 h 58"/>
                <a:gd name="T50" fmla="*/ 110 w 116"/>
                <a:gd name="T51" fmla="*/ 48 h 58"/>
                <a:gd name="T52" fmla="*/ 104 w 116"/>
                <a:gd name="T53" fmla="*/ 42 h 58"/>
                <a:gd name="T54" fmla="*/ 108 w 116"/>
                <a:gd name="T55" fmla="*/ 42 h 58"/>
                <a:gd name="T56" fmla="*/ 104 w 116"/>
                <a:gd name="T57" fmla="*/ 35 h 58"/>
                <a:gd name="T58" fmla="*/ 95 w 116"/>
                <a:gd name="T59" fmla="*/ 33 h 58"/>
                <a:gd name="T60" fmla="*/ 98 w 116"/>
                <a:gd name="T61" fmla="*/ 29 h 58"/>
                <a:gd name="T62" fmla="*/ 89 w 116"/>
                <a:gd name="T63" fmla="*/ 25 h 58"/>
                <a:gd name="T64" fmla="*/ 83 w 116"/>
                <a:gd name="T65" fmla="*/ 19 h 58"/>
                <a:gd name="T66" fmla="*/ 77 w 116"/>
                <a:gd name="T67" fmla="*/ 21 h 58"/>
                <a:gd name="T68" fmla="*/ 71 w 116"/>
                <a:gd name="T69" fmla="*/ 23 h 58"/>
                <a:gd name="T70" fmla="*/ 62 w 116"/>
                <a:gd name="T71" fmla="*/ 21 h 58"/>
                <a:gd name="T72" fmla="*/ 60 w 116"/>
                <a:gd name="T73" fmla="*/ 19 h 58"/>
                <a:gd name="T74" fmla="*/ 48 w 116"/>
                <a:gd name="T75" fmla="*/ 10 h 58"/>
                <a:gd name="T76" fmla="*/ 37 w 116"/>
                <a:gd name="T77" fmla="*/ 8 h 58"/>
                <a:gd name="T78" fmla="*/ 17 w 116"/>
                <a:gd name="T79" fmla="*/ 4 h 58"/>
                <a:gd name="T80" fmla="*/ 11 w 116"/>
                <a:gd name="T81" fmla="*/ 0 h 58"/>
                <a:gd name="T82" fmla="*/ 0 w 116"/>
                <a:gd name="T83" fmla="*/ 6 h 58"/>
                <a:gd name="T84" fmla="*/ 2 w 116"/>
                <a:gd name="T8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" h="58">
                  <a:moveTo>
                    <a:pt x="2" y="6"/>
                  </a:move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1" y="13"/>
                  </a:lnTo>
                  <a:lnTo>
                    <a:pt x="17" y="15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9"/>
                  </a:lnTo>
                  <a:lnTo>
                    <a:pt x="27" y="23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33"/>
                  </a:lnTo>
                  <a:lnTo>
                    <a:pt x="31" y="37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3" y="48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4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85" y="56"/>
                  </a:lnTo>
                  <a:lnTo>
                    <a:pt x="85" y="50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93" y="48"/>
                  </a:lnTo>
                  <a:lnTo>
                    <a:pt x="98" y="48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4" y="56"/>
                  </a:lnTo>
                  <a:lnTo>
                    <a:pt x="108" y="54"/>
                  </a:lnTo>
                  <a:lnTo>
                    <a:pt x="110" y="54"/>
                  </a:lnTo>
                  <a:lnTo>
                    <a:pt x="114" y="58"/>
                  </a:lnTo>
                  <a:lnTo>
                    <a:pt x="116" y="58"/>
                  </a:lnTo>
                  <a:lnTo>
                    <a:pt x="114" y="54"/>
                  </a:lnTo>
                  <a:lnTo>
                    <a:pt x="114" y="52"/>
                  </a:lnTo>
                  <a:lnTo>
                    <a:pt x="112" y="50"/>
                  </a:lnTo>
                  <a:lnTo>
                    <a:pt x="110" y="48"/>
                  </a:lnTo>
                  <a:lnTo>
                    <a:pt x="108" y="48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8" y="42"/>
                  </a:lnTo>
                  <a:lnTo>
                    <a:pt x="106" y="37"/>
                  </a:lnTo>
                  <a:lnTo>
                    <a:pt x="104" y="35"/>
                  </a:lnTo>
                  <a:lnTo>
                    <a:pt x="100" y="33"/>
                  </a:lnTo>
                  <a:lnTo>
                    <a:pt x="95" y="33"/>
                  </a:lnTo>
                  <a:lnTo>
                    <a:pt x="95" y="31"/>
                  </a:lnTo>
                  <a:lnTo>
                    <a:pt x="98" y="29"/>
                  </a:lnTo>
                  <a:lnTo>
                    <a:pt x="98" y="25"/>
                  </a:lnTo>
                  <a:lnTo>
                    <a:pt x="89" y="25"/>
                  </a:lnTo>
                  <a:lnTo>
                    <a:pt x="87" y="21"/>
                  </a:lnTo>
                  <a:lnTo>
                    <a:pt x="83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3" y="21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37" y="8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35"/>
            <p:cNvSpPr>
              <a:spLocks/>
            </p:cNvSpPr>
            <p:nvPr/>
          </p:nvSpPr>
          <p:spPr bwMode="auto">
            <a:xfrm>
              <a:off x="3827463" y="3271838"/>
              <a:ext cx="92075" cy="22225"/>
            </a:xfrm>
            <a:custGeom>
              <a:avLst/>
              <a:gdLst>
                <a:gd name="T0" fmla="*/ 4 w 58"/>
                <a:gd name="T1" fmla="*/ 6 h 14"/>
                <a:gd name="T2" fmla="*/ 4 w 58"/>
                <a:gd name="T3" fmla="*/ 6 h 14"/>
                <a:gd name="T4" fmla="*/ 2 w 58"/>
                <a:gd name="T5" fmla="*/ 10 h 14"/>
                <a:gd name="T6" fmla="*/ 2 w 58"/>
                <a:gd name="T7" fmla="*/ 12 h 14"/>
                <a:gd name="T8" fmla="*/ 0 w 58"/>
                <a:gd name="T9" fmla="*/ 12 h 14"/>
                <a:gd name="T10" fmla="*/ 0 w 58"/>
                <a:gd name="T11" fmla="*/ 14 h 14"/>
                <a:gd name="T12" fmla="*/ 19 w 58"/>
                <a:gd name="T13" fmla="*/ 14 h 14"/>
                <a:gd name="T14" fmla="*/ 19 w 58"/>
                <a:gd name="T15" fmla="*/ 12 h 14"/>
                <a:gd name="T16" fmla="*/ 23 w 58"/>
                <a:gd name="T17" fmla="*/ 12 h 14"/>
                <a:gd name="T18" fmla="*/ 25 w 58"/>
                <a:gd name="T19" fmla="*/ 10 h 14"/>
                <a:gd name="T20" fmla="*/ 31 w 58"/>
                <a:gd name="T21" fmla="*/ 10 h 14"/>
                <a:gd name="T22" fmla="*/ 31 w 58"/>
                <a:gd name="T23" fmla="*/ 6 h 14"/>
                <a:gd name="T24" fmla="*/ 33 w 58"/>
                <a:gd name="T25" fmla="*/ 6 h 14"/>
                <a:gd name="T26" fmla="*/ 35 w 58"/>
                <a:gd name="T27" fmla="*/ 6 h 14"/>
                <a:gd name="T28" fmla="*/ 40 w 58"/>
                <a:gd name="T29" fmla="*/ 8 h 14"/>
                <a:gd name="T30" fmla="*/ 40 w 58"/>
                <a:gd name="T31" fmla="*/ 12 h 14"/>
                <a:gd name="T32" fmla="*/ 46 w 58"/>
                <a:gd name="T33" fmla="*/ 12 h 14"/>
                <a:gd name="T34" fmla="*/ 52 w 58"/>
                <a:gd name="T35" fmla="*/ 12 h 14"/>
                <a:gd name="T36" fmla="*/ 54 w 58"/>
                <a:gd name="T37" fmla="*/ 12 h 14"/>
                <a:gd name="T38" fmla="*/ 56 w 58"/>
                <a:gd name="T39" fmla="*/ 10 h 14"/>
                <a:gd name="T40" fmla="*/ 58 w 58"/>
                <a:gd name="T41" fmla="*/ 8 h 14"/>
                <a:gd name="T42" fmla="*/ 58 w 58"/>
                <a:gd name="T43" fmla="*/ 6 h 14"/>
                <a:gd name="T44" fmla="*/ 56 w 58"/>
                <a:gd name="T45" fmla="*/ 6 h 14"/>
                <a:gd name="T46" fmla="*/ 50 w 58"/>
                <a:gd name="T47" fmla="*/ 6 h 14"/>
                <a:gd name="T48" fmla="*/ 48 w 58"/>
                <a:gd name="T49" fmla="*/ 6 h 14"/>
                <a:gd name="T50" fmla="*/ 46 w 58"/>
                <a:gd name="T51" fmla="*/ 6 h 14"/>
                <a:gd name="T52" fmla="*/ 44 w 58"/>
                <a:gd name="T53" fmla="*/ 4 h 14"/>
                <a:gd name="T54" fmla="*/ 42 w 58"/>
                <a:gd name="T55" fmla="*/ 2 h 14"/>
                <a:gd name="T56" fmla="*/ 40 w 58"/>
                <a:gd name="T57" fmla="*/ 4 h 14"/>
                <a:gd name="T58" fmla="*/ 40 w 58"/>
                <a:gd name="T59" fmla="*/ 0 h 14"/>
                <a:gd name="T60" fmla="*/ 25 w 58"/>
                <a:gd name="T61" fmla="*/ 0 h 14"/>
                <a:gd name="T62" fmla="*/ 25 w 58"/>
                <a:gd name="T63" fmla="*/ 4 h 14"/>
                <a:gd name="T64" fmla="*/ 4 w 58"/>
                <a:gd name="T65" fmla="*/ 4 h 14"/>
                <a:gd name="T66" fmla="*/ 4 w 58"/>
                <a:gd name="T67" fmla="*/ 6 h 14"/>
                <a:gd name="T68" fmla="*/ 4 w 58"/>
                <a:gd name="T69" fmla="*/ 6 h 14"/>
                <a:gd name="T70" fmla="*/ 4 w 58"/>
                <a:gd name="T7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14">
                  <a:moveTo>
                    <a:pt x="4" y="6"/>
                  </a:moveTo>
                  <a:lnTo>
                    <a:pt x="4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31" y="10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6" y="10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25" y="0"/>
                  </a:lnTo>
                  <a:lnTo>
                    <a:pt x="25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36"/>
            <p:cNvSpPr>
              <a:spLocks/>
            </p:cNvSpPr>
            <p:nvPr/>
          </p:nvSpPr>
          <p:spPr bwMode="auto">
            <a:xfrm>
              <a:off x="3827463" y="3271838"/>
              <a:ext cx="92075" cy="22225"/>
            </a:xfrm>
            <a:custGeom>
              <a:avLst/>
              <a:gdLst>
                <a:gd name="T0" fmla="*/ 4 w 58"/>
                <a:gd name="T1" fmla="*/ 6 h 14"/>
                <a:gd name="T2" fmla="*/ 4 w 58"/>
                <a:gd name="T3" fmla="*/ 6 h 14"/>
                <a:gd name="T4" fmla="*/ 2 w 58"/>
                <a:gd name="T5" fmla="*/ 10 h 14"/>
                <a:gd name="T6" fmla="*/ 2 w 58"/>
                <a:gd name="T7" fmla="*/ 12 h 14"/>
                <a:gd name="T8" fmla="*/ 0 w 58"/>
                <a:gd name="T9" fmla="*/ 12 h 14"/>
                <a:gd name="T10" fmla="*/ 0 w 58"/>
                <a:gd name="T11" fmla="*/ 14 h 14"/>
                <a:gd name="T12" fmla="*/ 19 w 58"/>
                <a:gd name="T13" fmla="*/ 14 h 14"/>
                <a:gd name="T14" fmla="*/ 19 w 58"/>
                <a:gd name="T15" fmla="*/ 12 h 14"/>
                <a:gd name="T16" fmla="*/ 23 w 58"/>
                <a:gd name="T17" fmla="*/ 12 h 14"/>
                <a:gd name="T18" fmla="*/ 25 w 58"/>
                <a:gd name="T19" fmla="*/ 10 h 14"/>
                <a:gd name="T20" fmla="*/ 31 w 58"/>
                <a:gd name="T21" fmla="*/ 10 h 14"/>
                <a:gd name="T22" fmla="*/ 31 w 58"/>
                <a:gd name="T23" fmla="*/ 6 h 14"/>
                <a:gd name="T24" fmla="*/ 33 w 58"/>
                <a:gd name="T25" fmla="*/ 6 h 14"/>
                <a:gd name="T26" fmla="*/ 35 w 58"/>
                <a:gd name="T27" fmla="*/ 6 h 14"/>
                <a:gd name="T28" fmla="*/ 40 w 58"/>
                <a:gd name="T29" fmla="*/ 8 h 14"/>
                <a:gd name="T30" fmla="*/ 40 w 58"/>
                <a:gd name="T31" fmla="*/ 12 h 14"/>
                <a:gd name="T32" fmla="*/ 46 w 58"/>
                <a:gd name="T33" fmla="*/ 12 h 14"/>
                <a:gd name="T34" fmla="*/ 52 w 58"/>
                <a:gd name="T35" fmla="*/ 12 h 14"/>
                <a:gd name="T36" fmla="*/ 54 w 58"/>
                <a:gd name="T37" fmla="*/ 12 h 14"/>
                <a:gd name="T38" fmla="*/ 56 w 58"/>
                <a:gd name="T39" fmla="*/ 10 h 14"/>
                <a:gd name="T40" fmla="*/ 58 w 58"/>
                <a:gd name="T41" fmla="*/ 8 h 14"/>
                <a:gd name="T42" fmla="*/ 58 w 58"/>
                <a:gd name="T43" fmla="*/ 6 h 14"/>
                <a:gd name="T44" fmla="*/ 56 w 58"/>
                <a:gd name="T45" fmla="*/ 6 h 14"/>
                <a:gd name="T46" fmla="*/ 50 w 58"/>
                <a:gd name="T47" fmla="*/ 6 h 14"/>
                <a:gd name="T48" fmla="*/ 48 w 58"/>
                <a:gd name="T49" fmla="*/ 6 h 14"/>
                <a:gd name="T50" fmla="*/ 46 w 58"/>
                <a:gd name="T51" fmla="*/ 6 h 14"/>
                <a:gd name="T52" fmla="*/ 44 w 58"/>
                <a:gd name="T53" fmla="*/ 4 h 14"/>
                <a:gd name="T54" fmla="*/ 42 w 58"/>
                <a:gd name="T55" fmla="*/ 2 h 14"/>
                <a:gd name="T56" fmla="*/ 40 w 58"/>
                <a:gd name="T57" fmla="*/ 4 h 14"/>
                <a:gd name="T58" fmla="*/ 40 w 58"/>
                <a:gd name="T59" fmla="*/ 0 h 14"/>
                <a:gd name="T60" fmla="*/ 25 w 58"/>
                <a:gd name="T61" fmla="*/ 0 h 14"/>
                <a:gd name="T62" fmla="*/ 25 w 58"/>
                <a:gd name="T63" fmla="*/ 4 h 14"/>
                <a:gd name="T64" fmla="*/ 4 w 58"/>
                <a:gd name="T65" fmla="*/ 4 h 14"/>
                <a:gd name="T66" fmla="*/ 4 w 58"/>
                <a:gd name="T67" fmla="*/ 6 h 14"/>
                <a:gd name="T68" fmla="*/ 4 w 58"/>
                <a:gd name="T69" fmla="*/ 6 h 14"/>
                <a:gd name="T70" fmla="*/ 4 w 58"/>
                <a:gd name="T7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14">
                  <a:moveTo>
                    <a:pt x="4" y="6"/>
                  </a:moveTo>
                  <a:lnTo>
                    <a:pt x="4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31" y="10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6" y="10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25" y="0"/>
                  </a:lnTo>
                  <a:lnTo>
                    <a:pt x="25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4535488" y="3671888"/>
              <a:ext cx="157163" cy="220663"/>
            </a:xfrm>
            <a:custGeom>
              <a:avLst/>
              <a:gdLst>
                <a:gd name="T0" fmla="*/ 97 w 99"/>
                <a:gd name="T1" fmla="*/ 65 h 139"/>
                <a:gd name="T2" fmla="*/ 93 w 99"/>
                <a:gd name="T3" fmla="*/ 58 h 139"/>
                <a:gd name="T4" fmla="*/ 89 w 99"/>
                <a:gd name="T5" fmla="*/ 48 h 139"/>
                <a:gd name="T6" fmla="*/ 93 w 99"/>
                <a:gd name="T7" fmla="*/ 42 h 139"/>
                <a:gd name="T8" fmla="*/ 97 w 99"/>
                <a:gd name="T9" fmla="*/ 36 h 139"/>
                <a:gd name="T10" fmla="*/ 97 w 99"/>
                <a:gd name="T11" fmla="*/ 31 h 139"/>
                <a:gd name="T12" fmla="*/ 95 w 99"/>
                <a:gd name="T13" fmla="*/ 25 h 139"/>
                <a:gd name="T14" fmla="*/ 93 w 99"/>
                <a:gd name="T15" fmla="*/ 21 h 139"/>
                <a:gd name="T16" fmla="*/ 89 w 99"/>
                <a:gd name="T17" fmla="*/ 19 h 139"/>
                <a:gd name="T18" fmla="*/ 85 w 99"/>
                <a:gd name="T19" fmla="*/ 25 h 139"/>
                <a:gd name="T20" fmla="*/ 78 w 99"/>
                <a:gd name="T21" fmla="*/ 25 h 139"/>
                <a:gd name="T22" fmla="*/ 74 w 99"/>
                <a:gd name="T23" fmla="*/ 15 h 139"/>
                <a:gd name="T24" fmla="*/ 78 w 99"/>
                <a:gd name="T25" fmla="*/ 2 h 139"/>
                <a:gd name="T26" fmla="*/ 66 w 99"/>
                <a:gd name="T27" fmla="*/ 2 h 139"/>
                <a:gd name="T28" fmla="*/ 62 w 99"/>
                <a:gd name="T29" fmla="*/ 2 h 139"/>
                <a:gd name="T30" fmla="*/ 51 w 99"/>
                <a:gd name="T31" fmla="*/ 4 h 139"/>
                <a:gd name="T32" fmla="*/ 45 w 99"/>
                <a:gd name="T33" fmla="*/ 4 h 139"/>
                <a:gd name="T34" fmla="*/ 45 w 99"/>
                <a:gd name="T35" fmla="*/ 17 h 139"/>
                <a:gd name="T36" fmla="*/ 43 w 99"/>
                <a:gd name="T37" fmla="*/ 29 h 139"/>
                <a:gd name="T38" fmla="*/ 20 w 99"/>
                <a:gd name="T39" fmla="*/ 31 h 139"/>
                <a:gd name="T40" fmla="*/ 16 w 99"/>
                <a:gd name="T41" fmla="*/ 29 h 139"/>
                <a:gd name="T42" fmla="*/ 14 w 99"/>
                <a:gd name="T43" fmla="*/ 33 h 139"/>
                <a:gd name="T44" fmla="*/ 16 w 99"/>
                <a:gd name="T45" fmla="*/ 40 h 139"/>
                <a:gd name="T46" fmla="*/ 16 w 99"/>
                <a:gd name="T47" fmla="*/ 44 h 139"/>
                <a:gd name="T48" fmla="*/ 12 w 99"/>
                <a:gd name="T49" fmla="*/ 56 h 139"/>
                <a:gd name="T50" fmla="*/ 8 w 99"/>
                <a:gd name="T51" fmla="*/ 65 h 139"/>
                <a:gd name="T52" fmla="*/ 4 w 99"/>
                <a:gd name="T53" fmla="*/ 69 h 139"/>
                <a:gd name="T54" fmla="*/ 6 w 99"/>
                <a:gd name="T55" fmla="*/ 83 h 139"/>
                <a:gd name="T56" fmla="*/ 12 w 99"/>
                <a:gd name="T57" fmla="*/ 85 h 139"/>
                <a:gd name="T58" fmla="*/ 12 w 99"/>
                <a:gd name="T59" fmla="*/ 89 h 139"/>
                <a:gd name="T60" fmla="*/ 10 w 99"/>
                <a:gd name="T61" fmla="*/ 94 h 139"/>
                <a:gd name="T62" fmla="*/ 16 w 99"/>
                <a:gd name="T63" fmla="*/ 96 h 139"/>
                <a:gd name="T64" fmla="*/ 25 w 99"/>
                <a:gd name="T65" fmla="*/ 108 h 139"/>
                <a:gd name="T66" fmla="*/ 35 w 99"/>
                <a:gd name="T67" fmla="*/ 127 h 139"/>
                <a:gd name="T68" fmla="*/ 41 w 99"/>
                <a:gd name="T69" fmla="*/ 139 h 139"/>
                <a:gd name="T70" fmla="*/ 47 w 99"/>
                <a:gd name="T71" fmla="*/ 131 h 139"/>
                <a:gd name="T72" fmla="*/ 54 w 99"/>
                <a:gd name="T73" fmla="*/ 135 h 139"/>
                <a:gd name="T74" fmla="*/ 49 w 99"/>
                <a:gd name="T75" fmla="*/ 120 h 139"/>
                <a:gd name="T76" fmla="*/ 47 w 99"/>
                <a:gd name="T77" fmla="*/ 112 h 139"/>
                <a:gd name="T78" fmla="*/ 49 w 99"/>
                <a:gd name="T79" fmla="*/ 110 h 139"/>
                <a:gd name="T80" fmla="*/ 47 w 99"/>
                <a:gd name="T81" fmla="*/ 104 h 139"/>
                <a:gd name="T82" fmla="*/ 51 w 99"/>
                <a:gd name="T83" fmla="*/ 104 h 139"/>
                <a:gd name="T84" fmla="*/ 56 w 99"/>
                <a:gd name="T85" fmla="*/ 106 h 139"/>
                <a:gd name="T86" fmla="*/ 62 w 99"/>
                <a:gd name="T87" fmla="*/ 104 h 139"/>
                <a:gd name="T88" fmla="*/ 66 w 99"/>
                <a:gd name="T89" fmla="*/ 100 h 139"/>
                <a:gd name="T90" fmla="*/ 62 w 99"/>
                <a:gd name="T91" fmla="*/ 94 h 139"/>
                <a:gd name="T92" fmla="*/ 74 w 99"/>
                <a:gd name="T93" fmla="*/ 104 h 139"/>
                <a:gd name="T94" fmla="*/ 83 w 99"/>
                <a:gd name="T95" fmla="*/ 104 h 139"/>
                <a:gd name="T96" fmla="*/ 85 w 99"/>
                <a:gd name="T97" fmla="*/ 98 h 139"/>
                <a:gd name="T98" fmla="*/ 87 w 99"/>
                <a:gd name="T99" fmla="*/ 106 h 139"/>
                <a:gd name="T100" fmla="*/ 91 w 99"/>
                <a:gd name="T101" fmla="*/ 108 h 139"/>
                <a:gd name="T102" fmla="*/ 93 w 99"/>
                <a:gd name="T103" fmla="*/ 104 h 139"/>
                <a:gd name="T104" fmla="*/ 97 w 99"/>
                <a:gd name="T105" fmla="*/ 96 h 139"/>
                <a:gd name="T106" fmla="*/ 97 w 99"/>
                <a:gd name="T107" fmla="*/ 87 h 139"/>
                <a:gd name="T108" fmla="*/ 97 w 99"/>
                <a:gd name="T109" fmla="*/ 71 h 139"/>
                <a:gd name="T110" fmla="*/ 99 w 99"/>
                <a:gd name="T111" fmla="*/ 65 h 139"/>
                <a:gd name="T112" fmla="*/ 99 w 99"/>
                <a:gd name="T113" fmla="*/ 6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39">
                  <a:moveTo>
                    <a:pt x="99" y="65"/>
                  </a:moveTo>
                  <a:lnTo>
                    <a:pt x="97" y="65"/>
                  </a:lnTo>
                  <a:lnTo>
                    <a:pt x="93" y="65"/>
                  </a:lnTo>
                  <a:lnTo>
                    <a:pt x="93" y="58"/>
                  </a:lnTo>
                  <a:lnTo>
                    <a:pt x="89" y="56"/>
                  </a:lnTo>
                  <a:lnTo>
                    <a:pt x="89" y="48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5" y="40"/>
                  </a:lnTo>
                  <a:lnTo>
                    <a:pt x="97" y="36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5" y="29"/>
                  </a:lnTo>
                  <a:lnTo>
                    <a:pt x="95" y="25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1" y="21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78" y="25"/>
                  </a:lnTo>
                  <a:lnTo>
                    <a:pt x="76" y="25"/>
                  </a:lnTo>
                  <a:lnTo>
                    <a:pt x="74" y="15"/>
                  </a:lnTo>
                  <a:lnTo>
                    <a:pt x="78" y="7"/>
                  </a:lnTo>
                  <a:lnTo>
                    <a:pt x="78" y="2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1" y="4"/>
                  </a:lnTo>
                  <a:lnTo>
                    <a:pt x="49" y="0"/>
                  </a:lnTo>
                  <a:lnTo>
                    <a:pt x="45" y="4"/>
                  </a:lnTo>
                  <a:lnTo>
                    <a:pt x="43" y="15"/>
                  </a:lnTo>
                  <a:lnTo>
                    <a:pt x="45" y="17"/>
                  </a:lnTo>
                  <a:lnTo>
                    <a:pt x="45" y="25"/>
                  </a:lnTo>
                  <a:lnTo>
                    <a:pt x="43" y="29"/>
                  </a:lnTo>
                  <a:lnTo>
                    <a:pt x="43" y="31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12" y="56"/>
                  </a:lnTo>
                  <a:lnTo>
                    <a:pt x="10" y="62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4" y="69"/>
                  </a:lnTo>
                  <a:lnTo>
                    <a:pt x="0" y="69"/>
                  </a:lnTo>
                  <a:lnTo>
                    <a:pt x="6" y="83"/>
                  </a:lnTo>
                  <a:lnTo>
                    <a:pt x="10" y="79"/>
                  </a:lnTo>
                  <a:lnTo>
                    <a:pt x="12" y="85"/>
                  </a:lnTo>
                  <a:lnTo>
                    <a:pt x="12" y="87"/>
                  </a:lnTo>
                  <a:lnTo>
                    <a:pt x="12" y="89"/>
                  </a:lnTo>
                  <a:lnTo>
                    <a:pt x="10" y="91"/>
                  </a:lnTo>
                  <a:lnTo>
                    <a:pt x="10" y="94"/>
                  </a:lnTo>
                  <a:lnTo>
                    <a:pt x="12" y="96"/>
                  </a:lnTo>
                  <a:lnTo>
                    <a:pt x="16" y="96"/>
                  </a:lnTo>
                  <a:lnTo>
                    <a:pt x="16" y="106"/>
                  </a:lnTo>
                  <a:lnTo>
                    <a:pt x="25" y="108"/>
                  </a:lnTo>
                  <a:lnTo>
                    <a:pt x="22" y="112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41" y="139"/>
                  </a:lnTo>
                  <a:lnTo>
                    <a:pt x="43" y="135"/>
                  </a:lnTo>
                  <a:lnTo>
                    <a:pt x="47" y="131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4" y="125"/>
                  </a:lnTo>
                  <a:lnTo>
                    <a:pt x="49" y="120"/>
                  </a:lnTo>
                  <a:lnTo>
                    <a:pt x="54" y="118"/>
                  </a:lnTo>
                  <a:lnTo>
                    <a:pt x="47" y="112"/>
                  </a:lnTo>
                  <a:lnTo>
                    <a:pt x="49" y="112"/>
                  </a:lnTo>
                  <a:lnTo>
                    <a:pt x="49" y="110"/>
                  </a:lnTo>
                  <a:lnTo>
                    <a:pt x="47" y="108"/>
                  </a:lnTo>
                  <a:lnTo>
                    <a:pt x="47" y="104"/>
                  </a:lnTo>
                  <a:lnTo>
                    <a:pt x="49" y="104"/>
                  </a:lnTo>
                  <a:lnTo>
                    <a:pt x="51" y="104"/>
                  </a:lnTo>
                  <a:lnTo>
                    <a:pt x="54" y="104"/>
                  </a:lnTo>
                  <a:lnTo>
                    <a:pt x="56" y="106"/>
                  </a:lnTo>
                  <a:lnTo>
                    <a:pt x="62" y="106"/>
                  </a:lnTo>
                  <a:lnTo>
                    <a:pt x="62" y="104"/>
                  </a:lnTo>
                  <a:lnTo>
                    <a:pt x="64" y="102"/>
                  </a:lnTo>
                  <a:lnTo>
                    <a:pt x="66" y="100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70" y="94"/>
                  </a:lnTo>
                  <a:lnTo>
                    <a:pt x="74" y="104"/>
                  </a:lnTo>
                  <a:lnTo>
                    <a:pt x="80" y="104"/>
                  </a:lnTo>
                  <a:lnTo>
                    <a:pt x="83" y="104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7" y="98"/>
                  </a:lnTo>
                  <a:lnTo>
                    <a:pt x="87" y="106"/>
                  </a:lnTo>
                  <a:lnTo>
                    <a:pt x="89" y="108"/>
                  </a:lnTo>
                  <a:lnTo>
                    <a:pt x="91" y="108"/>
                  </a:lnTo>
                  <a:lnTo>
                    <a:pt x="93" y="106"/>
                  </a:lnTo>
                  <a:lnTo>
                    <a:pt x="93" y="104"/>
                  </a:lnTo>
                  <a:lnTo>
                    <a:pt x="93" y="96"/>
                  </a:lnTo>
                  <a:lnTo>
                    <a:pt x="97" y="96"/>
                  </a:lnTo>
                  <a:lnTo>
                    <a:pt x="97" y="94"/>
                  </a:lnTo>
                  <a:lnTo>
                    <a:pt x="97" y="87"/>
                  </a:lnTo>
                  <a:lnTo>
                    <a:pt x="97" y="83"/>
                  </a:lnTo>
                  <a:lnTo>
                    <a:pt x="97" y="71"/>
                  </a:lnTo>
                  <a:lnTo>
                    <a:pt x="99" y="69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4535488" y="3671888"/>
              <a:ext cx="157163" cy="220663"/>
            </a:xfrm>
            <a:custGeom>
              <a:avLst/>
              <a:gdLst>
                <a:gd name="T0" fmla="*/ 97 w 99"/>
                <a:gd name="T1" fmla="*/ 65 h 139"/>
                <a:gd name="T2" fmla="*/ 93 w 99"/>
                <a:gd name="T3" fmla="*/ 58 h 139"/>
                <a:gd name="T4" fmla="*/ 89 w 99"/>
                <a:gd name="T5" fmla="*/ 48 h 139"/>
                <a:gd name="T6" fmla="*/ 93 w 99"/>
                <a:gd name="T7" fmla="*/ 42 h 139"/>
                <a:gd name="T8" fmla="*/ 97 w 99"/>
                <a:gd name="T9" fmla="*/ 36 h 139"/>
                <a:gd name="T10" fmla="*/ 97 w 99"/>
                <a:gd name="T11" fmla="*/ 31 h 139"/>
                <a:gd name="T12" fmla="*/ 95 w 99"/>
                <a:gd name="T13" fmla="*/ 25 h 139"/>
                <a:gd name="T14" fmla="*/ 93 w 99"/>
                <a:gd name="T15" fmla="*/ 21 h 139"/>
                <a:gd name="T16" fmla="*/ 89 w 99"/>
                <a:gd name="T17" fmla="*/ 19 h 139"/>
                <a:gd name="T18" fmla="*/ 85 w 99"/>
                <a:gd name="T19" fmla="*/ 25 h 139"/>
                <a:gd name="T20" fmla="*/ 78 w 99"/>
                <a:gd name="T21" fmla="*/ 25 h 139"/>
                <a:gd name="T22" fmla="*/ 74 w 99"/>
                <a:gd name="T23" fmla="*/ 15 h 139"/>
                <a:gd name="T24" fmla="*/ 78 w 99"/>
                <a:gd name="T25" fmla="*/ 2 h 139"/>
                <a:gd name="T26" fmla="*/ 66 w 99"/>
                <a:gd name="T27" fmla="*/ 2 h 139"/>
                <a:gd name="T28" fmla="*/ 62 w 99"/>
                <a:gd name="T29" fmla="*/ 2 h 139"/>
                <a:gd name="T30" fmla="*/ 51 w 99"/>
                <a:gd name="T31" fmla="*/ 4 h 139"/>
                <a:gd name="T32" fmla="*/ 45 w 99"/>
                <a:gd name="T33" fmla="*/ 4 h 139"/>
                <a:gd name="T34" fmla="*/ 45 w 99"/>
                <a:gd name="T35" fmla="*/ 17 h 139"/>
                <a:gd name="T36" fmla="*/ 43 w 99"/>
                <a:gd name="T37" fmla="*/ 29 h 139"/>
                <a:gd name="T38" fmla="*/ 20 w 99"/>
                <a:gd name="T39" fmla="*/ 31 h 139"/>
                <a:gd name="T40" fmla="*/ 16 w 99"/>
                <a:gd name="T41" fmla="*/ 29 h 139"/>
                <a:gd name="T42" fmla="*/ 14 w 99"/>
                <a:gd name="T43" fmla="*/ 33 h 139"/>
                <a:gd name="T44" fmla="*/ 16 w 99"/>
                <a:gd name="T45" fmla="*/ 40 h 139"/>
                <a:gd name="T46" fmla="*/ 16 w 99"/>
                <a:gd name="T47" fmla="*/ 44 h 139"/>
                <a:gd name="T48" fmla="*/ 12 w 99"/>
                <a:gd name="T49" fmla="*/ 56 h 139"/>
                <a:gd name="T50" fmla="*/ 8 w 99"/>
                <a:gd name="T51" fmla="*/ 65 h 139"/>
                <a:gd name="T52" fmla="*/ 4 w 99"/>
                <a:gd name="T53" fmla="*/ 69 h 139"/>
                <a:gd name="T54" fmla="*/ 6 w 99"/>
                <a:gd name="T55" fmla="*/ 83 h 139"/>
                <a:gd name="T56" fmla="*/ 12 w 99"/>
                <a:gd name="T57" fmla="*/ 85 h 139"/>
                <a:gd name="T58" fmla="*/ 12 w 99"/>
                <a:gd name="T59" fmla="*/ 89 h 139"/>
                <a:gd name="T60" fmla="*/ 10 w 99"/>
                <a:gd name="T61" fmla="*/ 94 h 139"/>
                <a:gd name="T62" fmla="*/ 16 w 99"/>
                <a:gd name="T63" fmla="*/ 96 h 139"/>
                <a:gd name="T64" fmla="*/ 25 w 99"/>
                <a:gd name="T65" fmla="*/ 108 h 139"/>
                <a:gd name="T66" fmla="*/ 35 w 99"/>
                <a:gd name="T67" fmla="*/ 127 h 139"/>
                <a:gd name="T68" fmla="*/ 41 w 99"/>
                <a:gd name="T69" fmla="*/ 139 h 139"/>
                <a:gd name="T70" fmla="*/ 47 w 99"/>
                <a:gd name="T71" fmla="*/ 131 h 139"/>
                <a:gd name="T72" fmla="*/ 54 w 99"/>
                <a:gd name="T73" fmla="*/ 135 h 139"/>
                <a:gd name="T74" fmla="*/ 49 w 99"/>
                <a:gd name="T75" fmla="*/ 120 h 139"/>
                <a:gd name="T76" fmla="*/ 47 w 99"/>
                <a:gd name="T77" fmla="*/ 112 h 139"/>
                <a:gd name="T78" fmla="*/ 49 w 99"/>
                <a:gd name="T79" fmla="*/ 110 h 139"/>
                <a:gd name="T80" fmla="*/ 47 w 99"/>
                <a:gd name="T81" fmla="*/ 104 h 139"/>
                <a:gd name="T82" fmla="*/ 51 w 99"/>
                <a:gd name="T83" fmla="*/ 104 h 139"/>
                <a:gd name="T84" fmla="*/ 56 w 99"/>
                <a:gd name="T85" fmla="*/ 106 h 139"/>
                <a:gd name="T86" fmla="*/ 62 w 99"/>
                <a:gd name="T87" fmla="*/ 104 h 139"/>
                <a:gd name="T88" fmla="*/ 66 w 99"/>
                <a:gd name="T89" fmla="*/ 100 h 139"/>
                <a:gd name="T90" fmla="*/ 62 w 99"/>
                <a:gd name="T91" fmla="*/ 94 h 139"/>
                <a:gd name="T92" fmla="*/ 74 w 99"/>
                <a:gd name="T93" fmla="*/ 104 h 139"/>
                <a:gd name="T94" fmla="*/ 83 w 99"/>
                <a:gd name="T95" fmla="*/ 104 h 139"/>
                <a:gd name="T96" fmla="*/ 85 w 99"/>
                <a:gd name="T97" fmla="*/ 98 h 139"/>
                <a:gd name="T98" fmla="*/ 87 w 99"/>
                <a:gd name="T99" fmla="*/ 106 h 139"/>
                <a:gd name="T100" fmla="*/ 91 w 99"/>
                <a:gd name="T101" fmla="*/ 108 h 139"/>
                <a:gd name="T102" fmla="*/ 93 w 99"/>
                <a:gd name="T103" fmla="*/ 104 h 139"/>
                <a:gd name="T104" fmla="*/ 97 w 99"/>
                <a:gd name="T105" fmla="*/ 96 h 139"/>
                <a:gd name="T106" fmla="*/ 97 w 99"/>
                <a:gd name="T107" fmla="*/ 87 h 139"/>
                <a:gd name="T108" fmla="*/ 97 w 99"/>
                <a:gd name="T109" fmla="*/ 71 h 139"/>
                <a:gd name="T110" fmla="*/ 99 w 99"/>
                <a:gd name="T111" fmla="*/ 65 h 139"/>
                <a:gd name="T112" fmla="*/ 99 w 99"/>
                <a:gd name="T113" fmla="*/ 6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39">
                  <a:moveTo>
                    <a:pt x="99" y="65"/>
                  </a:moveTo>
                  <a:lnTo>
                    <a:pt x="97" y="65"/>
                  </a:lnTo>
                  <a:lnTo>
                    <a:pt x="93" y="65"/>
                  </a:lnTo>
                  <a:lnTo>
                    <a:pt x="93" y="58"/>
                  </a:lnTo>
                  <a:lnTo>
                    <a:pt x="89" y="56"/>
                  </a:lnTo>
                  <a:lnTo>
                    <a:pt x="89" y="48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5" y="40"/>
                  </a:lnTo>
                  <a:lnTo>
                    <a:pt x="97" y="36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5" y="29"/>
                  </a:lnTo>
                  <a:lnTo>
                    <a:pt x="95" y="25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1" y="21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78" y="25"/>
                  </a:lnTo>
                  <a:lnTo>
                    <a:pt x="76" y="25"/>
                  </a:lnTo>
                  <a:lnTo>
                    <a:pt x="74" y="15"/>
                  </a:lnTo>
                  <a:lnTo>
                    <a:pt x="78" y="7"/>
                  </a:lnTo>
                  <a:lnTo>
                    <a:pt x="78" y="2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1" y="4"/>
                  </a:lnTo>
                  <a:lnTo>
                    <a:pt x="49" y="0"/>
                  </a:lnTo>
                  <a:lnTo>
                    <a:pt x="45" y="4"/>
                  </a:lnTo>
                  <a:lnTo>
                    <a:pt x="43" y="15"/>
                  </a:lnTo>
                  <a:lnTo>
                    <a:pt x="45" y="17"/>
                  </a:lnTo>
                  <a:lnTo>
                    <a:pt x="45" y="25"/>
                  </a:lnTo>
                  <a:lnTo>
                    <a:pt x="43" y="29"/>
                  </a:lnTo>
                  <a:lnTo>
                    <a:pt x="43" y="31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12" y="56"/>
                  </a:lnTo>
                  <a:lnTo>
                    <a:pt x="10" y="62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4" y="69"/>
                  </a:lnTo>
                  <a:lnTo>
                    <a:pt x="0" y="69"/>
                  </a:lnTo>
                  <a:lnTo>
                    <a:pt x="6" y="83"/>
                  </a:lnTo>
                  <a:lnTo>
                    <a:pt x="10" y="79"/>
                  </a:lnTo>
                  <a:lnTo>
                    <a:pt x="12" y="85"/>
                  </a:lnTo>
                  <a:lnTo>
                    <a:pt x="12" y="87"/>
                  </a:lnTo>
                  <a:lnTo>
                    <a:pt x="12" y="89"/>
                  </a:lnTo>
                  <a:lnTo>
                    <a:pt x="10" y="91"/>
                  </a:lnTo>
                  <a:lnTo>
                    <a:pt x="10" y="94"/>
                  </a:lnTo>
                  <a:lnTo>
                    <a:pt x="12" y="96"/>
                  </a:lnTo>
                  <a:lnTo>
                    <a:pt x="16" y="96"/>
                  </a:lnTo>
                  <a:lnTo>
                    <a:pt x="16" y="106"/>
                  </a:lnTo>
                  <a:lnTo>
                    <a:pt x="25" y="108"/>
                  </a:lnTo>
                  <a:lnTo>
                    <a:pt x="22" y="112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41" y="139"/>
                  </a:lnTo>
                  <a:lnTo>
                    <a:pt x="43" y="135"/>
                  </a:lnTo>
                  <a:lnTo>
                    <a:pt x="47" y="131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4" y="125"/>
                  </a:lnTo>
                  <a:lnTo>
                    <a:pt x="49" y="120"/>
                  </a:lnTo>
                  <a:lnTo>
                    <a:pt x="54" y="118"/>
                  </a:lnTo>
                  <a:lnTo>
                    <a:pt x="47" y="112"/>
                  </a:lnTo>
                  <a:lnTo>
                    <a:pt x="49" y="112"/>
                  </a:lnTo>
                  <a:lnTo>
                    <a:pt x="49" y="110"/>
                  </a:lnTo>
                  <a:lnTo>
                    <a:pt x="47" y="108"/>
                  </a:lnTo>
                  <a:lnTo>
                    <a:pt x="47" y="104"/>
                  </a:lnTo>
                  <a:lnTo>
                    <a:pt x="49" y="104"/>
                  </a:lnTo>
                  <a:lnTo>
                    <a:pt x="51" y="104"/>
                  </a:lnTo>
                  <a:lnTo>
                    <a:pt x="54" y="104"/>
                  </a:lnTo>
                  <a:lnTo>
                    <a:pt x="56" y="106"/>
                  </a:lnTo>
                  <a:lnTo>
                    <a:pt x="62" y="106"/>
                  </a:lnTo>
                  <a:lnTo>
                    <a:pt x="62" y="104"/>
                  </a:lnTo>
                  <a:lnTo>
                    <a:pt x="64" y="102"/>
                  </a:lnTo>
                  <a:lnTo>
                    <a:pt x="66" y="100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70" y="94"/>
                  </a:lnTo>
                  <a:lnTo>
                    <a:pt x="74" y="104"/>
                  </a:lnTo>
                  <a:lnTo>
                    <a:pt x="80" y="104"/>
                  </a:lnTo>
                  <a:lnTo>
                    <a:pt x="83" y="104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7" y="98"/>
                  </a:lnTo>
                  <a:lnTo>
                    <a:pt x="87" y="106"/>
                  </a:lnTo>
                  <a:lnTo>
                    <a:pt x="89" y="108"/>
                  </a:lnTo>
                  <a:lnTo>
                    <a:pt x="91" y="108"/>
                  </a:lnTo>
                  <a:lnTo>
                    <a:pt x="93" y="106"/>
                  </a:lnTo>
                  <a:lnTo>
                    <a:pt x="93" y="104"/>
                  </a:lnTo>
                  <a:lnTo>
                    <a:pt x="93" y="96"/>
                  </a:lnTo>
                  <a:lnTo>
                    <a:pt x="97" y="96"/>
                  </a:lnTo>
                  <a:lnTo>
                    <a:pt x="97" y="94"/>
                  </a:lnTo>
                  <a:lnTo>
                    <a:pt x="97" y="87"/>
                  </a:lnTo>
                  <a:lnTo>
                    <a:pt x="97" y="83"/>
                  </a:lnTo>
                  <a:lnTo>
                    <a:pt x="97" y="71"/>
                  </a:lnTo>
                  <a:lnTo>
                    <a:pt x="99" y="69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5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39"/>
            <p:cNvSpPr>
              <a:spLocks noEditPoints="1"/>
            </p:cNvSpPr>
            <p:nvPr/>
          </p:nvSpPr>
          <p:spPr bwMode="auto">
            <a:xfrm>
              <a:off x="4202113" y="1971675"/>
              <a:ext cx="358775" cy="342900"/>
            </a:xfrm>
            <a:custGeom>
              <a:avLst/>
              <a:gdLst>
                <a:gd name="T0" fmla="*/ 224 w 226"/>
                <a:gd name="T1" fmla="*/ 181 h 216"/>
                <a:gd name="T2" fmla="*/ 214 w 226"/>
                <a:gd name="T3" fmla="*/ 189 h 216"/>
                <a:gd name="T4" fmla="*/ 214 w 226"/>
                <a:gd name="T5" fmla="*/ 208 h 216"/>
                <a:gd name="T6" fmla="*/ 220 w 226"/>
                <a:gd name="T7" fmla="*/ 216 h 216"/>
                <a:gd name="T8" fmla="*/ 226 w 226"/>
                <a:gd name="T9" fmla="*/ 201 h 216"/>
                <a:gd name="T10" fmla="*/ 195 w 226"/>
                <a:gd name="T11" fmla="*/ 44 h 216"/>
                <a:gd name="T12" fmla="*/ 187 w 226"/>
                <a:gd name="T13" fmla="*/ 44 h 216"/>
                <a:gd name="T14" fmla="*/ 179 w 226"/>
                <a:gd name="T15" fmla="*/ 36 h 216"/>
                <a:gd name="T16" fmla="*/ 162 w 226"/>
                <a:gd name="T17" fmla="*/ 36 h 216"/>
                <a:gd name="T18" fmla="*/ 154 w 226"/>
                <a:gd name="T19" fmla="*/ 32 h 216"/>
                <a:gd name="T20" fmla="*/ 143 w 226"/>
                <a:gd name="T21" fmla="*/ 21 h 216"/>
                <a:gd name="T22" fmla="*/ 129 w 226"/>
                <a:gd name="T23" fmla="*/ 15 h 216"/>
                <a:gd name="T24" fmla="*/ 116 w 226"/>
                <a:gd name="T25" fmla="*/ 0 h 216"/>
                <a:gd name="T26" fmla="*/ 102 w 226"/>
                <a:gd name="T27" fmla="*/ 5 h 216"/>
                <a:gd name="T28" fmla="*/ 104 w 226"/>
                <a:gd name="T29" fmla="*/ 17 h 216"/>
                <a:gd name="T30" fmla="*/ 90 w 226"/>
                <a:gd name="T31" fmla="*/ 27 h 216"/>
                <a:gd name="T32" fmla="*/ 81 w 226"/>
                <a:gd name="T33" fmla="*/ 38 h 216"/>
                <a:gd name="T34" fmla="*/ 58 w 226"/>
                <a:gd name="T35" fmla="*/ 34 h 216"/>
                <a:gd name="T36" fmla="*/ 50 w 226"/>
                <a:gd name="T37" fmla="*/ 34 h 216"/>
                <a:gd name="T38" fmla="*/ 56 w 226"/>
                <a:gd name="T39" fmla="*/ 44 h 216"/>
                <a:gd name="T40" fmla="*/ 48 w 226"/>
                <a:gd name="T41" fmla="*/ 52 h 216"/>
                <a:gd name="T42" fmla="*/ 34 w 226"/>
                <a:gd name="T43" fmla="*/ 52 h 216"/>
                <a:gd name="T44" fmla="*/ 23 w 226"/>
                <a:gd name="T45" fmla="*/ 52 h 216"/>
                <a:gd name="T46" fmla="*/ 11 w 226"/>
                <a:gd name="T47" fmla="*/ 54 h 216"/>
                <a:gd name="T48" fmla="*/ 7 w 226"/>
                <a:gd name="T49" fmla="*/ 63 h 216"/>
                <a:gd name="T50" fmla="*/ 7 w 226"/>
                <a:gd name="T51" fmla="*/ 67 h 216"/>
                <a:gd name="T52" fmla="*/ 7 w 226"/>
                <a:gd name="T53" fmla="*/ 73 h 216"/>
                <a:gd name="T54" fmla="*/ 32 w 226"/>
                <a:gd name="T55" fmla="*/ 79 h 216"/>
                <a:gd name="T56" fmla="*/ 42 w 226"/>
                <a:gd name="T57" fmla="*/ 92 h 216"/>
                <a:gd name="T58" fmla="*/ 56 w 226"/>
                <a:gd name="T59" fmla="*/ 106 h 216"/>
                <a:gd name="T60" fmla="*/ 56 w 226"/>
                <a:gd name="T61" fmla="*/ 125 h 216"/>
                <a:gd name="T62" fmla="*/ 52 w 226"/>
                <a:gd name="T63" fmla="*/ 145 h 216"/>
                <a:gd name="T64" fmla="*/ 48 w 226"/>
                <a:gd name="T65" fmla="*/ 166 h 216"/>
                <a:gd name="T66" fmla="*/ 44 w 226"/>
                <a:gd name="T67" fmla="*/ 172 h 216"/>
                <a:gd name="T68" fmla="*/ 50 w 226"/>
                <a:gd name="T69" fmla="*/ 174 h 216"/>
                <a:gd name="T70" fmla="*/ 63 w 226"/>
                <a:gd name="T71" fmla="*/ 183 h 216"/>
                <a:gd name="T72" fmla="*/ 77 w 226"/>
                <a:gd name="T73" fmla="*/ 185 h 216"/>
                <a:gd name="T74" fmla="*/ 85 w 226"/>
                <a:gd name="T75" fmla="*/ 181 h 216"/>
                <a:gd name="T76" fmla="*/ 94 w 226"/>
                <a:gd name="T77" fmla="*/ 185 h 216"/>
                <a:gd name="T78" fmla="*/ 102 w 226"/>
                <a:gd name="T79" fmla="*/ 191 h 216"/>
                <a:gd name="T80" fmla="*/ 116 w 226"/>
                <a:gd name="T81" fmla="*/ 191 h 216"/>
                <a:gd name="T82" fmla="*/ 123 w 226"/>
                <a:gd name="T83" fmla="*/ 179 h 216"/>
                <a:gd name="T84" fmla="*/ 135 w 226"/>
                <a:gd name="T85" fmla="*/ 168 h 216"/>
                <a:gd name="T86" fmla="*/ 148 w 226"/>
                <a:gd name="T87" fmla="*/ 168 h 216"/>
                <a:gd name="T88" fmla="*/ 162 w 226"/>
                <a:gd name="T89" fmla="*/ 177 h 216"/>
                <a:gd name="T90" fmla="*/ 179 w 226"/>
                <a:gd name="T91" fmla="*/ 177 h 216"/>
                <a:gd name="T92" fmla="*/ 193 w 226"/>
                <a:gd name="T93" fmla="*/ 164 h 216"/>
                <a:gd name="T94" fmla="*/ 195 w 226"/>
                <a:gd name="T95" fmla="*/ 154 h 216"/>
                <a:gd name="T96" fmla="*/ 183 w 226"/>
                <a:gd name="T97" fmla="*/ 145 h 216"/>
                <a:gd name="T98" fmla="*/ 185 w 226"/>
                <a:gd name="T99" fmla="*/ 137 h 216"/>
                <a:gd name="T100" fmla="*/ 189 w 226"/>
                <a:gd name="T101" fmla="*/ 127 h 216"/>
                <a:gd name="T102" fmla="*/ 187 w 226"/>
                <a:gd name="T103" fmla="*/ 116 h 216"/>
                <a:gd name="T104" fmla="*/ 183 w 226"/>
                <a:gd name="T105" fmla="*/ 102 h 216"/>
                <a:gd name="T106" fmla="*/ 170 w 226"/>
                <a:gd name="T107" fmla="*/ 108 h 216"/>
                <a:gd name="T108" fmla="*/ 174 w 226"/>
                <a:gd name="T109" fmla="*/ 96 h 216"/>
                <a:gd name="T110" fmla="*/ 185 w 226"/>
                <a:gd name="T111" fmla="*/ 87 h 216"/>
                <a:gd name="T112" fmla="*/ 195 w 226"/>
                <a:gd name="T113" fmla="*/ 83 h 216"/>
                <a:gd name="T114" fmla="*/ 197 w 226"/>
                <a:gd name="T115" fmla="*/ 63 h 216"/>
                <a:gd name="T116" fmla="*/ 206 w 226"/>
                <a:gd name="T117" fmla="*/ 46 h 216"/>
                <a:gd name="T118" fmla="*/ 195 w 226"/>
                <a:gd name="T119" fmla="*/ 4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6" h="216">
                  <a:moveTo>
                    <a:pt x="226" y="187"/>
                  </a:moveTo>
                  <a:lnTo>
                    <a:pt x="226" y="187"/>
                  </a:lnTo>
                  <a:lnTo>
                    <a:pt x="226" y="181"/>
                  </a:lnTo>
                  <a:lnTo>
                    <a:pt x="224" y="181"/>
                  </a:lnTo>
                  <a:lnTo>
                    <a:pt x="220" y="183"/>
                  </a:lnTo>
                  <a:lnTo>
                    <a:pt x="220" y="185"/>
                  </a:lnTo>
                  <a:lnTo>
                    <a:pt x="216" y="187"/>
                  </a:lnTo>
                  <a:lnTo>
                    <a:pt x="214" y="189"/>
                  </a:lnTo>
                  <a:lnTo>
                    <a:pt x="212" y="193"/>
                  </a:lnTo>
                  <a:lnTo>
                    <a:pt x="212" y="199"/>
                  </a:lnTo>
                  <a:lnTo>
                    <a:pt x="214" y="203"/>
                  </a:lnTo>
                  <a:lnTo>
                    <a:pt x="214" y="208"/>
                  </a:lnTo>
                  <a:lnTo>
                    <a:pt x="214" y="210"/>
                  </a:lnTo>
                  <a:lnTo>
                    <a:pt x="214" y="212"/>
                  </a:lnTo>
                  <a:lnTo>
                    <a:pt x="218" y="214"/>
                  </a:lnTo>
                  <a:lnTo>
                    <a:pt x="220" y="216"/>
                  </a:lnTo>
                  <a:lnTo>
                    <a:pt x="226" y="210"/>
                  </a:lnTo>
                  <a:lnTo>
                    <a:pt x="226" y="203"/>
                  </a:lnTo>
                  <a:lnTo>
                    <a:pt x="224" y="203"/>
                  </a:lnTo>
                  <a:lnTo>
                    <a:pt x="226" y="201"/>
                  </a:lnTo>
                  <a:lnTo>
                    <a:pt x="226" y="187"/>
                  </a:lnTo>
                  <a:lnTo>
                    <a:pt x="226" y="187"/>
                  </a:lnTo>
                  <a:lnTo>
                    <a:pt x="226" y="187"/>
                  </a:lnTo>
                  <a:close/>
                  <a:moveTo>
                    <a:pt x="195" y="44"/>
                  </a:moveTo>
                  <a:lnTo>
                    <a:pt x="195" y="44"/>
                  </a:lnTo>
                  <a:lnTo>
                    <a:pt x="193" y="44"/>
                  </a:lnTo>
                  <a:lnTo>
                    <a:pt x="189" y="44"/>
                  </a:lnTo>
                  <a:lnTo>
                    <a:pt x="187" y="44"/>
                  </a:lnTo>
                  <a:lnTo>
                    <a:pt x="181" y="44"/>
                  </a:lnTo>
                  <a:lnTo>
                    <a:pt x="181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74" y="34"/>
                  </a:lnTo>
                  <a:lnTo>
                    <a:pt x="170" y="38"/>
                  </a:lnTo>
                  <a:lnTo>
                    <a:pt x="168" y="36"/>
                  </a:lnTo>
                  <a:lnTo>
                    <a:pt x="162" y="36"/>
                  </a:lnTo>
                  <a:lnTo>
                    <a:pt x="160" y="32"/>
                  </a:lnTo>
                  <a:lnTo>
                    <a:pt x="160" y="32"/>
                  </a:lnTo>
                  <a:lnTo>
                    <a:pt x="156" y="32"/>
                  </a:lnTo>
                  <a:lnTo>
                    <a:pt x="154" y="32"/>
                  </a:lnTo>
                  <a:lnTo>
                    <a:pt x="154" y="25"/>
                  </a:lnTo>
                  <a:lnTo>
                    <a:pt x="150" y="27"/>
                  </a:lnTo>
                  <a:lnTo>
                    <a:pt x="143" y="27"/>
                  </a:lnTo>
                  <a:lnTo>
                    <a:pt x="143" y="21"/>
                  </a:lnTo>
                  <a:lnTo>
                    <a:pt x="141" y="19"/>
                  </a:lnTo>
                  <a:lnTo>
                    <a:pt x="139" y="17"/>
                  </a:lnTo>
                  <a:lnTo>
                    <a:pt x="133" y="17"/>
                  </a:lnTo>
                  <a:lnTo>
                    <a:pt x="129" y="15"/>
                  </a:lnTo>
                  <a:lnTo>
                    <a:pt x="123" y="11"/>
                  </a:lnTo>
                  <a:lnTo>
                    <a:pt x="123" y="7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3"/>
                  </a:lnTo>
                  <a:lnTo>
                    <a:pt x="110" y="3"/>
                  </a:lnTo>
                  <a:lnTo>
                    <a:pt x="108" y="5"/>
                  </a:lnTo>
                  <a:lnTo>
                    <a:pt x="102" y="5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4" y="23"/>
                  </a:lnTo>
                  <a:lnTo>
                    <a:pt x="102" y="25"/>
                  </a:lnTo>
                  <a:lnTo>
                    <a:pt x="96" y="27"/>
                  </a:lnTo>
                  <a:lnTo>
                    <a:pt x="90" y="27"/>
                  </a:lnTo>
                  <a:lnTo>
                    <a:pt x="81" y="36"/>
                  </a:lnTo>
                  <a:lnTo>
                    <a:pt x="85" y="38"/>
                  </a:lnTo>
                  <a:lnTo>
                    <a:pt x="83" y="38"/>
                  </a:lnTo>
                  <a:lnTo>
                    <a:pt x="81" y="38"/>
                  </a:lnTo>
                  <a:lnTo>
                    <a:pt x="75" y="42"/>
                  </a:lnTo>
                  <a:lnTo>
                    <a:pt x="67" y="42"/>
                  </a:lnTo>
                  <a:lnTo>
                    <a:pt x="65" y="40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4" y="32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4" y="42"/>
                  </a:lnTo>
                  <a:lnTo>
                    <a:pt x="56" y="44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38" y="52"/>
                  </a:lnTo>
                  <a:lnTo>
                    <a:pt x="38" y="61"/>
                  </a:lnTo>
                  <a:lnTo>
                    <a:pt x="36" y="56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6"/>
                  </a:lnTo>
                  <a:lnTo>
                    <a:pt x="5" y="61"/>
                  </a:lnTo>
                  <a:lnTo>
                    <a:pt x="7" y="63"/>
                  </a:lnTo>
                  <a:lnTo>
                    <a:pt x="9" y="63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7" y="67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7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25" y="79"/>
                  </a:lnTo>
                  <a:lnTo>
                    <a:pt x="32" y="79"/>
                  </a:lnTo>
                  <a:lnTo>
                    <a:pt x="38" y="83"/>
                  </a:lnTo>
                  <a:lnTo>
                    <a:pt x="48" y="83"/>
                  </a:lnTo>
                  <a:lnTo>
                    <a:pt x="40" y="87"/>
                  </a:lnTo>
                  <a:lnTo>
                    <a:pt x="42" y="92"/>
                  </a:lnTo>
                  <a:lnTo>
                    <a:pt x="44" y="94"/>
                  </a:lnTo>
                  <a:lnTo>
                    <a:pt x="46" y="100"/>
                  </a:lnTo>
                  <a:lnTo>
                    <a:pt x="50" y="106"/>
                  </a:lnTo>
                  <a:lnTo>
                    <a:pt x="56" y="106"/>
                  </a:lnTo>
                  <a:lnTo>
                    <a:pt x="56" y="116"/>
                  </a:lnTo>
                  <a:lnTo>
                    <a:pt x="61" y="125"/>
                  </a:lnTo>
                  <a:lnTo>
                    <a:pt x="65" y="135"/>
                  </a:lnTo>
                  <a:lnTo>
                    <a:pt x="56" y="125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52" y="145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8" y="164"/>
                  </a:lnTo>
                  <a:lnTo>
                    <a:pt x="48" y="166"/>
                  </a:lnTo>
                  <a:lnTo>
                    <a:pt x="48" y="166"/>
                  </a:lnTo>
                  <a:lnTo>
                    <a:pt x="48" y="168"/>
                  </a:lnTo>
                  <a:lnTo>
                    <a:pt x="46" y="170"/>
                  </a:lnTo>
                  <a:lnTo>
                    <a:pt x="44" y="172"/>
                  </a:lnTo>
                  <a:lnTo>
                    <a:pt x="46" y="174"/>
                  </a:lnTo>
                  <a:lnTo>
                    <a:pt x="46" y="172"/>
                  </a:lnTo>
                  <a:lnTo>
                    <a:pt x="48" y="172"/>
                  </a:lnTo>
                  <a:lnTo>
                    <a:pt x="50" y="174"/>
                  </a:lnTo>
                  <a:lnTo>
                    <a:pt x="50" y="177"/>
                  </a:lnTo>
                  <a:lnTo>
                    <a:pt x="48" y="179"/>
                  </a:lnTo>
                  <a:lnTo>
                    <a:pt x="58" y="179"/>
                  </a:lnTo>
                  <a:lnTo>
                    <a:pt x="63" y="183"/>
                  </a:lnTo>
                  <a:lnTo>
                    <a:pt x="65" y="181"/>
                  </a:lnTo>
                  <a:lnTo>
                    <a:pt x="67" y="181"/>
                  </a:lnTo>
                  <a:lnTo>
                    <a:pt x="71" y="185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83" y="187"/>
                  </a:lnTo>
                  <a:lnTo>
                    <a:pt x="83" y="183"/>
                  </a:lnTo>
                  <a:lnTo>
                    <a:pt x="85" y="181"/>
                  </a:lnTo>
                  <a:lnTo>
                    <a:pt x="87" y="181"/>
                  </a:lnTo>
                  <a:lnTo>
                    <a:pt x="90" y="183"/>
                  </a:lnTo>
                  <a:lnTo>
                    <a:pt x="90" y="185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102" y="187"/>
                  </a:lnTo>
                  <a:lnTo>
                    <a:pt x="102" y="189"/>
                  </a:lnTo>
                  <a:lnTo>
                    <a:pt x="102" y="191"/>
                  </a:lnTo>
                  <a:lnTo>
                    <a:pt x="110" y="191"/>
                  </a:lnTo>
                  <a:lnTo>
                    <a:pt x="110" y="193"/>
                  </a:lnTo>
                  <a:lnTo>
                    <a:pt x="116" y="193"/>
                  </a:lnTo>
                  <a:lnTo>
                    <a:pt x="116" y="191"/>
                  </a:lnTo>
                  <a:lnTo>
                    <a:pt x="116" y="189"/>
                  </a:lnTo>
                  <a:lnTo>
                    <a:pt x="121" y="189"/>
                  </a:lnTo>
                  <a:lnTo>
                    <a:pt x="121" y="185"/>
                  </a:lnTo>
                  <a:lnTo>
                    <a:pt x="123" y="179"/>
                  </a:lnTo>
                  <a:lnTo>
                    <a:pt x="127" y="174"/>
                  </a:lnTo>
                  <a:lnTo>
                    <a:pt x="129" y="172"/>
                  </a:lnTo>
                  <a:lnTo>
                    <a:pt x="131" y="170"/>
                  </a:lnTo>
                  <a:lnTo>
                    <a:pt x="135" y="168"/>
                  </a:lnTo>
                  <a:lnTo>
                    <a:pt x="137" y="166"/>
                  </a:lnTo>
                  <a:lnTo>
                    <a:pt x="141" y="166"/>
                  </a:lnTo>
                  <a:lnTo>
                    <a:pt x="143" y="168"/>
                  </a:lnTo>
                  <a:lnTo>
                    <a:pt x="148" y="168"/>
                  </a:lnTo>
                  <a:lnTo>
                    <a:pt x="150" y="170"/>
                  </a:lnTo>
                  <a:lnTo>
                    <a:pt x="160" y="170"/>
                  </a:lnTo>
                  <a:lnTo>
                    <a:pt x="162" y="174"/>
                  </a:lnTo>
                  <a:lnTo>
                    <a:pt x="162" y="177"/>
                  </a:lnTo>
                  <a:lnTo>
                    <a:pt x="166" y="177"/>
                  </a:lnTo>
                  <a:lnTo>
                    <a:pt x="168" y="179"/>
                  </a:lnTo>
                  <a:lnTo>
                    <a:pt x="174" y="179"/>
                  </a:lnTo>
                  <a:lnTo>
                    <a:pt x="179" y="177"/>
                  </a:lnTo>
                  <a:lnTo>
                    <a:pt x="181" y="174"/>
                  </a:lnTo>
                  <a:lnTo>
                    <a:pt x="183" y="168"/>
                  </a:lnTo>
                  <a:lnTo>
                    <a:pt x="189" y="164"/>
                  </a:lnTo>
                  <a:lnTo>
                    <a:pt x="193" y="164"/>
                  </a:lnTo>
                  <a:lnTo>
                    <a:pt x="193" y="162"/>
                  </a:lnTo>
                  <a:lnTo>
                    <a:pt x="197" y="158"/>
                  </a:lnTo>
                  <a:lnTo>
                    <a:pt x="197" y="156"/>
                  </a:lnTo>
                  <a:lnTo>
                    <a:pt x="195" y="154"/>
                  </a:lnTo>
                  <a:lnTo>
                    <a:pt x="189" y="154"/>
                  </a:lnTo>
                  <a:lnTo>
                    <a:pt x="185" y="152"/>
                  </a:lnTo>
                  <a:lnTo>
                    <a:pt x="183" y="148"/>
                  </a:lnTo>
                  <a:lnTo>
                    <a:pt x="183" y="145"/>
                  </a:lnTo>
                  <a:lnTo>
                    <a:pt x="185" y="143"/>
                  </a:lnTo>
                  <a:lnTo>
                    <a:pt x="187" y="141"/>
                  </a:lnTo>
                  <a:lnTo>
                    <a:pt x="187" y="137"/>
                  </a:lnTo>
                  <a:lnTo>
                    <a:pt x="185" y="137"/>
                  </a:lnTo>
                  <a:lnTo>
                    <a:pt x="181" y="137"/>
                  </a:lnTo>
                  <a:lnTo>
                    <a:pt x="179" y="131"/>
                  </a:lnTo>
                  <a:lnTo>
                    <a:pt x="185" y="131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185" y="116"/>
                  </a:lnTo>
                  <a:lnTo>
                    <a:pt x="187" y="116"/>
                  </a:lnTo>
                  <a:lnTo>
                    <a:pt x="187" y="114"/>
                  </a:lnTo>
                  <a:lnTo>
                    <a:pt x="183" y="110"/>
                  </a:lnTo>
                  <a:lnTo>
                    <a:pt x="185" y="102"/>
                  </a:lnTo>
                  <a:lnTo>
                    <a:pt x="183" y="102"/>
                  </a:lnTo>
                  <a:lnTo>
                    <a:pt x="179" y="102"/>
                  </a:lnTo>
                  <a:lnTo>
                    <a:pt x="172" y="110"/>
                  </a:lnTo>
                  <a:lnTo>
                    <a:pt x="170" y="110"/>
                  </a:lnTo>
                  <a:lnTo>
                    <a:pt x="170" y="108"/>
                  </a:lnTo>
                  <a:lnTo>
                    <a:pt x="172" y="106"/>
                  </a:lnTo>
                  <a:lnTo>
                    <a:pt x="170" y="102"/>
                  </a:lnTo>
                  <a:lnTo>
                    <a:pt x="174" y="100"/>
                  </a:lnTo>
                  <a:lnTo>
                    <a:pt x="174" y="96"/>
                  </a:lnTo>
                  <a:lnTo>
                    <a:pt x="179" y="94"/>
                  </a:lnTo>
                  <a:lnTo>
                    <a:pt x="179" y="90"/>
                  </a:lnTo>
                  <a:lnTo>
                    <a:pt x="183" y="90"/>
                  </a:lnTo>
                  <a:lnTo>
                    <a:pt x="185" y="87"/>
                  </a:lnTo>
                  <a:lnTo>
                    <a:pt x="187" y="85"/>
                  </a:lnTo>
                  <a:lnTo>
                    <a:pt x="189" y="83"/>
                  </a:lnTo>
                  <a:lnTo>
                    <a:pt x="189" y="81"/>
                  </a:lnTo>
                  <a:lnTo>
                    <a:pt x="195" y="83"/>
                  </a:lnTo>
                  <a:lnTo>
                    <a:pt x="195" y="79"/>
                  </a:lnTo>
                  <a:lnTo>
                    <a:pt x="195" y="67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199" y="61"/>
                  </a:lnTo>
                  <a:lnTo>
                    <a:pt x="199" y="54"/>
                  </a:lnTo>
                  <a:lnTo>
                    <a:pt x="203" y="50"/>
                  </a:lnTo>
                  <a:lnTo>
                    <a:pt x="206" y="46"/>
                  </a:lnTo>
                  <a:lnTo>
                    <a:pt x="199" y="44"/>
                  </a:lnTo>
                  <a:lnTo>
                    <a:pt x="195" y="44"/>
                  </a:lnTo>
                  <a:lnTo>
                    <a:pt x="195" y="44"/>
                  </a:lnTo>
                  <a:lnTo>
                    <a:pt x="195" y="4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40"/>
            <p:cNvSpPr>
              <a:spLocks noEditPoints="1"/>
            </p:cNvSpPr>
            <p:nvPr/>
          </p:nvSpPr>
          <p:spPr bwMode="auto">
            <a:xfrm>
              <a:off x="4202113" y="1971675"/>
              <a:ext cx="358775" cy="342900"/>
            </a:xfrm>
            <a:custGeom>
              <a:avLst/>
              <a:gdLst>
                <a:gd name="T0" fmla="*/ 224 w 226"/>
                <a:gd name="T1" fmla="*/ 181 h 216"/>
                <a:gd name="T2" fmla="*/ 214 w 226"/>
                <a:gd name="T3" fmla="*/ 189 h 216"/>
                <a:gd name="T4" fmla="*/ 214 w 226"/>
                <a:gd name="T5" fmla="*/ 208 h 216"/>
                <a:gd name="T6" fmla="*/ 220 w 226"/>
                <a:gd name="T7" fmla="*/ 216 h 216"/>
                <a:gd name="T8" fmla="*/ 226 w 226"/>
                <a:gd name="T9" fmla="*/ 201 h 216"/>
                <a:gd name="T10" fmla="*/ 195 w 226"/>
                <a:gd name="T11" fmla="*/ 44 h 216"/>
                <a:gd name="T12" fmla="*/ 187 w 226"/>
                <a:gd name="T13" fmla="*/ 44 h 216"/>
                <a:gd name="T14" fmla="*/ 179 w 226"/>
                <a:gd name="T15" fmla="*/ 36 h 216"/>
                <a:gd name="T16" fmla="*/ 162 w 226"/>
                <a:gd name="T17" fmla="*/ 36 h 216"/>
                <a:gd name="T18" fmla="*/ 154 w 226"/>
                <a:gd name="T19" fmla="*/ 32 h 216"/>
                <a:gd name="T20" fmla="*/ 143 w 226"/>
                <a:gd name="T21" fmla="*/ 21 h 216"/>
                <a:gd name="T22" fmla="*/ 129 w 226"/>
                <a:gd name="T23" fmla="*/ 15 h 216"/>
                <a:gd name="T24" fmla="*/ 116 w 226"/>
                <a:gd name="T25" fmla="*/ 0 h 216"/>
                <a:gd name="T26" fmla="*/ 102 w 226"/>
                <a:gd name="T27" fmla="*/ 5 h 216"/>
                <a:gd name="T28" fmla="*/ 104 w 226"/>
                <a:gd name="T29" fmla="*/ 17 h 216"/>
                <a:gd name="T30" fmla="*/ 90 w 226"/>
                <a:gd name="T31" fmla="*/ 27 h 216"/>
                <a:gd name="T32" fmla="*/ 81 w 226"/>
                <a:gd name="T33" fmla="*/ 38 h 216"/>
                <a:gd name="T34" fmla="*/ 58 w 226"/>
                <a:gd name="T35" fmla="*/ 34 h 216"/>
                <a:gd name="T36" fmla="*/ 50 w 226"/>
                <a:gd name="T37" fmla="*/ 34 h 216"/>
                <a:gd name="T38" fmla="*/ 56 w 226"/>
                <a:gd name="T39" fmla="*/ 44 h 216"/>
                <a:gd name="T40" fmla="*/ 48 w 226"/>
                <a:gd name="T41" fmla="*/ 52 h 216"/>
                <a:gd name="T42" fmla="*/ 34 w 226"/>
                <a:gd name="T43" fmla="*/ 52 h 216"/>
                <a:gd name="T44" fmla="*/ 23 w 226"/>
                <a:gd name="T45" fmla="*/ 52 h 216"/>
                <a:gd name="T46" fmla="*/ 11 w 226"/>
                <a:gd name="T47" fmla="*/ 54 h 216"/>
                <a:gd name="T48" fmla="*/ 7 w 226"/>
                <a:gd name="T49" fmla="*/ 63 h 216"/>
                <a:gd name="T50" fmla="*/ 7 w 226"/>
                <a:gd name="T51" fmla="*/ 67 h 216"/>
                <a:gd name="T52" fmla="*/ 7 w 226"/>
                <a:gd name="T53" fmla="*/ 73 h 216"/>
                <a:gd name="T54" fmla="*/ 32 w 226"/>
                <a:gd name="T55" fmla="*/ 79 h 216"/>
                <a:gd name="T56" fmla="*/ 42 w 226"/>
                <a:gd name="T57" fmla="*/ 92 h 216"/>
                <a:gd name="T58" fmla="*/ 56 w 226"/>
                <a:gd name="T59" fmla="*/ 106 h 216"/>
                <a:gd name="T60" fmla="*/ 56 w 226"/>
                <a:gd name="T61" fmla="*/ 125 h 216"/>
                <a:gd name="T62" fmla="*/ 52 w 226"/>
                <a:gd name="T63" fmla="*/ 145 h 216"/>
                <a:gd name="T64" fmla="*/ 48 w 226"/>
                <a:gd name="T65" fmla="*/ 166 h 216"/>
                <a:gd name="T66" fmla="*/ 44 w 226"/>
                <a:gd name="T67" fmla="*/ 172 h 216"/>
                <a:gd name="T68" fmla="*/ 50 w 226"/>
                <a:gd name="T69" fmla="*/ 174 h 216"/>
                <a:gd name="T70" fmla="*/ 63 w 226"/>
                <a:gd name="T71" fmla="*/ 183 h 216"/>
                <a:gd name="T72" fmla="*/ 77 w 226"/>
                <a:gd name="T73" fmla="*/ 185 h 216"/>
                <a:gd name="T74" fmla="*/ 85 w 226"/>
                <a:gd name="T75" fmla="*/ 181 h 216"/>
                <a:gd name="T76" fmla="*/ 94 w 226"/>
                <a:gd name="T77" fmla="*/ 185 h 216"/>
                <a:gd name="T78" fmla="*/ 102 w 226"/>
                <a:gd name="T79" fmla="*/ 191 h 216"/>
                <a:gd name="T80" fmla="*/ 116 w 226"/>
                <a:gd name="T81" fmla="*/ 191 h 216"/>
                <a:gd name="T82" fmla="*/ 123 w 226"/>
                <a:gd name="T83" fmla="*/ 179 h 216"/>
                <a:gd name="T84" fmla="*/ 135 w 226"/>
                <a:gd name="T85" fmla="*/ 168 h 216"/>
                <a:gd name="T86" fmla="*/ 148 w 226"/>
                <a:gd name="T87" fmla="*/ 168 h 216"/>
                <a:gd name="T88" fmla="*/ 162 w 226"/>
                <a:gd name="T89" fmla="*/ 177 h 216"/>
                <a:gd name="T90" fmla="*/ 179 w 226"/>
                <a:gd name="T91" fmla="*/ 177 h 216"/>
                <a:gd name="T92" fmla="*/ 193 w 226"/>
                <a:gd name="T93" fmla="*/ 164 h 216"/>
                <a:gd name="T94" fmla="*/ 195 w 226"/>
                <a:gd name="T95" fmla="*/ 154 h 216"/>
                <a:gd name="T96" fmla="*/ 183 w 226"/>
                <a:gd name="T97" fmla="*/ 145 h 216"/>
                <a:gd name="T98" fmla="*/ 185 w 226"/>
                <a:gd name="T99" fmla="*/ 137 h 216"/>
                <a:gd name="T100" fmla="*/ 189 w 226"/>
                <a:gd name="T101" fmla="*/ 127 h 216"/>
                <a:gd name="T102" fmla="*/ 187 w 226"/>
                <a:gd name="T103" fmla="*/ 116 h 216"/>
                <a:gd name="T104" fmla="*/ 183 w 226"/>
                <a:gd name="T105" fmla="*/ 102 h 216"/>
                <a:gd name="T106" fmla="*/ 170 w 226"/>
                <a:gd name="T107" fmla="*/ 108 h 216"/>
                <a:gd name="T108" fmla="*/ 174 w 226"/>
                <a:gd name="T109" fmla="*/ 96 h 216"/>
                <a:gd name="T110" fmla="*/ 185 w 226"/>
                <a:gd name="T111" fmla="*/ 87 h 216"/>
                <a:gd name="T112" fmla="*/ 195 w 226"/>
                <a:gd name="T113" fmla="*/ 83 h 216"/>
                <a:gd name="T114" fmla="*/ 197 w 226"/>
                <a:gd name="T115" fmla="*/ 63 h 216"/>
                <a:gd name="T116" fmla="*/ 206 w 226"/>
                <a:gd name="T117" fmla="*/ 46 h 216"/>
                <a:gd name="T118" fmla="*/ 195 w 226"/>
                <a:gd name="T119" fmla="*/ 4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6" h="216">
                  <a:moveTo>
                    <a:pt x="226" y="187"/>
                  </a:moveTo>
                  <a:lnTo>
                    <a:pt x="226" y="187"/>
                  </a:lnTo>
                  <a:lnTo>
                    <a:pt x="226" y="181"/>
                  </a:lnTo>
                  <a:lnTo>
                    <a:pt x="224" y="181"/>
                  </a:lnTo>
                  <a:lnTo>
                    <a:pt x="220" y="183"/>
                  </a:lnTo>
                  <a:lnTo>
                    <a:pt x="220" y="185"/>
                  </a:lnTo>
                  <a:lnTo>
                    <a:pt x="216" y="187"/>
                  </a:lnTo>
                  <a:lnTo>
                    <a:pt x="214" y="189"/>
                  </a:lnTo>
                  <a:lnTo>
                    <a:pt x="212" y="193"/>
                  </a:lnTo>
                  <a:lnTo>
                    <a:pt x="212" y="199"/>
                  </a:lnTo>
                  <a:lnTo>
                    <a:pt x="214" y="203"/>
                  </a:lnTo>
                  <a:lnTo>
                    <a:pt x="214" y="208"/>
                  </a:lnTo>
                  <a:lnTo>
                    <a:pt x="214" y="210"/>
                  </a:lnTo>
                  <a:lnTo>
                    <a:pt x="214" y="212"/>
                  </a:lnTo>
                  <a:lnTo>
                    <a:pt x="218" y="214"/>
                  </a:lnTo>
                  <a:lnTo>
                    <a:pt x="220" y="216"/>
                  </a:lnTo>
                  <a:lnTo>
                    <a:pt x="226" y="210"/>
                  </a:lnTo>
                  <a:lnTo>
                    <a:pt x="226" y="203"/>
                  </a:lnTo>
                  <a:lnTo>
                    <a:pt x="224" y="203"/>
                  </a:lnTo>
                  <a:lnTo>
                    <a:pt x="226" y="201"/>
                  </a:lnTo>
                  <a:lnTo>
                    <a:pt x="226" y="187"/>
                  </a:lnTo>
                  <a:lnTo>
                    <a:pt x="226" y="187"/>
                  </a:lnTo>
                  <a:lnTo>
                    <a:pt x="226" y="187"/>
                  </a:lnTo>
                  <a:close/>
                  <a:moveTo>
                    <a:pt x="195" y="44"/>
                  </a:moveTo>
                  <a:lnTo>
                    <a:pt x="195" y="44"/>
                  </a:lnTo>
                  <a:lnTo>
                    <a:pt x="193" y="44"/>
                  </a:lnTo>
                  <a:lnTo>
                    <a:pt x="189" y="44"/>
                  </a:lnTo>
                  <a:lnTo>
                    <a:pt x="187" y="44"/>
                  </a:lnTo>
                  <a:lnTo>
                    <a:pt x="181" y="44"/>
                  </a:lnTo>
                  <a:lnTo>
                    <a:pt x="181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74" y="34"/>
                  </a:lnTo>
                  <a:lnTo>
                    <a:pt x="170" y="38"/>
                  </a:lnTo>
                  <a:lnTo>
                    <a:pt x="168" y="36"/>
                  </a:lnTo>
                  <a:lnTo>
                    <a:pt x="162" y="36"/>
                  </a:lnTo>
                  <a:lnTo>
                    <a:pt x="160" y="32"/>
                  </a:lnTo>
                  <a:lnTo>
                    <a:pt x="160" y="32"/>
                  </a:lnTo>
                  <a:lnTo>
                    <a:pt x="156" y="32"/>
                  </a:lnTo>
                  <a:lnTo>
                    <a:pt x="154" y="32"/>
                  </a:lnTo>
                  <a:lnTo>
                    <a:pt x="154" y="25"/>
                  </a:lnTo>
                  <a:lnTo>
                    <a:pt x="150" y="27"/>
                  </a:lnTo>
                  <a:lnTo>
                    <a:pt x="143" y="27"/>
                  </a:lnTo>
                  <a:lnTo>
                    <a:pt x="143" y="21"/>
                  </a:lnTo>
                  <a:lnTo>
                    <a:pt x="141" y="19"/>
                  </a:lnTo>
                  <a:lnTo>
                    <a:pt x="139" y="17"/>
                  </a:lnTo>
                  <a:lnTo>
                    <a:pt x="133" y="17"/>
                  </a:lnTo>
                  <a:lnTo>
                    <a:pt x="129" y="15"/>
                  </a:lnTo>
                  <a:lnTo>
                    <a:pt x="123" y="11"/>
                  </a:lnTo>
                  <a:lnTo>
                    <a:pt x="123" y="7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3"/>
                  </a:lnTo>
                  <a:lnTo>
                    <a:pt x="110" y="3"/>
                  </a:lnTo>
                  <a:lnTo>
                    <a:pt x="108" y="5"/>
                  </a:lnTo>
                  <a:lnTo>
                    <a:pt x="102" y="5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4" y="23"/>
                  </a:lnTo>
                  <a:lnTo>
                    <a:pt x="102" y="25"/>
                  </a:lnTo>
                  <a:lnTo>
                    <a:pt x="96" y="27"/>
                  </a:lnTo>
                  <a:lnTo>
                    <a:pt x="90" y="27"/>
                  </a:lnTo>
                  <a:lnTo>
                    <a:pt x="81" y="36"/>
                  </a:lnTo>
                  <a:lnTo>
                    <a:pt x="85" y="38"/>
                  </a:lnTo>
                  <a:lnTo>
                    <a:pt x="83" y="38"/>
                  </a:lnTo>
                  <a:lnTo>
                    <a:pt x="81" y="38"/>
                  </a:lnTo>
                  <a:lnTo>
                    <a:pt x="75" y="42"/>
                  </a:lnTo>
                  <a:lnTo>
                    <a:pt x="67" y="42"/>
                  </a:lnTo>
                  <a:lnTo>
                    <a:pt x="65" y="40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4" y="32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4" y="42"/>
                  </a:lnTo>
                  <a:lnTo>
                    <a:pt x="56" y="44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38" y="52"/>
                  </a:lnTo>
                  <a:lnTo>
                    <a:pt x="38" y="61"/>
                  </a:lnTo>
                  <a:lnTo>
                    <a:pt x="36" y="56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6"/>
                  </a:lnTo>
                  <a:lnTo>
                    <a:pt x="5" y="61"/>
                  </a:lnTo>
                  <a:lnTo>
                    <a:pt x="7" y="63"/>
                  </a:lnTo>
                  <a:lnTo>
                    <a:pt x="9" y="63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7" y="67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7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25" y="79"/>
                  </a:lnTo>
                  <a:lnTo>
                    <a:pt x="32" y="79"/>
                  </a:lnTo>
                  <a:lnTo>
                    <a:pt x="38" y="83"/>
                  </a:lnTo>
                  <a:lnTo>
                    <a:pt x="48" y="83"/>
                  </a:lnTo>
                  <a:lnTo>
                    <a:pt x="40" y="87"/>
                  </a:lnTo>
                  <a:lnTo>
                    <a:pt x="42" y="92"/>
                  </a:lnTo>
                  <a:lnTo>
                    <a:pt x="44" y="94"/>
                  </a:lnTo>
                  <a:lnTo>
                    <a:pt x="46" y="100"/>
                  </a:lnTo>
                  <a:lnTo>
                    <a:pt x="50" y="106"/>
                  </a:lnTo>
                  <a:lnTo>
                    <a:pt x="56" y="106"/>
                  </a:lnTo>
                  <a:lnTo>
                    <a:pt x="56" y="116"/>
                  </a:lnTo>
                  <a:lnTo>
                    <a:pt x="61" y="125"/>
                  </a:lnTo>
                  <a:lnTo>
                    <a:pt x="65" y="135"/>
                  </a:lnTo>
                  <a:lnTo>
                    <a:pt x="56" y="125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52" y="145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8" y="164"/>
                  </a:lnTo>
                  <a:lnTo>
                    <a:pt x="48" y="166"/>
                  </a:lnTo>
                  <a:lnTo>
                    <a:pt x="48" y="166"/>
                  </a:lnTo>
                  <a:lnTo>
                    <a:pt x="48" y="168"/>
                  </a:lnTo>
                  <a:lnTo>
                    <a:pt x="46" y="170"/>
                  </a:lnTo>
                  <a:lnTo>
                    <a:pt x="44" y="172"/>
                  </a:lnTo>
                  <a:lnTo>
                    <a:pt x="46" y="174"/>
                  </a:lnTo>
                  <a:lnTo>
                    <a:pt x="46" y="172"/>
                  </a:lnTo>
                  <a:lnTo>
                    <a:pt x="48" y="172"/>
                  </a:lnTo>
                  <a:lnTo>
                    <a:pt x="50" y="174"/>
                  </a:lnTo>
                  <a:lnTo>
                    <a:pt x="50" y="177"/>
                  </a:lnTo>
                  <a:lnTo>
                    <a:pt x="48" y="179"/>
                  </a:lnTo>
                  <a:lnTo>
                    <a:pt x="58" y="179"/>
                  </a:lnTo>
                  <a:lnTo>
                    <a:pt x="63" y="183"/>
                  </a:lnTo>
                  <a:lnTo>
                    <a:pt x="65" y="181"/>
                  </a:lnTo>
                  <a:lnTo>
                    <a:pt x="67" y="181"/>
                  </a:lnTo>
                  <a:lnTo>
                    <a:pt x="71" y="185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83" y="187"/>
                  </a:lnTo>
                  <a:lnTo>
                    <a:pt x="83" y="183"/>
                  </a:lnTo>
                  <a:lnTo>
                    <a:pt x="85" y="181"/>
                  </a:lnTo>
                  <a:lnTo>
                    <a:pt x="87" y="181"/>
                  </a:lnTo>
                  <a:lnTo>
                    <a:pt x="90" y="183"/>
                  </a:lnTo>
                  <a:lnTo>
                    <a:pt x="90" y="185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102" y="187"/>
                  </a:lnTo>
                  <a:lnTo>
                    <a:pt x="102" y="189"/>
                  </a:lnTo>
                  <a:lnTo>
                    <a:pt x="102" y="191"/>
                  </a:lnTo>
                  <a:lnTo>
                    <a:pt x="110" y="191"/>
                  </a:lnTo>
                  <a:lnTo>
                    <a:pt x="110" y="193"/>
                  </a:lnTo>
                  <a:lnTo>
                    <a:pt x="116" y="193"/>
                  </a:lnTo>
                  <a:lnTo>
                    <a:pt x="116" y="191"/>
                  </a:lnTo>
                  <a:lnTo>
                    <a:pt x="116" y="189"/>
                  </a:lnTo>
                  <a:lnTo>
                    <a:pt x="121" y="189"/>
                  </a:lnTo>
                  <a:lnTo>
                    <a:pt x="121" y="185"/>
                  </a:lnTo>
                  <a:lnTo>
                    <a:pt x="123" y="179"/>
                  </a:lnTo>
                  <a:lnTo>
                    <a:pt x="127" y="174"/>
                  </a:lnTo>
                  <a:lnTo>
                    <a:pt x="129" y="172"/>
                  </a:lnTo>
                  <a:lnTo>
                    <a:pt x="131" y="170"/>
                  </a:lnTo>
                  <a:lnTo>
                    <a:pt x="135" y="168"/>
                  </a:lnTo>
                  <a:lnTo>
                    <a:pt x="137" y="166"/>
                  </a:lnTo>
                  <a:lnTo>
                    <a:pt x="141" y="166"/>
                  </a:lnTo>
                  <a:lnTo>
                    <a:pt x="143" y="168"/>
                  </a:lnTo>
                  <a:lnTo>
                    <a:pt x="148" y="168"/>
                  </a:lnTo>
                  <a:lnTo>
                    <a:pt x="150" y="170"/>
                  </a:lnTo>
                  <a:lnTo>
                    <a:pt x="160" y="170"/>
                  </a:lnTo>
                  <a:lnTo>
                    <a:pt x="162" y="174"/>
                  </a:lnTo>
                  <a:lnTo>
                    <a:pt x="162" y="177"/>
                  </a:lnTo>
                  <a:lnTo>
                    <a:pt x="166" y="177"/>
                  </a:lnTo>
                  <a:lnTo>
                    <a:pt x="168" y="179"/>
                  </a:lnTo>
                  <a:lnTo>
                    <a:pt x="174" y="179"/>
                  </a:lnTo>
                  <a:lnTo>
                    <a:pt x="179" y="177"/>
                  </a:lnTo>
                  <a:lnTo>
                    <a:pt x="181" y="174"/>
                  </a:lnTo>
                  <a:lnTo>
                    <a:pt x="183" y="168"/>
                  </a:lnTo>
                  <a:lnTo>
                    <a:pt x="189" y="164"/>
                  </a:lnTo>
                  <a:lnTo>
                    <a:pt x="193" y="164"/>
                  </a:lnTo>
                  <a:lnTo>
                    <a:pt x="193" y="162"/>
                  </a:lnTo>
                  <a:lnTo>
                    <a:pt x="197" y="158"/>
                  </a:lnTo>
                  <a:lnTo>
                    <a:pt x="197" y="156"/>
                  </a:lnTo>
                  <a:lnTo>
                    <a:pt x="195" y="154"/>
                  </a:lnTo>
                  <a:lnTo>
                    <a:pt x="189" y="154"/>
                  </a:lnTo>
                  <a:lnTo>
                    <a:pt x="185" y="152"/>
                  </a:lnTo>
                  <a:lnTo>
                    <a:pt x="183" y="148"/>
                  </a:lnTo>
                  <a:lnTo>
                    <a:pt x="183" y="145"/>
                  </a:lnTo>
                  <a:lnTo>
                    <a:pt x="185" y="143"/>
                  </a:lnTo>
                  <a:lnTo>
                    <a:pt x="187" y="141"/>
                  </a:lnTo>
                  <a:lnTo>
                    <a:pt x="187" y="137"/>
                  </a:lnTo>
                  <a:lnTo>
                    <a:pt x="185" y="137"/>
                  </a:lnTo>
                  <a:lnTo>
                    <a:pt x="181" y="137"/>
                  </a:lnTo>
                  <a:lnTo>
                    <a:pt x="179" y="131"/>
                  </a:lnTo>
                  <a:lnTo>
                    <a:pt x="185" y="131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185" y="116"/>
                  </a:lnTo>
                  <a:lnTo>
                    <a:pt x="187" y="116"/>
                  </a:lnTo>
                  <a:lnTo>
                    <a:pt x="187" y="114"/>
                  </a:lnTo>
                  <a:lnTo>
                    <a:pt x="183" y="110"/>
                  </a:lnTo>
                  <a:lnTo>
                    <a:pt x="185" y="102"/>
                  </a:lnTo>
                  <a:lnTo>
                    <a:pt x="183" y="102"/>
                  </a:lnTo>
                  <a:lnTo>
                    <a:pt x="179" y="102"/>
                  </a:lnTo>
                  <a:lnTo>
                    <a:pt x="172" y="110"/>
                  </a:lnTo>
                  <a:lnTo>
                    <a:pt x="170" y="110"/>
                  </a:lnTo>
                  <a:lnTo>
                    <a:pt x="170" y="108"/>
                  </a:lnTo>
                  <a:lnTo>
                    <a:pt x="172" y="106"/>
                  </a:lnTo>
                  <a:lnTo>
                    <a:pt x="170" y="102"/>
                  </a:lnTo>
                  <a:lnTo>
                    <a:pt x="174" y="100"/>
                  </a:lnTo>
                  <a:lnTo>
                    <a:pt x="174" y="96"/>
                  </a:lnTo>
                  <a:lnTo>
                    <a:pt x="179" y="94"/>
                  </a:lnTo>
                  <a:lnTo>
                    <a:pt x="179" y="90"/>
                  </a:lnTo>
                  <a:lnTo>
                    <a:pt x="183" y="90"/>
                  </a:lnTo>
                  <a:lnTo>
                    <a:pt x="185" y="87"/>
                  </a:lnTo>
                  <a:lnTo>
                    <a:pt x="187" y="85"/>
                  </a:lnTo>
                  <a:lnTo>
                    <a:pt x="189" y="83"/>
                  </a:lnTo>
                  <a:lnTo>
                    <a:pt x="189" y="81"/>
                  </a:lnTo>
                  <a:lnTo>
                    <a:pt x="195" y="83"/>
                  </a:lnTo>
                  <a:lnTo>
                    <a:pt x="195" y="79"/>
                  </a:lnTo>
                  <a:lnTo>
                    <a:pt x="195" y="67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199" y="61"/>
                  </a:lnTo>
                  <a:lnTo>
                    <a:pt x="199" y="54"/>
                  </a:lnTo>
                  <a:lnTo>
                    <a:pt x="203" y="50"/>
                  </a:lnTo>
                  <a:lnTo>
                    <a:pt x="206" y="46"/>
                  </a:lnTo>
                  <a:lnTo>
                    <a:pt x="199" y="44"/>
                  </a:lnTo>
                  <a:lnTo>
                    <a:pt x="195" y="44"/>
                  </a:lnTo>
                  <a:lnTo>
                    <a:pt x="195" y="44"/>
                  </a:lnTo>
                  <a:lnTo>
                    <a:pt x="195" y="44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4791075" y="1377950"/>
              <a:ext cx="250825" cy="314325"/>
            </a:xfrm>
            <a:custGeom>
              <a:avLst/>
              <a:gdLst>
                <a:gd name="T0" fmla="*/ 38 w 158"/>
                <a:gd name="T1" fmla="*/ 26 h 198"/>
                <a:gd name="T2" fmla="*/ 27 w 158"/>
                <a:gd name="T3" fmla="*/ 24 h 198"/>
                <a:gd name="T4" fmla="*/ 19 w 158"/>
                <a:gd name="T5" fmla="*/ 20 h 198"/>
                <a:gd name="T6" fmla="*/ 13 w 158"/>
                <a:gd name="T7" fmla="*/ 12 h 198"/>
                <a:gd name="T8" fmla="*/ 7 w 158"/>
                <a:gd name="T9" fmla="*/ 18 h 198"/>
                <a:gd name="T10" fmla="*/ 2 w 158"/>
                <a:gd name="T11" fmla="*/ 20 h 198"/>
                <a:gd name="T12" fmla="*/ 11 w 158"/>
                <a:gd name="T13" fmla="*/ 24 h 198"/>
                <a:gd name="T14" fmla="*/ 17 w 158"/>
                <a:gd name="T15" fmla="*/ 26 h 198"/>
                <a:gd name="T16" fmla="*/ 36 w 158"/>
                <a:gd name="T17" fmla="*/ 35 h 198"/>
                <a:gd name="T18" fmla="*/ 42 w 158"/>
                <a:gd name="T19" fmla="*/ 37 h 198"/>
                <a:gd name="T20" fmla="*/ 40 w 158"/>
                <a:gd name="T21" fmla="*/ 47 h 198"/>
                <a:gd name="T22" fmla="*/ 48 w 158"/>
                <a:gd name="T23" fmla="*/ 58 h 198"/>
                <a:gd name="T24" fmla="*/ 44 w 158"/>
                <a:gd name="T25" fmla="*/ 66 h 198"/>
                <a:gd name="T26" fmla="*/ 48 w 158"/>
                <a:gd name="T27" fmla="*/ 72 h 198"/>
                <a:gd name="T28" fmla="*/ 56 w 158"/>
                <a:gd name="T29" fmla="*/ 82 h 198"/>
                <a:gd name="T30" fmla="*/ 62 w 158"/>
                <a:gd name="T31" fmla="*/ 82 h 198"/>
                <a:gd name="T32" fmla="*/ 71 w 158"/>
                <a:gd name="T33" fmla="*/ 97 h 198"/>
                <a:gd name="T34" fmla="*/ 62 w 158"/>
                <a:gd name="T35" fmla="*/ 97 h 198"/>
                <a:gd name="T36" fmla="*/ 58 w 158"/>
                <a:gd name="T37" fmla="*/ 103 h 198"/>
                <a:gd name="T38" fmla="*/ 46 w 158"/>
                <a:gd name="T39" fmla="*/ 118 h 198"/>
                <a:gd name="T40" fmla="*/ 31 w 158"/>
                <a:gd name="T41" fmla="*/ 124 h 198"/>
                <a:gd name="T42" fmla="*/ 27 w 158"/>
                <a:gd name="T43" fmla="*/ 132 h 198"/>
                <a:gd name="T44" fmla="*/ 17 w 158"/>
                <a:gd name="T45" fmla="*/ 149 h 198"/>
                <a:gd name="T46" fmla="*/ 25 w 158"/>
                <a:gd name="T47" fmla="*/ 163 h 198"/>
                <a:gd name="T48" fmla="*/ 23 w 158"/>
                <a:gd name="T49" fmla="*/ 171 h 198"/>
                <a:gd name="T50" fmla="*/ 23 w 158"/>
                <a:gd name="T51" fmla="*/ 182 h 198"/>
                <a:gd name="T52" fmla="*/ 33 w 158"/>
                <a:gd name="T53" fmla="*/ 192 h 198"/>
                <a:gd name="T54" fmla="*/ 44 w 158"/>
                <a:gd name="T55" fmla="*/ 196 h 198"/>
                <a:gd name="T56" fmla="*/ 60 w 158"/>
                <a:gd name="T57" fmla="*/ 198 h 198"/>
                <a:gd name="T58" fmla="*/ 75 w 158"/>
                <a:gd name="T59" fmla="*/ 194 h 198"/>
                <a:gd name="T60" fmla="*/ 116 w 158"/>
                <a:gd name="T61" fmla="*/ 188 h 198"/>
                <a:gd name="T62" fmla="*/ 145 w 158"/>
                <a:gd name="T63" fmla="*/ 159 h 198"/>
                <a:gd name="T64" fmla="*/ 156 w 158"/>
                <a:gd name="T65" fmla="*/ 145 h 198"/>
                <a:gd name="T66" fmla="*/ 156 w 158"/>
                <a:gd name="T67" fmla="*/ 136 h 198"/>
                <a:gd name="T68" fmla="*/ 135 w 158"/>
                <a:gd name="T69" fmla="*/ 122 h 198"/>
                <a:gd name="T70" fmla="*/ 143 w 158"/>
                <a:gd name="T71" fmla="*/ 113 h 198"/>
                <a:gd name="T72" fmla="*/ 133 w 158"/>
                <a:gd name="T73" fmla="*/ 109 h 198"/>
                <a:gd name="T74" fmla="*/ 135 w 158"/>
                <a:gd name="T75" fmla="*/ 101 h 198"/>
                <a:gd name="T76" fmla="*/ 131 w 158"/>
                <a:gd name="T77" fmla="*/ 99 h 198"/>
                <a:gd name="T78" fmla="*/ 125 w 158"/>
                <a:gd name="T79" fmla="*/ 91 h 198"/>
                <a:gd name="T80" fmla="*/ 131 w 158"/>
                <a:gd name="T81" fmla="*/ 84 h 198"/>
                <a:gd name="T82" fmla="*/ 135 w 158"/>
                <a:gd name="T83" fmla="*/ 82 h 198"/>
                <a:gd name="T84" fmla="*/ 125 w 158"/>
                <a:gd name="T85" fmla="*/ 72 h 198"/>
                <a:gd name="T86" fmla="*/ 118 w 158"/>
                <a:gd name="T87" fmla="*/ 64 h 198"/>
                <a:gd name="T88" fmla="*/ 118 w 158"/>
                <a:gd name="T89" fmla="*/ 55 h 198"/>
                <a:gd name="T90" fmla="*/ 120 w 158"/>
                <a:gd name="T91" fmla="*/ 53 h 198"/>
                <a:gd name="T92" fmla="*/ 125 w 158"/>
                <a:gd name="T93" fmla="*/ 47 h 198"/>
                <a:gd name="T94" fmla="*/ 108 w 158"/>
                <a:gd name="T95" fmla="*/ 37 h 198"/>
                <a:gd name="T96" fmla="*/ 104 w 158"/>
                <a:gd name="T97" fmla="*/ 33 h 198"/>
                <a:gd name="T98" fmla="*/ 108 w 158"/>
                <a:gd name="T99" fmla="*/ 26 h 198"/>
                <a:gd name="T100" fmla="*/ 106 w 158"/>
                <a:gd name="T101" fmla="*/ 14 h 198"/>
                <a:gd name="T102" fmla="*/ 108 w 158"/>
                <a:gd name="T103" fmla="*/ 16 h 198"/>
                <a:gd name="T104" fmla="*/ 104 w 158"/>
                <a:gd name="T105" fmla="*/ 4 h 198"/>
                <a:gd name="T106" fmla="*/ 94 w 158"/>
                <a:gd name="T107" fmla="*/ 0 h 198"/>
                <a:gd name="T108" fmla="*/ 75 w 158"/>
                <a:gd name="T109" fmla="*/ 2 h 198"/>
                <a:gd name="T110" fmla="*/ 67 w 158"/>
                <a:gd name="T111" fmla="*/ 4 h 198"/>
                <a:gd name="T112" fmla="*/ 65 w 158"/>
                <a:gd name="T113" fmla="*/ 20 h 198"/>
                <a:gd name="T114" fmla="*/ 58 w 158"/>
                <a:gd name="T115" fmla="*/ 22 h 198"/>
                <a:gd name="T116" fmla="*/ 52 w 158"/>
                <a:gd name="T117" fmla="*/ 24 h 198"/>
                <a:gd name="T118" fmla="*/ 42 w 158"/>
                <a:gd name="T119" fmla="*/ 2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" h="198">
                  <a:moveTo>
                    <a:pt x="42" y="22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33" y="26"/>
                  </a:lnTo>
                  <a:lnTo>
                    <a:pt x="31" y="24"/>
                  </a:lnTo>
                  <a:lnTo>
                    <a:pt x="27" y="24"/>
                  </a:lnTo>
                  <a:lnTo>
                    <a:pt x="25" y="22"/>
                  </a:lnTo>
                  <a:lnTo>
                    <a:pt x="21" y="22"/>
                  </a:lnTo>
                  <a:lnTo>
                    <a:pt x="19" y="20"/>
                  </a:lnTo>
                  <a:lnTo>
                    <a:pt x="17" y="18"/>
                  </a:lnTo>
                  <a:lnTo>
                    <a:pt x="15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27" y="29"/>
                  </a:lnTo>
                  <a:lnTo>
                    <a:pt x="36" y="35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2" y="37"/>
                  </a:lnTo>
                  <a:lnTo>
                    <a:pt x="42" y="43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4" y="47"/>
                  </a:lnTo>
                  <a:lnTo>
                    <a:pt x="42" y="55"/>
                  </a:lnTo>
                  <a:lnTo>
                    <a:pt x="48" y="58"/>
                  </a:lnTo>
                  <a:lnTo>
                    <a:pt x="46" y="62"/>
                  </a:lnTo>
                  <a:lnTo>
                    <a:pt x="44" y="64"/>
                  </a:lnTo>
                  <a:lnTo>
                    <a:pt x="44" y="66"/>
                  </a:lnTo>
                  <a:lnTo>
                    <a:pt x="44" y="68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4" y="84"/>
                  </a:lnTo>
                  <a:lnTo>
                    <a:pt x="56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62" y="82"/>
                  </a:lnTo>
                  <a:lnTo>
                    <a:pt x="69" y="91"/>
                  </a:lnTo>
                  <a:lnTo>
                    <a:pt x="69" y="93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67" y="97"/>
                  </a:lnTo>
                  <a:lnTo>
                    <a:pt x="62" y="97"/>
                  </a:lnTo>
                  <a:lnTo>
                    <a:pt x="60" y="99"/>
                  </a:lnTo>
                  <a:lnTo>
                    <a:pt x="58" y="101"/>
                  </a:lnTo>
                  <a:lnTo>
                    <a:pt x="58" y="103"/>
                  </a:lnTo>
                  <a:lnTo>
                    <a:pt x="56" y="107"/>
                  </a:lnTo>
                  <a:lnTo>
                    <a:pt x="54" y="109"/>
                  </a:lnTo>
                  <a:lnTo>
                    <a:pt x="46" y="118"/>
                  </a:lnTo>
                  <a:lnTo>
                    <a:pt x="38" y="120"/>
                  </a:lnTo>
                  <a:lnTo>
                    <a:pt x="36" y="122"/>
                  </a:lnTo>
                  <a:lnTo>
                    <a:pt x="31" y="124"/>
                  </a:lnTo>
                  <a:lnTo>
                    <a:pt x="31" y="126"/>
                  </a:lnTo>
                  <a:lnTo>
                    <a:pt x="31" y="128"/>
                  </a:lnTo>
                  <a:lnTo>
                    <a:pt x="27" y="132"/>
                  </a:lnTo>
                  <a:lnTo>
                    <a:pt x="23" y="132"/>
                  </a:lnTo>
                  <a:lnTo>
                    <a:pt x="17" y="140"/>
                  </a:lnTo>
                  <a:lnTo>
                    <a:pt x="17" y="149"/>
                  </a:lnTo>
                  <a:lnTo>
                    <a:pt x="19" y="151"/>
                  </a:lnTo>
                  <a:lnTo>
                    <a:pt x="19" y="159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3" y="167"/>
                  </a:lnTo>
                  <a:lnTo>
                    <a:pt x="23" y="171"/>
                  </a:lnTo>
                  <a:lnTo>
                    <a:pt x="21" y="176"/>
                  </a:lnTo>
                  <a:lnTo>
                    <a:pt x="21" y="180"/>
                  </a:lnTo>
                  <a:lnTo>
                    <a:pt x="23" y="182"/>
                  </a:lnTo>
                  <a:lnTo>
                    <a:pt x="25" y="186"/>
                  </a:lnTo>
                  <a:lnTo>
                    <a:pt x="27" y="188"/>
                  </a:lnTo>
                  <a:lnTo>
                    <a:pt x="33" y="192"/>
                  </a:lnTo>
                  <a:lnTo>
                    <a:pt x="44" y="192"/>
                  </a:lnTo>
                  <a:lnTo>
                    <a:pt x="44" y="194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8"/>
                  </a:lnTo>
                  <a:lnTo>
                    <a:pt x="60" y="198"/>
                  </a:lnTo>
                  <a:lnTo>
                    <a:pt x="65" y="196"/>
                  </a:lnTo>
                  <a:lnTo>
                    <a:pt x="69" y="196"/>
                  </a:lnTo>
                  <a:lnTo>
                    <a:pt x="75" y="194"/>
                  </a:lnTo>
                  <a:lnTo>
                    <a:pt x="85" y="194"/>
                  </a:lnTo>
                  <a:lnTo>
                    <a:pt x="98" y="188"/>
                  </a:lnTo>
                  <a:lnTo>
                    <a:pt x="116" y="188"/>
                  </a:lnTo>
                  <a:lnTo>
                    <a:pt x="114" y="184"/>
                  </a:lnTo>
                  <a:lnTo>
                    <a:pt x="129" y="176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56" y="149"/>
                  </a:lnTo>
                  <a:lnTo>
                    <a:pt x="156" y="145"/>
                  </a:lnTo>
                  <a:lnTo>
                    <a:pt x="158" y="145"/>
                  </a:lnTo>
                  <a:lnTo>
                    <a:pt x="158" y="140"/>
                  </a:lnTo>
                  <a:lnTo>
                    <a:pt x="156" y="136"/>
                  </a:lnTo>
                  <a:lnTo>
                    <a:pt x="156" y="134"/>
                  </a:lnTo>
                  <a:lnTo>
                    <a:pt x="154" y="132"/>
                  </a:lnTo>
                  <a:lnTo>
                    <a:pt x="135" y="122"/>
                  </a:lnTo>
                  <a:lnTo>
                    <a:pt x="137" y="122"/>
                  </a:lnTo>
                  <a:lnTo>
                    <a:pt x="143" y="116"/>
                  </a:lnTo>
                  <a:lnTo>
                    <a:pt x="143" y="113"/>
                  </a:lnTo>
                  <a:lnTo>
                    <a:pt x="141" y="111"/>
                  </a:lnTo>
                  <a:lnTo>
                    <a:pt x="139" y="109"/>
                  </a:lnTo>
                  <a:lnTo>
                    <a:pt x="133" y="109"/>
                  </a:lnTo>
                  <a:lnTo>
                    <a:pt x="135" y="105"/>
                  </a:lnTo>
                  <a:lnTo>
                    <a:pt x="135" y="103"/>
                  </a:lnTo>
                  <a:lnTo>
                    <a:pt x="135" y="101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9" y="95"/>
                  </a:lnTo>
                  <a:lnTo>
                    <a:pt x="125" y="91"/>
                  </a:lnTo>
                  <a:lnTo>
                    <a:pt x="127" y="82"/>
                  </a:lnTo>
                  <a:lnTo>
                    <a:pt x="129" y="82"/>
                  </a:lnTo>
                  <a:lnTo>
                    <a:pt x="131" y="84"/>
                  </a:lnTo>
                  <a:lnTo>
                    <a:pt x="135" y="84"/>
                  </a:lnTo>
                  <a:lnTo>
                    <a:pt x="135" y="82"/>
                  </a:lnTo>
                  <a:lnTo>
                    <a:pt x="135" y="82"/>
                  </a:lnTo>
                  <a:lnTo>
                    <a:pt x="135" y="80"/>
                  </a:lnTo>
                  <a:lnTo>
                    <a:pt x="131" y="78"/>
                  </a:lnTo>
                  <a:lnTo>
                    <a:pt x="125" y="72"/>
                  </a:lnTo>
                  <a:lnTo>
                    <a:pt x="123" y="70"/>
                  </a:lnTo>
                  <a:lnTo>
                    <a:pt x="120" y="66"/>
                  </a:lnTo>
                  <a:lnTo>
                    <a:pt x="118" y="64"/>
                  </a:lnTo>
                  <a:lnTo>
                    <a:pt x="112" y="60"/>
                  </a:lnTo>
                  <a:lnTo>
                    <a:pt x="114" y="5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20" y="53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47"/>
                  </a:lnTo>
                  <a:lnTo>
                    <a:pt x="112" y="35"/>
                  </a:lnTo>
                  <a:lnTo>
                    <a:pt x="108" y="35"/>
                  </a:lnTo>
                  <a:lnTo>
                    <a:pt x="108" y="37"/>
                  </a:lnTo>
                  <a:lnTo>
                    <a:pt x="106" y="37"/>
                  </a:lnTo>
                  <a:lnTo>
                    <a:pt x="104" y="35"/>
                  </a:lnTo>
                  <a:lnTo>
                    <a:pt x="104" y="33"/>
                  </a:lnTo>
                  <a:lnTo>
                    <a:pt x="102" y="29"/>
                  </a:lnTo>
                  <a:lnTo>
                    <a:pt x="102" y="26"/>
                  </a:lnTo>
                  <a:lnTo>
                    <a:pt x="108" y="26"/>
                  </a:lnTo>
                  <a:lnTo>
                    <a:pt x="108" y="24"/>
                  </a:lnTo>
                  <a:lnTo>
                    <a:pt x="104" y="20"/>
                  </a:lnTo>
                  <a:lnTo>
                    <a:pt x="106" y="14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81" y="2"/>
                  </a:lnTo>
                  <a:lnTo>
                    <a:pt x="75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7" y="4"/>
                  </a:lnTo>
                  <a:lnTo>
                    <a:pt x="67" y="8"/>
                  </a:lnTo>
                  <a:lnTo>
                    <a:pt x="65" y="10"/>
                  </a:lnTo>
                  <a:lnTo>
                    <a:pt x="65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42"/>
            <p:cNvSpPr>
              <a:spLocks/>
            </p:cNvSpPr>
            <p:nvPr/>
          </p:nvSpPr>
          <p:spPr bwMode="auto">
            <a:xfrm>
              <a:off x="4791075" y="1377950"/>
              <a:ext cx="250825" cy="314325"/>
            </a:xfrm>
            <a:custGeom>
              <a:avLst/>
              <a:gdLst>
                <a:gd name="T0" fmla="*/ 38 w 158"/>
                <a:gd name="T1" fmla="*/ 26 h 198"/>
                <a:gd name="T2" fmla="*/ 27 w 158"/>
                <a:gd name="T3" fmla="*/ 24 h 198"/>
                <a:gd name="T4" fmla="*/ 19 w 158"/>
                <a:gd name="T5" fmla="*/ 20 h 198"/>
                <a:gd name="T6" fmla="*/ 13 w 158"/>
                <a:gd name="T7" fmla="*/ 12 h 198"/>
                <a:gd name="T8" fmla="*/ 7 w 158"/>
                <a:gd name="T9" fmla="*/ 18 h 198"/>
                <a:gd name="T10" fmla="*/ 2 w 158"/>
                <a:gd name="T11" fmla="*/ 20 h 198"/>
                <a:gd name="T12" fmla="*/ 11 w 158"/>
                <a:gd name="T13" fmla="*/ 24 h 198"/>
                <a:gd name="T14" fmla="*/ 17 w 158"/>
                <a:gd name="T15" fmla="*/ 26 h 198"/>
                <a:gd name="T16" fmla="*/ 36 w 158"/>
                <a:gd name="T17" fmla="*/ 35 h 198"/>
                <a:gd name="T18" fmla="*/ 42 w 158"/>
                <a:gd name="T19" fmla="*/ 37 h 198"/>
                <a:gd name="T20" fmla="*/ 40 w 158"/>
                <a:gd name="T21" fmla="*/ 47 h 198"/>
                <a:gd name="T22" fmla="*/ 48 w 158"/>
                <a:gd name="T23" fmla="*/ 58 h 198"/>
                <a:gd name="T24" fmla="*/ 44 w 158"/>
                <a:gd name="T25" fmla="*/ 66 h 198"/>
                <a:gd name="T26" fmla="*/ 48 w 158"/>
                <a:gd name="T27" fmla="*/ 72 h 198"/>
                <a:gd name="T28" fmla="*/ 56 w 158"/>
                <a:gd name="T29" fmla="*/ 82 h 198"/>
                <a:gd name="T30" fmla="*/ 62 w 158"/>
                <a:gd name="T31" fmla="*/ 82 h 198"/>
                <a:gd name="T32" fmla="*/ 71 w 158"/>
                <a:gd name="T33" fmla="*/ 97 h 198"/>
                <a:gd name="T34" fmla="*/ 62 w 158"/>
                <a:gd name="T35" fmla="*/ 97 h 198"/>
                <a:gd name="T36" fmla="*/ 58 w 158"/>
                <a:gd name="T37" fmla="*/ 103 h 198"/>
                <a:gd name="T38" fmla="*/ 46 w 158"/>
                <a:gd name="T39" fmla="*/ 118 h 198"/>
                <a:gd name="T40" fmla="*/ 31 w 158"/>
                <a:gd name="T41" fmla="*/ 124 h 198"/>
                <a:gd name="T42" fmla="*/ 27 w 158"/>
                <a:gd name="T43" fmla="*/ 132 h 198"/>
                <a:gd name="T44" fmla="*/ 17 w 158"/>
                <a:gd name="T45" fmla="*/ 149 h 198"/>
                <a:gd name="T46" fmla="*/ 25 w 158"/>
                <a:gd name="T47" fmla="*/ 163 h 198"/>
                <a:gd name="T48" fmla="*/ 23 w 158"/>
                <a:gd name="T49" fmla="*/ 171 h 198"/>
                <a:gd name="T50" fmla="*/ 23 w 158"/>
                <a:gd name="T51" fmla="*/ 182 h 198"/>
                <a:gd name="T52" fmla="*/ 33 w 158"/>
                <a:gd name="T53" fmla="*/ 192 h 198"/>
                <a:gd name="T54" fmla="*/ 44 w 158"/>
                <a:gd name="T55" fmla="*/ 196 h 198"/>
                <a:gd name="T56" fmla="*/ 60 w 158"/>
                <a:gd name="T57" fmla="*/ 198 h 198"/>
                <a:gd name="T58" fmla="*/ 75 w 158"/>
                <a:gd name="T59" fmla="*/ 194 h 198"/>
                <a:gd name="T60" fmla="*/ 116 w 158"/>
                <a:gd name="T61" fmla="*/ 188 h 198"/>
                <a:gd name="T62" fmla="*/ 145 w 158"/>
                <a:gd name="T63" fmla="*/ 159 h 198"/>
                <a:gd name="T64" fmla="*/ 156 w 158"/>
                <a:gd name="T65" fmla="*/ 145 h 198"/>
                <a:gd name="T66" fmla="*/ 156 w 158"/>
                <a:gd name="T67" fmla="*/ 136 h 198"/>
                <a:gd name="T68" fmla="*/ 135 w 158"/>
                <a:gd name="T69" fmla="*/ 122 h 198"/>
                <a:gd name="T70" fmla="*/ 143 w 158"/>
                <a:gd name="T71" fmla="*/ 113 h 198"/>
                <a:gd name="T72" fmla="*/ 133 w 158"/>
                <a:gd name="T73" fmla="*/ 109 h 198"/>
                <a:gd name="T74" fmla="*/ 135 w 158"/>
                <a:gd name="T75" fmla="*/ 101 h 198"/>
                <a:gd name="T76" fmla="*/ 131 w 158"/>
                <a:gd name="T77" fmla="*/ 99 h 198"/>
                <a:gd name="T78" fmla="*/ 125 w 158"/>
                <a:gd name="T79" fmla="*/ 91 h 198"/>
                <a:gd name="T80" fmla="*/ 131 w 158"/>
                <a:gd name="T81" fmla="*/ 84 h 198"/>
                <a:gd name="T82" fmla="*/ 135 w 158"/>
                <a:gd name="T83" fmla="*/ 82 h 198"/>
                <a:gd name="T84" fmla="*/ 125 w 158"/>
                <a:gd name="T85" fmla="*/ 72 h 198"/>
                <a:gd name="T86" fmla="*/ 118 w 158"/>
                <a:gd name="T87" fmla="*/ 64 h 198"/>
                <a:gd name="T88" fmla="*/ 118 w 158"/>
                <a:gd name="T89" fmla="*/ 55 h 198"/>
                <a:gd name="T90" fmla="*/ 120 w 158"/>
                <a:gd name="T91" fmla="*/ 53 h 198"/>
                <a:gd name="T92" fmla="*/ 125 w 158"/>
                <a:gd name="T93" fmla="*/ 47 h 198"/>
                <a:gd name="T94" fmla="*/ 108 w 158"/>
                <a:gd name="T95" fmla="*/ 37 h 198"/>
                <a:gd name="T96" fmla="*/ 104 w 158"/>
                <a:gd name="T97" fmla="*/ 33 h 198"/>
                <a:gd name="T98" fmla="*/ 108 w 158"/>
                <a:gd name="T99" fmla="*/ 26 h 198"/>
                <a:gd name="T100" fmla="*/ 106 w 158"/>
                <a:gd name="T101" fmla="*/ 14 h 198"/>
                <a:gd name="T102" fmla="*/ 108 w 158"/>
                <a:gd name="T103" fmla="*/ 16 h 198"/>
                <a:gd name="T104" fmla="*/ 104 w 158"/>
                <a:gd name="T105" fmla="*/ 4 h 198"/>
                <a:gd name="T106" fmla="*/ 94 w 158"/>
                <a:gd name="T107" fmla="*/ 0 h 198"/>
                <a:gd name="T108" fmla="*/ 75 w 158"/>
                <a:gd name="T109" fmla="*/ 2 h 198"/>
                <a:gd name="T110" fmla="*/ 67 w 158"/>
                <a:gd name="T111" fmla="*/ 4 h 198"/>
                <a:gd name="T112" fmla="*/ 65 w 158"/>
                <a:gd name="T113" fmla="*/ 20 h 198"/>
                <a:gd name="T114" fmla="*/ 58 w 158"/>
                <a:gd name="T115" fmla="*/ 22 h 198"/>
                <a:gd name="T116" fmla="*/ 52 w 158"/>
                <a:gd name="T117" fmla="*/ 24 h 198"/>
                <a:gd name="T118" fmla="*/ 42 w 158"/>
                <a:gd name="T119" fmla="*/ 2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" h="198">
                  <a:moveTo>
                    <a:pt x="42" y="22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33" y="26"/>
                  </a:lnTo>
                  <a:lnTo>
                    <a:pt x="31" y="24"/>
                  </a:lnTo>
                  <a:lnTo>
                    <a:pt x="27" y="24"/>
                  </a:lnTo>
                  <a:lnTo>
                    <a:pt x="25" y="22"/>
                  </a:lnTo>
                  <a:lnTo>
                    <a:pt x="21" y="22"/>
                  </a:lnTo>
                  <a:lnTo>
                    <a:pt x="19" y="20"/>
                  </a:lnTo>
                  <a:lnTo>
                    <a:pt x="17" y="18"/>
                  </a:lnTo>
                  <a:lnTo>
                    <a:pt x="15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27" y="29"/>
                  </a:lnTo>
                  <a:lnTo>
                    <a:pt x="36" y="35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2" y="37"/>
                  </a:lnTo>
                  <a:lnTo>
                    <a:pt x="42" y="43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4" y="47"/>
                  </a:lnTo>
                  <a:lnTo>
                    <a:pt x="42" y="55"/>
                  </a:lnTo>
                  <a:lnTo>
                    <a:pt x="48" y="58"/>
                  </a:lnTo>
                  <a:lnTo>
                    <a:pt x="46" y="62"/>
                  </a:lnTo>
                  <a:lnTo>
                    <a:pt x="44" y="64"/>
                  </a:lnTo>
                  <a:lnTo>
                    <a:pt x="44" y="66"/>
                  </a:lnTo>
                  <a:lnTo>
                    <a:pt x="44" y="68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4" y="84"/>
                  </a:lnTo>
                  <a:lnTo>
                    <a:pt x="56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62" y="82"/>
                  </a:lnTo>
                  <a:lnTo>
                    <a:pt x="69" y="91"/>
                  </a:lnTo>
                  <a:lnTo>
                    <a:pt x="69" y="93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67" y="97"/>
                  </a:lnTo>
                  <a:lnTo>
                    <a:pt x="62" y="97"/>
                  </a:lnTo>
                  <a:lnTo>
                    <a:pt x="60" y="99"/>
                  </a:lnTo>
                  <a:lnTo>
                    <a:pt x="58" y="101"/>
                  </a:lnTo>
                  <a:lnTo>
                    <a:pt x="58" y="103"/>
                  </a:lnTo>
                  <a:lnTo>
                    <a:pt x="56" y="107"/>
                  </a:lnTo>
                  <a:lnTo>
                    <a:pt x="54" y="109"/>
                  </a:lnTo>
                  <a:lnTo>
                    <a:pt x="46" y="118"/>
                  </a:lnTo>
                  <a:lnTo>
                    <a:pt x="38" y="120"/>
                  </a:lnTo>
                  <a:lnTo>
                    <a:pt x="36" y="122"/>
                  </a:lnTo>
                  <a:lnTo>
                    <a:pt x="31" y="124"/>
                  </a:lnTo>
                  <a:lnTo>
                    <a:pt x="31" y="126"/>
                  </a:lnTo>
                  <a:lnTo>
                    <a:pt x="31" y="128"/>
                  </a:lnTo>
                  <a:lnTo>
                    <a:pt x="27" y="132"/>
                  </a:lnTo>
                  <a:lnTo>
                    <a:pt x="23" y="132"/>
                  </a:lnTo>
                  <a:lnTo>
                    <a:pt x="17" y="140"/>
                  </a:lnTo>
                  <a:lnTo>
                    <a:pt x="17" y="149"/>
                  </a:lnTo>
                  <a:lnTo>
                    <a:pt x="19" y="151"/>
                  </a:lnTo>
                  <a:lnTo>
                    <a:pt x="19" y="159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3" y="167"/>
                  </a:lnTo>
                  <a:lnTo>
                    <a:pt x="23" y="171"/>
                  </a:lnTo>
                  <a:lnTo>
                    <a:pt x="21" y="176"/>
                  </a:lnTo>
                  <a:lnTo>
                    <a:pt x="21" y="180"/>
                  </a:lnTo>
                  <a:lnTo>
                    <a:pt x="23" y="182"/>
                  </a:lnTo>
                  <a:lnTo>
                    <a:pt x="25" y="186"/>
                  </a:lnTo>
                  <a:lnTo>
                    <a:pt x="27" y="188"/>
                  </a:lnTo>
                  <a:lnTo>
                    <a:pt x="33" y="192"/>
                  </a:lnTo>
                  <a:lnTo>
                    <a:pt x="44" y="192"/>
                  </a:lnTo>
                  <a:lnTo>
                    <a:pt x="44" y="194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8"/>
                  </a:lnTo>
                  <a:lnTo>
                    <a:pt x="60" y="198"/>
                  </a:lnTo>
                  <a:lnTo>
                    <a:pt x="65" y="196"/>
                  </a:lnTo>
                  <a:lnTo>
                    <a:pt x="69" y="196"/>
                  </a:lnTo>
                  <a:lnTo>
                    <a:pt x="75" y="194"/>
                  </a:lnTo>
                  <a:lnTo>
                    <a:pt x="85" y="194"/>
                  </a:lnTo>
                  <a:lnTo>
                    <a:pt x="98" y="188"/>
                  </a:lnTo>
                  <a:lnTo>
                    <a:pt x="116" y="188"/>
                  </a:lnTo>
                  <a:lnTo>
                    <a:pt x="114" y="184"/>
                  </a:lnTo>
                  <a:lnTo>
                    <a:pt x="129" y="176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56" y="149"/>
                  </a:lnTo>
                  <a:lnTo>
                    <a:pt x="156" y="145"/>
                  </a:lnTo>
                  <a:lnTo>
                    <a:pt x="158" y="145"/>
                  </a:lnTo>
                  <a:lnTo>
                    <a:pt x="158" y="140"/>
                  </a:lnTo>
                  <a:lnTo>
                    <a:pt x="156" y="136"/>
                  </a:lnTo>
                  <a:lnTo>
                    <a:pt x="156" y="134"/>
                  </a:lnTo>
                  <a:lnTo>
                    <a:pt x="154" y="132"/>
                  </a:lnTo>
                  <a:lnTo>
                    <a:pt x="135" y="122"/>
                  </a:lnTo>
                  <a:lnTo>
                    <a:pt x="137" y="122"/>
                  </a:lnTo>
                  <a:lnTo>
                    <a:pt x="143" y="116"/>
                  </a:lnTo>
                  <a:lnTo>
                    <a:pt x="143" y="113"/>
                  </a:lnTo>
                  <a:lnTo>
                    <a:pt x="141" y="111"/>
                  </a:lnTo>
                  <a:lnTo>
                    <a:pt x="139" y="109"/>
                  </a:lnTo>
                  <a:lnTo>
                    <a:pt x="133" y="109"/>
                  </a:lnTo>
                  <a:lnTo>
                    <a:pt x="135" y="105"/>
                  </a:lnTo>
                  <a:lnTo>
                    <a:pt x="135" y="103"/>
                  </a:lnTo>
                  <a:lnTo>
                    <a:pt x="135" y="101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9" y="95"/>
                  </a:lnTo>
                  <a:lnTo>
                    <a:pt x="125" y="91"/>
                  </a:lnTo>
                  <a:lnTo>
                    <a:pt x="127" y="82"/>
                  </a:lnTo>
                  <a:lnTo>
                    <a:pt x="129" y="82"/>
                  </a:lnTo>
                  <a:lnTo>
                    <a:pt x="131" y="84"/>
                  </a:lnTo>
                  <a:lnTo>
                    <a:pt x="135" y="84"/>
                  </a:lnTo>
                  <a:lnTo>
                    <a:pt x="135" y="82"/>
                  </a:lnTo>
                  <a:lnTo>
                    <a:pt x="135" y="82"/>
                  </a:lnTo>
                  <a:lnTo>
                    <a:pt x="135" y="80"/>
                  </a:lnTo>
                  <a:lnTo>
                    <a:pt x="131" y="78"/>
                  </a:lnTo>
                  <a:lnTo>
                    <a:pt x="125" y="72"/>
                  </a:lnTo>
                  <a:lnTo>
                    <a:pt x="123" y="70"/>
                  </a:lnTo>
                  <a:lnTo>
                    <a:pt x="120" y="66"/>
                  </a:lnTo>
                  <a:lnTo>
                    <a:pt x="118" y="64"/>
                  </a:lnTo>
                  <a:lnTo>
                    <a:pt x="112" y="60"/>
                  </a:lnTo>
                  <a:lnTo>
                    <a:pt x="114" y="5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20" y="53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47"/>
                  </a:lnTo>
                  <a:lnTo>
                    <a:pt x="112" y="35"/>
                  </a:lnTo>
                  <a:lnTo>
                    <a:pt x="108" y="35"/>
                  </a:lnTo>
                  <a:lnTo>
                    <a:pt x="108" y="37"/>
                  </a:lnTo>
                  <a:lnTo>
                    <a:pt x="106" y="37"/>
                  </a:lnTo>
                  <a:lnTo>
                    <a:pt x="104" y="35"/>
                  </a:lnTo>
                  <a:lnTo>
                    <a:pt x="104" y="33"/>
                  </a:lnTo>
                  <a:lnTo>
                    <a:pt x="102" y="29"/>
                  </a:lnTo>
                  <a:lnTo>
                    <a:pt x="102" y="26"/>
                  </a:lnTo>
                  <a:lnTo>
                    <a:pt x="108" y="26"/>
                  </a:lnTo>
                  <a:lnTo>
                    <a:pt x="108" y="24"/>
                  </a:lnTo>
                  <a:lnTo>
                    <a:pt x="104" y="20"/>
                  </a:lnTo>
                  <a:lnTo>
                    <a:pt x="106" y="14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81" y="2"/>
                  </a:lnTo>
                  <a:lnTo>
                    <a:pt x="75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7" y="4"/>
                  </a:lnTo>
                  <a:lnTo>
                    <a:pt x="67" y="8"/>
                  </a:lnTo>
                  <a:lnTo>
                    <a:pt x="65" y="10"/>
                  </a:lnTo>
                  <a:lnTo>
                    <a:pt x="65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5219700" y="3235325"/>
              <a:ext cx="411163" cy="396875"/>
            </a:xfrm>
            <a:custGeom>
              <a:avLst/>
              <a:gdLst>
                <a:gd name="T0" fmla="*/ 27 w 259"/>
                <a:gd name="T1" fmla="*/ 180 h 250"/>
                <a:gd name="T2" fmla="*/ 33 w 259"/>
                <a:gd name="T3" fmla="*/ 192 h 250"/>
                <a:gd name="T4" fmla="*/ 41 w 259"/>
                <a:gd name="T5" fmla="*/ 209 h 250"/>
                <a:gd name="T6" fmla="*/ 47 w 259"/>
                <a:gd name="T7" fmla="*/ 213 h 250"/>
                <a:gd name="T8" fmla="*/ 68 w 259"/>
                <a:gd name="T9" fmla="*/ 230 h 250"/>
                <a:gd name="T10" fmla="*/ 97 w 259"/>
                <a:gd name="T11" fmla="*/ 248 h 250"/>
                <a:gd name="T12" fmla="*/ 109 w 259"/>
                <a:gd name="T13" fmla="*/ 248 h 250"/>
                <a:gd name="T14" fmla="*/ 118 w 259"/>
                <a:gd name="T15" fmla="*/ 242 h 250"/>
                <a:gd name="T16" fmla="*/ 128 w 259"/>
                <a:gd name="T17" fmla="*/ 238 h 250"/>
                <a:gd name="T18" fmla="*/ 134 w 259"/>
                <a:gd name="T19" fmla="*/ 232 h 250"/>
                <a:gd name="T20" fmla="*/ 149 w 259"/>
                <a:gd name="T21" fmla="*/ 238 h 250"/>
                <a:gd name="T22" fmla="*/ 157 w 259"/>
                <a:gd name="T23" fmla="*/ 234 h 250"/>
                <a:gd name="T24" fmla="*/ 170 w 259"/>
                <a:gd name="T25" fmla="*/ 234 h 250"/>
                <a:gd name="T26" fmla="*/ 178 w 259"/>
                <a:gd name="T27" fmla="*/ 224 h 250"/>
                <a:gd name="T28" fmla="*/ 184 w 259"/>
                <a:gd name="T29" fmla="*/ 219 h 250"/>
                <a:gd name="T30" fmla="*/ 259 w 259"/>
                <a:gd name="T31" fmla="*/ 151 h 250"/>
                <a:gd name="T32" fmla="*/ 230 w 259"/>
                <a:gd name="T33" fmla="*/ 145 h 250"/>
                <a:gd name="T34" fmla="*/ 215 w 259"/>
                <a:gd name="T35" fmla="*/ 141 h 250"/>
                <a:gd name="T36" fmla="*/ 188 w 259"/>
                <a:gd name="T37" fmla="*/ 126 h 250"/>
                <a:gd name="T38" fmla="*/ 178 w 259"/>
                <a:gd name="T39" fmla="*/ 120 h 250"/>
                <a:gd name="T40" fmla="*/ 174 w 259"/>
                <a:gd name="T41" fmla="*/ 112 h 250"/>
                <a:gd name="T42" fmla="*/ 170 w 259"/>
                <a:gd name="T43" fmla="*/ 105 h 250"/>
                <a:gd name="T44" fmla="*/ 165 w 259"/>
                <a:gd name="T45" fmla="*/ 95 h 250"/>
                <a:gd name="T46" fmla="*/ 165 w 259"/>
                <a:gd name="T47" fmla="*/ 83 h 250"/>
                <a:gd name="T48" fmla="*/ 159 w 259"/>
                <a:gd name="T49" fmla="*/ 85 h 250"/>
                <a:gd name="T50" fmla="*/ 149 w 259"/>
                <a:gd name="T51" fmla="*/ 83 h 250"/>
                <a:gd name="T52" fmla="*/ 149 w 259"/>
                <a:gd name="T53" fmla="*/ 72 h 250"/>
                <a:gd name="T54" fmla="*/ 157 w 259"/>
                <a:gd name="T55" fmla="*/ 47 h 250"/>
                <a:gd name="T56" fmla="*/ 149 w 259"/>
                <a:gd name="T57" fmla="*/ 43 h 250"/>
                <a:gd name="T58" fmla="*/ 141 w 259"/>
                <a:gd name="T59" fmla="*/ 31 h 250"/>
                <a:gd name="T60" fmla="*/ 130 w 259"/>
                <a:gd name="T61" fmla="*/ 18 h 250"/>
                <a:gd name="T62" fmla="*/ 122 w 259"/>
                <a:gd name="T63" fmla="*/ 10 h 250"/>
                <a:gd name="T64" fmla="*/ 107 w 259"/>
                <a:gd name="T65" fmla="*/ 8 h 250"/>
                <a:gd name="T66" fmla="*/ 103 w 259"/>
                <a:gd name="T67" fmla="*/ 6 h 250"/>
                <a:gd name="T68" fmla="*/ 97 w 259"/>
                <a:gd name="T69" fmla="*/ 10 h 250"/>
                <a:gd name="T70" fmla="*/ 87 w 259"/>
                <a:gd name="T71" fmla="*/ 6 h 250"/>
                <a:gd name="T72" fmla="*/ 80 w 259"/>
                <a:gd name="T73" fmla="*/ 0 h 250"/>
                <a:gd name="T74" fmla="*/ 76 w 259"/>
                <a:gd name="T75" fmla="*/ 12 h 250"/>
                <a:gd name="T76" fmla="*/ 70 w 259"/>
                <a:gd name="T77" fmla="*/ 14 h 250"/>
                <a:gd name="T78" fmla="*/ 68 w 259"/>
                <a:gd name="T79" fmla="*/ 10 h 250"/>
                <a:gd name="T80" fmla="*/ 58 w 259"/>
                <a:gd name="T81" fmla="*/ 14 h 250"/>
                <a:gd name="T82" fmla="*/ 54 w 259"/>
                <a:gd name="T83" fmla="*/ 29 h 250"/>
                <a:gd name="T84" fmla="*/ 51 w 259"/>
                <a:gd name="T85" fmla="*/ 47 h 250"/>
                <a:gd name="T86" fmla="*/ 41 w 259"/>
                <a:gd name="T87" fmla="*/ 52 h 250"/>
                <a:gd name="T88" fmla="*/ 37 w 259"/>
                <a:gd name="T89" fmla="*/ 66 h 250"/>
                <a:gd name="T90" fmla="*/ 33 w 259"/>
                <a:gd name="T91" fmla="*/ 74 h 250"/>
                <a:gd name="T92" fmla="*/ 33 w 259"/>
                <a:gd name="T93" fmla="*/ 83 h 250"/>
                <a:gd name="T94" fmla="*/ 27 w 259"/>
                <a:gd name="T95" fmla="*/ 93 h 250"/>
                <a:gd name="T96" fmla="*/ 24 w 259"/>
                <a:gd name="T97" fmla="*/ 89 h 250"/>
                <a:gd name="T98" fmla="*/ 22 w 259"/>
                <a:gd name="T99" fmla="*/ 101 h 250"/>
                <a:gd name="T100" fmla="*/ 16 w 259"/>
                <a:gd name="T101" fmla="*/ 110 h 250"/>
                <a:gd name="T102" fmla="*/ 16 w 259"/>
                <a:gd name="T103" fmla="*/ 120 h 250"/>
                <a:gd name="T104" fmla="*/ 18 w 259"/>
                <a:gd name="T105" fmla="*/ 134 h 250"/>
                <a:gd name="T106" fmla="*/ 16 w 259"/>
                <a:gd name="T107" fmla="*/ 143 h 250"/>
                <a:gd name="T108" fmla="*/ 10 w 259"/>
                <a:gd name="T109" fmla="*/ 143 h 250"/>
                <a:gd name="T110" fmla="*/ 2 w 259"/>
                <a:gd name="T111" fmla="*/ 151 h 250"/>
                <a:gd name="T112" fmla="*/ 2 w 259"/>
                <a:gd name="T113" fmla="*/ 157 h 250"/>
                <a:gd name="T114" fmla="*/ 12 w 259"/>
                <a:gd name="T115" fmla="*/ 159 h 250"/>
                <a:gd name="T116" fmla="*/ 18 w 259"/>
                <a:gd name="T117" fmla="*/ 166 h 250"/>
                <a:gd name="T118" fmla="*/ 20 w 259"/>
                <a:gd name="T119" fmla="*/ 17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9" h="250">
                  <a:moveTo>
                    <a:pt x="20" y="174"/>
                  </a:moveTo>
                  <a:lnTo>
                    <a:pt x="27" y="174"/>
                  </a:lnTo>
                  <a:lnTo>
                    <a:pt x="27" y="180"/>
                  </a:lnTo>
                  <a:lnTo>
                    <a:pt x="31" y="180"/>
                  </a:lnTo>
                  <a:lnTo>
                    <a:pt x="31" y="190"/>
                  </a:lnTo>
                  <a:lnTo>
                    <a:pt x="33" y="192"/>
                  </a:lnTo>
                  <a:lnTo>
                    <a:pt x="33" y="197"/>
                  </a:lnTo>
                  <a:lnTo>
                    <a:pt x="37" y="207"/>
                  </a:lnTo>
                  <a:lnTo>
                    <a:pt x="41" y="209"/>
                  </a:lnTo>
                  <a:lnTo>
                    <a:pt x="45" y="209"/>
                  </a:lnTo>
                  <a:lnTo>
                    <a:pt x="47" y="211"/>
                  </a:lnTo>
                  <a:lnTo>
                    <a:pt x="47" y="213"/>
                  </a:lnTo>
                  <a:lnTo>
                    <a:pt x="47" y="219"/>
                  </a:lnTo>
                  <a:lnTo>
                    <a:pt x="51" y="228"/>
                  </a:lnTo>
                  <a:lnTo>
                    <a:pt x="68" y="230"/>
                  </a:lnTo>
                  <a:lnTo>
                    <a:pt x="87" y="246"/>
                  </a:lnTo>
                  <a:lnTo>
                    <a:pt x="95" y="246"/>
                  </a:lnTo>
                  <a:lnTo>
                    <a:pt x="97" y="248"/>
                  </a:lnTo>
                  <a:lnTo>
                    <a:pt x="105" y="248"/>
                  </a:lnTo>
                  <a:lnTo>
                    <a:pt x="107" y="248"/>
                  </a:lnTo>
                  <a:lnTo>
                    <a:pt x="109" y="248"/>
                  </a:lnTo>
                  <a:lnTo>
                    <a:pt x="114" y="250"/>
                  </a:lnTo>
                  <a:lnTo>
                    <a:pt x="118" y="246"/>
                  </a:lnTo>
                  <a:lnTo>
                    <a:pt x="118" y="242"/>
                  </a:lnTo>
                  <a:lnTo>
                    <a:pt x="122" y="240"/>
                  </a:lnTo>
                  <a:lnTo>
                    <a:pt x="124" y="240"/>
                  </a:lnTo>
                  <a:lnTo>
                    <a:pt x="128" y="238"/>
                  </a:lnTo>
                  <a:lnTo>
                    <a:pt x="128" y="236"/>
                  </a:lnTo>
                  <a:lnTo>
                    <a:pt x="130" y="236"/>
                  </a:lnTo>
                  <a:lnTo>
                    <a:pt x="134" y="232"/>
                  </a:lnTo>
                  <a:lnTo>
                    <a:pt x="141" y="240"/>
                  </a:lnTo>
                  <a:lnTo>
                    <a:pt x="149" y="240"/>
                  </a:lnTo>
                  <a:lnTo>
                    <a:pt x="149" y="238"/>
                  </a:lnTo>
                  <a:lnTo>
                    <a:pt x="155" y="240"/>
                  </a:lnTo>
                  <a:lnTo>
                    <a:pt x="155" y="238"/>
                  </a:lnTo>
                  <a:lnTo>
                    <a:pt x="157" y="234"/>
                  </a:lnTo>
                  <a:lnTo>
                    <a:pt x="161" y="234"/>
                  </a:lnTo>
                  <a:lnTo>
                    <a:pt x="163" y="234"/>
                  </a:lnTo>
                  <a:lnTo>
                    <a:pt x="170" y="234"/>
                  </a:lnTo>
                  <a:lnTo>
                    <a:pt x="174" y="228"/>
                  </a:lnTo>
                  <a:lnTo>
                    <a:pt x="174" y="226"/>
                  </a:lnTo>
                  <a:lnTo>
                    <a:pt x="178" y="224"/>
                  </a:lnTo>
                  <a:lnTo>
                    <a:pt x="178" y="221"/>
                  </a:lnTo>
                  <a:lnTo>
                    <a:pt x="182" y="219"/>
                  </a:lnTo>
                  <a:lnTo>
                    <a:pt x="184" y="219"/>
                  </a:lnTo>
                  <a:lnTo>
                    <a:pt x="186" y="219"/>
                  </a:lnTo>
                  <a:lnTo>
                    <a:pt x="207" y="219"/>
                  </a:lnTo>
                  <a:lnTo>
                    <a:pt x="259" y="151"/>
                  </a:lnTo>
                  <a:lnTo>
                    <a:pt x="240" y="153"/>
                  </a:lnTo>
                  <a:lnTo>
                    <a:pt x="232" y="149"/>
                  </a:lnTo>
                  <a:lnTo>
                    <a:pt x="230" y="145"/>
                  </a:lnTo>
                  <a:lnTo>
                    <a:pt x="223" y="143"/>
                  </a:lnTo>
                  <a:lnTo>
                    <a:pt x="221" y="143"/>
                  </a:lnTo>
                  <a:lnTo>
                    <a:pt x="215" y="141"/>
                  </a:lnTo>
                  <a:lnTo>
                    <a:pt x="199" y="134"/>
                  </a:lnTo>
                  <a:lnTo>
                    <a:pt x="188" y="128"/>
                  </a:lnTo>
                  <a:lnTo>
                    <a:pt x="188" y="126"/>
                  </a:lnTo>
                  <a:lnTo>
                    <a:pt x="186" y="124"/>
                  </a:lnTo>
                  <a:lnTo>
                    <a:pt x="184" y="120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78" y="118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2" y="105"/>
                  </a:lnTo>
                  <a:lnTo>
                    <a:pt x="170" y="105"/>
                  </a:lnTo>
                  <a:lnTo>
                    <a:pt x="167" y="101"/>
                  </a:lnTo>
                  <a:lnTo>
                    <a:pt x="167" y="97"/>
                  </a:lnTo>
                  <a:lnTo>
                    <a:pt x="165" y="95"/>
                  </a:lnTo>
                  <a:lnTo>
                    <a:pt x="170" y="87"/>
                  </a:lnTo>
                  <a:lnTo>
                    <a:pt x="167" y="85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7" y="87"/>
                  </a:lnTo>
                  <a:lnTo>
                    <a:pt x="153" y="87"/>
                  </a:lnTo>
                  <a:lnTo>
                    <a:pt x="149" y="83"/>
                  </a:lnTo>
                  <a:lnTo>
                    <a:pt x="149" y="81"/>
                  </a:lnTo>
                  <a:lnTo>
                    <a:pt x="149" y="74"/>
                  </a:lnTo>
                  <a:lnTo>
                    <a:pt x="149" y="72"/>
                  </a:lnTo>
                  <a:lnTo>
                    <a:pt x="153" y="66"/>
                  </a:lnTo>
                  <a:lnTo>
                    <a:pt x="159" y="52"/>
                  </a:lnTo>
                  <a:lnTo>
                    <a:pt x="157" y="47"/>
                  </a:lnTo>
                  <a:lnTo>
                    <a:pt x="153" y="47"/>
                  </a:lnTo>
                  <a:lnTo>
                    <a:pt x="151" y="45"/>
                  </a:lnTo>
                  <a:lnTo>
                    <a:pt x="149" y="43"/>
                  </a:lnTo>
                  <a:lnTo>
                    <a:pt x="149" y="37"/>
                  </a:lnTo>
                  <a:lnTo>
                    <a:pt x="147" y="35"/>
                  </a:lnTo>
                  <a:lnTo>
                    <a:pt x="141" y="31"/>
                  </a:lnTo>
                  <a:lnTo>
                    <a:pt x="138" y="29"/>
                  </a:lnTo>
                  <a:lnTo>
                    <a:pt x="132" y="21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0"/>
                  </a:lnTo>
                  <a:lnTo>
                    <a:pt x="114" y="10"/>
                  </a:lnTo>
                  <a:lnTo>
                    <a:pt x="114" y="8"/>
                  </a:lnTo>
                  <a:lnTo>
                    <a:pt x="107" y="8"/>
                  </a:lnTo>
                  <a:lnTo>
                    <a:pt x="105" y="10"/>
                  </a:lnTo>
                  <a:lnTo>
                    <a:pt x="103" y="10"/>
                  </a:lnTo>
                  <a:lnTo>
                    <a:pt x="103" y="6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7" y="10"/>
                  </a:lnTo>
                  <a:lnTo>
                    <a:pt x="91" y="10"/>
                  </a:lnTo>
                  <a:lnTo>
                    <a:pt x="89" y="6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3" y="2"/>
                  </a:lnTo>
                  <a:lnTo>
                    <a:pt x="80" y="0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6" y="12"/>
                  </a:lnTo>
                  <a:lnTo>
                    <a:pt x="76" y="14"/>
                  </a:lnTo>
                  <a:lnTo>
                    <a:pt x="74" y="18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2"/>
                  </a:lnTo>
                  <a:lnTo>
                    <a:pt x="66" y="14"/>
                  </a:lnTo>
                  <a:lnTo>
                    <a:pt x="58" y="14"/>
                  </a:lnTo>
                  <a:lnTo>
                    <a:pt x="58" y="25"/>
                  </a:lnTo>
                  <a:lnTo>
                    <a:pt x="56" y="27"/>
                  </a:lnTo>
                  <a:lnTo>
                    <a:pt x="54" y="29"/>
                  </a:lnTo>
                  <a:lnTo>
                    <a:pt x="51" y="31"/>
                  </a:lnTo>
                  <a:lnTo>
                    <a:pt x="51" y="35"/>
                  </a:lnTo>
                  <a:lnTo>
                    <a:pt x="51" y="47"/>
                  </a:lnTo>
                  <a:lnTo>
                    <a:pt x="43" y="47"/>
                  </a:lnTo>
                  <a:lnTo>
                    <a:pt x="41" y="50"/>
                  </a:lnTo>
                  <a:lnTo>
                    <a:pt x="41" y="52"/>
                  </a:lnTo>
                  <a:lnTo>
                    <a:pt x="39" y="54"/>
                  </a:lnTo>
                  <a:lnTo>
                    <a:pt x="39" y="64"/>
                  </a:lnTo>
                  <a:lnTo>
                    <a:pt x="37" y="66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33" y="74"/>
                  </a:lnTo>
                  <a:lnTo>
                    <a:pt x="31" y="79"/>
                  </a:lnTo>
                  <a:lnTo>
                    <a:pt x="31" y="81"/>
                  </a:lnTo>
                  <a:lnTo>
                    <a:pt x="33" y="83"/>
                  </a:lnTo>
                  <a:lnTo>
                    <a:pt x="33" y="91"/>
                  </a:lnTo>
                  <a:lnTo>
                    <a:pt x="31" y="93"/>
                  </a:lnTo>
                  <a:lnTo>
                    <a:pt x="27" y="93"/>
                  </a:lnTo>
                  <a:lnTo>
                    <a:pt x="27" y="91"/>
                  </a:lnTo>
                  <a:lnTo>
                    <a:pt x="27" y="89"/>
                  </a:lnTo>
                  <a:lnTo>
                    <a:pt x="24" y="89"/>
                  </a:lnTo>
                  <a:lnTo>
                    <a:pt x="20" y="93"/>
                  </a:lnTo>
                  <a:lnTo>
                    <a:pt x="20" y="97"/>
                  </a:lnTo>
                  <a:lnTo>
                    <a:pt x="22" y="101"/>
                  </a:lnTo>
                  <a:lnTo>
                    <a:pt x="22" y="105"/>
                  </a:lnTo>
                  <a:lnTo>
                    <a:pt x="20" y="108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16" y="120"/>
                  </a:lnTo>
                  <a:lnTo>
                    <a:pt x="16" y="122"/>
                  </a:lnTo>
                  <a:lnTo>
                    <a:pt x="18" y="124"/>
                  </a:lnTo>
                  <a:lnTo>
                    <a:pt x="18" y="134"/>
                  </a:lnTo>
                  <a:lnTo>
                    <a:pt x="16" y="137"/>
                  </a:lnTo>
                  <a:lnTo>
                    <a:pt x="16" y="141"/>
                  </a:lnTo>
                  <a:lnTo>
                    <a:pt x="16" y="143"/>
                  </a:lnTo>
                  <a:lnTo>
                    <a:pt x="12" y="143"/>
                  </a:lnTo>
                  <a:lnTo>
                    <a:pt x="12" y="143"/>
                  </a:lnTo>
                  <a:lnTo>
                    <a:pt x="10" y="143"/>
                  </a:lnTo>
                  <a:lnTo>
                    <a:pt x="2" y="143"/>
                  </a:lnTo>
                  <a:lnTo>
                    <a:pt x="2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7"/>
                  </a:lnTo>
                  <a:lnTo>
                    <a:pt x="2" y="157"/>
                  </a:lnTo>
                  <a:lnTo>
                    <a:pt x="4" y="157"/>
                  </a:lnTo>
                  <a:lnTo>
                    <a:pt x="10" y="157"/>
                  </a:lnTo>
                  <a:lnTo>
                    <a:pt x="12" y="159"/>
                  </a:lnTo>
                  <a:lnTo>
                    <a:pt x="14" y="161"/>
                  </a:lnTo>
                  <a:lnTo>
                    <a:pt x="16" y="166"/>
                  </a:lnTo>
                  <a:lnTo>
                    <a:pt x="18" y="166"/>
                  </a:lnTo>
                  <a:lnTo>
                    <a:pt x="18" y="172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44"/>
            <p:cNvSpPr>
              <a:spLocks/>
            </p:cNvSpPr>
            <p:nvPr/>
          </p:nvSpPr>
          <p:spPr bwMode="auto">
            <a:xfrm>
              <a:off x="5219700" y="3235325"/>
              <a:ext cx="411163" cy="396875"/>
            </a:xfrm>
            <a:custGeom>
              <a:avLst/>
              <a:gdLst>
                <a:gd name="T0" fmla="*/ 27 w 259"/>
                <a:gd name="T1" fmla="*/ 180 h 250"/>
                <a:gd name="T2" fmla="*/ 33 w 259"/>
                <a:gd name="T3" fmla="*/ 192 h 250"/>
                <a:gd name="T4" fmla="*/ 41 w 259"/>
                <a:gd name="T5" fmla="*/ 209 h 250"/>
                <a:gd name="T6" fmla="*/ 47 w 259"/>
                <a:gd name="T7" fmla="*/ 213 h 250"/>
                <a:gd name="T8" fmla="*/ 68 w 259"/>
                <a:gd name="T9" fmla="*/ 230 h 250"/>
                <a:gd name="T10" fmla="*/ 97 w 259"/>
                <a:gd name="T11" fmla="*/ 248 h 250"/>
                <a:gd name="T12" fmla="*/ 109 w 259"/>
                <a:gd name="T13" fmla="*/ 248 h 250"/>
                <a:gd name="T14" fmla="*/ 118 w 259"/>
                <a:gd name="T15" fmla="*/ 242 h 250"/>
                <a:gd name="T16" fmla="*/ 128 w 259"/>
                <a:gd name="T17" fmla="*/ 238 h 250"/>
                <a:gd name="T18" fmla="*/ 134 w 259"/>
                <a:gd name="T19" fmla="*/ 232 h 250"/>
                <a:gd name="T20" fmla="*/ 149 w 259"/>
                <a:gd name="T21" fmla="*/ 238 h 250"/>
                <a:gd name="T22" fmla="*/ 157 w 259"/>
                <a:gd name="T23" fmla="*/ 234 h 250"/>
                <a:gd name="T24" fmla="*/ 170 w 259"/>
                <a:gd name="T25" fmla="*/ 234 h 250"/>
                <a:gd name="T26" fmla="*/ 178 w 259"/>
                <a:gd name="T27" fmla="*/ 224 h 250"/>
                <a:gd name="T28" fmla="*/ 184 w 259"/>
                <a:gd name="T29" fmla="*/ 219 h 250"/>
                <a:gd name="T30" fmla="*/ 259 w 259"/>
                <a:gd name="T31" fmla="*/ 151 h 250"/>
                <a:gd name="T32" fmla="*/ 230 w 259"/>
                <a:gd name="T33" fmla="*/ 145 h 250"/>
                <a:gd name="T34" fmla="*/ 215 w 259"/>
                <a:gd name="T35" fmla="*/ 141 h 250"/>
                <a:gd name="T36" fmla="*/ 188 w 259"/>
                <a:gd name="T37" fmla="*/ 126 h 250"/>
                <a:gd name="T38" fmla="*/ 178 w 259"/>
                <a:gd name="T39" fmla="*/ 120 h 250"/>
                <a:gd name="T40" fmla="*/ 174 w 259"/>
                <a:gd name="T41" fmla="*/ 112 h 250"/>
                <a:gd name="T42" fmla="*/ 170 w 259"/>
                <a:gd name="T43" fmla="*/ 105 h 250"/>
                <a:gd name="T44" fmla="*/ 165 w 259"/>
                <a:gd name="T45" fmla="*/ 95 h 250"/>
                <a:gd name="T46" fmla="*/ 165 w 259"/>
                <a:gd name="T47" fmla="*/ 83 h 250"/>
                <a:gd name="T48" fmla="*/ 159 w 259"/>
                <a:gd name="T49" fmla="*/ 85 h 250"/>
                <a:gd name="T50" fmla="*/ 149 w 259"/>
                <a:gd name="T51" fmla="*/ 83 h 250"/>
                <a:gd name="T52" fmla="*/ 149 w 259"/>
                <a:gd name="T53" fmla="*/ 72 h 250"/>
                <a:gd name="T54" fmla="*/ 157 w 259"/>
                <a:gd name="T55" fmla="*/ 47 h 250"/>
                <a:gd name="T56" fmla="*/ 149 w 259"/>
                <a:gd name="T57" fmla="*/ 43 h 250"/>
                <a:gd name="T58" fmla="*/ 141 w 259"/>
                <a:gd name="T59" fmla="*/ 31 h 250"/>
                <a:gd name="T60" fmla="*/ 130 w 259"/>
                <a:gd name="T61" fmla="*/ 18 h 250"/>
                <a:gd name="T62" fmla="*/ 122 w 259"/>
                <a:gd name="T63" fmla="*/ 10 h 250"/>
                <a:gd name="T64" fmla="*/ 107 w 259"/>
                <a:gd name="T65" fmla="*/ 8 h 250"/>
                <a:gd name="T66" fmla="*/ 103 w 259"/>
                <a:gd name="T67" fmla="*/ 6 h 250"/>
                <a:gd name="T68" fmla="*/ 97 w 259"/>
                <a:gd name="T69" fmla="*/ 10 h 250"/>
                <a:gd name="T70" fmla="*/ 87 w 259"/>
                <a:gd name="T71" fmla="*/ 6 h 250"/>
                <a:gd name="T72" fmla="*/ 80 w 259"/>
                <a:gd name="T73" fmla="*/ 0 h 250"/>
                <a:gd name="T74" fmla="*/ 76 w 259"/>
                <a:gd name="T75" fmla="*/ 12 h 250"/>
                <a:gd name="T76" fmla="*/ 70 w 259"/>
                <a:gd name="T77" fmla="*/ 14 h 250"/>
                <a:gd name="T78" fmla="*/ 68 w 259"/>
                <a:gd name="T79" fmla="*/ 10 h 250"/>
                <a:gd name="T80" fmla="*/ 58 w 259"/>
                <a:gd name="T81" fmla="*/ 14 h 250"/>
                <a:gd name="T82" fmla="*/ 54 w 259"/>
                <a:gd name="T83" fmla="*/ 29 h 250"/>
                <a:gd name="T84" fmla="*/ 51 w 259"/>
                <a:gd name="T85" fmla="*/ 47 h 250"/>
                <a:gd name="T86" fmla="*/ 41 w 259"/>
                <a:gd name="T87" fmla="*/ 52 h 250"/>
                <a:gd name="T88" fmla="*/ 37 w 259"/>
                <a:gd name="T89" fmla="*/ 66 h 250"/>
                <a:gd name="T90" fmla="*/ 33 w 259"/>
                <a:gd name="T91" fmla="*/ 74 h 250"/>
                <a:gd name="T92" fmla="*/ 33 w 259"/>
                <a:gd name="T93" fmla="*/ 83 h 250"/>
                <a:gd name="T94" fmla="*/ 27 w 259"/>
                <a:gd name="T95" fmla="*/ 93 h 250"/>
                <a:gd name="T96" fmla="*/ 24 w 259"/>
                <a:gd name="T97" fmla="*/ 89 h 250"/>
                <a:gd name="T98" fmla="*/ 22 w 259"/>
                <a:gd name="T99" fmla="*/ 101 h 250"/>
                <a:gd name="T100" fmla="*/ 16 w 259"/>
                <a:gd name="T101" fmla="*/ 110 h 250"/>
                <a:gd name="T102" fmla="*/ 16 w 259"/>
                <a:gd name="T103" fmla="*/ 120 h 250"/>
                <a:gd name="T104" fmla="*/ 18 w 259"/>
                <a:gd name="T105" fmla="*/ 134 h 250"/>
                <a:gd name="T106" fmla="*/ 16 w 259"/>
                <a:gd name="T107" fmla="*/ 143 h 250"/>
                <a:gd name="T108" fmla="*/ 10 w 259"/>
                <a:gd name="T109" fmla="*/ 143 h 250"/>
                <a:gd name="T110" fmla="*/ 2 w 259"/>
                <a:gd name="T111" fmla="*/ 151 h 250"/>
                <a:gd name="T112" fmla="*/ 2 w 259"/>
                <a:gd name="T113" fmla="*/ 157 h 250"/>
                <a:gd name="T114" fmla="*/ 12 w 259"/>
                <a:gd name="T115" fmla="*/ 159 h 250"/>
                <a:gd name="T116" fmla="*/ 18 w 259"/>
                <a:gd name="T117" fmla="*/ 166 h 250"/>
                <a:gd name="T118" fmla="*/ 20 w 259"/>
                <a:gd name="T119" fmla="*/ 17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9" h="250">
                  <a:moveTo>
                    <a:pt x="20" y="174"/>
                  </a:moveTo>
                  <a:lnTo>
                    <a:pt x="27" y="174"/>
                  </a:lnTo>
                  <a:lnTo>
                    <a:pt x="27" y="180"/>
                  </a:lnTo>
                  <a:lnTo>
                    <a:pt x="31" y="180"/>
                  </a:lnTo>
                  <a:lnTo>
                    <a:pt x="31" y="190"/>
                  </a:lnTo>
                  <a:lnTo>
                    <a:pt x="33" y="192"/>
                  </a:lnTo>
                  <a:lnTo>
                    <a:pt x="33" y="197"/>
                  </a:lnTo>
                  <a:lnTo>
                    <a:pt x="37" y="207"/>
                  </a:lnTo>
                  <a:lnTo>
                    <a:pt x="41" y="209"/>
                  </a:lnTo>
                  <a:lnTo>
                    <a:pt x="45" y="209"/>
                  </a:lnTo>
                  <a:lnTo>
                    <a:pt x="47" y="211"/>
                  </a:lnTo>
                  <a:lnTo>
                    <a:pt x="47" y="213"/>
                  </a:lnTo>
                  <a:lnTo>
                    <a:pt x="47" y="219"/>
                  </a:lnTo>
                  <a:lnTo>
                    <a:pt x="51" y="228"/>
                  </a:lnTo>
                  <a:lnTo>
                    <a:pt x="68" y="230"/>
                  </a:lnTo>
                  <a:lnTo>
                    <a:pt x="87" y="246"/>
                  </a:lnTo>
                  <a:lnTo>
                    <a:pt x="95" y="246"/>
                  </a:lnTo>
                  <a:lnTo>
                    <a:pt x="97" y="248"/>
                  </a:lnTo>
                  <a:lnTo>
                    <a:pt x="105" y="248"/>
                  </a:lnTo>
                  <a:lnTo>
                    <a:pt x="107" y="248"/>
                  </a:lnTo>
                  <a:lnTo>
                    <a:pt x="109" y="248"/>
                  </a:lnTo>
                  <a:lnTo>
                    <a:pt x="114" y="250"/>
                  </a:lnTo>
                  <a:lnTo>
                    <a:pt x="118" y="246"/>
                  </a:lnTo>
                  <a:lnTo>
                    <a:pt x="118" y="242"/>
                  </a:lnTo>
                  <a:lnTo>
                    <a:pt x="122" y="240"/>
                  </a:lnTo>
                  <a:lnTo>
                    <a:pt x="124" y="240"/>
                  </a:lnTo>
                  <a:lnTo>
                    <a:pt x="128" y="238"/>
                  </a:lnTo>
                  <a:lnTo>
                    <a:pt x="128" y="236"/>
                  </a:lnTo>
                  <a:lnTo>
                    <a:pt x="130" y="236"/>
                  </a:lnTo>
                  <a:lnTo>
                    <a:pt x="134" y="232"/>
                  </a:lnTo>
                  <a:lnTo>
                    <a:pt x="141" y="240"/>
                  </a:lnTo>
                  <a:lnTo>
                    <a:pt x="149" y="240"/>
                  </a:lnTo>
                  <a:lnTo>
                    <a:pt x="149" y="238"/>
                  </a:lnTo>
                  <a:lnTo>
                    <a:pt x="155" y="240"/>
                  </a:lnTo>
                  <a:lnTo>
                    <a:pt x="155" y="238"/>
                  </a:lnTo>
                  <a:lnTo>
                    <a:pt x="157" y="234"/>
                  </a:lnTo>
                  <a:lnTo>
                    <a:pt x="161" y="234"/>
                  </a:lnTo>
                  <a:lnTo>
                    <a:pt x="163" y="234"/>
                  </a:lnTo>
                  <a:lnTo>
                    <a:pt x="170" y="234"/>
                  </a:lnTo>
                  <a:lnTo>
                    <a:pt x="174" y="228"/>
                  </a:lnTo>
                  <a:lnTo>
                    <a:pt x="174" y="226"/>
                  </a:lnTo>
                  <a:lnTo>
                    <a:pt x="178" y="224"/>
                  </a:lnTo>
                  <a:lnTo>
                    <a:pt x="178" y="221"/>
                  </a:lnTo>
                  <a:lnTo>
                    <a:pt x="182" y="219"/>
                  </a:lnTo>
                  <a:lnTo>
                    <a:pt x="184" y="219"/>
                  </a:lnTo>
                  <a:lnTo>
                    <a:pt x="186" y="219"/>
                  </a:lnTo>
                  <a:lnTo>
                    <a:pt x="207" y="219"/>
                  </a:lnTo>
                  <a:lnTo>
                    <a:pt x="259" y="151"/>
                  </a:lnTo>
                  <a:lnTo>
                    <a:pt x="240" y="153"/>
                  </a:lnTo>
                  <a:lnTo>
                    <a:pt x="232" y="149"/>
                  </a:lnTo>
                  <a:lnTo>
                    <a:pt x="230" y="145"/>
                  </a:lnTo>
                  <a:lnTo>
                    <a:pt x="223" y="143"/>
                  </a:lnTo>
                  <a:lnTo>
                    <a:pt x="221" y="143"/>
                  </a:lnTo>
                  <a:lnTo>
                    <a:pt x="215" y="141"/>
                  </a:lnTo>
                  <a:lnTo>
                    <a:pt x="199" y="134"/>
                  </a:lnTo>
                  <a:lnTo>
                    <a:pt x="188" y="128"/>
                  </a:lnTo>
                  <a:lnTo>
                    <a:pt x="188" y="126"/>
                  </a:lnTo>
                  <a:lnTo>
                    <a:pt x="186" y="124"/>
                  </a:lnTo>
                  <a:lnTo>
                    <a:pt x="184" y="120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78" y="118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2" y="105"/>
                  </a:lnTo>
                  <a:lnTo>
                    <a:pt x="170" y="105"/>
                  </a:lnTo>
                  <a:lnTo>
                    <a:pt x="167" y="101"/>
                  </a:lnTo>
                  <a:lnTo>
                    <a:pt x="167" y="97"/>
                  </a:lnTo>
                  <a:lnTo>
                    <a:pt x="165" y="95"/>
                  </a:lnTo>
                  <a:lnTo>
                    <a:pt x="170" y="87"/>
                  </a:lnTo>
                  <a:lnTo>
                    <a:pt x="167" y="85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7" y="87"/>
                  </a:lnTo>
                  <a:lnTo>
                    <a:pt x="153" y="87"/>
                  </a:lnTo>
                  <a:lnTo>
                    <a:pt x="149" y="83"/>
                  </a:lnTo>
                  <a:lnTo>
                    <a:pt x="149" y="81"/>
                  </a:lnTo>
                  <a:lnTo>
                    <a:pt x="149" y="74"/>
                  </a:lnTo>
                  <a:lnTo>
                    <a:pt x="149" y="72"/>
                  </a:lnTo>
                  <a:lnTo>
                    <a:pt x="153" y="66"/>
                  </a:lnTo>
                  <a:lnTo>
                    <a:pt x="159" y="52"/>
                  </a:lnTo>
                  <a:lnTo>
                    <a:pt x="157" y="47"/>
                  </a:lnTo>
                  <a:lnTo>
                    <a:pt x="153" y="47"/>
                  </a:lnTo>
                  <a:lnTo>
                    <a:pt x="151" y="45"/>
                  </a:lnTo>
                  <a:lnTo>
                    <a:pt x="149" y="43"/>
                  </a:lnTo>
                  <a:lnTo>
                    <a:pt x="149" y="37"/>
                  </a:lnTo>
                  <a:lnTo>
                    <a:pt x="147" y="35"/>
                  </a:lnTo>
                  <a:lnTo>
                    <a:pt x="141" y="31"/>
                  </a:lnTo>
                  <a:lnTo>
                    <a:pt x="138" y="29"/>
                  </a:lnTo>
                  <a:lnTo>
                    <a:pt x="132" y="21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0"/>
                  </a:lnTo>
                  <a:lnTo>
                    <a:pt x="114" y="10"/>
                  </a:lnTo>
                  <a:lnTo>
                    <a:pt x="114" y="8"/>
                  </a:lnTo>
                  <a:lnTo>
                    <a:pt x="107" y="8"/>
                  </a:lnTo>
                  <a:lnTo>
                    <a:pt x="105" y="10"/>
                  </a:lnTo>
                  <a:lnTo>
                    <a:pt x="103" y="10"/>
                  </a:lnTo>
                  <a:lnTo>
                    <a:pt x="103" y="6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7" y="10"/>
                  </a:lnTo>
                  <a:lnTo>
                    <a:pt x="91" y="10"/>
                  </a:lnTo>
                  <a:lnTo>
                    <a:pt x="89" y="6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3" y="2"/>
                  </a:lnTo>
                  <a:lnTo>
                    <a:pt x="80" y="0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6" y="12"/>
                  </a:lnTo>
                  <a:lnTo>
                    <a:pt x="76" y="14"/>
                  </a:lnTo>
                  <a:lnTo>
                    <a:pt x="74" y="18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2"/>
                  </a:lnTo>
                  <a:lnTo>
                    <a:pt x="66" y="14"/>
                  </a:lnTo>
                  <a:lnTo>
                    <a:pt x="58" y="14"/>
                  </a:lnTo>
                  <a:lnTo>
                    <a:pt x="58" y="25"/>
                  </a:lnTo>
                  <a:lnTo>
                    <a:pt x="56" y="27"/>
                  </a:lnTo>
                  <a:lnTo>
                    <a:pt x="54" y="29"/>
                  </a:lnTo>
                  <a:lnTo>
                    <a:pt x="51" y="31"/>
                  </a:lnTo>
                  <a:lnTo>
                    <a:pt x="51" y="35"/>
                  </a:lnTo>
                  <a:lnTo>
                    <a:pt x="51" y="47"/>
                  </a:lnTo>
                  <a:lnTo>
                    <a:pt x="43" y="47"/>
                  </a:lnTo>
                  <a:lnTo>
                    <a:pt x="41" y="50"/>
                  </a:lnTo>
                  <a:lnTo>
                    <a:pt x="41" y="52"/>
                  </a:lnTo>
                  <a:lnTo>
                    <a:pt x="39" y="54"/>
                  </a:lnTo>
                  <a:lnTo>
                    <a:pt x="39" y="64"/>
                  </a:lnTo>
                  <a:lnTo>
                    <a:pt x="37" y="66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33" y="74"/>
                  </a:lnTo>
                  <a:lnTo>
                    <a:pt x="31" y="79"/>
                  </a:lnTo>
                  <a:lnTo>
                    <a:pt x="31" y="81"/>
                  </a:lnTo>
                  <a:lnTo>
                    <a:pt x="33" y="83"/>
                  </a:lnTo>
                  <a:lnTo>
                    <a:pt x="33" y="91"/>
                  </a:lnTo>
                  <a:lnTo>
                    <a:pt x="31" y="93"/>
                  </a:lnTo>
                  <a:lnTo>
                    <a:pt x="27" y="93"/>
                  </a:lnTo>
                  <a:lnTo>
                    <a:pt x="27" y="91"/>
                  </a:lnTo>
                  <a:lnTo>
                    <a:pt x="27" y="89"/>
                  </a:lnTo>
                  <a:lnTo>
                    <a:pt x="24" y="89"/>
                  </a:lnTo>
                  <a:lnTo>
                    <a:pt x="20" y="93"/>
                  </a:lnTo>
                  <a:lnTo>
                    <a:pt x="20" y="97"/>
                  </a:lnTo>
                  <a:lnTo>
                    <a:pt x="22" y="101"/>
                  </a:lnTo>
                  <a:lnTo>
                    <a:pt x="22" y="105"/>
                  </a:lnTo>
                  <a:lnTo>
                    <a:pt x="20" y="108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16" y="120"/>
                  </a:lnTo>
                  <a:lnTo>
                    <a:pt x="16" y="122"/>
                  </a:lnTo>
                  <a:lnTo>
                    <a:pt x="18" y="124"/>
                  </a:lnTo>
                  <a:lnTo>
                    <a:pt x="18" y="134"/>
                  </a:lnTo>
                  <a:lnTo>
                    <a:pt x="16" y="137"/>
                  </a:lnTo>
                  <a:lnTo>
                    <a:pt x="16" y="141"/>
                  </a:lnTo>
                  <a:lnTo>
                    <a:pt x="16" y="143"/>
                  </a:lnTo>
                  <a:lnTo>
                    <a:pt x="12" y="143"/>
                  </a:lnTo>
                  <a:lnTo>
                    <a:pt x="12" y="143"/>
                  </a:lnTo>
                  <a:lnTo>
                    <a:pt x="10" y="143"/>
                  </a:lnTo>
                  <a:lnTo>
                    <a:pt x="2" y="143"/>
                  </a:lnTo>
                  <a:lnTo>
                    <a:pt x="2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7"/>
                  </a:lnTo>
                  <a:lnTo>
                    <a:pt x="2" y="157"/>
                  </a:lnTo>
                  <a:lnTo>
                    <a:pt x="4" y="157"/>
                  </a:lnTo>
                  <a:lnTo>
                    <a:pt x="10" y="157"/>
                  </a:lnTo>
                  <a:lnTo>
                    <a:pt x="12" y="159"/>
                  </a:lnTo>
                  <a:lnTo>
                    <a:pt x="14" y="161"/>
                  </a:lnTo>
                  <a:lnTo>
                    <a:pt x="16" y="166"/>
                  </a:lnTo>
                  <a:lnTo>
                    <a:pt x="18" y="166"/>
                  </a:lnTo>
                  <a:lnTo>
                    <a:pt x="18" y="172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45"/>
            <p:cNvSpPr>
              <a:spLocks noEditPoints="1"/>
            </p:cNvSpPr>
            <p:nvPr/>
          </p:nvSpPr>
          <p:spPr bwMode="auto">
            <a:xfrm>
              <a:off x="4840288" y="1695450"/>
              <a:ext cx="131763" cy="69850"/>
            </a:xfrm>
            <a:custGeom>
              <a:avLst/>
              <a:gdLst>
                <a:gd name="T0" fmla="*/ 77 w 83"/>
                <a:gd name="T1" fmla="*/ 32 h 44"/>
                <a:gd name="T2" fmla="*/ 75 w 83"/>
                <a:gd name="T3" fmla="*/ 23 h 44"/>
                <a:gd name="T4" fmla="*/ 77 w 83"/>
                <a:gd name="T5" fmla="*/ 15 h 44"/>
                <a:gd name="T6" fmla="*/ 81 w 83"/>
                <a:gd name="T7" fmla="*/ 13 h 44"/>
                <a:gd name="T8" fmla="*/ 81 w 83"/>
                <a:gd name="T9" fmla="*/ 7 h 44"/>
                <a:gd name="T10" fmla="*/ 73 w 83"/>
                <a:gd name="T11" fmla="*/ 5 h 44"/>
                <a:gd name="T12" fmla="*/ 65 w 83"/>
                <a:gd name="T13" fmla="*/ 3 h 44"/>
                <a:gd name="T14" fmla="*/ 48 w 83"/>
                <a:gd name="T15" fmla="*/ 0 h 44"/>
                <a:gd name="T16" fmla="*/ 38 w 83"/>
                <a:gd name="T17" fmla="*/ 3 h 44"/>
                <a:gd name="T18" fmla="*/ 29 w 83"/>
                <a:gd name="T19" fmla="*/ 7 h 44"/>
                <a:gd name="T20" fmla="*/ 23 w 83"/>
                <a:gd name="T21" fmla="*/ 11 h 44"/>
                <a:gd name="T22" fmla="*/ 19 w 83"/>
                <a:gd name="T23" fmla="*/ 13 h 44"/>
                <a:gd name="T24" fmla="*/ 21 w 83"/>
                <a:gd name="T25" fmla="*/ 17 h 44"/>
                <a:gd name="T26" fmla="*/ 23 w 83"/>
                <a:gd name="T27" fmla="*/ 23 h 44"/>
                <a:gd name="T28" fmla="*/ 36 w 83"/>
                <a:gd name="T29" fmla="*/ 25 h 44"/>
                <a:gd name="T30" fmla="*/ 36 w 83"/>
                <a:gd name="T31" fmla="*/ 36 h 44"/>
                <a:gd name="T32" fmla="*/ 50 w 83"/>
                <a:gd name="T33" fmla="*/ 32 h 44"/>
                <a:gd name="T34" fmla="*/ 56 w 83"/>
                <a:gd name="T35" fmla="*/ 38 h 44"/>
                <a:gd name="T36" fmla="*/ 65 w 83"/>
                <a:gd name="T37" fmla="*/ 44 h 44"/>
                <a:gd name="T38" fmla="*/ 69 w 83"/>
                <a:gd name="T39" fmla="*/ 42 h 44"/>
                <a:gd name="T40" fmla="*/ 75 w 83"/>
                <a:gd name="T41" fmla="*/ 44 h 44"/>
                <a:gd name="T42" fmla="*/ 77 w 83"/>
                <a:gd name="T43" fmla="*/ 40 h 44"/>
                <a:gd name="T44" fmla="*/ 79 w 83"/>
                <a:gd name="T45" fmla="*/ 32 h 44"/>
                <a:gd name="T46" fmla="*/ 79 w 83"/>
                <a:gd name="T47" fmla="*/ 32 h 44"/>
                <a:gd name="T48" fmla="*/ 0 w 83"/>
                <a:gd name="T49" fmla="*/ 23 h 44"/>
                <a:gd name="T50" fmla="*/ 0 w 83"/>
                <a:gd name="T51" fmla="*/ 29 h 44"/>
                <a:gd name="T52" fmla="*/ 5 w 83"/>
                <a:gd name="T53" fmla="*/ 38 h 44"/>
                <a:gd name="T54" fmla="*/ 7 w 83"/>
                <a:gd name="T55" fmla="*/ 32 h 44"/>
                <a:gd name="T56" fmla="*/ 13 w 83"/>
                <a:gd name="T57" fmla="*/ 32 h 44"/>
                <a:gd name="T58" fmla="*/ 17 w 83"/>
                <a:gd name="T59" fmla="*/ 27 h 44"/>
                <a:gd name="T60" fmla="*/ 17 w 83"/>
                <a:gd name="T61" fmla="*/ 21 h 44"/>
                <a:gd name="T62" fmla="*/ 9 w 83"/>
                <a:gd name="T63" fmla="*/ 23 h 44"/>
                <a:gd name="T64" fmla="*/ 9 w 83"/>
                <a:gd name="T65" fmla="*/ 19 h 44"/>
                <a:gd name="T66" fmla="*/ 13 w 83"/>
                <a:gd name="T67" fmla="*/ 15 h 44"/>
                <a:gd name="T68" fmla="*/ 15 w 83"/>
                <a:gd name="T69" fmla="*/ 13 h 44"/>
                <a:gd name="T70" fmla="*/ 11 w 83"/>
                <a:gd name="T71" fmla="*/ 11 h 44"/>
                <a:gd name="T72" fmla="*/ 7 w 83"/>
                <a:gd name="T73" fmla="*/ 15 h 44"/>
                <a:gd name="T74" fmla="*/ 7 w 83"/>
                <a:gd name="T75" fmla="*/ 19 h 44"/>
                <a:gd name="T76" fmla="*/ 9 w 83"/>
                <a:gd name="T77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44">
                  <a:moveTo>
                    <a:pt x="79" y="32"/>
                  </a:moveTo>
                  <a:lnTo>
                    <a:pt x="77" y="32"/>
                  </a:lnTo>
                  <a:lnTo>
                    <a:pt x="79" y="23"/>
                  </a:lnTo>
                  <a:lnTo>
                    <a:pt x="75" y="23"/>
                  </a:lnTo>
                  <a:lnTo>
                    <a:pt x="75" y="17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1" y="13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3" y="5"/>
                  </a:lnTo>
                  <a:lnTo>
                    <a:pt x="69" y="3"/>
                  </a:lnTo>
                  <a:lnTo>
                    <a:pt x="65" y="3"/>
                  </a:lnTo>
                  <a:lnTo>
                    <a:pt x="63" y="0"/>
                  </a:lnTo>
                  <a:lnTo>
                    <a:pt x="48" y="0"/>
                  </a:lnTo>
                  <a:lnTo>
                    <a:pt x="46" y="3"/>
                  </a:lnTo>
                  <a:lnTo>
                    <a:pt x="38" y="3"/>
                  </a:lnTo>
                  <a:lnTo>
                    <a:pt x="36" y="5"/>
                  </a:lnTo>
                  <a:lnTo>
                    <a:pt x="29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6" y="25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2"/>
                  </a:lnTo>
                  <a:lnTo>
                    <a:pt x="50" y="32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  <a:lnTo>
                    <a:pt x="65" y="44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77" y="44"/>
                  </a:lnTo>
                  <a:lnTo>
                    <a:pt x="77" y="40"/>
                  </a:lnTo>
                  <a:lnTo>
                    <a:pt x="83" y="38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close/>
                  <a:moveTo>
                    <a:pt x="9" y="23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9" y="25"/>
                  </a:lnTo>
                  <a:lnTo>
                    <a:pt x="17" y="21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close/>
                  <a:moveTo>
                    <a:pt x="9" y="19"/>
                  </a:moveTo>
                  <a:lnTo>
                    <a:pt x="11" y="19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46"/>
            <p:cNvSpPr>
              <a:spLocks noEditPoints="1"/>
            </p:cNvSpPr>
            <p:nvPr/>
          </p:nvSpPr>
          <p:spPr bwMode="auto">
            <a:xfrm>
              <a:off x="4840288" y="1695450"/>
              <a:ext cx="131763" cy="69850"/>
            </a:xfrm>
            <a:custGeom>
              <a:avLst/>
              <a:gdLst>
                <a:gd name="T0" fmla="*/ 77 w 83"/>
                <a:gd name="T1" fmla="*/ 32 h 44"/>
                <a:gd name="T2" fmla="*/ 75 w 83"/>
                <a:gd name="T3" fmla="*/ 23 h 44"/>
                <a:gd name="T4" fmla="*/ 77 w 83"/>
                <a:gd name="T5" fmla="*/ 15 h 44"/>
                <a:gd name="T6" fmla="*/ 81 w 83"/>
                <a:gd name="T7" fmla="*/ 13 h 44"/>
                <a:gd name="T8" fmla="*/ 81 w 83"/>
                <a:gd name="T9" fmla="*/ 7 h 44"/>
                <a:gd name="T10" fmla="*/ 73 w 83"/>
                <a:gd name="T11" fmla="*/ 5 h 44"/>
                <a:gd name="T12" fmla="*/ 65 w 83"/>
                <a:gd name="T13" fmla="*/ 3 h 44"/>
                <a:gd name="T14" fmla="*/ 48 w 83"/>
                <a:gd name="T15" fmla="*/ 0 h 44"/>
                <a:gd name="T16" fmla="*/ 38 w 83"/>
                <a:gd name="T17" fmla="*/ 3 h 44"/>
                <a:gd name="T18" fmla="*/ 29 w 83"/>
                <a:gd name="T19" fmla="*/ 7 h 44"/>
                <a:gd name="T20" fmla="*/ 23 w 83"/>
                <a:gd name="T21" fmla="*/ 11 h 44"/>
                <a:gd name="T22" fmla="*/ 19 w 83"/>
                <a:gd name="T23" fmla="*/ 13 h 44"/>
                <a:gd name="T24" fmla="*/ 21 w 83"/>
                <a:gd name="T25" fmla="*/ 17 h 44"/>
                <a:gd name="T26" fmla="*/ 23 w 83"/>
                <a:gd name="T27" fmla="*/ 23 h 44"/>
                <a:gd name="T28" fmla="*/ 36 w 83"/>
                <a:gd name="T29" fmla="*/ 25 h 44"/>
                <a:gd name="T30" fmla="*/ 36 w 83"/>
                <a:gd name="T31" fmla="*/ 36 h 44"/>
                <a:gd name="T32" fmla="*/ 50 w 83"/>
                <a:gd name="T33" fmla="*/ 32 h 44"/>
                <a:gd name="T34" fmla="*/ 56 w 83"/>
                <a:gd name="T35" fmla="*/ 38 h 44"/>
                <a:gd name="T36" fmla="*/ 65 w 83"/>
                <a:gd name="T37" fmla="*/ 44 h 44"/>
                <a:gd name="T38" fmla="*/ 69 w 83"/>
                <a:gd name="T39" fmla="*/ 42 h 44"/>
                <a:gd name="T40" fmla="*/ 75 w 83"/>
                <a:gd name="T41" fmla="*/ 44 h 44"/>
                <a:gd name="T42" fmla="*/ 77 w 83"/>
                <a:gd name="T43" fmla="*/ 40 h 44"/>
                <a:gd name="T44" fmla="*/ 79 w 83"/>
                <a:gd name="T45" fmla="*/ 32 h 44"/>
                <a:gd name="T46" fmla="*/ 79 w 83"/>
                <a:gd name="T47" fmla="*/ 32 h 44"/>
                <a:gd name="T48" fmla="*/ 0 w 83"/>
                <a:gd name="T49" fmla="*/ 23 h 44"/>
                <a:gd name="T50" fmla="*/ 0 w 83"/>
                <a:gd name="T51" fmla="*/ 29 h 44"/>
                <a:gd name="T52" fmla="*/ 5 w 83"/>
                <a:gd name="T53" fmla="*/ 38 h 44"/>
                <a:gd name="T54" fmla="*/ 7 w 83"/>
                <a:gd name="T55" fmla="*/ 32 h 44"/>
                <a:gd name="T56" fmla="*/ 13 w 83"/>
                <a:gd name="T57" fmla="*/ 32 h 44"/>
                <a:gd name="T58" fmla="*/ 17 w 83"/>
                <a:gd name="T59" fmla="*/ 27 h 44"/>
                <a:gd name="T60" fmla="*/ 17 w 83"/>
                <a:gd name="T61" fmla="*/ 21 h 44"/>
                <a:gd name="T62" fmla="*/ 9 w 83"/>
                <a:gd name="T63" fmla="*/ 23 h 44"/>
                <a:gd name="T64" fmla="*/ 9 w 83"/>
                <a:gd name="T65" fmla="*/ 19 h 44"/>
                <a:gd name="T66" fmla="*/ 13 w 83"/>
                <a:gd name="T67" fmla="*/ 15 h 44"/>
                <a:gd name="T68" fmla="*/ 15 w 83"/>
                <a:gd name="T69" fmla="*/ 13 h 44"/>
                <a:gd name="T70" fmla="*/ 11 w 83"/>
                <a:gd name="T71" fmla="*/ 11 h 44"/>
                <a:gd name="T72" fmla="*/ 7 w 83"/>
                <a:gd name="T73" fmla="*/ 15 h 44"/>
                <a:gd name="T74" fmla="*/ 7 w 83"/>
                <a:gd name="T75" fmla="*/ 19 h 44"/>
                <a:gd name="T76" fmla="*/ 9 w 83"/>
                <a:gd name="T77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44">
                  <a:moveTo>
                    <a:pt x="79" y="32"/>
                  </a:moveTo>
                  <a:lnTo>
                    <a:pt x="77" y="32"/>
                  </a:lnTo>
                  <a:lnTo>
                    <a:pt x="79" y="23"/>
                  </a:lnTo>
                  <a:lnTo>
                    <a:pt x="75" y="23"/>
                  </a:lnTo>
                  <a:lnTo>
                    <a:pt x="75" y="17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1" y="13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3" y="5"/>
                  </a:lnTo>
                  <a:lnTo>
                    <a:pt x="69" y="3"/>
                  </a:lnTo>
                  <a:lnTo>
                    <a:pt x="65" y="3"/>
                  </a:lnTo>
                  <a:lnTo>
                    <a:pt x="63" y="0"/>
                  </a:lnTo>
                  <a:lnTo>
                    <a:pt x="48" y="0"/>
                  </a:lnTo>
                  <a:lnTo>
                    <a:pt x="46" y="3"/>
                  </a:lnTo>
                  <a:lnTo>
                    <a:pt x="38" y="3"/>
                  </a:lnTo>
                  <a:lnTo>
                    <a:pt x="36" y="5"/>
                  </a:lnTo>
                  <a:lnTo>
                    <a:pt x="29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6" y="25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2"/>
                  </a:lnTo>
                  <a:lnTo>
                    <a:pt x="50" y="32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  <a:lnTo>
                    <a:pt x="65" y="44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77" y="44"/>
                  </a:lnTo>
                  <a:lnTo>
                    <a:pt x="77" y="40"/>
                  </a:lnTo>
                  <a:lnTo>
                    <a:pt x="83" y="38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close/>
                  <a:moveTo>
                    <a:pt x="9" y="23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9" y="25"/>
                  </a:lnTo>
                  <a:lnTo>
                    <a:pt x="17" y="21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close/>
                  <a:moveTo>
                    <a:pt x="9" y="19"/>
                  </a:moveTo>
                  <a:lnTo>
                    <a:pt x="11" y="19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5308600" y="3125788"/>
              <a:ext cx="187325" cy="192088"/>
            </a:xfrm>
            <a:custGeom>
              <a:avLst/>
              <a:gdLst>
                <a:gd name="T0" fmla="*/ 18 w 118"/>
                <a:gd name="T1" fmla="*/ 17 h 121"/>
                <a:gd name="T2" fmla="*/ 16 w 118"/>
                <a:gd name="T3" fmla="*/ 21 h 121"/>
                <a:gd name="T4" fmla="*/ 12 w 118"/>
                <a:gd name="T5" fmla="*/ 21 h 121"/>
                <a:gd name="T6" fmla="*/ 10 w 118"/>
                <a:gd name="T7" fmla="*/ 27 h 121"/>
                <a:gd name="T8" fmla="*/ 6 w 118"/>
                <a:gd name="T9" fmla="*/ 32 h 121"/>
                <a:gd name="T10" fmla="*/ 8 w 118"/>
                <a:gd name="T11" fmla="*/ 44 h 121"/>
                <a:gd name="T12" fmla="*/ 6 w 118"/>
                <a:gd name="T13" fmla="*/ 48 h 121"/>
                <a:gd name="T14" fmla="*/ 4 w 118"/>
                <a:gd name="T15" fmla="*/ 58 h 121"/>
                <a:gd name="T16" fmla="*/ 0 w 118"/>
                <a:gd name="T17" fmla="*/ 61 h 121"/>
                <a:gd name="T18" fmla="*/ 2 w 118"/>
                <a:gd name="T19" fmla="*/ 67 h 121"/>
                <a:gd name="T20" fmla="*/ 12 w 118"/>
                <a:gd name="T21" fmla="*/ 79 h 121"/>
                <a:gd name="T22" fmla="*/ 12 w 118"/>
                <a:gd name="T23" fmla="*/ 75 h 121"/>
                <a:gd name="T24" fmla="*/ 16 w 118"/>
                <a:gd name="T25" fmla="*/ 77 h 121"/>
                <a:gd name="T26" fmla="*/ 20 w 118"/>
                <a:gd name="T27" fmla="*/ 83 h 121"/>
                <a:gd name="T28" fmla="*/ 22 w 118"/>
                <a:gd name="T29" fmla="*/ 77 h 121"/>
                <a:gd name="T30" fmla="*/ 27 w 118"/>
                <a:gd name="T31" fmla="*/ 69 h 121"/>
                <a:gd name="T32" fmla="*/ 29 w 118"/>
                <a:gd name="T33" fmla="*/ 69 h 121"/>
                <a:gd name="T34" fmla="*/ 33 w 118"/>
                <a:gd name="T35" fmla="*/ 71 h 121"/>
                <a:gd name="T36" fmla="*/ 37 w 118"/>
                <a:gd name="T37" fmla="*/ 75 h 121"/>
                <a:gd name="T38" fmla="*/ 45 w 118"/>
                <a:gd name="T39" fmla="*/ 73 h 121"/>
                <a:gd name="T40" fmla="*/ 49 w 118"/>
                <a:gd name="T41" fmla="*/ 73 h 121"/>
                <a:gd name="T42" fmla="*/ 51 w 118"/>
                <a:gd name="T43" fmla="*/ 75 h 121"/>
                <a:gd name="T44" fmla="*/ 60 w 118"/>
                <a:gd name="T45" fmla="*/ 75 h 121"/>
                <a:gd name="T46" fmla="*/ 68 w 118"/>
                <a:gd name="T47" fmla="*/ 75 h 121"/>
                <a:gd name="T48" fmla="*/ 76 w 118"/>
                <a:gd name="T49" fmla="*/ 81 h 121"/>
                <a:gd name="T50" fmla="*/ 80 w 118"/>
                <a:gd name="T51" fmla="*/ 85 h 121"/>
                <a:gd name="T52" fmla="*/ 87 w 118"/>
                <a:gd name="T53" fmla="*/ 96 h 121"/>
                <a:gd name="T54" fmla="*/ 97 w 118"/>
                <a:gd name="T55" fmla="*/ 102 h 121"/>
                <a:gd name="T56" fmla="*/ 97 w 118"/>
                <a:gd name="T57" fmla="*/ 110 h 121"/>
                <a:gd name="T58" fmla="*/ 103 w 118"/>
                <a:gd name="T59" fmla="*/ 112 h 121"/>
                <a:gd name="T60" fmla="*/ 114 w 118"/>
                <a:gd name="T61" fmla="*/ 121 h 121"/>
                <a:gd name="T62" fmla="*/ 118 w 118"/>
                <a:gd name="T63" fmla="*/ 114 h 121"/>
                <a:gd name="T64" fmla="*/ 114 w 118"/>
                <a:gd name="T65" fmla="*/ 106 h 121"/>
                <a:gd name="T66" fmla="*/ 105 w 118"/>
                <a:gd name="T67" fmla="*/ 104 h 121"/>
                <a:gd name="T68" fmla="*/ 103 w 118"/>
                <a:gd name="T69" fmla="*/ 96 h 121"/>
                <a:gd name="T70" fmla="*/ 91 w 118"/>
                <a:gd name="T71" fmla="*/ 87 h 121"/>
                <a:gd name="T72" fmla="*/ 89 w 118"/>
                <a:gd name="T73" fmla="*/ 81 h 121"/>
                <a:gd name="T74" fmla="*/ 87 w 118"/>
                <a:gd name="T75" fmla="*/ 75 h 121"/>
                <a:gd name="T76" fmla="*/ 87 w 118"/>
                <a:gd name="T77" fmla="*/ 71 h 121"/>
                <a:gd name="T78" fmla="*/ 80 w 118"/>
                <a:gd name="T79" fmla="*/ 69 h 121"/>
                <a:gd name="T80" fmla="*/ 70 w 118"/>
                <a:gd name="T81" fmla="*/ 63 h 121"/>
                <a:gd name="T82" fmla="*/ 62 w 118"/>
                <a:gd name="T83" fmla="*/ 61 h 121"/>
                <a:gd name="T84" fmla="*/ 53 w 118"/>
                <a:gd name="T85" fmla="*/ 54 h 121"/>
                <a:gd name="T86" fmla="*/ 49 w 118"/>
                <a:gd name="T87" fmla="*/ 48 h 121"/>
                <a:gd name="T88" fmla="*/ 49 w 118"/>
                <a:gd name="T89" fmla="*/ 29 h 121"/>
                <a:gd name="T90" fmla="*/ 45 w 118"/>
                <a:gd name="T91" fmla="*/ 21 h 121"/>
                <a:gd name="T92" fmla="*/ 41 w 118"/>
                <a:gd name="T93" fmla="*/ 11 h 121"/>
                <a:gd name="T94" fmla="*/ 39 w 118"/>
                <a:gd name="T95" fmla="*/ 3 h 121"/>
                <a:gd name="T96" fmla="*/ 37 w 118"/>
                <a:gd name="T97" fmla="*/ 0 h 121"/>
                <a:gd name="T98" fmla="*/ 35 w 118"/>
                <a:gd name="T99" fmla="*/ 3 h 121"/>
                <a:gd name="T100" fmla="*/ 27 w 118"/>
                <a:gd name="T101" fmla="*/ 13 h 121"/>
                <a:gd name="T102" fmla="*/ 18 w 118"/>
                <a:gd name="T103" fmla="*/ 15 h 121"/>
                <a:gd name="T104" fmla="*/ 18 w 118"/>
                <a:gd name="T105" fmla="*/ 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21">
                  <a:moveTo>
                    <a:pt x="18" y="15"/>
                  </a:moveTo>
                  <a:lnTo>
                    <a:pt x="18" y="17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6" y="27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2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20" y="83"/>
                  </a:lnTo>
                  <a:lnTo>
                    <a:pt x="22" y="81"/>
                  </a:lnTo>
                  <a:lnTo>
                    <a:pt x="22" y="77"/>
                  </a:lnTo>
                  <a:lnTo>
                    <a:pt x="24" y="73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29" y="69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5" y="73"/>
                  </a:lnTo>
                  <a:lnTo>
                    <a:pt x="37" y="75"/>
                  </a:lnTo>
                  <a:lnTo>
                    <a:pt x="43" y="75"/>
                  </a:lnTo>
                  <a:lnTo>
                    <a:pt x="45" y="73"/>
                  </a:lnTo>
                  <a:lnTo>
                    <a:pt x="47" y="71"/>
                  </a:lnTo>
                  <a:lnTo>
                    <a:pt x="49" y="73"/>
                  </a:lnTo>
                  <a:lnTo>
                    <a:pt x="49" y="75"/>
                  </a:lnTo>
                  <a:lnTo>
                    <a:pt x="51" y="75"/>
                  </a:lnTo>
                  <a:lnTo>
                    <a:pt x="53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8" y="75"/>
                  </a:lnTo>
                  <a:lnTo>
                    <a:pt x="72" y="81"/>
                  </a:lnTo>
                  <a:lnTo>
                    <a:pt x="76" y="81"/>
                  </a:lnTo>
                  <a:lnTo>
                    <a:pt x="76" y="83"/>
                  </a:lnTo>
                  <a:lnTo>
                    <a:pt x="80" y="85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7" y="108"/>
                  </a:lnTo>
                  <a:lnTo>
                    <a:pt x="97" y="110"/>
                  </a:lnTo>
                  <a:lnTo>
                    <a:pt x="101" y="112"/>
                  </a:lnTo>
                  <a:lnTo>
                    <a:pt x="103" y="112"/>
                  </a:lnTo>
                  <a:lnTo>
                    <a:pt x="107" y="116"/>
                  </a:lnTo>
                  <a:lnTo>
                    <a:pt x="114" y="121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18" y="110"/>
                  </a:lnTo>
                  <a:lnTo>
                    <a:pt x="114" y="106"/>
                  </a:lnTo>
                  <a:lnTo>
                    <a:pt x="107" y="106"/>
                  </a:lnTo>
                  <a:lnTo>
                    <a:pt x="105" y="104"/>
                  </a:lnTo>
                  <a:lnTo>
                    <a:pt x="105" y="96"/>
                  </a:lnTo>
                  <a:lnTo>
                    <a:pt x="103" y="96"/>
                  </a:lnTo>
                  <a:lnTo>
                    <a:pt x="101" y="94"/>
                  </a:lnTo>
                  <a:lnTo>
                    <a:pt x="91" y="87"/>
                  </a:lnTo>
                  <a:lnTo>
                    <a:pt x="89" y="85"/>
                  </a:lnTo>
                  <a:lnTo>
                    <a:pt x="89" y="81"/>
                  </a:lnTo>
                  <a:lnTo>
                    <a:pt x="87" y="79"/>
                  </a:lnTo>
                  <a:lnTo>
                    <a:pt x="87" y="75"/>
                  </a:lnTo>
                  <a:lnTo>
                    <a:pt x="87" y="73"/>
                  </a:lnTo>
                  <a:lnTo>
                    <a:pt x="87" y="71"/>
                  </a:lnTo>
                  <a:lnTo>
                    <a:pt x="82" y="71"/>
                  </a:lnTo>
                  <a:lnTo>
                    <a:pt x="80" y="69"/>
                  </a:lnTo>
                  <a:lnTo>
                    <a:pt x="76" y="69"/>
                  </a:lnTo>
                  <a:lnTo>
                    <a:pt x="70" y="63"/>
                  </a:lnTo>
                  <a:lnTo>
                    <a:pt x="64" y="65"/>
                  </a:lnTo>
                  <a:lnTo>
                    <a:pt x="62" y="61"/>
                  </a:lnTo>
                  <a:lnTo>
                    <a:pt x="58" y="58"/>
                  </a:lnTo>
                  <a:lnTo>
                    <a:pt x="53" y="54"/>
                  </a:lnTo>
                  <a:lnTo>
                    <a:pt x="51" y="50"/>
                  </a:lnTo>
                  <a:lnTo>
                    <a:pt x="49" y="48"/>
                  </a:lnTo>
                  <a:lnTo>
                    <a:pt x="49" y="46"/>
                  </a:lnTo>
                  <a:lnTo>
                    <a:pt x="49" y="29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3" y="15"/>
                  </a:lnTo>
                  <a:lnTo>
                    <a:pt x="41" y="11"/>
                  </a:lnTo>
                  <a:lnTo>
                    <a:pt x="39" y="7"/>
                  </a:lnTo>
                  <a:lnTo>
                    <a:pt x="39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3" y="9"/>
                  </a:lnTo>
                  <a:lnTo>
                    <a:pt x="27" y="13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48"/>
            <p:cNvSpPr>
              <a:spLocks/>
            </p:cNvSpPr>
            <p:nvPr/>
          </p:nvSpPr>
          <p:spPr bwMode="auto">
            <a:xfrm>
              <a:off x="5308600" y="3125788"/>
              <a:ext cx="187325" cy="192088"/>
            </a:xfrm>
            <a:custGeom>
              <a:avLst/>
              <a:gdLst>
                <a:gd name="T0" fmla="*/ 18 w 118"/>
                <a:gd name="T1" fmla="*/ 17 h 121"/>
                <a:gd name="T2" fmla="*/ 16 w 118"/>
                <a:gd name="T3" fmla="*/ 21 h 121"/>
                <a:gd name="T4" fmla="*/ 12 w 118"/>
                <a:gd name="T5" fmla="*/ 21 h 121"/>
                <a:gd name="T6" fmla="*/ 10 w 118"/>
                <a:gd name="T7" fmla="*/ 27 h 121"/>
                <a:gd name="T8" fmla="*/ 6 w 118"/>
                <a:gd name="T9" fmla="*/ 32 h 121"/>
                <a:gd name="T10" fmla="*/ 8 w 118"/>
                <a:gd name="T11" fmla="*/ 44 h 121"/>
                <a:gd name="T12" fmla="*/ 6 w 118"/>
                <a:gd name="T13" fmla="*/ 48 h 121"/>
                <a:gd name="T14" fmla="*/ 4 w 118"/>
                <a:gd name="T15" fmla="*/ 58 h 121"/>
                <a:gd name="T16" fmla="*/ 0 w 118"/>
                <a:gd name="T17" fmla="*/ 61 h 121"/>
                <a:gd name="T18" fmla="*/ 2 w 118"/>
                <a:gd name="T19" fmla="*/ 67 h 121"/>
                <a:gd name="T20" fmla="*/ 12 w 118"/>
                <a:gd name="T21" fmla="*/ 79 h 121"/>
                <a:gd name="T22" fmla="*/ 12 w 118"/>
                <a:gd name="T23" fmla="*/ 75 h 121"/>
                <a:gd name="T24" fmla="*/ 16 w 118"/>
                <a:gd name="T25" fmla="*/ 77 h 121"/>
                <a:gd name="T26" fmla="*/ 20 w 118"/>
                <a:gd name="T27" fmla="*/ 83 h 121"/>
                <a:gd name="T28" fmla="*/ 22 w 118"/>
                <a:gd name="T29" fmla="*/ 77 h 121"/>
                <a:gd name="T30" fmla="*/ 27 w 118"/>
                <a:gd name="T31" fmla="*/ 69 h 121"/>
                <a:gd name="T32" fmla="*/ 29 w 118"/>
                <a:gd name="T33" fmla="*/ 69 h 121"/>
                <a:gd name="T34" fmla="*/ 33 w 118"/>
                <a:gd name="T35" fmla="*/ 71 h 121"/>
                <a:gd name="T36" fmla="*/ 37 w 118"/>
                <a:gd name="T37" fmla="*/ 75 h 121"/>
                <a:gd name="T38" fmla="*/ 45 w 118"/>
                <a:gd name="T39" fmla="*/ 73 h 121"/>
                <a:gd name="T40" fmla="*/ 49 w 118"/>
                <a:gd name="T41" fmla="*/ 73 h 121"/>
                <a:gd name="T42" fmla="*/ 51 w 118"/>
                <a:gd name="T43" fmla="*/ 75 h 121"/>
                <a:gd name="T44" fmla="*/ 60 w 118"/>
                <a:gd name="T45" fmla="*/ 75 h 121"/>
                <a:gd name="T46" fmla="*/ 68 w 118"/>
                <a:gd name="T47" fmla="*/ 75 h 121"/>
                <a:gd name="T48" fmla="*/ 76 w 118"/>
                <a:gd name="T49" fmla="*/ 81 h 121"/>
                <a:gd name="T50" fmla="*/ 80 w 118"/>
                <a:gd name="T51" fmla="*/ 85 h 121"/>
                <a:gd name="T52" fmla="*/ 87 w 118"/>
                <a:gd name="T53" fmla="*/ 96 h 121"/>
                <a:gd name="T54" fmla="*/ 97 w 118"/>
                <a:gd name="T55" fmla="*/ 102 h 121"/>
                <a:gd name="T56" fmla="*/ 97 w 118"/>
                <a:gd name="T57" fmla="*/ 110 h 121"/>
                <a:gd name="T58" fmla="*/ 103 w 118"/>
                <a:gd name="T59" fmla="*/ 112 h 121"/>
                <a:gd name="T60" fmla="*/ 114 w 118"/>
                <a:gd name="T61" fmla="*/ 121 h 121"/>
                <a:gd name="T62" fmla="*/ 118 w 118"/>
                <a:gd name="T63" fmla="*/ 114 h 121"/>
                <a:gd name="T64" fmla="*/ 114 w 118"/>
                <a:gd name="T65" fmla="*/ 106 h 121"/>
                <a:gd name="T66" fmla="*/ 105 w 118"/>
                <a:gd name="T67" fmla="*/ 104 h 121"/>
                <a:gd name="T68" fmla="*/ 103 w 118"/>
                <a:gd name="T69" fmla="*/ 96 h 121"/>
                <a:gd name="T70" fmla="*/ 91 w 118"/>
                <a:gd name="T71" fmla="*/ 87 h 121"/>
                <a:gd name="T72" fmla="*/ 89 w 118"/>
                <a:gd name="T73" fmla="*/ 81 h 121"/>
                <a:gd name="T74" fmla="*/ 87 w 118"/>
                <a:gd name="T75" fmla="*/ 75 h 121"/>
                <a:gd name="T76" fmla="*/ 87 w 118"/>
                <a:gd name="T77" fmla="*/ 71 h 121"/>
                <a:gd name="T78" fmla="*/ 80 w 118"/>
                <a:gd name="T79" fmla="*/ 69 h 121"/>
                <a:gd name="T80" fmla="*/ 70 w 118"/>
                <a:gd name="T81" fmla="*/ 63 h 121"/>
                <a:gd name="T82" fmla="*/ 62 w 118"/>
                <a:gd name="T83" fmla="*/ 61 h 121"/>
                <a:gd name="T84" fmla="*/ 53 w 118"/>
                <a:gd name="T85" fmla="*/ 54 h 121"/>
                <a:gd name="T86" fmla="*/ 49 w 118"/>
                <a:gd name="T87" fmla="*/ 48 h 121"/>
                <a:gd name="T88" fmla="*/ 49 w 118"/>
                <a:gd name="T89" fmla="*/ 29 h 121"/>
                <a:gd name="T90" fmla="*/ 45 w 118"/>
                <a:gd name="T91" fmla="*/ 21 h 121"/>
                <a:gd name="T92" fmla="*/ 41 w 118"/>
                <a:gd name="T93" fmla="*/ 11 h 121"/>
                <a:gd name="T94" fmla="*/ 39 w 118"/>
                <a:gd name="T95" fmla="*/ 3 h 121"/>
                <a:gd name="T96" fmla="*/ 37 w 118"/>
                <a:gd name="T97" fmla="*/ 0 h 121"/>
                <a:gd name="T98" fmla="*/ 35 w 118"/>
                <a:gd name="T99" fmla="*/ 3 h 121"/>
                <a:gd name="T100" fmla="*/ 27 w 118"/>
                <a:gd name="T101" fmla="*/ 13 h 121"/>
                <a:gd name="T102" fmla="*/ 18 w 118"/>
                <a:gd name="T103" fmla="*/ 15 h 121"/>
                <a:gd name="T104" fmla="*/ 18 w 118"/>
                <a:gd name="T105" fmla="*/ 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21">
                  <a:moveTo>
                    <a:pt x="18" y="15"/>
                  </a:moveTo>
                  <a:lnTo>
                    <a:pt x="18" y="17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6" y="27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2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20" y="83"/>
                  </a:lnTo>
                  <a:lnTo>
                    <a:pt x="22" y="81"/>
                  </a:lnTo>
                  <a:lnTo>
                    <a:pt x="22" y="77"/>
                  </a:lnTo>
                  <a:lnTo>
                    <a:pt x="24" y="73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29" y="69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5" y="73"/>
                  </a:lnTo>
                  <a:lnTo>
                    <a:pt x="37" y="75"/>
                  </a:lnTo>
                  <a:lnTo>
                    <a:pt x="43" y="75"/>
                  </a:lnTo>
                  <a:lnTo>
                    <a:pt x="45" y="73"/>
                  </a:lnTo>
                  <a:lnTo>
                    <a:pt x="47" y="71"/>
                  </a:lnTo>
                  <a:lnTo>
                    <a:pt x="49" y="73"/>
                  </a:lnTo>
                  <a:lnTo>
                    <a:pt x="49" y="75"/>
                  </a:lnTo>
                  <a:lnTo>
                    <a:pt x="51" y="75"/>
                  </a:lnTo>
                  <a:lnTo>
                    <a:pt x="53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8" y="75"/>
                  </a:lnTo>
                  <a:lnTo>
                    <a:pt x="72" y="81"/>
                  </a:lnTo>
                  <a:lnTo>
                    <a:pt x="76" y="81"/>
                  </a:lnTo>
                  <a:lnTo>
                    <a:pt x="76" y="83"/>
                  </a:lnTo>
                  <a:lnTo>
                    <a:pt x="80" y="85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7" y="108"/>
                  </a:lnTo>
                  <a:lnTo>
                    <a:pt x="97" y="110"/>
                  </a:lnTo>
                  <a:lnTo>
                    <a:pt x="101" y="112"/>
                  </a:lnTo>
                  <a:lnTo>
                    <a:pt x="103" y="112"/>
                  </a:lnTo>
                  <a:lnTo>
                    <a:pt x="107" y="116"/>
                  </a:lnTo>
                  <a:lnTo>
                    <a:pt x="114" y="121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18" y="110"/>
                  </a:lnTo>
                  <a:lnTo>
                    <a:pt x="114" y="106"/>
                  </a:lnTo>
                  <a:lnTo>
                    <a:pt x="107" y="106"/>
                  </a:lnTo>
                  <a:lnTo>
                    <a:pt x="105" y="104"/>
                  </a:lnTo>
                  <a:lnTo>
                    <a:pt x="105" y="96"/>
                  </a:lnTo>
                  <a:lnTo>
                    <a:pt x="103" y="96"/>
                  </a:lnTo>
                  <a:lnTo>
                    <a:pt x="101" y="94"/>
                  </a:lnTo>
                  <a:lnTo>
                    <a:pt x="91" y="87"/>
                  </a:lnTo>
                  <a:lnTo>
                    <a:pt x="89" y="85"/>
                  </a:lnTo>
                  <a:lnTo>
                    <a:pt x="89" y="81"/>
                  </a:lnTo>
                  <a:lnTo>
                    <a:pt x="87" y="79"/>
                  </a:lnTo>
                  <a:lnTo>
                    <a:pt x="87" y="75"/>
                  </a:lnTo>
                  <a:lnTo>
                    <a:pt x="87" y="73"/>
                  </a:lnTo>
                  <a:lnTo>
                    <a:pt x="87" y="71"/>
                  </a:lnTo>
                  <a:lnTo>
                    <a:pt x="82" y="71"/>
                  </a:lnTo>
                  <a:lnTo>
                    <a:pt x="80" y="69"/>
                  </a:lnTo>
                  <a:lnTo>
                    <a:pt x="76" y="69"/>
                  </a:lnTo>
                  <a:lnTo>
                    <a:pt x="70" y="63"/>
                  </a:lnTo>
                  <a:lnTo>
                    <a:pt x="64" y="65"/>
                  </a:lnTo>
                  <a:lnTo>
                    <a:pt x="62" y="61"/>
                  </a:lnTo>
                  <a:lnTo>
                    <a:pt x="58" y="58"/>
                  </a:lnTo>
                  <a:lnTo>
                    <a:pt x="53" y="54"/>
                  </a:lnTo>
                  <a:lnTo>
                    <a:pt x="51" y="50"/>
                  </a:lnTo>
                  <a:lnTo>
                    <a:pt x="49" y="48"/>
                  </a:lnTo>
                  <a:lnTo>
                    <a:pt x="49" y="46"/>
                  </a:lnTo>
                  <a:lnTo>
                    <a:pt x="49" y="29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3" y="15"/>
                  </a:lnTo>
                  <a:lnTo>
                    <a:pt x="41" y="11"/>
                  </a:lnTo>
                  <a:lnTo>
                    <a:pt x="39" y="7"/>
                  </a:lnTo>
                  <a:lnTo>
                    <a:pt x="39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3" y="9"/>
                  </a:lnTo>
                  <a:lnTo>
                    <a:pt x="27" y="13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auto">
            <a:xfrm>
              <a:off x="4551363" y="3675063"/>
              <a:ext cx="58738" cy="46038"/>
            </a:xfrm>
            <a:custGeom>
              <a:avLst/>
              <a:gdLst>
                <a:gd name="T0" fmla="*/ 35 w 37"/>
                <a:gd name="T1" fmla="*/ 13 h 29"/>
                <a:gd name="T2" fmla="*/ 37 w 37"/>
                <a:gd name="T3" fmla="*/ 2 h 29"/>
                <a:gd name="T4" fmla="*/ 12 w 37"/>
                <a:gd name="T5" fmla="*/ 2 h 29"/>
                <a:gd name="T6" fmla="*/ 10 w 37"/>
                <a:gd name="T7" fmla="*/ 0 h 29"/>
                <a:gd name="T8" fmla="*/ 8 w 37"/>
                <a:gd name="T9" fmla="*/ 2 h 29"/>
                <a:gd name="T10" fmla="*/ 8 w 37"/>
                <a:gd name="T11" fmla="*/ 11 h 29"/>
                <a:gd name="T12" fmla="*/ 6 w 37"/>
                <a:gd name="T13" fmla="*/ 15 h 29"/>
                <a:gd name="T14" fmla="*/ 4 w 37"/>
                <a:gd name="T15" fmla="*/ 19 h 29"/>
                <a:gd name="T16" fmla="*/ 2 w 37"/>
                <a:gd name="T17" fmla="*/ 19 h 29"/>
                <a:gd name="T18" fmla="*/ 0 w 37"/>
                <a:gd name="T19" fmla="*/ 23 h 29"/>
                <a:gd name="T20" fmla="*/ 0 w 37"/>
                <a:gd name="T21" fmla="*/ 25 h 29"/>
                <a:gd name="T22" fmla="*/ 2 w 37"/>
                <a:gd name="T23" fmla="*/ 27 h 29"/>
                <a:gd name="T24" fmla="*/ 6 w 37"/>
                <a:gd name="T25" fmla="*/ 27 h 29"/>
                <a:gd name="T26" fmla="*/ 10 w 37"/>
                <a:gd name="T27" fmla="*/ 27 h 29"/>
                <a:gd name="T28" fmla="*/ 10 w 37"/>
                <a:gd name="T29" fmla="*/ 29 h 29"/>
                <a:gd name="T30" fmla="*/ 35 w 37"/>
                <a:gd name="T31" fmla="*/ 29 h 29"/>
                <a:gd name="T32" fmla="*/ 35 w 37"/>
                <a:gd name="T33" fmla="*/ 27 h 29"/>
                <a:gd name="T34" fmla="*/ 37 w 37"/>
                <a:gd name="T35" fmla="*/ 23 h 29"/>
                <a:gd name="T36" fmla="*/ 37 w 37"/>
                <a:gd name="T37" fmla="*/ 15 h 29"/>
                <a:gd name="T38" fmla="*/ 35 w 37"/>
                <a:gd name="T39" fmla="*/ 13 h 29"/>
                <a:gd name="T40" fmla="*/ 35 w 37"/>
                <a:gd name="T41" fmla="*/ 13 h 29"/>
                <a:gd name="T42" fmla="*/ 35 w 37"/>
                <a:gd name="T4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9">
                  <a:moveTo>
                    <a:pt x="35" y="13"/>
                  </a:moveTo>
                  <a:lnTo>
                    <a:pt x="37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6" y="27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7" y="23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50"/>
            <p:cNvSpPr>
              <a:spLocks/>
            </p:cNvSpPr>
            <p:nvPr/>
          </p:nvSpPr>
          <p:spPr bwMode="auto">
            <a:xfrm>
              <a:off x="4551363" y="3675063"/>
              <a:ext cx="58738" cy="46038"/>
            </a:xfrm>
            <a:custGeom>
              <a:avLst/>
              <a:gdLst>
                <a:gd name="T0" fmla="*/ 35 w 37"/>
                <a:gd name="T1" fmla="*/ 13 h 29"/>
                <a:gd name="T2" fmla="*/ 37 w 37"/>
                <a:gd name="T3" fmla="*/ 2 h 29"/>
                <a:gd name="T4" fmla="*/ 12 w 37"/>
                <a:gd name="T5" fmla="*/ 2 h 29"/>
                <a:gd name="T6" fmla="*/ 10 w 37"/>
                <a:gd name="T7" fmla="*/ 0 h 29"/>
                <a:gd name="T8" fmla="*/ 8 w 37"/>
                <a:gd name="T9" fmla="*/ 2 h 29"/>
                <a:gd name="T10" fmla="*/ 8 w 37"/>
                <a:gd name="T11" fmla="*/ 11 h 29"/>
                <a:gd name="T12" fmla="*/ 6 w 37"/>
                <a:gd name="T13" fmla="*/ 15 h 29"/>
                <a:gd name="T14" fmla="*/ 4 w 37"/>
                <a:gd name="T15" fmla="*/ 19 h 29"/>
                <a:gd name="T16" fmla="*/ 2 w 37"/>
                <a:gd name="T17" fmla="*/ 19 h 29"/>
                <a:gd name="T18" fmla="*/ 0 w 37"/>
                <a:gd name="T19" fmla="*/ 23 h 29"/>
                <a:gd name="T20" fmla="*/ 0 w 37"/>
                <a:gd name="T21" fmla="*/ 25 h 29"/>
                <a:gd name="T22" fmla="*/ 2 w 37"/>
                <a:gd name="T23" fmla="*/ 27 h 29"/>
                <a:gd name="T24" fmla="*/ 6 w 37"/>
                <a:gd name="T25" fmla="*/ 27 h 29"/>
                <a:gd name="T26" fmla="*/ 10 w 37"/>
                <a:gd name="T27" fmla="*/ 27 h 29"/>
                <a:gd name="T28" fmla="*/ 10 w 37"/>
                <a:gd name="T29" fmla="*/ 29 h 29"/>
                <a:gd name="T30" fmla="*/ 35 w 37"/>
                <a:gd name="T31" fmla="*/ 29 h 29"/>
                <a:gd name="T32" fmla="*/ 35 w 37"/>
                <a:gd name="T33" fmla="*/ 27 h 29"/>
                <a:gd name="T34" fmla="*/ 37 w 37"/>
                <a:gd name="T35" fmla="*/ 23 h 29"/>
                <a:gd name="T36" fmla="*/ 37 w 37"/>
                <a:gd name="T37" fmla="*/ 15 h 29"/>
                <a:gd name="T38" fmla="*/ 35 w 37"/>
                <a:gd name="T39" fmla="*/ 13 h 29"/>
                <a:gd name="T40" fmla="*/ 35 w 37"/>
                <a:gd name="T41" fmla="*/ 13 h 29"/>
                <a:gd name="T42" fmla="*/ 35 w 37"/>
                <a:gd name="T4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9">
                  <a:moveTo>
                    <a:pt x="35" y="13"/>
                  </a:moveTo>
                  <a:lnTo>
                    <a:pt x="37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6" y="27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7" y="23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51"/>
            <p:cNvSpPr>
              <a:spLocks/>
            </p:cNvSpPr>
            <p:nvPr/>
          </p:nvSpPr>
          <p:spPr bwMode="auto">
            <a:xfrm>
              <a:off x="1774825" y="3251200"/>
              <a:ext cx="76200" cy="46038"/>
            </a:xfrm>
            <a:custGeom>
              <a:avLst/>
              <a:gdLst>
                <a:gd name="T0" fmla="*/ 48 w 48"/>
                <a:gd name="T1" fmla="*/ 23 h 29"/>
                <a:gd name="T2" fmla="*/ 48 w 48"/>
                <a:gd name="T3" fmla="*/ 11 h 29"/>
                <a:gd name="T4" fmla="*/ 38 w 48"/>
                <a:gd name="T5" fmla="*/ 11 h 29"/>
                <a:gd name="T6" fmla="*/ 36 w 48"/>
                <a:gd name="T7" fmla="*/ 13 h 29"/>
                <a:gd name="T8" fmla="*/ 34 w 48"/>
                <a:gd name="T9" fmla="*/ 13 h 29"/>
                <a:gd name="T10" fmla="*/ 31 w 48"/>
                <a:gd name="T11" fmla="*/ 11 h 29"/>
                <a:gd name="T12" fmla="*/ 31 w 48"/>
                <a:gd name="T13" fmla="*/ 6 h 29"/>
                <a:gd name="T14" fmla="*/ 25 w 48"/>
                <a:gd name="T15" fmla="*/ 6 h 29"/>
                <a:gd name="T16" fmla="*/ 21 w 48"/>
                <a:gd name="T17" fmla="*/ 2 h 29"/>
                <a:gd name="T18" fmla="*/ 19 w 48"/>
                <a:gd name="T19" fmla="*/ 0 h 29"/>
                <a:gd name="T20" fmla="*/ 17 w 48"/>
                <a:gd name="T21" fmla="*/ 0 h 29"/>
                <a:gd name="T22" fmla="*/ 13 w 48"/>
                <a:gd name="T23" fmla="*/ 0 h 29"/>
                <a:gd name="T24" fmla="*/ 13 w 48"/>
                <a:gd name="T25" fmla="*/ 4 h 29"/>
                <a:gd name="T26" fmla="*/ 11 w 48"/>
                <a:gd name="T27" fmla="*/ 6 h 29"/>
                <a:gd name="T28" fmla="*/ 11 w 48"/>
                <a:gd name="T29" fmla="*/ 8 h 29"/>
                <a:gd name="T30" fmla="*/ 9 w 48"/>
                <a:gd name="T31" fmla="*/ 8 h 29"/>
                <a:gd name="T32" fmla="*/ 7 w 48"/>
                <a:gd name="T33" fmla="*/ 11 h 29"/>
                <a:gd name="T34" fmla="*/ 5 w 48"/>
                <a:gd name="T35" fmla="*/ 13 h 29"/>
                <a:gd name="T36" fmla="*/ 0 w 48"/>
                <a:gd name="T37" fmla="*/ 15 h 29"/>
                <a:gd name="T38" fmla="*/ 2 w 48"/>
                <a:gd name="T39" fmla="*/ 17 h 29"/>
                <a:gd name="T40" fmla="*/ 5 w 48"/>
                <a:gd name="T41" fmla="*/ 19 h 29"/>
                <a:gd name="T42" fmla="*/ 7 w 48"/>
                <a:gd name="T43" fmla="*/ 21 h 29"/>
                <a:gd name="T44" fmla="*/ 19 w 48"/>
                <a:gd name="T45" fmla="*/ 21 h 29"/>
                <a:gd name="T46" fmla="*/ 25 w 48"/>
                <a:gd name="T47" fmla="*/ 27 h 29"/>
                <a:gd name="T48" fmla="*/ 36 w 48"/>
                <a:gd name="T49" fmla="*/ 25 h 29"/>
                <a:gd name="T50" fmla="*/ 40 w 48"/>
                <a:gd name="T51" fmla="*/ 29 h 29"/>
                <a:gd name="T52" fmla="*/ 46 w 48"/>
                <a:gd name="T53" fmla="*/ 23 h 29"/>
                <a:gd name="T54" fmla="*/ 48 w 48"/>
                <a:gd name="T55" fmla="*/ 23 h 29"/>
                <a:gd name="T56" fmla="*/ 48 w 48"/>
                <a:gd name="T57" fmla="*/ 23 h 29"/>
                <a:gd name="T58" fmla="*/ 48 w 48"/>
                <a:gd name="T59" fmla="*/ 23 h 29"/>
                <a:gd name="T60" fmla="*/ 48 w 48"/>
                <a:gd name="T61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29">
                  <a:moveTo>
                    <a:pt x="48" y="23"/>
                  </a:moveTo>
                  <a:lnTo>
                    <a:pt x="48" y="11"/>
                  </a:lnTo>
                  <a:lnTo>
                    <a:pt x="38" y="11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19" y="21"/>
                  </a:lnTo>
                  <a:lnTo>
                    <a:pt x="25" y="27"/>
                  </a:lnTo>
                  <a:lnTo>
                    <a:pt x="36" y="25"/>
                  </a:lnTo>
                  <a:lnTo>
                    <a:pt x="40" y="29"/>
                  </a:lnTo>
                  <a:lnTo>
                    <a:pt x="46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52"/>
            <p:cNvSpPr>
              <a:spLocks/>
            </p:cNvSpPr>
            <p:nvPr/>
          </p:nvSpPr>
          <p:spPr bwMode="auto">
            <a:xfrm>
              <a:off x="1774825" y="3251200"/>
              <a:ext cx="76200" cy="46038"/>
            </a:xfrm>
            <a:custGeom>
              <a:avLst/>
              <a:gdLst>
                <a:gd name="T0" fmla="*/ 48 w 48"/>
                <a:gd name="T1" fmla="*/ 23 h 29"/>
                <a:gd name="T2" fmla="*/ 48 w 48"/>
                <a:gd name="T3" fmla="*/ 11 h 29"/>
                <a:gd name="T4" fmla="*/ 38 w 48"/>
                <a:gd name="T5" fmla="*/ 11 h 29"/>
                <a:gd name="T6" fmla="*/ 36 w 48"/>
                <a:gd name="T7" fmla="*/ 13 h 29"/>
                <a:gd name="T8" fmla="*/ 34 w 48"/>
                <a:gd name="T9" fmla="*/ 13 h 29"/>
                <a:gd name="T10" fmla="*/ 31 w 48"/>
                <a:gd name="T11" fmla="*/ 11 h 29"/>
                <a:gd name="T12" fmla="*/ 31 w 48"/>
                <a:gd name="T13" fmla="*/ 6 h 29"/>
                <a:gd name="T14" fmla="*/ 25 w 48"/>
                <a:gd name="T15" fmla="*/ 6 h 29"/>
                <a:gd name="T16" fmla="*/ 21 w 48"/>
                <a:gd name="T17" fmla="*/ 2 h 29"/>
                <a:gd name="T18" fmla="*/ 19 w 48"/>
                <a:gd name="T19" fmla="*/ 0 h 29"/>
                <a:gd name="T20" fmla="*/ 17 w 48"/>
                <a:gd name="T21" fmla="*/ 0 h 29"/>
                <a:gd name="T22" fmla="*/ 13 w 48"/>
                <a:gd name="T23" fmla="*/ 0 h 29"/>
                <a:gd name="T24" fmla="*/ 13 w 48"/>
                <a:gd name="T25" fmla="*/ 4 h 29"/>
                <a:gd name="T26" fmla="*/ 11 w 48"/>
                <a:gd name="T27" fmla="*/ 6 h 29"/>
                <a:gd name="T28" fmla="*/ 11 w 48"/>
                <a:gd name="T29" fmla="*/ 8 h 29"/>
                <a:gd name="T30" fmla="*/ 9 w 48"/>
                <a:gd name="T31" fmla="*/ 8 h 29"/>
                <a:gd name="T32" fmla="*/ 7 w 48"/>
                <a:gd name="T33" fmla="*/ 11 h 29"/>
                <a:gd name="T34" fmla="*/ 5 w 48"/>
                <a:gd name="T35" fmla="*/ 13 h 29"/>
                <a:gd name="T36" fmla="*/ 0 w 48"/>
                <a:gd name="T37" fmla="*/ 15 h 29"/>
                <a:gd name="T38" fmla="*/ 2 w 48"/>
                <a:gd name="T39" fmla="*/ 17 h 29"/>
                <a:gd name="T40" fmla="*/ 5 w 48"/>
                <a:gd name="T41" fmla="*/ 19 h 29"/>
                <a:gd name="T42" fmla="*/ 7 w 48"/>
                <a:gd name="T43" fmla="*/ 21 h 29"/>
                <a:gd name="T44" fmla="*/ 19 w 48"/>
                <a:gd name="T45" fmla="*/ 21 h 29"/>
                <a:gd name="T46" fmla="*/ 25 w 48"/>
                <a:gd name="T47" fmla="*/ 27 h 29"/>
                <a:gd name="T48" fmla="*/ 36 w 48"/>
                <a:gd name="T49" fmla="*/ 25 h 29"/>
                <a:gd name="T50" fmla="*/ 40 w 48"/>
                <a:gd name="T51" fmla="*/ 29 h 29"/>
                <a:gd name="T52" fmla="*/ 46 w 48"/>
                <a:gd name="T53" fmla="*/ 23 h 29"/>
                <a:gd name="T54" fmla="*/ 48 w 48"/>
                <a:gd name="T55" fmla="*/ 23 h 29"/>
                <a:gd name="T56" fmla="*/ 48 w 48"/>
                <a:gd name="T57" fmla="*/ 23 h 29"/>
                <a:gd name="T58" fmla="*/ 48 w 48"/>
                <a:gd name="T59" fmla="*/ 23 h 29"/>
                <a:gd name="T60" fmla="*/ 48 w 48"/>
                <a:gd name="T61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29">
                  <a:moveTo>
                    <a:pt x="48" y="23"/>
                  </a:moveTo>
                  <a:lnTo>
                    <a:pt x="48" y="11"/>
                  </a:lnTo>
                  <a:lnTo>
                    <a:pt x="38" y="11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19" y="21"/>
                  </a:lnTo>
                  <a:lnTo>
                    <a:pt x="25" y="27"/>
                  </a:lnTo>
                  <a:lnTo>
                    <a:pt x="36" y="25"/>
                  </a:lnTo>
                  <a:lnTo>
                    <a:pt x="40" y="29"/>
                  </a:lnTo>
                  <a:lnTo>
                    <a:pt x="46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53"/>
            <p:cNvSpPr>
              <a:spLocks/>
            </p:cNvSpPr>
            <p:nvPr/>
          </p:nvSpPr>
          <p:spPr bwMode="auto">
            <a:xfrm>
              <a:off x="4968875" y="2649538"/>
              <a:ext cx="319088" cy="349250"/>
            </a:xfrm>
            <a:custGeom>
              <a:avLst/>
              <a:gdLst>
                <a:gd name="T0" fmla="*/ 2 w 201"/>
                <a:gd name="T1" fmla="*/ 15 h 220"/>
                <a:gd name="T2" fmla="*/ 6 w 201"/>
                <a:gd name="T3" fmla="*/ 21 h 220"/>
                <a:gd name="T4" fmla="*/ 2 w 201"/>
                <a:gd name="T5" fmla="*/ 27 h 220"/>
                <a:gd name="T6" fmla="*/ 2 w 201"/>
                <a:gd name="T7" fmla="*/ 35 h 220"/>
                <a:gd name="T8" fmla="*/ 8 w 201"/>
                <a:gd name="T9" fmla="*/ 73 h 220"/>
                <a:gd name="T10" fmla="*/ 11 w 201"/>
                <a:gd name="T11" fmla="*/ 145 h 220"/>
                <a:gd name="T12" fmla="*/ 13 w 201"/>
                <a:gd name="T13" fmla="*/ 211 h 220"/>
                <a:gd name="T14" fmla="*/ 127 w 201"/>
                <a:gd name="T15" fmla="*/ 207 h 220"/>
                <a:gd name="T16" fmla="*/ 158 w 201"/>
                <a:gd name="T17" fmla="*/ 214 h 220"/>
                <a:gd name="T18" fmla="*/ 166 w 201"/>
                <a:gd name="T19" fmla="*/ 220 h 220"/>
                <a:gd name="T20" fmla="*/ 174 w 201"/>
                <a:gd name="T21" fmla="*/ 207 h 220"/>
                <a:gd name="T22" fmla="*/ 182 w 201"/>
                <a:gd name="T23" fmla="*/ 205 h 220"/>
                <a:gd name="T24" fmla="*/ 187 w 201"/>
                <a:gd name="T25" fmla="*/ 195 h 220"/>
                <a:gd name="T26" fmla="*/ 199 w 201"/>
                <a:gd name="T27" fmla="*/ 187 h 220"/>
                <a:gd name="T28" fmla="*/ 201 w 201"/>
                <a:gd name="T29" fmla="*/ 168 h 220"/>
                <a:gd name="T30" fmla="*/ 187 w 201"/>
                <a:gd name="T31" fmla="*/ 151 h 220"/>
                <a:gd name="T32" fmla="*/ 178 w 201"/>
                <a:gd name="T33" fmla="*/ 127 h 220"/>
                <a:gd name="T34" fmla="*/ 170 w 201"/>
                <a:gd name="T35" fmla="*/ 120 h 220"/>
                <a:gd name="T36" fmla="*/ 166 w 201"/>
                <a:gd name="T37" fmla="*/ 104 h 220"/>
                <a:gd name="T38" fmla="*/ 153 w 201"/>
                <a:gd name="T39" fmla="*/ 79 h 220"/>
                <a:gd name="T40" fmla="*/ 147 w 201"/>
                <a:gd name="T41" fmla="*/ 71 h 220"/>
                <a:gd name="T42" fmla="*/ 141 w 201"/>
                <a:gd name="T43" fmla="*/ 60 h 220"/>
                <a:gd name="T44" fmla="*/ 141 w 201"/>
                <a:gd name="T45" fmla="*/ 54 h 220"/>
                <a:gd name="T46" fmla="*/ 133 w 201"/>
                <a:gd name="T47" fmla="*/ 46 h 220"/>
                <a:gd name="T48" fmla="*/ 141 w 201"/>
                <a:gd name="T49" fmla="*/ 48 h 220"/>
                <a:gd name="T50" fmla="*/ 147 w 201"/>
                <a:gd name="T51" fmla="*/ 56 h 220"/>
                <a:gd name="T52" fmla="*/ 153 w 201"/>
                <a:gd name="T53" fmla="*/ 73 h 220"/>
                <a:gd name="T54" fmla="*/ 164 w 201"/>
                <a:gd name="T55" fmla="*/ 83 h 220"/>
                <a:gd name="T56" fmla="*/ 172 w 201"/>
                <a:gd name="T57" fmla="*/ 79 h 220"/>
                <a:gd name="T58" fmla="*/ 174 w 201"/>
                <a:gd name="T59" fmla="*/ 64 h 220"/>
                <a:gd name="T60" fmla="*/ 176 w 201"/>
                <a:gd name="T61" fmla="*/ 50 h 220"/>
                <a:gd name="T62" fmla="*/ 164 w 201"/>
                <a:gd name="T63" fmla="*/ 6 h 220"/>
                <a:gd name="T64" fmla="*/ 158 w 201"/>
                <a:gd name="T65" fmla="*/ 8 h 220"/>
                <a:gd name="T66" fmla="*/ 143 w 201"/>
                <a:gd name="T67" fmla="*/ 8 h 220"/>
                <a:gd name="T68" fmla="*/ 137 w 201"/>
                <a:gd name="T69" fmla="*/ 11 h 220"/>
                <a:gd name="T70" fmla="*/ 129 w 201"/>
                <a:gd name="T71" fmla="*/ 6 h 220"/>
                <a:gd name="T72" fmla="*/ 124 w 201"/>
                <a:gd name="T73" fmla="*/ 0 h 220"/>
                <a:gd name="T74" fmla="*/ 112 w 201"/>
                <a:gd name="T75" fmla="*/ 2 h 220"/>
                <a:gd name="T76" fmla="*/ 106 w 201"/>
                <a:gd name="T77" fmla="*/ 2 h 220"/>
                <a:gd name="T78" fmla="*/ 95 w 201"/>
                <a:gd name="T79" fmla="*/ 6 h 220"/>
                <a:gd name="T80" fmla="*/ 85 w 201"/>
                <a:gd name="T81" fmla="*/ 11 h 220"/>
                <a:gd name="T82" fmla="*/ 79 w 201"/>
                <a:gd name="T83" fmla="*/ 17 h 220"/>
                <a:gd name="T84" fmla="*/ 71 w 201"/>
                <a:gd name="T85" fmla="*/ 13 h 220"/>
                <a:gd name="T86" fmla="*/ 52 w 201"/>
                <a:gd name="T87" fmla="*/ 11 h 220"/>
                <a:gd name="T88" fmla="*/ 44 w 201"/>
                <a:gd name="T89" fmla="*/ 4 h 220"/>
                <a:gd name="T90" fmla="*/ 25 w 201"/>
                <a:gd name="T91" fmla="*/ 0 h 220"/>
                <a:gd name="T92" fmla="*/ 15 w 201"/>
                <a:gd name="T93" fmla="*/ 2 h 220"/>
                <a:gd name="T94" fmla="*/ 8 w 201"/>
                <a:gd name="T95" fmla="*/ 0 h 220"/>
                <a:gd name="T96" fmla="*/ 4 w 201"/>
                <a:gd name="T97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1" h="220">
                  <a:moveTo>
                    <a:pt x="4" y="4"/>
                  </a:moveTo>
                  <a:lnTo>
                    <a:pt x="2" y="6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4" y="40"/>
                  </a:lnTo>
                  <a:lnTo>
                    <a:pt x="8" y="48"/>
                  </a:lnTo>
                  <a:lnTo>
                    <a:pt x="8" y="73"/>
                  </a:lnTo>
                  <a:lnTo>
                    <a:pt x="8" y="93"/>
                  </a:lnTo>
                  <a:lnTo>
                    <a:pt x="8" y="118"/>
                  </a:lnTo>
                  <a:lnTo>
                    <a:pt x="11" y="145"/>
                  </a:lnTo>
                  <a:lnTo>
                    <a:pt x="11" y="170"/>
                  </a:lnTo>
                  <a:lnTo>
                    <a:pt x="13" y="191"/>
                  </a:lnTo>
                  <a:lnTo>
                    <a:pt x="13" y="211"/>
                  </a:lnTo>
                  <a:lnTo>
                    <a:pt x="120" y="214"/>
                  </a:lnTo>
                  <a:lnTo>
                    <a:pt x="124" y="207"/>
                  </a:lnTo>
                  <a:lnTo>
                    <a:pt x="127" y="207"/>
                  </a:lnTo>
                  <a:lnTo>
                    <a:pt x="127" y="211"/>
                  </a:lnTo>
                  <a:lnTo>
                    <a:pt x="158" y="214"/>
                  </a:lnTo>
                  <a:lnTo>
                    <a:pt x="158" y="214"/>
                  </a:lnTo>
                  <a:lnTo>
                    <a:pt x="160" y="218"/>
                  </a:lnTo>
                  <a:lnTo>
                    <a:pt x="162" y="220"/>
                  </a:lnTo>
                  <a:lnTo>
                    <a:pt x="166" y="220"/>
                  </a:lnTo>
                  <a:lnTo>
                    <a:pt x="168" y="218"/>
                  </a:lnTo>
                  <a:lnTo>
                    <a:pt x="170" y="211"/>
                  </a:lnTo>
                  <a:lnTo>
                    <a:pt x="174" y="207"/>
                  </a:lnTo>
                  <a:lnTo>
                    <a:pt x="176" y="207"/>
                  </a:lnTo>
                  <a:lnTo>
                    <a:pt x="178" y="205"/>
                  </a:lnTo>
                  <a:lnTo>
                    <a:pt x="182" y="205"/>
                  </a:lnTo>
                  <a:lnTo>
                    <a:pt x="185" y="205"/>
                  </a:lnTo>
                  <a:lnTo>
                    <a:pt x="187" y="201"/>
                  </a:lnTo>
                  <a:lnTo>
                    <a:pt x="187" y="195"/>
                  </a:lnTo>
                  <a:lnTo>
                    <a:pt x="193" y="195"/>
                  </a:lnTo>
                  <a:lnTo>
                    <a:pt x="199" y="189"/>
                  </a:lnTo>
                  <a:lnTo>
                    <a:pt x="199" y="187"/>
                  </a:lnTo>
                  <a:lnTo>
                    <a:pt x="197" y="182"/>
                  </a:lnTo>
                  <a:lnTo>
                    <a:pt x="197" y="170"/>
                  </a:lnTo>
                  <a:lnTo>
                    <a:pt x="201" y="168"/>
                  </a:lnTo>
                  <a:lnTo>
                    <a:pt x="199" y="168"/>
                  </a:lnTo>
                  <a:lnTo>
                    <a:pt x="193" y="160"/>
                  </a:lnTo>
                  <a:lnTo>
                    <a:pt x="187" y="151"/>
                  </a:lnTo>
                  <a:lnTo>
                    <a:pt x="185" y="143"/>
                  </a:lnTo>
                  <a:lnTo>
                    <a:pt x="180" y="135"/>
                  </a:lnTo>
                  <a:lnTo>
                    <a:pt x="178" y="127"/>
                  </a:lnTo>
                  <a:lnTo>
                    <a:pt x="176" y="127"/>
                  </a:lnTo>
                  <a:lnTo>
                    <a:pt x="174" y="122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66" y="108"/>
                  </a:lnTo>
                  <a:lnTo>
                    <a:pt x="166" y="104"/>
                  </a:lnTo>
                  <a:lnTo>
                    <a:pt x="158" y="91"/>
                  </a:lnTo>
                  <a:lnTo>
                    <a:pt x="158" y="87"/>
                  </a:lnTo>
                  <a:lnTo>
                    <a:pt x="153" y="79"/>
                  </a:lnTo>
                  <a:lnTo>
                    <a:pt x="151" y="77"/>
                  </a:lnTo>
                  <a:lnTo>
                    <a:pt x="149" y="73"/>
                  </a:lnTo>
                  <a:lnTo>
                    <a:pt x="147" y="71"/>
                  </a:lnTo>
                  <a:lnTo>
                    <a:pt x="145" y="66"/>
                  </a:lnTo>
                  <a:lnTo>
                    <a:pt x="141" y="64"/>
                  </a:lnTo>
                  <a:lnTo>
                    <a:pt x="141" y="60"/>
                  </a:lnTo>
                  <a:lnTo>
                    <a:pt x="139" y="58"/>
                  </a:lnTo>
                  <a:lnTo>
                    <a:pt x="141" y="56"/>
                  </a:lnTo>
                  <a:lnTo>
                    <a:pt x="141" y="54"/>
                  </a:lnTo>
                  <a:lnTo>
                    <a:pt x="137" y="48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7" y="40"/>
                  </a:lnTo>
                  <a:lnTo>
                    <a:pt x="141" y="42"/>
                  </a:lnTo>
                  <a:lnTo>
                    <a:pt x="141" y="48"/>
                  </a:lnTo>
                  <a:lnTo>
                    <a:pt x="143" y="50"/>
                  </a:lnTo>
                  <a:lnTo>
                    <a:pt x="147" y="54"/>
                  </a:lnTo>
                  <a:lnTo>
                    <a:pt x="147" y="56"/>
                  </a:lnTo>
                  <a:lnTo>
                    <a:pt x="149" y="58"/>
                  </a:lnTo>
                  <a:lnTo>
                    <a:pt x="149" y="66"/>
                  </a:lnTo>
                  <a:lnTo>
                    <a:pt x="153" y="73"/>
                  </a:lnTo>
                  <a:lnTo>
                    <a:pt x="156" y="75"/>
                  </a:lnTo>
                  <a:lnTo>
                    <a:pt x="162" y="81"/>
                  </a:lnTo>
                  <a:lnTo>
                    <a:pt x="164" y="83"/>
                  </a:lnTo>
                  <a:lnTo>
                    <a:pt x="166" y="83"/>
                  </a:lnTo>
                  <a:lnTo>
                    <a:pt x="170" y="81"/>
                  </a:lnTo>
                  <a:lnTo>
                    <a:pt x="172" y="79"/>
                  </a:lnTo>
                  <a:lnTo>
                    <a:pt x="170" y="73"/>
                  </a:lnTo>
                  <a:lnTo>
                    <a:pt x="174" y="66"/>
                  </a:lnTo>
                  <a:lnTo>
                    <a:pt x="174" y="64"/>
                  </a:lnTo>
                  <a:lnTo>
                    <a:pt x="176" y="60"/>
                  </a:lnTo>
                  <a:lnTo>
                    <a:pt x="176" y="54"/>
                  </a:lnTo>
                  <a:lnTo>
                    <a:pt x="176" y="50"/>
                  </a:lnTo>
                  <a:lnTo>
                    <a:pt x="176" y="48"/>
                  </a:lnTo>
                  <a:lnTo>
                    <a:pt x="178" y="4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2" y="8"/>
                  </a:lnTo>
                  <a:lnTo>
                    <a:pt x="158" y="8"/>
                  </a:lnTo>
                  <a:lnTo>
                    <a:pt x="153" y="11"/>
                  </a:lnTo>
                  <a:lnTo>
                    <a:pt x="147" y="11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37" y="11"/>
                  </a:lnTo>
                  <a:lnTo>
                    <a:pt x="135" y="11"/>
                  </a:lnTo>
                  <a:lnTo>
                    <a:pt x="131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0" y="2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1" y="11"/>
                  </a:lnTo>
                  <a:lnTo>
                    <a:pt x="85" y="11"/>
                  </a:lnTo>
                  <a:lnTo>
                    <a:pt x="83" y="15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3" y="15"/>
                  </a:lnTo>
                  <a:lnTo>
                    <a:pt x="71" y="13"/>
                  </a:lnTo>
                  <a:lnTo>
                    <a:pt x="66" y="13"/>
                  </a:lnTo>
                  <a:lnTo>
                    <a:pt x="66" y="11"/>
                  </a:lnTo>
                  <a:lnTo>
                    <a:pt x="52" y="11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54"/>
            <p:cNvSpPr>
              <a:spLocks/>
            </p:cNvSpPr>
            <p:nvPr/>
          </p:nvSpPr>
          <p:spPr bwMode="auto">
            <a:xfrm>
              <a:off x="4968875" y="2649538"/>
              <a:ext cx="319088" cy="349250"/>
            </a:xfrm>
            <a:custGeom>
              <a:avLst/>
              <a:gdLst>
                <a:gd name="T0" fmla="*/ 2 w 201"/>
                <a:gd name="T1" fmla="*/ 15 h 220"/>
                <a:gd name="T2" fmla="*/ 6 w 201"/>
                <a:gd name="T3" fmla="*/ 21 h 220"/>
                <a:gd name="T4" fmla="*/ 2 w 201"/>
                <a:gd name="T5" fmla="*/ 27 h 220"/>
                <a:gd name="T6" fmla="*/ 2 w 201"/>
                <a:gd name="T7" fmla="*/ 35 h 220"/>
                <a:gd name="T8" fmla="*/ 8 w 201"/>
                <a:gd name="T9" fmla="*/ 73 h 220"/>
                <a:gd name="T10" fmla="*/ 11 w 201"/>
                <a:gd name="T11" fmla="*/ 145 h 220"/>
                <a:gd name="T12" fmla="*/ 13 w 201"/>
                <a:gd name="T13" fmla="*/ 211 h 220"/>
                <a:gd name="T14" fmla="*/ 127 w 201"/>
                <a:gd name="T15" fmla="*/ 207 h 220"/>
                <a:gd name="T16" fmla="*/ 158 w 201"/>
                <a:gd name="T17" fmla="*/ 214 h 220"/>
                <a:gd name="T18" fmla="*/ 166 w 201"/>
                <a:gd name="T19" fmla="*/ 220 h 220"/>
                <a:gd name="T20" fmla="*/ 174 w 201"/>
                <a:gd name="T21" fmla="*/ 207 h 220"/>
                <a:gd name="T22" fmla="*/ 182 w 201"/>
                <a:gd name="T23" fmla="*/ 205 h 220"/>
                <a:gd name="T24" fmla="*/ 187 w 201"/>
                <a:gd name="T25" fmla="*/ 195 h 220"/>
                <a:gd name="T26" fmla="*/ 199 w 201"/>
                <a:gd name="T27" fmla="*/ 187 h 220"/>
                <a:gd name="T28" fmla="*/ 201 w 201"/>
                <a:gd name="T29" fmla="*/ 168 h 220"/>
                <a:gd name="T30" fmla="*/ 187 w 201"/>
                <a:gd name="T31" fmla="*/ 151 h 220"/>
                <a:gd name="T32" fmla="*/ 178 w 201"/>
                <a:gd name="T33" fmla="*/ 127 h 220"/>
                <a:gd name="T34" fmla="*/ 170 w 201"/>
                <a:gd name="T35" fmla="*/ 120 h 220"/>
                <a:gd name="T36" fmla="*/ 166 w 201"/>
                <a:gd name="T37" fmla="*/ 104 h 220"/>
                <a:gd name="T38" fmla="*/ 153 w 201"/>
                <a:gd name="T39" fmla="*/ 79 h 220"/>
                <a:gd name="T40" fmla="*/ 147 w 201"/>
                <a:gd name="T41" fmla="*/ 71 h 220"/>
                <a:gd name="T42" fmla="*/ 141 w 201"/>
                <a:gd name="T43" fmla="*/ 60 h 220"/>
                <a:gd name="T44" fmla="*/ 141 w 201"/>
                <a:gd name="T45" fmla="*/ 54 h 220"/>
                <a:gd name="T46" fmla="*/ 133 w 201"/>
                <a:gd name="T47" fmla="*/ 46 h 220"/>
                <a:gd name="T48" fmla="*/ 141 w 201"/>
                <a:gd name="T49" fmla="*/ 48 h 220"/>
                <a:gd name="T50" fmla="*/ 147 w 201"/>
                <a:gd name="T51" fmla="*/ 56 h 220"/>
                <a:gd name="T52" fmla="*/ 153 w 201"/>
                <a:gd name="T53" fmla="*/ 73 h 220"/>
                <a:gd name="T54" fmla="*/ 164 w 201"/>
                <a:gd name="T55" fmla="*/ 83 h 220"/>
                <a:gd name="T56" fmla="*/ 172 w 201"/>
                <a:gd name="T57" fmla="*/ 79 h 220"/>
                <a:gd name="T58" fmla="*/ 174 w 201"/>
                <a:gd name="T59" fmla="*/ 64 h 220"/>
                <a:gd name="T60" fmla="*/ 176 w 201"/>
                <a:gd name="T61" fmla="*/ 50 h 220"/>
                <a:gd name="T62" fmla="*/ 164 w 201"/>
                <a:gd name="T63" fmla="*/ 6 h 220"/>
                <a:gd name="T64" fmla="*/ 158 w 201"/>
                <a:gd name="T65" fmla="*/ 8 h 220"/>
                <a:gd name="T66" fmla="*/ 143 w 201"/>
                <a:gd name="T67" fmla="*/ 8 h 220"/>
                <a:gd name="T68" fmla="*/ 137 w 201"/>
                <a:gd name="T69" fmla="*/ 11 h 220"/>
                <a:gd name="T70" fmla="*/ 129 w 201"/>
                <a:gd name="T71" fmla="*/ 6 h 220"/>
                <a:gd name="T72" fmla="*/ 124 w 201"/>
                <a:gd name="T73" fmla="*/ 0 h 220"/>
                <a:gd name="T74" fmla="*/ 112 w 201"/>
                <a:gd name="T75" fmla="*/ 2 h 220"/>
                <a:gd name="T76" fmla="*/ 106 w 201"/>
                <a:gd name="T77" fmla="*/ 2 h 220"/>
                <a:gd name="T78" fmla="*/ 95 w 201"/>
                <a:gd name="T79" fmla="*/ 6 h 220"/>
                <a:gd name="T80" fmla="*/ 85 w 201"/>
                <a:gd name="T81" fmla="*/ 11 h 220"/>
                <a:gd name="T82" fmla="*/ 79 w 201"/>
                <a:gd name="T83" fmla="*/ 17 h 220"/>
                <a:gd name="T84" fmla="*/ 71 w 201"/>
                <a:gd name="T85" fmla="*/ 13 h 220"/>
                <a:gd name="T86" fmla="*/ 52 w 201"/>
                <a:gd name="T87" fmla="*/ 11 h 220"/>
                <a:gd name="T88" fmla="*/ 44 w 201"/>
                <a:gd name="T89" fmla="*/ 4 h 220"/>
                <a:gd name="T90" fmla="*/ 25 w 201"/>
                <a:gd name="T91" fmla="*/ 0 h 220"/>
                <a:gd name="T92" fmla="*/ 15 w 201"/>
                <a:gd name="T93" fmla="*/ 2 h 220"/>
                <a:gd name="T94" fmla="*/ 8 w 201"/>
                <a:gd name="T95" fmla="*/ 0 h 220"/>
                <a:gd name="T96" fmla="*/ 4 w 201"/>
                <a:gd name="T97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1" h="220">
                  <a:moveTo>
                    <a:pt x="4" y="4"/>
                  </a:moveTo>
                  <a:lnTo>
                    <a:pt x="2" y="6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4" y="40"/>
                  </a:lnTo>
                  <a:lnTo>
                    <a:pt x="8" y="48"/>
                  </a:lnTo>
                  <a:lnTo>
                    <a:pt x="8" y="73"/>
                  </a:lnTo>
                  <a:lnTo>
                    <a:pt x="8" y="93"/>
                  </a:lnTo>
                  <a:lnTo>
                    <a:pt x="8" y="118"/>
                  </a:lnTo>
                  <a:lnTo>
                    <a:pt x="11" y="145"/>
                  </a:lnTo>
                  <a:lnTo>
                    <a:pt x="11" y="170"/>
                  </a:lnTo>
                  <a:lnTo>
                    <a:pt x="13" y="191"/>
                  </a:lnTo>
                  <a:lnTo>
                    <a:pt x="13" y="211"/>
                  </a:lnTo>
                  <a:lnTo>
                    <a:pt x="120" y="214"/>
                  </a:lnTo>
                  <a:lnTo>
                    <a:pt x="124" y="207"/>
                  </a:lnTo>
                  <a:lnTo>
                    <a:pt x="127" y="207"/>
                  </a:lnTo>
                  <a:lnTo>
                    <a:pt x="127" y="211"/>
                  </a:lnTo>
                  <a:lnTo>
                    <a:pt x="158" y="214"/>
                  </a:lnTo>
                  <a:lnTo>
                    <a:pt x="158" y="214"/>
                  </a:lnTo>
                  <a:lnTo>
                    <a:pt x="160" y="218"/>
                  </a:lnTo>
                  <a:lnTo>
                    <a:pt x="162" y="220"/>
                  </a:lnTo>
                  <a:lnTo>
                    <a:pt x="166" y="220"/>
                  </a:lnTo>
                  <a:lnTo>
                    <a:pt x="168" y="218"/>
                  </a:lnTo>
                  <a:lnTo>
                    <a:pt x="170" y="211"/>
                  </a:lnTo>
                  <a:lnTo>
                    <a:pt x="174" y="207"/>
                  </a:lnTo>
                  <a:lnTo>
                    <a:pt x="176" y="207"/>
                  </a:lnTo>
                  <a:lnTo>
                    <a:pt x="178" y="205"/>
                  </a:lnTo>
                  <a:lnTo>
                    <a:pt x="182" y="205"/>
                  </a:lnTo>
                  <a:lnTo>
                    <a:pt x="185" y="205"/>
                  </a:lnTo>
                  <a:lnTo>
                    <a:pt x="187" y="201"/>
                  </a:lnTo>
                  <a:lnTo>
                    <a:pt x="187" y="195"/>
                  </a:lnTo>
                  <a:lnTo>
                    <a:pt x="193" y="195"/>
                  </a:lnTo>
                  <a:lnTo>
                    <a:pt x="199" y="189"/>
                  </a:lnTo>
                  <a:lnTo>
                    <a:pt x="199" y="187"/>
                  </a:lnTo>
                  <a:lnTo>
                    <a:pt x="197" y="182"/>
                  </a:lnTo>
                  <a:lnTo>
                    <a:pt x="197" y="170"/>
                  </a:lnTo>
                  <a:lnTo>
                    <a:pt x="201" y="168"/>
                  </a:lnTo>
                  <a:lnTo>
                    <a:pt x="199" y="168"/>
                  </a:lnTo>
                  <a:lnTo>
                    <a:pt x="193" y="160"/>
                  </a:lnTo>
                  <a:lnTo>
                    <a:pt x="187" y="151"/>
                  </a:lnTo>
                  <a:lnTo>
                    <a:pt x="185" y="143"/>
                  </a:lnTo>
                  <a:lnTo>
                    <a:pt x="180" y="135"/>
                  </a:lnTo>
                  <a:lnTo>
                    <a:pt x="178" y="127"/>
                  </a:lnTo>
                  <a:lnTo>
                    <a:pt x="176" y="127"/>
                  </a:lnTo>
                  <a:lnTo>
                    <a:pt x="174" y="122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66" y="108"/>
                  </a:lnTo>
                  <a:lnTo>
                    <a:pt x="166" y="104"/>
                  </a:lnTo>
                  <a:lnTo>
                    <a:pt x="158" y="91"/>
                  </a:lnTo>
                  <a:lnTo>
                    <a:pt x="158" y="87"/>
                  </a:lnTo>
                  <a:lnTo>
                    <a:pt x="153" y="79"/>
                  </a:lnTo>
                  <a:lnTo>
                    <a:pt x="151" y="77"/>
                  </a:lnTo>
                  <a:lnTo>
                    <a:pt x="149" y="73"/>
                  </a:lnTo>
                  <a:lnTo>
                    <a:pt x="147" y="71"/>
                  </a:lnTo>
                  <a:lnTo>
                    <a:pt x="145" y="66"/>
                  </a:lnTo>
                  <a:lnTo>
                    <a:pt x="141" y="64"/>
                  </a:lnTo>
                  <a:lnTo>
                    <a:pt x="141" y="60"/>
                  </a:lnTo>
                  <a:lnTo>
                    <a:pt x="139" y="58"/>
                  </a:lnTo>
                  <a:lnTo>
                    <a:pt x="141" y="56"/>
                  </a:lnTo>
                  <a:lnTo>
                    <a:pt x="141" y="54"/>
                  </a:lnTo>
                  <a:lnTo>
                    <a:pt x="137" y="48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7" y="40"/>
                  </a:lnTo>
                  <a:lnTo>
                    <a:pt x="141" y="42"/>
                  </a:lnTo>
                  <a:lnTo>
                    <a:pt x="141" y="48"/>
                  </a:lnTo>
                  <a:lnTo>
                    <a:pt x="143" y="50"/>
                  </a:lnTo>
                  <a:lnTo>
                    <a:pt x="147" y="54"/>
                  </a:lnTo>
                  <a:lnTo>
                    <a:pt x="147" y="56"/>
                  </a:lnTo>
                  <a:lnTo>
                    <a:pt x="149" y="58"/>
                  </a:lnTo>
                  <a:lnTo>
                    <a:pt x="149" y="66"/>
                  </a:lnTo>
                  <a:lnTo>
                    <a:pt x="153" y="73"/>
                  </a:lnTo>
                  <a:lnTo>
                    <a:pt x="156" y="75"/>
                  </a:lnTo>
                  <a:lnTo>
                    <a:pt x="162" y="81"/>
                  </a:lnTo>
                  <a:lnTo>
                    <a:pt x="164" y="83"/>
                  </a:lnTo>
                  <a:lnTo>
                    <a:pt x="166" y="83"/>
                  </a:lnTo>
                  <a:lnTo>
                    <a:pt x="170" y="81"/>
                  </a:lnTo>
                  <a:lnTo>
                    <a:pt x="172" y="79"/>
                  </a:lnTo>
                  <a:lnTo>
                    <a:pt x="170" y="73"/>
                  </a:lnTo>
                  <a:lnTo>
                    <a:pt x="174" y="66"/>
                  </a:lnTo>
                  <a:lnTo>
                    <a:pt x="174" y="64"/>
                  </a:lnTo>
                  <a:lnTo>
                    <a:pt x="176" y="60"/>
                  </a:lnTo>
                  <a:lnTo>
                    <a:pt x="176" y="54"/>
                  </a:lnTo>
                  <a:lnTo>
                    <a:pt x="176" y="50"/>
                  </a:lnTo>
                  <a:lnTo>
                    <a:pt x="176" y="48"/>
                  </a:lnTo>
                  <a:lnTo>
                    <a:pt x="178" y="4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2" y="8"/>
                  </a:lnTo>
                  <a:lnTo>
                    <a:pt x="158" y="8"/>
                  </a:lnTo>
                  <a:lnTo>
                    <a:pt x="153" y="11"/>
                  </a:lnTo>
                  <a:lnTo>
                    <a:pt x="147" y="11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37" y="11"/>
                  </a:lnTo>
                  <a:lnTo>
                    <a:pt x="135" y="11"/>
                  </a:lnTo>
                  <a:lnTo>
                    <a:pt x="131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0" y="2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1" y="11"/>
                  </a:lnTo>
                  <a:lnTo>
                    <a:pt x="85" y="11"/>
                  </a:lnTo>
                  <a:lnTo>
                    <a:pt x="83" y="15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3" y="15"/>
                  </a:lnTo>
                  <a:lnTo>
                    <a:pt x="71" y="13"/>
                  </a:lnTo>
                  <a:lnTo>
                    <a:pt x="66" y="13"/>
                  </a:lnTo>
                  <a:lnTo>
                    <a:pt x="66" y="11"/>
                  </a:lnTo>
                  <a:lnTo>
                    <a:pt x="52" y="11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255"/>
            <p:cNvSpPr>
              <a:spLocks noEditPoints="1"/>
            </p:cNvSpPr>
            <p:nvPr/>
          </p:nvSpPr>
          <p:spPr bwMode="auto">
            <a:xfrm>
              <a:off x="2012950" y="3698875"/>
              <a:ext cx="157163" cy="230188"/>
            </a:xfrm>
            <a:custGeom>
              <a:avLst/>
              <a:gdLst>
                <a:gd name="T0" fmla="*/ 18 w 99"/>
                <a:gd name="T1" fmla="*/ 99 h 145"/>
                <a:gd name="T2" fmla="*/ 12 w 99"/>
                <a:gd name="T3" fmla="*/ 99 h 145"/>
                <a:gd name="T4" fmla="*/ 14 w 99"/>
                <a:gd name="T5" fmla="*/ 101 h 145"/>
                <a:gd name="T6" fmla="*/ 93 w 99"/>
                <a:gd name="T7" fmla="*/ 43 h 145"/>
                <a:gd name="T8" fmla="*/ 95 w 99"/>
                <a:gd name="T9" fmla="*/ 41 h 145"/>
                <a:gd name="T10" fmla="*/ 85 w 99"/>
                <a:gd name="T11" fmla="*/ 31 h 145"/>
                <a:gd name="T12" fmla="*/ 85 w 99"/>
                <a:gd name="T13" fmla="*/ 27 h 145"/>
                <a:gd name="T14" fmla="*/ 78 w 99"/>
                <a:gd name="T15" fmla="*/ 27 h 145"/>
                <a:gd name="T16" fmla="*/ 70 w 99"/>
                <a:gd name="T17" fmla="*/ 29 h 145"/>
                <a:gd name="T18" fmla="*/ 64 w 99"/>
                <a:gd name="T19" fmla="*/ 29 h 145"/>
                <a:gd name="T20" fmla="*/ 60 w 99"/>
                <a:gd name="T21" fmla="*/ 23 h 145"/>
                <a:gd name="T22" fmla="*/ 53 w 99"/>
                <a:gd name="T23" fmla="*/ 16 h 145"/>
                <a:gd name="T24" fmla="*/ 39 w 99"/>
                <a:gd name="T25" fmla="*/ 8 h 145"/>
                <a:gd name="T26" fmla="*/ 33 w 99"/>
                <a:gd name="T27" fmla="*/ 0 h 145"/>
                <a:gd name="T28" fmla="*/ 35 w 99"/>
                <a:gd name="T29" fmla="*/ 10 h 145"/>
                <a:gd name="T30" fmla="*/ 22 w 99"/>
                <a:gd name="T31" fmla="*/ 16 h 145"/>
                <a:gd name="T32" fmla="*/ 18 w 99"/>
                <a:gd name="T33" fmla="*/ 16 h 145"/>
                <a:gd name="T34" fmla="*/ 14 w 99"/>
                <a:gd name="T35" fmla="*/ 23 h 145"/>
                <a:gd name="T36" fmla="*/ 16 w 99"/>
                <a:gd name="T37" fmla="*/ 33 h 145"/>
                <a:gd name="T38" fmla="*/ 8 w 99"/>
                <a:gd name="T39" fmla="*/ 39 h 145"/>
                <a:gd name="T40" fmla="*/ 12 w 99"/>
                <a:gd name="T41" fmla="*/ 50 h 145"/>
                <a:gd name="T42" fmla="*/ 0 w 99"/>
                <a:gd name="T43" fmla="*/ 60 h 145"/>
                <a:gd name="T44" fmla="*/ 4 w 99"/>
                <a:gd name="T45" fmla="*/ 74 h 145"/>
                <a:gd name="T46" fmla="*/ 0 w 99"/>
                <a:gd name="T47" fmla="*/ 83 h 145"/>
                <a:gd name="T48" fmla="*/ 0 w 99"/>
                <a:gd name="T49" fmla="*/ 89 h 145"/>
                <a:gd name="T50" fmla="*/ 14 w 99"/>
                <a:gd name="T51" fmla="*/ 93 h 145"/>
                <a:gd name="T52" fmla="*/ 22 w 99"/>
                <a:gd name="T53" fmla="*/ 91 h 145"/>
                <a:gd name="T54" fmla="*/ 22 w 99"/>
                <a:gd name="T55" fmla="*/ 101 h 145"/>
                <a:gd name="T56" fmla="*/ 18 w 99"/>
                <a:gd name="T57" fmla="*/ 110 h 145"/>
                <a:gd name="T58" fmla="*/ 14 w 99"/>
                <a:gd name="T59" fmla="*/ 112 h 145"/>
                <a:gd name="T60" fmla="*/ 16 w 99"/>
                <a:gd name="T61" fmla="*/ 114 h 145"/>
                <a:gd name="T62" fmla="*/ 16 w 99"/>
                <a:gd name="T63" fmla="*/ 118 h 145"/>
                <a:gd name="T64" fmla="*/ 10 w 99"/>
                <a:gd name="T65" fmla="*/ 124 h 145"/>
                <a:gd name="T66" fmla="*/ 8 w 99"/>
                <a:gd name="T67" fmla="*/ 132 h 145"/>
                <a:gd name="T68" fmla="*/ 14 w 99"/>
                <a:gd name="T69" fmla="*/ 132 h 145"/>
                <a:gd name="T70" fmla="*/ 27 w 99"/>
                <a:gd name="T71" fmla="*/ 132 h 145"/>
                <a:gd name="T72" fmla="*/ 29 w 99"/>
                <a:gd name="T73" fmla="*/ 141 h 145"/>
                <a:gd name="T74" fmla="*/ 35 w 99"/>
                <a:gd name="T75" fmla="*/ 143 h 145"/>
                <a:gd name="T76" fmla="*/ 37 w 99"/>
                <a:gd name="T77" fmla="*/ 139 h 145"/>
                <a:gd name="T78" fmla="*/ 43 w 99"/>
                <a:gd name="T79" fmla="*/ 126 h 145"/>
                <a:gd name="T80" fmla="*/ 47 w 99"/>
                <a:gd name="T81" fmla="*/ 112 h 145"/>
                <a:gd name="T82" fmla="*/ 53 w 99"/>
                <a:gd name="T83" fmla="*/ 103 h 145"/>
                <a:gd name="T84" fmla="*/ 76 w 99"/>
                <a:gd name="T85" fmla="*/ 91 h 145"/>
                <a:gd name="T86" fmla="*/ 87 w 99"/>
                <a:gd name="T87" fmla="*/ 79 h 145"/>
                <a:gd name="T88" fmla="*/ 93 w 99"/>
                <a:gd name="T89" fmla="*/ 70 h 145"/>
                <a:gd name="T90" fmla="*/ 99 w 99"/>
                <a:gd name="T91" fmla="*/ 4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145">
                  <a:moveTo>
                    <a:pt x="14" y="101"/>
                  </a:moveTo>
                  <a:lnTo>
                    <a:pt x="16" y="101"/>
                  </a:lnTo>
                  <a:lnTo>
                    <a:pt x="18" y="99"/>
                  </a:lnTo>
                  <a:lnTo>
                    <a:pt x="18" y="93"/>
                  </a:lnTo>
                  <a:lnTo>
                    <a:pt x="16" y="93"/>
                  </a:lnTo>
                  <a:lnTo>
                    <a:pt x="12" y="99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close/>
                  <a:moveTo>
                    <a:pt x="99" y="48"/>
                  </a:moveTo>
                  <a:lnTo>
                    <a:pt x="93" y="43"/>
                  </a:lnTo>
                  <a:lnTo>
                    <a:pt x="93" y="43"/>
                  </a:lnTo>
                  <a:lnTo>
                    <a:pt x="93" y="41"/>
                  </a:lnTo>
                  <a:lnTo>
                    <a:pt x="95" y="41"/>
                  </a:lnTo>
                  <a:lnTo>
                    <a:pt x="95" y="35"/>
                  </a:lnTo>
                  <a:lnTo>
                    <a:pt x="89" y="35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29"/>
                  </a:lnTo>
                  <a:lnTo>
                    <a:pt x="85" y="27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78" y="27"/>
                  </a:lnTo>
                  <a:lnTo>
                    <a:pt x="78" y="31"/>
                  </a:lnTo>
                  <a:lnTo>
                    <a:pt x="72" y="31"/>
                  </a:lnTo>
                  <a:lnTo>
                    <a:pt x="70" y="29"/>
                  </a:lnTo>
                  <a:lnTo>
                    <a:pt x="68" y="27"/>
                  </a:lnTo>
                  <a:lnTo>
                    <a:pt x="66" y="29"/>
                  </a:lnTo>
                  <a:lnTo>
                    <a:pt x="64" y="29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1"/>
                  </a:lnTo>
                  <a:lnTo>
                    <a:pt x="56" y="19"/>
                  </a:lnTo>
                  <a:lnTo>
                    <a:pt x="53" y="16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39" y="8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5" y="10"/>
                  </a:lnTo>
                  <a:lnTo>
                    <a:pt x="33" y="12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6" y="29"/>
                  </a:lnTo>
                  <a:lnTo>
                    <a:pt x="16" y="33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8" y="39"/>
                  </a:lnTo>
                  <a:lnTo>
                    <a:pt x="8" y="45"/>
                  </a:lnTo>
                  <a:lnTo>
                    <a:pt x="10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4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4" y="93"/>
                  </a:lnTo>
                  <a:lnTo>
                    <a:pt x="6" y="93"/>
                  </a:lnTo>
                  <a:lnTo>
                    <a:pt x="14" y="93"/>
                  </a:lnTo>
                  <a:lnTo>
                    <a:pt x="16" y="91"/>
                  </a:lnTo>
                  <a:lnTo>
                    <a:pt x="16" y="89"/>
                  </a:lnTo>
                  <a:lnTo>
                    <a:pt x="22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2" y="101"/>
                  </a:lnTo>
                  <a:lnTo>
                    <a:pt x="20" y="101"/>
                  </a:lnTo>
                  <a:lnTo>
                    <a:pt x="20" y="106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4" y="112"/>
                  </a:lnTo>
                  <a:lnTo>
                    <a:pt x="12" y="112"/>
                  </a:lnTo>
                  <a:lnTo>
                    <a:pt x="14" y="112"/>
                  </a:lnTo>
                  <a:lnTo>
                    <a:pt x="16" y="114"/>
                  </a:lnTo>
                  <a:lnTo>
                    <a:pt x="18" y="114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4" y="120"/>
                  </a:lnTo>
                  <a:lnTo>
                    <a:pt x="12" y="122"/>
                  </a:lnTo>
                  <a:lnTo>
                    <a:pt x="10" y="124"/>
                  </a:lnTo>
                  <a:lnTo>
                    <a:pt x="8" y="126"/>
                  </a:lnTo>
                  <a:lnTo>
                    <a:pt x="12" y="130"/>
                  </a:lnTo>
                  <a:lnTo>
                    <a:pt x="8" y="132"/>
                  </a:lnTo>
                  <a:lnTo>
                    <a:pt x="10" y="135"/>
                  </a:lnTo>
                  <a:lnTo>
                    <a:pt x="12" y="135"/>
                  </a:lnTo>
                  <a:lnTo>
                    <a:pt x="14" y="132"/>
                  </a:lnTo>
                  <a:lnTo>
                    <a:pt x="18" y="130"/>
                  </a:lnTo>
                  <a:lnTo>
                    <a:pt x="20" y="132"/>
                  </a:lnTo>
                  <a:lnTo>
                    <a:pt x="27" y="132"/>
                  </a:lnTo>
                  <a:lnTo>
                    <a:pt x="27" y="135"/>
                  </a:lnTo>
                  <a:lnTo>
                    <a:pt x="29" y="137"/>
                  </a:lnTo>
                  <a:lnTo>
                    <a:pt x="29" y="141"/>
                  </a:lnTo>
                  <a:lnTo>
                    <a:pt x="31" y="145"/>
                  </a:lnTo>
                  <a:lnTo>
                    <a:pt x="35" y="145"/>
                  </a:lnTo>
                  <a:lnTo>
                    <a:pt x="35" y="143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9"/>
                  </a:lnTo>
                  <a:lnTo>
                    <a:pt x="41" y="139"/>
                  </a:lnTo>
                  <a:lnTo>
                    <a:pt x="41" y="130"/>
                  </a:lnTo>
                  <a:lnTo>
                    <a:pt x="43" y="126"/>
                  </a:lnTo>
                  <a:lnTo>
                    <a:pt x="43" y="120"/>
                  </a:lnTo>
                  <a:lnTo>
                    <a:pt x="47" y="118"/>
                  </a:lnTo>
                  <a:lnTo>
                    <a:pt x="47" y="112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3" y="103"/>
                  </a:lnTo>
                  <a:lnTo>
                    <a:pt x="58" y="101"/>
                  </a:lnTo>
                  <a:lnTo>
                    <a:pt x="62" y="99"/>
                  </a:lnTo>
                  <a:lnTo>
                    <a:pt x="76" y="91"/>
                  </a:lnTo>
                  <a:lnTo>
                    <a:pt x="80" y="87"/>
                  </a:lnTo>
                  <a:lnTo>
                    <a:pt x="85" y="83"/>
                  </a:lnTo>
                  <a:lnTo>
                    <a:pt x="87" y="79"/>
                  </a:lnTo>
                  <a:lnTo>
                    <a:pt x="89" y="77"/>
                  </a:lnTo>
                  <a:lnTo>
                    <a:pt x="91" y="72"/>
                  </a:lnTo>
                  <a:lnTo>
                    <a:pt x="93" y="70"/>
                  </a:lnTo>
                  <a:lnTo>
                    <a:pt x="95" y="58"/>
                  </a:lnTo>
                  <a:lnTo>
                    <a:pt x="99" y="56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9" y="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256"/>
            <p:cNvSpPr>
              <a:spLocks noEditPoints="1"/>
            </p:cNvSpPr>
            <p:nvPr/>
          </p:nvSpPr>
          <p:spPr bwMode="auto">
            <a:xfrm>
              <a:off x="2012950" y="3698875"/>
              <a:ext cx="157163" cy="230188"/>
            </a:xfrm>
            <a:custGeom>
              <a:avLst/>
              <a:gdLst>
                <a:gd name="T0" fmla="*/ 18 w 99"/>
                <a:gd name="T1" fmla="*/ 99 h 145"/>
                <a:gd name="T2" fmla="*/ 12 w 99"/>
                <a:gd name="T3" fmla="*/ 99 h 145"/>
                <a:gd name="T4" fmla="*/ 14 w 99"/>
                <a:gd name="T5" fmla="*/ 101 h 145"/>
                <a:gd name="T6" fmla="*/ 93 w 99"/>
                <a:gd name="T7" fmla="*/ 43 h 145"/>
                <a:gd name="T8" fmla="*/ 95 w 99"/>
                <a:gd name="T9" fmla="*/ 41 h 145"/>
                <a:gd name="T10" fmla="*/ 85 w 99"/>
                <a:gd name="T11" fmla="*/ 31 h 145"/>
                <a:gd name="T12" fmla="*/ 85 w 99"/>
                <a:gd name="T13" fmla="*/ 27 h 145"/>
                <a:gd name="T14" fmla="*/ 78 w 99"/>
                <a:gd name="T15" fmla="*/ 27 h 145"/>
                <a:gd name="T16" fmla="*/ 70 w 99"/>
                <a:gd name="T17" fmla="*/ 29 h 145"/>
                <a:gd name="T18" fmla="*/ 64 w 99"/>
                <a:gd name="T19" fmla="*/ 29 h 145"/>
                <a:gd name="T20" fmla="*/ 60 w 99"/>
                <a:gd name="T21" fmla="*/ 23 h 145"/>
                <a:gd name="T22" fmla="*/ 53 w 99"/>
                <a:gd name="T23" fmla="*/ 16 h 145"/>
                <a:gd name="T24" fmla="*/ 39 w 99"/>
                <a:gd name="T25" fmla="*/ 8 h 145"/>
                <a:gd name="T26" fmla="*/ 33 w 99"/>
                <a:gd name="T27" fmla="*/ 0 h 145"/>
                <a:gd name="T28" fmla="*/ 35 w 99"/>
                <a:gd name="T29" fmla="*/ 10 h 145"/>
                <a:gd name="T30" fmla="*/ 22 w 99"/>
                <a:gd name="T31" fmla="*/ 16 h 145"/>
                <a:gd name="T32" fmla="*/ 18 w 99"/>
                <a:gd name="T33" fmla="*/ 16 h 145"/>
                <a:gd name="T34" fmla="*/ 14 w 99"/>
                <a:gd name="T35" fmla="*/ 23 h 145"/>
                <a:gd name="T36" fmla="*/ 16 w 99"/>
                <a:gd name="T37" fmla="*/ 33 h 145"/>
                <a:gd name="T38" fmla="*/ 8 w 99"/>
                <a:gd name="T39" fmla="*/ 39 h 145"/>
                <a:gd name="T40" fmla="*/ 12 w 99"/>
                <a:gd name="T41" fmla="*/ 50 h 145"/>
                <a:gd name="T42" fmla="*/ 0 w 99"/>
                <a:gd name="T43" fmla="*/ 60 h 145"/>
                <a:gd name="T44" fmla="*/ 4 w 99"/>
                <a:gd name="T45" fmla="*/ 74 h 145"/>
                <a:gd name="T46" fmla="*/ 0 w 99"/>
                <a:gd name="T47" fmla="*/ 83 h 145"/>
                <a:gd name="T48" fmla="*/ 0 w 99"/>
                <a:gd name="T49" fmla="*/ 89 h 145"/>
                <a:gd name="T50" fmla="*/ 14 w 99"/>
                <a:gd name="T51" fmla="*/ 93 h 145"/>
                <a:gd name="T52" fmla="*/ 22 w 99"/>
                <a:gd name="T53" fmla="*/ 91 h 145"/>
                <a:gd name="T54" fmla="*/ 22 w 99"/>
                <a:gd name="T55" fmla="*/ 101 h 145"/>
                <a:gd name="T56" fmla="*/ 18 w 99"/>
                <a:gd name="T57" fmla="*/ 110 h 145"/>
                <a:gd name="T58" fmla="*/ 14 w 99"/>
                <a:gd name="T59" fmla="*/ 112 h 145"/>
                <a:gd name="T60" fmla="*/ 16 w 99"/>
                <a:gd name="T61" fmla="*/ 114 h 145"/>
                <a:gd name="T62" fmla="*/ 16 w 99"/>
                <a:gd name="T63" fmla="*/ 118 h 145"/>
                <a:gd name="T64" fmla="*/ 10 w 99"/>
                <a:gd name="T65" fmla="*/ 124 h 145"/>
                <a:gd name="T66" fmla="*/ 8 w 99"/>
                <a:gd name="T67" fmla="*/ 132 h 145"/>
                <a:gd name="T68" fmla="*/ 14 w 99"/>
                <a:gd name="T69" fmla="*/ 132 h 145"/>
                <a:gd name="T70" fmla="*/ 27 w 99"/>
                <a:gd name="T71" fmla="*/ 132 h 145"/>
                <a:gd name="T72" fmla="*/ 29 w 99"/>
                <a:gd name="T73" fmla="*/ 141 h 145"/>
                <a:gd name="T74" fmla="*/ 35 w 99"/>
                <a:gd name="T75" fmla="*/ 143 h 145"/>
                <a:gd name="T76" fmla="*/ 37 w 99"/>
                <a:gd name="T77" fmla="*/ 139 h 145"/>
                <a:gd name="T78" fmla="*/ 43 w 99"/>
                <a:gd name="T79" fmla="*/ 126 h 145"/>
                <a:gd name="T80" fmla="*/ 47 w 99"/>
                <a:gd name="T81" fmla="*/ 112 h 145"/>
                <a:gd name="T82" fmla="*/ 53 w 99"/>
                <a:gd name="T83" fmla="*/ 103 h 145"/>
                <a:gd name="T84" fmla="*/ 76 w 99"/>
                <a:gd name="T85" fmla="*/ 91 h 145"/>
                <a:gd name="T86" fmla="*/ 87 w 99"/>
                <a:gd name="T87" fmla="*/ 79 h 145"/>
                <a:gd name="T88" fmla="*/ 93 w 99"/>
                <a:gd name="T89" fmla="*/ 70 h 145"/>
                <a:gd name="T90" fmla="*/ 99 w 99"/>
                <a:gd name="T91" fmla="*/ 4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145">
                  <a:moveTo>
                    <a:pt x="14" y="101"/>
                  </a:moveTo>
                  <a:lnTo>
                    <a:pt x="16" y="101"/>
                  </a:lnTo>
                  <a:lnTo>
                    <a:pt x="18" y="99"/>
                  </a:lnTo>
                  <a:lnTo>
                    <a:pt x="18" y="93"/>
                  </a:lnTo>
                  <a:lnTo>
                    <a:pt x="16" y="93"/>
                  </a:lnTo>
                  <a:lnTo>
                    <a:pt x="12" y="99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101"/>
                  </a:lnTo>
                  <a:close/>
                  <a:moveTo>
                    <a:pt x="99" y="48"/>
                  </a:moveTo>
                  <a:lnTo>
                    <a:pt x="93" y="43"/>
                  </a:lnTo>
                  <a:lnTo>
                    <a:pt x="93" y="43"/>
                  </a:lnTo>
                  <a:lnTo>
                    <a:pt x="93" y="41"/>
                  </a:lnTo>
                  <a:lnTo>
                    <a:pt x="95" y="41"/>
                  </a:lnTo>
                  <a:lnTo>
                    <a:pt x="95" y="35"/>
                  </a:lnTo>
                  <a:lnTo>
                    <a:pt x="89" y="35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29"/>
                  </a:lnTo>
                  <a:lnTo>
                    <a:pt x="85" y="27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78" y="27"/>
                  </a:lnTo>
                  <a:lnTo>
                    <a:pt x="78" y="31"/>
                  </a:lnTo>
                  <a:lnTo>
                    <a:pt x="72" y="31"/>
                  </a:lnTo>
                  <a:lnTo>
                    <a:pt x="70" y="29"/>
                  </a:lnTo>
                  <a:lnTo>
                    <a:pt x="68" y="27"/>
                  </a:lnTo>
                  <a:lnTo>
                    <a:pt x="66" y="29"/>
                  </a:lnTo>
                  <a:lnTo>
                    <a:pt x="64" y="29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1"/>
                  </a:lnTo>
                  <a:lnTo>
                    <a:pt x="56" y="19"/>
                  </a:lnTo>
                  <a:lnTo>
                    <a:pt x="53" y="16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39" y="8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5" y="10"/>
                  </a:lnTo>
                  <a:lnTo>
                    <a:pt x="33" y="12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6" y="29"/>
                  </a:lnTo>
                  <a:lnTo>
                    <a:pt x="16" y="33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8" y="39"/>
                  </a:lnTo>
                  <a:lnTo>
                    <a:pt x="8" y="45"/>
                  </a:lnTo>
                  <a:lnTo>
                    <a:pt x="10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4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4" y="93"/>
                  </a:lnTo>
                  <a:lnTo>
                    <a:pt x="6" y="93"/>
                  </a:lnTo>
                  <a:lnTo>
                    <a:pt x="14" y="93"/>
                  </a:lnTo>
                  <a:lnTo>
                    <a:pt x="16" y="91"/>
                  </a:lnTo>
                  <a:lnTo>
                    <a:pt x="16" y="89"/>
                  </a:lnTo>
                  <a:lnTo>
                    <a:pt x="22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2" y="101"/>
                  </a:lnTo>
                  <a:lnTo>
                    <a:pt x="20" y="101"/>
                  </a:lnTo>
                  <a:lnTo>
                    <a:pt x="20" y="106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4" y="112"/>
                  </a:lnTo>
                  <a:lnTo>
                    <a:pt x="12" y="112"/>
                  </a:lnTo>
                  <a:lnTo>
                    <a:pt x="14" y="112"/>
                  </a:lnTo>
                  <a:lnTo>
                    <a:pt x="16" y="114"/>
                  </a:lnTo>
                  <a:lnTo>
                    <a:pt x="18" y="114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4" y="120"/>
                  </a:lnTo>
                  <a:lnTo>
                    <a:pt x="12" y="122"/>
                  </a:lnTo>
                  <a:lnTo>
                    <a:pt x="10" y="124"/>
                  </a:lnTo>
                  <a:lnTo>
                    <a:pt x="8" y="126"/>
                  </a:lnTo>
                  <a:lnTo>
                    <a:pt x="12" y="130"/>
                  </a:lnTo>
                  <a:lnTo>
                    <a:pt x="8" y="132"/>
                  </a:lnTo>
                  <a:lnTo>
                    <a:pt x="10" y="135"/>
                  </a:lnTo>
                  <a:lnTo>
                    <a:pt x="12" y="135"/>
                  </a:lnTo>
                  <a:lnTo>
                    <a:pt x="14" y="132"/>
                  </a:lnTo>
                  <a:lnTo>
                    <a:pt x="18" y="130"/>
                  </a:lnTo>
                  <a:lnTo>
                    <a:pt x="20" y="132"/>
                  </a:lnTo>
                  <a:lnTo>
                    <a:pt x="27" y="132"/>
                  </a:lnTo>
                  <a:lnTo>
                    <a:pt x="27" y="135"/>
                  </a:lnTo>
                  <a:lnTo>
                    <a:pt x="29" y="137"/>
                  </a:lnTo>
                  <a:lnTo>
                    <a:pt x="29" y="141"/>
                  </a:lnTo>
                  <a:lnTo>
                    <a:pt x="31" y="145"/>
                  </a:lnTo>
                  <a:lnTo>
                    <a:pt x="35" y="145"/>
                  </a:lnTo>
                  <a:lnTo>
                    <a:pt x="35" y="143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9"/>
                  </a:lnTo>
                  <a:lnTo>
                    <a:pt x="41" y="139"/>
                  </a:lnTo>
                  <a:lnTo>
                    <a:pt x="41" y="130"/>
                  </a:lnTo>
                  <a:lnTo>
                    <a:pt x="43" y="126"/>
                  </a:lnTo>
                  <a:lnTo>
                    <a:pt x="43" y="120"/>
                  </a:lnTo>
                  <a:lnTo>
                    <a:pt x="47" y="118"/>
                  </a:lnTo>
                  <a:lnTo>
                    <a:pt x="47" y="112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3" y="103"/>
                  </a:lnTo>
                  <a:lnTo>
                    <a:pt x="58" y="101"/>
                  </a:lnTo>
                  <a:lnTo>
                    <a:pt x="62" y="99"/>
                  </a:lnTo>
                  <a:lnTo>
                    <a:pt x="76" y="91"/>
                  </a:lnTo>
                  <a:lnTo>
                    <a:pt x="80" y="87"/>
                  </a:lnTo>
                  <a:lnTo>
                    <a:pt x="85" y="83"/>
                  </a:lnTo>
                  <a:lnTo>
                    <a:pt x="87" y="79"/>
                  </a:lnTo>
                  <a:lnTo>
                    <a:pt x="89" y="77"/>
                  </a:lnTo>
                  <a:lnTo>
                    <a:pt x="91" y="72"/>
                  </a:lnTo>
                  <a:lnTo>
                    <a:pt x="93" y="70"/>
                  </a:lnTo>
                  <a:lnTo>
                    <a:pt x="95" y="58"/>
                  </a:lnTo>
                  <a:lnTo>
                    <a:pt x="99" y="56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9" y="48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57"/>
            <p:cNvSpPr>
              <a:spLocks noEditPoints="1"/>
            </p:cNvSpPr>
            <p:nvPr/>
          </p:nvSpPr>
          <p:spPr bwMode="auto">
            <a:xfrm>
              <a:off x="7767638" y="4043363"/>
              <a:ext cx="98425" cy="57150"/>
            </a:xfrm>
            <a:custGeom>
              <a:avLst/>
              <a:gdLst>
                <a:gd name="T0" fmla="*/ 56 w 62"/>
                <a:gd name="T1" fmla="*/ 0 h 36"/>
                <a:gd name="T2" fmla="*/ 50 w 62"/>
                <a:gd name="T3" fmla="*/ 7 h 36"/>
                <a:gd name="T4" fmla="*/ 29 w 62"/>
                <a:gd name="T5" fmla="*/ 7 h 36"/>
                <a:gd name="T6" fmla="*/ 27 w 62"/>
                <a:gd name="T7" fmla="*/ 9 h 36"/>
                <a:gd name="T8" fmla="*/ 25 w 62"/>
                <a:gd name="T9" fmla="*/ 13 h 36"/>
                <a:gd name="T10" fmla="*/ 23 w 62"/>
                <a:gd name="T11" fmla="*/ 15 h 36"/>
                <a:gd name="T12" fmla="*/ 23 w 62"/>
                <a:gd name="T13" fmla="*/ 15 h 36"/>
                <a:gd name="T14" fmla="*/ 19 w 62"/>
                <a:gd name="T15" fmla="*/ 17 h 36"/>
                <a:gd name="T16" fmla="*/ 23 w 62"/>
                <a:gd name="T17" fmla="*/ 21 h 36"/>
                <a:gd name="T18" fmla="*/ 21 w 62"/>
                <a:gd name="T19" fmla="*/ 23 h 36"/>
                <a:gd name="T20" fmla="*/ 17 w 62"/>
                <a:gd name="T21" fmla="*/ 31 h 36"/>
                <a:gd name="T22" fmla="*/ 17 w 62"/>
                <a:gd name="T23" fmla="*/ 34 h 36"/>
                <a:gd name="T24" fmla="*/ 19 w 62"/>
                <a:gd name="T25" fmla="*/ 36 h 36"/>
                <a:gd name="T26" fmla="*/ 19 w 62"/>
                <a:gd name="T27" fmla="*/ 34 h 36"/>
                <a:gd name="T28" fmla="*/ 21 w 62"/>
                <a:gd name="T29" fmla="*/ 34 h 36"/>
                <a:gd name="T30" fmla="*/ 23 w 62"/>
                <a:gd name="T31" fmla="*/ 34 h 36"/>
                <a:gd name="T32" fmla="*/ 33 w 62"/>
                <a:gd name="T33" fmla="*/ 25 h 36"/>
                <a:gd name="T34" fmla="*/ 33 w 62"/>
                <a:gd name="T35" fmla="*/ 27 h 36"/>
                <a:gd name="T36" fmla="*/ 40 w 62"/>
                <a:gd name="T37" fmla="*/ 27 h 36"/>
                <a:gd name="T38" fmla="*/ 46 w 62"/>
                <a:gd name="T39" fmla="*/ 23 h 36"/>
                <a:gd name="T40" fmla="*/ 50 w 62"/>
                <a:gd name="T41" fmla="*/ 21 h 36"/>
                <a:gd name="T42" fmla="*/ 52 w 62"/>
                <a:gd name="T43" fmla="*/ 19 h 36"/>
                <a:gd name="T44" fmla="*/ 62 w 62"/>
                <a:gd name="T45" fmla="*/ 7 h 36"/>
                <a:gd name="T46" fmla="*/ 56 w 62"/>
                <a:gd name="T47" fmla="*/ 0 h 36"/>
                <a:gd name="T48" fmla="*/ 56 w 62"/>
                <a:gd name="T49" fmla="*/ 0 h 36"/>
                <a:gd name="T50" fmla="*/ 56 w 62"/>
                <a:gd name="T51" fmla="*/ 0 h 36"/>
                <a:gd name="T52" fmla="*/ 0 w 62"/>
                <a:gd name="T53" fmla="*/ 27 h 36"/>
                <a:gd name="T54" fmla="*/ 0 w 62"/>
                <a:gd name="T55" fmla="*/ 31 h 36"/>
                <a:gd name="T56" fmla="*/ 4 w 62"/>
                <a:gd name="T57" fmla="*/ 29 h 36"/>
                <a:gd name="T58" fmla="*/ 7 w 62"/>
                <a:gd name="T59" fmla="*/ 27 h 36"/>
                <a:gd name="T60" fmla="*/ 9 w 62"/>
                <a:gd name="T61" fmla="*/ 27 h 36"/>
                <a:gd name="T62" fmla="*/ 9 w 62"/>
                <a:gd name="T63" fmla="*/ 25 h 36"/>
                <a:gd name="T64" fmla="*/ 11 w 62"/>
                <a:gd name="T65" fmla="*/ 21 h 36"/>
                <a:gd name="T66" fmla="*/ 4 w 62"/>
                <a:gd name="T67" fmla="*/ 21 h 36"/>
                <a:gd name="T68" fmla="*/ 0 w 62"/>
                <a:gd name="T69" fmla="*/ 27 h 36"/>
                <a:gd name="T70" fmla="*/ 0 w 62"/>
                <a:gd name="T71" fmla="*/ 27 h 36"/>
                <a:gd name="T72" fmla="*/ 0 w 62"/>
                <a:gd name="T73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36">
                  <a:moveTo>
                    <a:pt x="56" y="0"/>
                  </a:moveTo>
                  <a:lnTo>
                    <a:pt x="50" y="7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19" y="17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17" y="31"/>
                  </a:lnTo>
                  <a:lnTo>
                    <a:pt x="17" y="34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40" y="27"/>
                  </a:lnTo>
                  <a:lnTo>
                    <a:pt x="46" y="23"/>
                  </a:lnTo>
                  <a:lnTo>
                    <a:pt x="50" y="21"/>
                  </a:lnTo>
                  <a:lnTo>
                    <a:pt x="52" y="19"/>
                  </a:lnTo>
                  <a:lnTo>
                    <a:pt x="62" y="7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0" y="27"/>
                  </a:moveTo>
                  <a:lnTo>
                    <a:pt x="0" y="31"/>
                  </a:lnTo>
                  <a:lnTo>
                    <a:pt x="4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11" y="21"/>
                  </a:lnTo>
                  <a:lnTo>
                    <a:pt x="4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58"/>
            <p:cNvSpPr>
              <a:spLocks noEditPoints="1"/>
            </p:cNvSpPr>
            <p:nvPr/>
          </p:nvSpPr>
          <p:spPr bwMode="auto">
            <a:xfrm>
              <a:off x="7767638" y="4043363"/>
              <a:ext cx="98425" cy="57150"/>
            </a:xfrm>
            <a:custGeom>
              <a:avLst/>
              <a:gdLst>
                <a:gd name="T0" fmla="*/ 56 w 62"/>
                <a:gd name="T1" fmla="*/ 0 h 36"/>
                <a:gd name="T2" fmla="*/ 50 w 62"/>
                <a:gd name="T3" fmla="*/ 7 h 36"/>
                <a:gd name="T4" fmla="*/ 29 w 62"/>
                <a:gd name="T5" fmla="*/ 7 h 36"/>
                <a:gd name="T6" fmla="*/ 27 w 62"/>
                <a:gd name="T7" fmla="*/ 9 h 36"/>
                <a:gd name="T8" fmla="*/ 25 w 62"/>
                <a:gd name="T9" fmla="*/ 13 h 36"/>
                <a:gd name="T10" fmla="*/ 23 w 62"/>
                <a:gd name="T11" fmla="*/ 15 h 36"/>
                <a:gd name="T12" fmla="*/ 23 w 62"/>
                <a:gd name="T13" fmla="*/ 15 h 36"/>
                <a:gd name="T14" fmla="*/ 19 w 62"/>
                <a:gd name="T15" fmla="*/ 17 h 36"/>
                <a:gd name="T16" fmla="*/ 23 w 62"/>
                <a:gd name="T17" fmla="*/ 21 h 36"/>
                <a:gd name="T18" fmla="*/ 21 w 62"/>
                <a:gd name="T19" fmla="*/ 23 h 36"/>
                <a:gd name="T20" fmla="*/ 17 w 62"/>
                <a:gd name="T21" fmla="*/ 31 h 36"/>
                <a:gd name="T22" fmla="*/ 17 w 62"/>
                <a:gd name="T23" fmla="*/ 34 h 36"/>
                <a:gd name="T24" fmla="*/ 19 w 62"/>
                <a:gd name="T25" fmla="*/ 36 h 36"/>
                <a:gd name="T26" fmla="*/ 19 w 62"/>
                <a:gd name="T27" fmla="*/ 34 h 36"/>
                <a:gd name="T28" fmla="*/ 21 w 62"/>
                <a:gd name="T29" fmla="*/ 34 h 36"/>
                <a:gd name="T30" fmla="*/ 23 w 62"/>
                <a:gd name="T31" fmla="*/ 34 h 36"/>
                <a:gd name="T32" fmla="*/ 33 w 62"/>
                <a:gd name="T33" fmla="*/ 25 h 36"/>
                <a:gd name="T34" fmla="*/ 33 w 62"/>
                <a:gd name="T35" fmla="*/ 27 h 36"/>
                <a:gd name="T36" fmla="*/ 40 w 62"/>
                <a:gd name="T37" fmla="*/ 27 h 36"/>
                <a:gd name="T38" fmla="*/ 46 w 62"/>
                <a:gd name="T39" fmla="*/ 23 h 36"/>
                <a:gd name="T40" fmla="*/ 50 w 62"/>
                <a:gd name="T41" fmla="*/ 21 h 36"/>
                <a:gd name="T42" fmla="*/ 52 w 62"/>
                <a:gd name="T43" fmla="*/ 19 h 36"/>
                <a:gd name="T44" fmla="*/ 62 w 62"/>
                <a:gd name="T45" fmla="*/ 7 h 36"/>
                <a:gd name="T46" fmla="*/ 56 w 62"/>
                <a:gd name="T47" fmla="*/ 0 h 36"/>
                <a:gd name="T48" fmla="*/ 56 w 62"/>
                <a:gd name="T49" fmla="*/ 0 h 36"/>
                <a:gd name="T50" fmla="*/ 56 w 62"/>
                <a:gd name="T51" fmla="*/ 0 h 36"/>
                <a:gd name="T52" fmla="*/ 0 w 62"/>
                <a:gd name="T53" fmla="*/ 27 h 36"/>
                <a:gd name="T54" fmla="*/ 0 w 62"/>
                <a:gd name="T55" fmla="*/ 31 h 36"/>
                <a:gd name="T56" fmla="*/ 4 w 62"/>
                <a:gd name="T57" fmla="*/ 29 h 36"/>
                <a:gd name="T58" fmla="*/ 7 w 62"/>
                <a:gd name="T59" fmla="*/ 27 h 36"/>
                <a:gd name="T60" fmla="*/ 9 w 62"/>
                <a:gd name="T61" fmla="*/ 27 h 36"/>
                <a:gd name="T62" fmla="*/ 9 w 62"/>
                <a:gd name="T63" fmla="*/ 25 h 36"/>
                <a:gd name="T64" fmla="*/ 11 w 62"/>
                <a:gd name="T65" fmla="*/ 21 h 36"/>
                <a:gd name="T66" fmla="*/ 4 w 62"/>
                <a:gd name="T67" fmla="*/ 21 h 36"/>
                <a:gd name="T68" fmla="*/ 0 w 62"/>
                <a:gd name="T69" fmla="*/ 27 h 36"/>
                <a:gd name="T70" fmla="*/ 0 w 62"/>
                <a:gd name="T71" fmla="*/ 27 h 36"/>
                <a:gd name="T72" fmla="*/ 0 w 62"/>
                <a:gd name="T73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36">
                  <a:moveTo>
                    <a:pt x="56" y="0"/>
                  </a:moveTo>
                  <a:lnTo>
                    <a:pt x="50" y="7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19" y="17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17" y="31"/>
                  </a:lnTo>
                  <a:lnTo>
                    <a:pt x="17" y="34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40" y="27"/>
                  </a:lnTo>
                  <a:lnTo>
                    <a:pt x="46" y="23"/>
                  </a:lnTo>
                  <a:lnTo>
                    <a:pt x="50" y="21"/>
                  </a:lnTo>
                  <a:lnTo>
                    <a:pt x="52" y="19"/>
                  </a:lnTo>
                  <a:lnTo>
                    <a:pt x="62" y="7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0" y="27"/>
                  </a:moveTo>
                  <a:lnTo>
                    <a:pt x="0" y="31"/>
                  </a:lnTo>
                  <a:lnTo>
                    <a:pt x="4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11" y="21"/>
                  </a:lnTo>
                  <a:lnTo>
                    <a:pt x="4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59"/>
            <p:cNvSpPr>
              <a:spLocks/>
            </p:cNvSpPr>
            <p:nvPr/>
          </p:nvSpPr>
          <p:spPr bwMode="auto">
            <a:xfrm>
              <a:off x="2301875" y="3060700"/>
              <a:ext cx="98425" cy="79375"/>
            </a:xfrm>
            <a:custGeom>
              <a:avLst/>
              <a:gdLst>
                <a:gd name="T0" fmla="*/ 60 w 62"/>
                <a:gd name="T1" fmla="*/ 31 h 50"/>
                <a:gd name="T2" fmla="*/ 58 w 62"/>
                <a:gd name="T3" fmla="*/ 29 h 50"/>
                <a:gd name="T4" fmla="*/ 54 w 62"/>
                <a:gd name="T5" fmla="*/ 23 h 50"/>
                <a:gd name="T6" fmla="*/ 48 w 62"/>
                <a:gd name="T7" fmla="*/ 19 h 50"/>
                <a:gd name="T8" fmla="*/ 39 w 62"/>
                <a:gd name="T9" fmla="*/ 17 h 50"/>
                <a:gd name="T10" fmla="*/ 33 w 62"/>
                <a:gd name="T11" fmla="*/ 13 h 50"/>
                <a:gd name="T12" fmla="*/ 31 w 62"/>
                <a:gd name="T13" fmla="*/ 8 h 50"/>
                <a:gd name="T14" fmla="*/ 27 w 62"/>
                <a:gd name="T15" fmla="*/ 4 h 50"/>
                <a:gd name="T16" fmla="*/ 25 w 62"/>
                <a:gd name="T17" fmla="*/ 2 h 50"/>
                <a:gd name="T18" fmla="*/ 21 w 62"/>
                <a:gd name="T19" fmla="*/ 2 h 50"/>
                <a:gd name="T20" fmla="*/ 14 w 62"/>
                <a:gd name="T21" fmla="*/ 0 h 50"/>
                <a:gd name="T22" fmla="*/ 8 w 62"/>
                <a:gd name="T23" fmla="*/ 0 h 50"/>
                <a:gd name="T24" fmla="*/ 6 w 62"/>
                <a:gd name="T25" fmla="*/ 2 h 50"/>
                <a:gd name="T26" fmla="*/ 4 w 62"/>
                <a:gd name="T27" fmla="*/ 2 h 50"/>
                <a:gd name="T28" fmla="*/ 8 w 62"/>
                <a:gd name="T29" fmla="*/ 13 h 50"/>
                <a:gd name="T30" fmla="*/ 8 w 62"/>
                <a:gd name="T31" fmla="*/ 17 h 50"/>
                <a:gd name="T32" fmla="*/ 6 w 62"/>
                <a:gd name="T33" fmla="*/ 19 h 50"/>
                <a:gd name="T34" fmla="*/ 4 w 62"/>
                <a:gd name="T35" fmla="*/ 21 h 50"/>
                <a:gd name="T36" fmla="*/ 4 w 62"/>
                <a:gd name="T37" fmla="*/ 23 h 50"/>
                <a:gd name="T38" fmla="*/ 4 w 62"/>
                <a:gd name="T39" fmla="*/ 27 h 50"/>
                <a:gd name="T40" fmla="*/ 2 w 62"/>
                <a:gd name="T41" fmla="*/ 31 h 50"/>
                <a:gd name="T42" fmla="*/ 0 w 62"/>
                <a:gd name="T43" fmla="*/ 31 h 50"/>
                <a:gd name="T44" fmla="*/ 0 w 62"/>
                <a:gd name="T45" fmla="*/ 33 h 50"/>
                <a:gd name="T46" fmla="*/ 4 w 62"/>
                <a:gd name="T47" fmla="*/ 44 h 50"/>
                <a:gd name="T48" fmla="*/ 0 w 62"/>
                <a:gd name="T49" fmla="*/ 37 h 50"/>
                <a:gd name="T50" fmla="*/ 8 w 62"/>
                <a:gd name="T51" fmla="*/ 50 h 50"/>
                <a:gd name="T52" fmla="*/ 21 w 62"/>
                <a:gd name="T53" fmla="*/ 39 h 50"/>
                <a:gd name="T54" fmla="*/ 43 w 62"/>
                <a:gd name="T55" fmla="*/ 39 h 50"/>
                <a:gd name="T56" fmla="*/ 45 w 62"/>
                <a:gd name="T57" fmla="*/ 41 h 50"/>
                <a:gd name="T58" fmla="*/ 60 w 62"/>
                <a:gd name="T59" fmla="*/ 41 h 50"/>
                <a:gd name="T60" fmla="*/ 60 w 62"/>
                <a:gd name="T61" fmla="*/ 39 h 50"/>
                <a:gd name="T62" fmla="*/ 62 w 62"/>
                <a:gd name="T63" fmla="*/ 35 h 50"/>
                <a:gd name="T64" fmla="*/ 62 w 62"/>
                <a:gd name="T65" fmla="*/ 33 h 50"/>
                <a:gd name="T66" fmla="*/ 60 w 62"/>
                <a:gd name="T67" fmla="*/ 31 h 50"/>
                <a:gd name="T68" fmla="*/ 60 w 62"/>
                <a:gd name="T69" fmla="*/ 31 h 50"/>
                <a:gd name="T70" fmla="*/ 60 w 62"/>
                <a:gd name="T71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50">
                  <a:moveTo>
                    <a:pt x="60" y="31"/>
                  </a:moveTo>
                  <a:lnTo>
                    <a:pt x="58" y="29"/>
                  </a:lnTo>
                  <a:lnTo>
                    <a:pt x="54" y="23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3" y="13"/>
                  </a:lnTo>
                  <a:lnTo>
                    <a:pt x="31" y="8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7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4" y="44"/>
                  </a:lnTo>
                  <a:lnTo>
                    <a:pt x="0" y="37"/>
                  </a:lnTo>
                  <a:lnTo>
                    <a:pt x="8" y="50"/>
                  </a:lnTo>
                  <a:lnTo>
                    <a:pt x="21" y="39"/>
                  </a:lnTo>
                  <a:lnTo>
                    <a:pt x="43" y="39"/>
                  </a:lnTo>
                  <a:lnTo>
                    <a:pt x="45" y="41"/>
                  </a:lnTo>
                  <a:lnTo>
                    <a:pt x="60" y="41"/>
                  </a:lnTo>
                  <a:lnTo>
                    <a:pt x="60" y="39"/>
                  </a:lnTo>
                  <a:lnTo>
                    <a:pt x="62" y="35"/>
                  </a:lnTo>
                  <a:lnTo>
                    <a:pt x="62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60"/>
            <p:cNvSpPr>
              <a:spLocks/>
            </p:cNvSpPr>
            <p:nvPr/>
          </p:nvSpPr>
          <p:spPr bwMode="auto">
            <a:xfrm>
              <a:off x="2301875" y="3060700"/>
              <a:ext cx="98425" cy="79375"/>
            </a:xfrm>
            <a:custGeom>
              <a:avLst/>
              <a:gdLst>
                <a:gd name="T0" fmla="*/ 60 w 62"/>
                <a:gd name="T1" fmla="*/ 31 h 50"/>
                <a:gd name="T2" fmla="*/ 58 w 62"/>
                <a:gd name="T3" fmla="*/ 29 h 50"/>
                <a:gd name="T4" fmla="*/ 54 w 62"/>
                <a:gd name="T5" fmla="*/ 23 h 50"/>
                <a:gd name="T6" fmla="*/ 48 w 62"/>
                <a:gd name="T7" fmla="*/ 19 h 50"/>
                <a:gd name="T8" fmla="*/ 39 w 62"/>
                <a:gd name="T9" fmla="*/ 17 h 50"/>
                <a:gd name="T10" fmla="*/ 33 w 62"/>
                <a:gd name="T11" fmla="*/ 13 h 50"/>
                <a:gd name="T12" fmla="*/ 31 w 62"/>
                <a:gd name="T13" fmla="*/ 8 h 50"/>
                <a:gd name="T14" fmla="*/ 27 w 62"/>
                <a:gd name="T15" fmla="*/ 4 h 50"/>
                <a:gd name="T16" fmla="*/ 25 w 62"/>
                <a:gd name="T17" fmla="*/ 2 h 50"/>
                <a:gd name="T18" fmla="*/ 21 w 62"/>
                <a:gd name="T19" fmla="*/ 2 h 50"/>
                <a:gd name="T20" fmla="*/ 14 w 62"/>
                <a:gd name="T21" fmla="*/ 0 h 50"/>
                <a:gd name="T22" fmla="*/ 8 w 62"/>
                <a:gd name="T23" fmla="*/ 0 h 50"/>
                <a:gd name="T24" fmla="*/ 6 w 62"/>
                <a:gd name="T25" fmla="*/ 2 h 50"/>
                <a:gd name="T26" fmla="*/ 4 w 62"/>
                <a:gd name="T27" fmla="*/ 2 h 50"/>
                <a:gd name="T28" fmla="*/ 8 w 62"/>
                <a:gd name="T29" fmla="*/ 13 h 50"/>
                <a:gd name="T30" fmla="*/ 8 w 62"/>
                <a:gd name="T31" fmla="*/ 17 h 50"/>
                <a:gd name="T32" fmla="*/ 6 w 62"/>
                <a:gd name="T33" fmla="*/ 19 h 50"/>
                <a:gd name="T34" fmla="*/ 4 w 62"/>
                <a:gd name="T35" fmla="*/ 21 h 50"/>
                <a:gd name="T36" fmla="*/ 4 w 62"/>
                <a:gd name="T37" fmla="*/ 23 h 50"/>
                <a:gd name="T38" fmla="*/ 4 w 62"/>
                <a:gd name="T39" fmla="*/ 27 h 50"/>
                <a:gd name="T40" fmla="*/ 2 w 62"/>
                <a:gd name="T41" fmla="*/ 31 h 50"/>
                <a:gd name="T42" fmla="*/ 0 w 62"/>
                <a:gd name="T43" fmla="*/ 31 h 50"/>
                <a:gd name="T44" fmla="*/ 0 w 62"/>
                <a:gd name="T45" fmla="*/ 33 h 50"/>
                <a:gd name="T46" fmla="*/ 4 w 62"/>
                <a:gd name="T47" fmla="*/ 44 h 50"/>
                <a:gd name="T48" fmla="*/ 0 w 62"/>
                <a:gd name="T49" fmla="*/ 37 h 50"/>
                <a:gd name="T50" fmla="*/ 8 w 62"/>
                <a:gd name="T51" fmla="*/ 50 h 50"/>
                <a:gd name="T52" fmla="*/ 21 w 62"/>
                <a:gd name="T53" fmla="*/ 39 h 50"/>
                <a:gd name="T54" fmla="*/ 43 w 62"/>
                <a:gd name="T55" fmla="*/ 39 h 50"/>
                <a:gd name="T56" fmla="*/ 45 w 62"/>
                <a:gd name="T57" fmla="*/ 41 h 50"/>
                <a:gd name="T58" fmla="*/ 60 w 62"/>
                <a:gd name="T59" fmla="*/ 41 h 50"/>
                <a:gd name="T60" fmla="*/ 60 w 62"/>
                <a:gd name="T61" fmla="*/ 39 h 50"/>
                <a:gd name="T62" fmla="*/ 62 w 62"/>
                <a:gd name="T63" fmla="*/ 35 h 50"/>
                <a:gd name="T64" fmla="*/ 62 w 62"/>
                <a:gd name="T65" fmla="*/ 33 h 50"/>
                <a:gd name="T66" fmla="*/ 60 w 62"/>
                <a:gd name="T67" fmla="*/ 31 h 50"/>
                <a:gd name="T68" fmla="*/ 60 w 62"/>
                <a:gd name="T69" fmla="*/ 31 h 50"/>
                <a:gd name="T70" fmla="*/ 60 w 62"/>
                <a:gd name="T71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50">
                  <a:moveTo>
                    <a:pt x="60" y="31"/>
                  </a:moveTo>
                  <a:lnTo>
                    <a:pt x="58" y="29"/>
                  </a:lnTo>
                  <a:lnTo>
                    <a:pt x="54" y="23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3" y="13"/>
                  </a:lnTo>
                  <a:lnTo>
                    <a:pt x="31" y="8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7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4" y="44"/>
                  </a:lnTo>
                  <a:lnTo>
                    <a:pt x="0" y="37"/>
                  </a:lnTo>
                  <a:lnTo>
                    <a:pt x="8" y="50"/>
                  </a:lnTo>
                  <a:lnTo>
                    <a:pt x="21" y="39"/>
                  </a:lnTo>
                  <a:lnTo>
                    <a:pt x="43" y="39"/>
                  </a:lnTo>
                  <a:lnTo>
                    <a:pt x="45" y="41"/>
                  </a:lnTo>
                  <a:lnTo>
                    <a:pt x="60" y="41"/>
                  </a:lnTo>
                  <a:lnTo>
                    <a:pt x="60" y="39"/>
                  </a:lnTo>
                  <a:lnTo>
                    <a:pt x="62" y="35"/>
                  </a:lnTo>
                  <a:lnTo>
                    <a:pt x="62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61"/>
            <p:cNvSpPr>
              <a:spLocks/>
            </p:cNvSpPr>
            <p:nvPr/>
          </p:nvSpPr>
          <p:spPr bwMode="auto">
            <a:xfrm>
              <a:off x="5459413" y="3314700"/>
              <a:ext cx="46038" cy="65088"/>
            </a:xfrm>
            <a:custGeom>
              <a:avLst/>
              <a:gdLst>
                <a:gd name="T0" fmla="*/ 19 w 29"/>
                <a:gd name="T1" fmla="*/ 6 h 41"/>
                <a:gd name="T2" fmla="*/ 12 w 29"/>
                <a:gd name="T3" fmla="*/ 4 h 41"/>
                <a:gd name="T4" fmla="*/ 4 w 29"/>
                <a:gd name="T5" fmla="*/ 18 h 41"/>
                <a:gd name="T6" fmla="*/ 0 w 29"/>
                <a:gd name="T7" fmla="*/ 24 h 41"/>
                <a:gd name="T8" fmla="*/ 0 w 29"/>
                <a:gd name="T9" fmla="*/ 29 h 41"/>
                <a:gd name="T10" fmla="*/ 2 w 29"/>
                <a:gd name="T11" fmla="*/ 33 h 41"/>
                <a:gd name="T12" fmla="*/ 2 w 29"/>
                <a:gd name="T13" fmla="*/ 37 h 41"/>
                <a:gd name="T14" fmla="*/ 4 w 29"/>
                <a:gd name="T15" fmla="*/ 41 h 41"/>
                <a:gd name="T16" fmla="*/ 10 w 29"/>
                <a:gd name="T17" fmla="*/ 41 h 41"/>
                <a:gd name="T18" fmla="*/ 12 w 29"/>
                <a:gd name="T19" fmla="*/ 39 h 41"/>
                <a:gd name="T20" fmla="*/ 12 w 29"/>
                <a:gd name="T21" fmla="*/ 39 h 41"/>
                <a:gd name="T22" fmla="*/ 14 w 29"/>
                <a:gd name="T23" fmla="*/ 37 h 41"/>
                <a:gd name="T24" fmla="*/ 19 w 29"/>
                <a:gd name="T25" fmla="*/ 37 h 41"/>
                <a:gd name="T26" fmla="*/ 21 w 29"/>
                <a:gd name="T27" fmla="*/ 39 h 41"/>
                <a:gd name="T28" fmla="*/ 23 w 29"/>
                <a:gd name="T29" fmla="*/ 41 h 41"/>
                <a:gd name="T30" fmla="*/ 23 w 29"/>
                <a:gd name="T31" fmla="*/ 39 h 41"/>
                <a:gd name="T32" fmla="*/ 29 w 29"/>
                <a:gd name="T33" fmla="*/ 33 h 41"/>
                <a:gd name="T34" fmla="*/ 29 w 29"/>
                <a:gd name="T35" fmla="*/ 31 h 41"/>
                <a:gd name="T36" fmla="*/ 25 w 29"/>
                <a:gd name="T37" fmla="*/ 26 h 41"/>
                <a:gd name="T38" fmla="*/ 16 w 29"/>
                <a:gd name="T39" fmla="*/ 26 h 41"/>
                <a:gd name="T40" fmla="*/ 19 w 29"/>
                <a:gd name="T41" fmla="*/ 24 h 41"/>
                <a:gd name="T42" fmla="*/ 21 w 29"/>
                <a:gd name="T43" fmla="*/ 20 h 41"/>
                <a:gd name="T44" fmla="*/ 25 w 29"/>
                <a:gd name="T45" fmla="*/ 18 h 41"/>
                <a:gd name="T46" fmla="*/ 25 w 29"/>
                <a:gd name="T47" fmla="*/ 16 h 41"/>
                <a:gd name="T48" fmla="*/ 29 w 29"/>
                <a:gd name="T49" fmla="*/ 12 h 41"/>
                <a:gd name="T50" fmla="*/ 29 w 29"/>
                <a:gd name="T51" fmla="*/ 6 h 41"/>
                <a:gd name="T52" fmla="*/ 27 w 29"/>
                <a:gd name="T53" fmla="*/ 4 h 41"/>
                <a:gd name="T54" fmla="*/ 25 w 29"/>
                <a:gd name="T55" fmla="*/ 0 h 41"/>
                <a:gd name="T56" fmla="*/ 21 w 29"/>
                <a:gd name="T57" fmla="*/ 2 h 41"/>
                <a:gd name="T58" fmla="*/ 19 w 29"/>
                <a:gd name="T59" fmla="*/ 6 h 41"/>
                <a:gd name="T60" fmla="*/ 19 w 29"/>
                <a:gd name="T61" fmla="*/ 6 h 41"/>
                <a:gd name="T62" fmla="*/ 19 w 29"/>
                <a:gd name="T6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1">
                  <a:moveTo>
                    <a:pt x="19" y="6"/>
                  </a:moveTo>
                  <a:lnTo>
                    <a:pt x="12" y="4"/>
                  </a:lnTo>
                  <a:lnTo>
                    <a:pt x="4" y="18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2" y="37"/>
                  </a:lnTo>
                  <a:lnTo>
                    <a:pt x="4" y="41"/>
                  </a:lnTo>
                  <a:lnTo>
                    <a:pt x="10" y="41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4" y="37"/>
                  </a:lnTo>
                  <a:lnTo>
                    <a:pt x="19" y="37"/>
                  </a:lnTo>
                  <a:lnTo>
                    <a:pt x="21" y="39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25" y="26"/>
                  </a:lnTo>
                  <a:lnTo>
                    <a:pt x="16" y="26"/>
                  </a:lnTo>
                  <a:lnTo>
                    <a:pt x="19" y="24"/>
                  </a:lnTo>
                  <a:lnTo>
                    <a:pt x="21" y="20"/>
                  </a:lnTo>
                  <a:lnTo>
                    <a:pt x="25" y="18"/>
                  </a:lnTo>
                  <a:lnTo>
                    <a:pt x="25" y="16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62"/>
            <p:cNvSpPr>
              <a:spLocks/>
            </p:cNvSpPr>
            <p:nvPr/>
          </p:nvSpPr>
          <p:spPr bwMode="auto">
            <a:xfrm>
              <a:off x="5459413" y="3314700"/>
              <a:ext cx="46038" cy="65088"/>
            </a:xfrm>
            <a:custGeom>
              <a:avLst/>
              <a:gdLst>
                <a:gd name="T0" fmla="*/ 19 w 29"/>
                <a:gd name="T1" fmla="*/ 6 h 41"/>
                <a:gd name="T2" fmla="*/ 12 w 29"/>
                <a:gd name="T3" fmla="*/ 4 h 41"/>
                <a:gd name="T4" fmla="*/ 4 w 29"/>
                <a:gd name="T5" fmla="*/ 18 h 41"/>
                <a:gd name="T6" fmla="*/ 0 w 29"/>
                <a:gd name="T7" fmla="*/ 24 h 41"/>
                <a:gd name="T8" fmla="*/ 0 w 29"/>
                <a:gd name="T9" fmla="*/ 29 h 41"/>
                <a:gd name="T10" fmla="*/ 2 w 29"/>
                <a:gd name="T11" fmla="*/ 33 h 41"/>
                <a:gd name="T12" fmla="*/ 2 w 29"/>
                <a:gd name="T13" fmla="*/ 37 h 41"/>
                <a:gd name="T14" fmla="*/ 4 w 29"/>
                <a:gd name="T15" fmla="*/ 41 h 41"/>
                <a:gd name="T16" fmla="*/ 10 w 29"/>
                <a:gd name="T17" fmla="*/ 41 h 41"/>
                <a:gd name="T18" fmla="*/ 12 w 29"/>
                <a:gd name="T19" fmla="*/ 39 h 41"/>
                <a:gd name="T20" fmla="*/ 12 w 29"/>
                <a:gd name="T21" fmla="*/ 39 h 41"/>
                <a:gd name="T22" fmla="*/ 14 w 29"/>
                <a:gd name="T23" fmla="*/ 37 h 41"/>
                <a:gd name="T24" fmla="*/ 19 w 29"/>
                <a:gd name="T25" fmla="*/ 37 h 41"/>
                <a:gd name="T26" fmla="*/ 21 w 29"/>
                <a:gd name="T27" fmla="*/ 39 h 41"/>
                <a:gd name="T28" fmla="*/ 23 w 29"/>
                <a:gd name="T29" fmla="*/ 41 h 41"/>
                <a:gd name="T30" fmla="*/ 23 w 29"/>
                <a:gd name="T31" fmla="*/ 39 h 41"/>
                <a:gd name="T32" fmla="*/ 29 w 29"/>
                <a:gd name="T33" fmla="*/ 33 h 41"/>
                <a:gd name="T34" fmla="*/ 29 w 29"/>
                <a:gd name="T35" fmla="*/ 31 h 41"/>
                <a:gd name="T36" fmla="*/ 25 w 29"/>
                <a:gd name="T37" fmla="*/ 26 h 41"/>
                <a:gd name="T38" fmla="*/ 16 w 29"/>
                <a:gd name="T39" fmla="*/ 26 h 41"/>
                <a:gd name="T40" fmla="*/ 19 w 29"/>
                <a:gd name="T41" fmla="*/ 24 h 41"/>
                <a:gd name="T42" fmla="*/ 21 w 29"/>
                <a:gd name="T43" fmla="*/ 20 h 41"/>
                <a:gd name="T44" fmla="*/ 25 w 29"/>
                <a:gd name="T45" fmla="*/ 18 h 41"/>
                <a:gd name="T46" fmla="*/ 25 w 29"/>
                <a:gd name="T47" fmla="*/ 16 h 41"/>
                <a:gd name="T48" fmla="*/ 29 w 29"/>
                <a:gd name="T49" fmla="*/ 12 h 41"/>
                <a:gd name="T50" fmla="*/ 29 w 29"/>
                <a:gd name="T51" fmla="*/ 6 h 41"/>
                <a:gd name="T52" fmla="*/ 27 w 29"/>
                <a:gd name="T53" fmla="*/ 4 h 41"/>
                <a:gd name="T54" fmla="*/ 25 w 29"/>
                <a:gd name="T55" fmla="*/ 0 h 41"/>
                <a:gd name="T56" fmla="*/ 21 w 29"/>
                <a:gd name="T57" fmla="*/ 2 h 41"/>
                <a:gd name="T58" fmla="*/ 19 w 29"/>
                <a:gd name="T59" fmla="*/ 6 h 41"/>
                <a:gd name="T60" fmla="*/ 19 w 29"/>
                <a:gd name="T61" fmla="*/ 6 h 41"/>
                <a:gd name="T62" fmla="*/ 19 w 29"/>
                <a:gd name="T6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1">
                  <a:moveTo>
                    <a:pt x="19" y="6"/>
                  </a:moveTo>
                  <a:lnTo>
                    <a:pt x="12" y="4"/>
                  </a:lnTo>
                  <a:lnTo>
                    <a:pt x="4" y="18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2" y="37"/>
                  </a:lnTo>
                  <a:lnTo>
                    <a:pt x="4" y="41"/>
                  </a:lnTo>
                  <a:lnTo>
                    <a:pt x="10" y="41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4" y="37"/>
                  </a:lnTo>
                  <a:lnTo>
                    <a:pt x="19" y="37"/>
                  </a:lnTo>
                  <a:lnTo>
                    <a:pt x="21" y="39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25" y="26"/>
                  </a:lnTo>
                  <a:lnTo>
                    <a:pt x="16" y="26"/>
                  </a:lnTo>
                  <a:lnTo>
                    <a:pt x="19" y="24"/>
                  </a:lnTo>
                  <a:lnTo>
                    <a:pt x="21" y="20"/>
                  </a:lnTo>
                  <a:lnTo>
                    <a:pt x="25" y="18"/>
                  </a:lnTo>
                  <a:lnTo>
                    <a:pt x="25" y="16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63"/>
            <p:cNvSpPr>
              <a:spLocks noEditPoints="1"/>
            </p:cNvSpPr>
            <p:nvPr/>
          </p:nvSpPr>
          <p:spPr bwMode="auto">
            <a:xfrm>
              <a:off x="4529138" y="1762125"/>
              <a:ext cx="107950" cy="101600"/>
            </a:xfrm>
            <a:custGeom>
              <a:avLst/>
              <a:gdLst>
                <a:gd name="T0" fmla="*/ 64 w 68"/>
                <a:gd name="T1" fmla="*/ 48 h 64"/>
                <a:gd name="T2" fmla="*/ 66 w 68"/>
                <a:gd name="T3" fmla="*/ 45 h 64"/>
                <a:gd name="T4" fmla="*/ 60 w 68"/>
                <a:gd name="T5" fmla="*/ 43 h 64"/>
                <a:gd name="T6" fmla="*/ 62 w 68"/>
                <a:gd name="T7" fmla="*/ 39 h 64"/>
                <a:gd name="T8" fmla="*/ 64 w 68"/>
                <a:gd name="T9" fmla="*/ 35 h 64"/>
                <a:gd name="T10" fmla="*/ 62 w 68"/>
                <a:gd name="T11" fmla="*/ 31 h 64"/>
                <a:gd name="T12" fmla="*/ 58 w 68"/>
                <a:gd name="T13" fmla="*/ 33 h 64"/>
                <a:gd name="T14" fmla="*/ 53 w 68"/>
                <a:gd name="T15" fmla="*/ 37 h 64"/>
                <a:gd name="T16" fmla="*/ 51 w 68"/>
                <a:gd name="T17" fmla="*/ 33 h 64"/>
                <a:gd name="T18" fmla="*/ 43 w 68"/>
                <a:gd name="T19" fmla="*/ 39 h 64"/>
                <a:gd name="T20" fmla="*/ 47 w 68"/>
                <a:gd name="T21" fmla="*/ 43 h 64"/>
                <a:gd name="T22" fmla="*/ 47 w 68"/>
                <a:gd name="T23" fmla="*/ 48 h 64"/>
                <a:gd name="T24" fmla="*/ 45 w 68"/>
                <a:gd name="T25" fmla="*/ 52 h 64"/>
                <a:gd name="T26" fmla="*/ 47 w 68"/>
                <a:gd name="T27" fmla="*/ 54 h 64"/>
                <a:gd name="T28" fmla="*/ 51 w 68"/>
                <a:gd name="T29" fmla="*/ 52 h 64"/>
                <a:gd name="T30" fmla="*/ 53 w 68"/>
                <a:gd name="T31" fmla="*/ 54 h 64"/>
                <a:gd name="T32" fmla="*/ 58 w 68"/>
                <a:gd name="T33" fmla="*/ 58 h 64"/>
                <a:gd name="T34" fmla="*/ 60 w 68"/>
                <a:gd name="T35" fmla="*/ 56 h 64"/>
                <a:gd name="T36" fmla="*/ 60 w 68"/>
                <a:gd name="T37" fmla="*/ 52 h 64"/>
                <a:gd name="T38" fmla="*/ 68 w 68"/>
                <a:gd name="T39" fmla="*/ 56 h 64"/>
                <a:gd name="T40" fmla="*/ 58 w 68"/>
                <a:gd name="T41" fmla="*/ 62 h 64"/>
                <a:gd name="T42" fmla="*/ 53 w 68"/>
                <a:gd name="T43" fmla="*/ 58 h 64"/>
                <a:gd name="T44" fmla="*/ 47 w 68"/>
                <a:gd name="T45" fmla="*/ 56 h 64"/>
                <a:gd name="T46" fmla="*/ 43 w 68"/>
                <a:gd name="T47" fmla="*/ 62 h 64"/>
                <a:gd name="T48" fmla="*/ 49 w 68"/>
                <a:gd name="T49" fmla="*/ 62 h 64"/>
                <a:gd name="T50" fmla="*/ 53 w 68"/>
                <a:gd name="T51" fmla="*/ 64 h 64"/>
                <a:gd name="T52" fmla="*/ 60 w 68"/>
                <a:gd name="T53" fmla="*/ 64 h 64"/>
                <a:gd name="T54" fmla="*/ 68 w 68"/>
                <a:gd name="T55" fmla="*/ 62 h 64"/>
                <a:gd name="T56" fmla="*/ 68 w 68"/>
                <a:gd name="T57" fmla="*/ 56 h 64"/>
                <a:gd name="T58" fmla="*/ 29 w 68"/>
                <a:gd name="T59" fmla="*/ 12 h 64"/>
                <a:gd name="T60" fmla="*/ 33 w 68"/>
                <a:gd name="T61" fmla="*/ 2 h 64"/>
                <a:gd name="T62" fmla="*/ 24 w 68"/>
                <a:gd name="T63" fmla="*/ 0 h 64"/>
                <a:gd name="T64" fmla="*/ 18 w 68"/>
                <a:gd name="T65" fmla="*/ 8 h 64"/>
                <a:gd name="T66" fmla="*/ 18 w 68"/>
                <a:gd name="T67" fmla="*/ 10 h 64"/>
                <a:gd name="T68" fmla="*/ 12 w 68"/>
                <a:gd name="T69" fmla="*/ 14 h 64"/>
                <a:gd name="T70" fmla="*/ 6 w 68"/>
                <a:gd name="T71" fmla="*/ 10 h 64"/>
                <a:gd name="T72" fmla="*/ 4 w 68"/>
                <a:gd name="T73" fmla="*/ 12 h 64"/>
                <a:gd name="T74" fmla="*/ 6 w 68"/>
                <a:gd name="T75" fmla="*/ 14 h 64"/>
                <a:gd name="T76" fmla="*/ 10 w 68"/>
                <a:gd name="T77" fmla="*/ 23 h 64"/>
                <a:gd name="T78" fmla="*/ 2 w 68"/>
                <a:gd name="T79" fmla="*/ 25 h 64"/>
                <a:gd name="T80" fmla="*/ 0 w 68"/>
                <a:gd name="T81" fmla="*/ 31 h 64"/>
                <a:gd name="T82" fmla="*/ 4 w 68"/>
                <a:gd name="T83" fmla="*/ 35 h 64"/>
                <a:gd name="T84" fmla="*/ 2 w 68"/>
                <a:gd name="T85" fmla="*/ 39 h 64"/>
                <a:gd name="T86" fmla="*/ 4 w 68"/>
                <a:gd name="T87" fmla="*/ 45 h 64"/>
                <a:gd name="T88" fmla="*/ 6 w 68"/>
                <a:gd name="T89" fmla="*/ 52 h 64"/>
                <a:gd name="T90" fmla="*/ 6 w 68"/>
                <a:gd name="T91" fmla="*/ 56 h 64"/>
                <a:gd name="T92" fmla="*/ 16 w 68"/>
                <a:gd name="T93" fmla="*/ 58 h 64"/>
                <a:gd name="T94" fmla="*/ 24 w 68"/>
                <a:gd name="T95" fmla="*/ 62 h 64"/>
                <a:gd name="T96" fmla="*/ 22 w 68"/>
                <a:gd name="T97" fmla="*/ 56 h 64"/>
                <a:gd name="T98" fmla="*/ 24 w 68"/>
                <a:gd name="T99" fmla="*/ 45 h 64"/>
                <a:gd name="T100" fmla="*/ 22 w 68"/>
                <a:gd name="T101" fmla="*/ 39 h 64"/>
                <a:gd name="T102" fmla="*/ 22 w 68"/>
                <a:gd name="T103" fmla="*/ 39 h 64"/>
                <a:gd name="T104" fmla="*/ 31 w 68"/>
                <a:gd name="T105" fmla="*/ 27 h 64"/>
                <a:gd name="T106" fmla="*/ 39 w 68"/>
                <a:gd name="T107" fmla="*/ 21 h 64"/>
                <a:gd name="T108" fmla="*/ 29 w 68"/>
                <a:gd name="T109" fmla="*/ 12 h 64"/>
                <a:gd name="T110" fmla="*/ 29 w 68"/>
                <a:gd name="T111" fmla="*/ 12 h 64"/>
                <a:gd name="T112" fmla="*/ 29 w 68"/>
                <a:gd name="T113" fmla="*/ 52 h 64"/>
                <a:gd name="T114" fmla="*/ 35 w 68"/>
                <a:gd name="T115" fmla="*/ 48 h 64"/>
                <a:gd name="T116" fmla="*/ 26 w 68"/>
                <a:gd name="T117" fmla="*/ 39 h 64"/>
                <a:gd name="T118" fmla="*/ 26 w 68"/>
                <a:gd name="T119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" h="64">
                  <a:moveTo>
                    <a:pt x="60" y="52"/>
                  </a:moveTo>
                  <a:lnTo>
                    <a:pt x="64" y="48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0" y="43"/>
                  </a:lnTo>
                  <a:lnTo>
                    <a:pt x="60" y="39"/>
                  </a:lnTo>
                  <a:lnTo>
                    <a:pt x="62" y="39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0" y="31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53" y="37"/>
                  </a:lnTo>
                  <a:lnTo>
                    <a:pt x="53" y="35"/>
                  </a:lnTo>
                  <a:lnTo>
                    <a:pt x="51" y="33"/>
                  </a:lnTo>
                  <a:lnTo>
                    <a:pt x="49" y="35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7" y="48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7" y="52"/>
                  </a:lnTo>
                  <a:lnTo>
                    <a:pt x="47" y="54"/>
                  </a:lnTo>
                  <a:lnTo>
                    <a:pt x="51" y="54"/>
                  </a:lnTo>
                  <a:lnTo>
                    <a:pt x="51" y="52"/>
                  </a:lnTo>
                  <a:lnTo>
                    <a:pt x="53" y="52"/>
                  </a:lnTo>
                  <a:lnTo>
                    <a:pt x="53" y="54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close/>
                  <a:moveTo>
                    <a:pt x="68" y="56"/>
                  </a:moveTo>
                  <a:lnTo>
                    <a:pt x="60" y="58"/>
                  </a:lnTo>
                  <a:lnTo>
                    <a:pt x="58" y="62"/>
                  </a:lnTo>
                  <a:lnTo>
                    <a:pt x="53" y="62"/>
                  </a:lnTo>
                  <a:lnTo>
                    <a:pt x="53" y="58"/>
                  </a:lnTo>
                  <a:lnTo>
                    <a:pt x="51" y="58"/>
                  </a:lnTo>
                  <a:lnTo>
                    <a:pt x="47" y="56"/>
                  </a:lnTo>
                  <a:lnTo>
                    <a:pt x="43" y="56"/>
                  </a:lnTo>
                  <a:lnTo>
                    <a:pt x="43" y="62"/>
                  </a:lnTo>
                  <a:lnTo>
                    <a:pt x="47" y="62"/>
                  </a:lnTo>
                  <a:lnTo>
                    <a:pt x="49" y="62"/>
                  </a:lnTo>
                  <a:lnTo>
                    <a:pt x="51" y="64"/>
                  </a:lnTo>
                  <a:lnTo>
                    <a:pt x="53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close/>
                  <a:moveTo>
                    <a:pt x="29" y="12"/>
                  </a:moveTo>
                  <a:lnTo>
                    <a:pt x="33" y="8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21"/>
                  </a:lnTo>
                  <a:lnTo>
                    <a:pt x="12" y="1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2" y="39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6" y="52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4" y="45"/>
                  </a:lnTo>
                  <a:lnTo>
                    <a:pt x="22" y="43"/>
                  </a:lnTo>
                  <a:lnTo>
                    <a:pt x="22" y="39"/>
                  </a:lnTo>
                  <a:lnTo>
                    <a:pt x="18" y="39"/>
                  </a:lnTo>
                  <a:lnTo>
                    <a:pt x="22" y="39"/>
                  </a:lnTo>
                  <a:lnTo>
                    <a:pt x="29" y="35"/>
                  </a:lnTo>
                  <a:lnTo>
                    <a:pt x="31" y="27"/>
                  </a:lnTo>
                  <a:lnTo>
                    <a:pt x="35" y="27"/>
                  </a:lnTo>
                  <a:lnTo>
                    <a:pt x="39" y="21"/>
                  </a:lnTo>
                  <a:lnTo>
                    <a:pt x="29" y="21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close/>
                  <a:moveTo>
                    <a:pt x="26" y="39"/>
                  </a:moveTo>
                  <a:lnTo>
                    <a:pt x="29" y="52"/>
                  </a:lnTo>
                  <a:lnTo>
                    <a:pt x="33" y="56"/>
                  </a:lnTo>
                  <a:lnTo>
                    <a:pt x="35" y="48"/>
                  </a:lnTo>
                  <a:lnTo>
                    <a:pt x="31" y="43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264"/>
            <p:cNvSpPr>
              <a:spLocks noEditPoints="1"/>
            </p:cNvSpPr>
            <p:nvPr/>
          </p:nvSpPr>
          <p:spPr bwMode="auto">
            <a:xfrm>
              <a:off x="4529138" y="1762125"/>
              <a:ext cx="107950" cy="101600"/>
            </a:xfrm>
            <a:custGeom>
              <a:avLst/>
              <a:gdLst>
                <a:gd name="T0" fmla="*/ 64 w 68"/>
                <a:gd name="T1" fmla="*/ 48 h 64"/>
                <a:gd name="T2" fmla="*/ 66 w 68"/>
                <a:gd name="T3" fmla="*/ 45 h 64"/>
                <a:gd name="T4" fmla="*/ 60 w 68"/>
                <a:gd name="T5" fmla="*/ 43 h 64"/>
                <a:gd name="T6" fmla="*/ 62 w 68"/>
                <a:gd name="T7" fmla="*/ 39 h 64"/>
                <a:gd name="T8" fmla="*/ 64 w 68"/>
                <a:gd name="T9" fmla="*/ 35 h 64"/>
                <a:gd name="T10" fmla="*/ 62 w 68"/>
                <a:gd name="T11" fmla="*/ 31 h 64"/>
                <a:gd name="T12" fmla="*/ 58 w 68"/>
                <a:gd name="T13" fmla="*/ 33 h 64"/>
                <a:gd name="T14" fmla="*/ 53 w 68"/>
                <a:gd name="T15" fmla="*/ 37 h 64"/>
                <a:gd name="T16" fmla="*/ 51 w 68"/>
                <a:gd name="T17" fmla="*/ 33 h 64"/>
                <a:gd name="T18" fmla="*/ 43 w 68"/>
                <a:gd name="T19" fmla="*/ 39 h 64"/>
                <a:gd name="T20" fmla="*/ 47 w 68"/>
                <a:gd name="T21" fmla="*/ 43 h 64"/>
                <a:gd name="T22" fmla="*/ 47 w 68"/>
                <a:gd name="T23" fmla="*/ 48 h 64"/>
                <a:gd name="T24" fmla="*/ 45 w 68"/>
                <a:gd name="T25" fmla="*/ 52 h 64"/>
                <a:gd name="T26" fmla="*/ 47 w 68"/>
                <a:gd name="T27" fmla="*/ 54 h 64"/>
                <a:gd name="T28" fmla="*/ 51 w 68"/>
                <a:gd name="T29" fmla="*/ 52 h 64"/>
                <a:gd name="T30" fmla="*/ 53 w 68"/>
                <a:gd name="T31" fmla="*/ 54 h 64"/>
                <a:gd name="T32" fmla="*/ 58 w 68"/>
                <a:gd name="T33" fmla="*/ 58 h 64"/>
                <a:gd name="T34" fmla="*/ 60 w 68"/>
                <a:gd name="T35" fmla="*/ 56 h 64"/>
                <a:gd name="T36" fmla="*/ 60 w 68"/>
                <a:gd name="T37" fmla="*/ 52 h 64"/>
                <a:gd name="T38" fmla="*/ 68 w 68"/>
                <a:gd name="T39" fmla="*/ 56 h 64"/>
                <a:gd name="T40" fmla="*/ 58 w 68"/>
                <a:gd name="T41" fmla="*/ 62 h 64"/>
                <a:gd name="T42" fmla="*/ 53 w 68"/>
                <a:gd name="T43" fmla="*/ 58 h 64"/>
                <a:gd name="T44" fmla="*/ 47 w 68"/>
                <a:gd name="T45" fmla="*/ 56 h 64"/>
                <a:gd name="T46" fmla="*/ 43 w 68"/>
                <a:gd name="T47" fmla="*/ 62 h 64"/>
                <a:gd name="T48" fmla="*/ 49 w 68"/>
                <a:gd name="T49" fmla="*/ 62 h 64"/>
                <a:gd name="T50" fmla="*/ 53 w 68"/>
                <a:gd name="T51" fmla="*/ 64 h 64"/>
                <a:gd name="T52" fmla="*/ 60 w 68"/>
                <a:gd name="T53" fmla="*/ 64 h 64"/>
                <a:gd name="T54" fmla="*/ 68 w 68"/>
                <a:gd name="T55" fmla="*/ 62 h 64"/>
                <a:gd name="T56" fmla="*/ 68 w 68"/>
                <a:gd name="T57" fmla="*/ 56 h 64"/>
                <a:gd name="T58" fmla="*/ 29 w 68"/>
                <a:gd name="T59" fmla="*/ 12 h 64"/>
                <a:gd name="T60" fmla="*/ 33 w 68"/>
                <a:gd name="T61" fmla="*/ 2 h 64"/>
                <a:gd name="T62" fmla="*/ 24 w 68"/>
                <a:gd name="T63" fmla="*/ 0 h 64"/>
                <a:gd name="T64" fmla="*/ 18 w 68"/>
                <a:gd name="T65" fmla="*/ 8 h 64"/>
                <a:gd name="T66" fmla="*/ 18 w 68"/>
                <a:gd name="T67" fmla="*/ 10 h 64"/>
                <a:gd name="T68" fmla="*/ 12 w 68"/>
                <a:gd name="T69" fmla="*/ 14 h 64"/>
                <a:gd name="T70" fmla="*/ 6 w 68"/>
                <a:gd name="T71" fmla="*/ 10 h 64"/>
                <a:gd name="T72" fmla="*/ 4 w 68"/>
                <a:gd name="T73" fmla="*/ 12 h 64"/>
                <a:gd name="T74" fmla="*/ 6 w 68"/>
                <a:gd name="T75" fmla="*/ 14 h 64"/>
                <a:gd name="T76" fmla="*/ 10 w 68"/>
                <a:gd name="T77" fmla="*/ 23 h 64"/>
                <a:gd name="T78" fmla="*/ 2 w 68"/>
                <a:gd name="T79" fmla="*/ 25 h 64"/>
                <a:gd name="T80" fmla="*/ 0 w 68"/>
                <a:gd name="T81" fmla="*/ 31 h 64"/>
                <a:gd name="T82" fmla="*/ 4 w 68"/>
                <a:gd name="T83" fmla="*/ 35 h 64"/>
                <a:gd name="T84" fmla="*/ 2 w 68"/>
                <a:gd name="T85" fmla="*/ 39 h 64"/>
                <a:gd name="T86" fmla="*/ 4 w 68"/>
                <a:gd name="T87" fmla="*/ 45 h 64"/>
                <a:gd name="T88" fmla="*/ 6 w 68"/>
                <a:gd name="T89" fmla="*/ 52 h 64"/>
                <a:gd name="T90" fmla="*/ 6 w 68"/>
                <a:gd name="T91" fmla="*/ 56 h 64"/>
                <a:gd name="T92" fmla="*/ 16 w 68"/>
                <a:gd name="T93" fmla="*/ 58 h 64"/>
                <a:gd name="T94" fmla="*/ 24 w 68"/>
                <a:gd name="T95" fmla="*/ 62 h 64"/>
                <a:gd name="T96" fmla="*/ 22 w 68"/>
                <a:gd name="T97" fmla="*/ 56 h 64"/>
                <a:gd name="T98" fmla="*/ 24 w 68"/>
                <a:gd name="T99" fmla="*/ 45 h 64"/>
                <a:gd name="T100" fmla="*/ 22 w 68"/>
                <a:gd name="T101" fmla="*/ 39 h 64"/>
                <a:gd name="T102" fmla="*/ 22 w 68"/>
                <a:gd name="T103" fmla="*/ 39 h 64"/>
                <a:gd name="T104" fmla="*/ 31 w 68"/>
                <a:gd name="T105" fmla="*/ 27 h 64"/>
                <a:gd name="T106" fmla="*/ 39 w 68"/>
                <a:gd name="T107" fmla="*/ 21 h 64"/>
                <a:gd name="T108" fmla="*/ 29 w 68"/>
                <a:gd name="T109" fmla="*/ 12 h 64"/>
                <a:gd name="T110" fmla="*/ 29 w 68"/>
                <a:gd name="T111" fmla="*/ 12 h 64"/>
                <a:gd name="T112" fmla="*/ 29 w 68"/>
                <a:gd name="T113" fmla="*/ 52 h 64"/>
                <a:gd name="T114" fmla="*/ 35 w 68"/>
                <a:gd name="T115" fmla="*/ 48 h 64"/>
                <a:gd name="T116" fmla="*/ 26 w 68"/>
                <a:gd name="T117" fmla="*/ 39 h 64"/>
                <a:gd name="T118" fmla="*/ 26 w 68"/>
                <a:gd name="T119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" h="64">
                  <a:moveTo>
                    <a:pt x="60" y="52"/>
                  </a:moveTo>
                  <a:lnTo>
                    <a:pt x="64" y="48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0" y="43"/>
                  </a:lnTo>
                  <a:lnTo>
                    <a:pt x="60" y="39"/>
                  </a:lnTo>
                  <a:lnTo>
                    <a:pt x="62" y="39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0" y="31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53" y="37"/>
                  </a:lnTo>
                  <a:lnTo>
                    <a:pt x="53" y="35"/>
                  </a:lnTo>
                  <a:lnTo>
                    <a:pt x="51" y="33"/>
                  </a:lnTo>
                  <a:lnTo>
                    <a:pt x="49" y="35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7" y="48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7" y="52"/>
                  </a:lnTo>
                  <a:lnTo>
                    <a:pt x="47" y="54"/>
                  </a:lnTo>
                  <a:lnTo>
                    <a:pt x="51" y="54"/>
                  </a:lnTo>
                  <a:lnTo>
                    <a:pt x="51" y="52"/>
                  </a:lnTo>
                  <a:lnTo>
                    <a:pt x="53" y="52"/>
                  </a:lnTo>
                  <a:lnTo>
                    <a:pt x="53" y="54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close/>
                  <a:moveTo>
                    <a:pt x="68" y="56"/>
                  </a:moveTo>
                  <a:lnTo>
                    <a:pt x="60" y="58"/>
                  </a:lnTo>
                  <a:lnTo>
                    <a:pt x="58" y="62"/>
                  </a:lnTo>
                  <a:lnTo>
                    <a:pt x="53" y="62"/>
                  </a:lnTo>
                  <a:lnTo>
                    <a:pt x="53" y="58"/>
                  </a:lnTo>
                  <a:lnTo>
                    <a:pt x="51" y="58"/>
                  </a:lnTo>
                  <a:lnTo>
                    <a:pt x="47" y="56"/>
                  </a:lnTo>
                  <a:lnTo>
                    <a:pt x="43" y="56"/>
                  </a:lnTo>
                  <a:lnTo>
                    <a:pt x="43" y="62"/>
                  </a:lnTo>
                  <a:lnTo>
                    <a:pt x="47" y="62"/>
                  </a:lnTo>
                  <a:lnTo>
                    <a:pt x="49" y="62"/>
                  </a:lnTo>
                  <a:lnTo>
                    <a:pt x="51" y="64"/>
                  </a:lnTo>
                  <a:lnTo>
                    <a:pt x="53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close/>
                  <a:moveTo>
                    <a:pt x="29" y="12"/>
                  </a:moveTo>
                  <a:lnTo>
                    <a:pt x="33" y="8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21"/>
                  </a:lnTo>
                  <a:lnTo>
                    <a:pt x="12" y="1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2" y="39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6" y="52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4" y="45"/>
                  </a:lnTo>
                  <a:lnTo>
                    <a:pt x="22" y="43"/>
                  </a:lnTo>
                  <a:lnTo>
                    <a:pt x="22" y="39"/>
                  </a:lnTo>
                  <a:lnTo>
                    <a:pt x="18" y="39"/>
                  </a:lnTo>
                  <a:lnTo>
                    <a:pt x="22" y="39"/>
                  </a:lnTo>
                  <a:lnTo>
                    <a:pt x="29" y="35"/>
                  </a:lnTo>
                  <a:lnTo>
                    <a:pt x="31" y="27"/>
                  </a:lnTo>
                  <a:lnTo>
                    <a:pt x="35" y="27"/>
                  </a:lnTo>
                  <a:lnTo>
                    <a:pt x="39" y="21"/>
                  </a:lnTo>
                  <a:lnTo>
                    <a:pt x="29" y="21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close/>
                  <a:moveTo>
                    <a:pt x="26" y="39"/>
                  </a:moveTo>
                  <a:lnTo>
                    <a:pt x="29" y="52"/>
                  </a:lnTo>
                  <a:lnTo>
                    <a:pt x="33" y="56"/>
                  </a:lnTo>
                  <a:lnTo>
                    <a:pt x="35" y="48"/>
                  </a:lnTo>
                  <a:lnTo>
                    <a:pt x="31" y="43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65"/>
            <p:cNvSpPr>
              <a:spLocks/>
            </p:cNvSpPr>
            <p:nvPr/>
          </p:nvSpPr>
          <p:spPr bwMode="auto">
            <a:xfrm>
              <a:off x="4624388" y="1982788"/>
              <a:ext cx="166688" cy="80963"/>
            </a:xfrm>
            <a:custGeom>
              <a:avLst/>
              <a:gdLst>
                <a:gd name="T0" fmla="*/ 101 w 105"/>
                <a:gd name="T1" fmla="*/ 25 h 51"/>
                <a:gd name="T2" fmla="*/ 97 w 105"/>
                <a:gd name="T3" fmla="*/ 22 h 51"/>
                <a:gd name="T4" fmla="*/ 93 w 105"/>
                <a:gd name="T5" fmla="*/ 20 h 51"/>
                <a:gd name="T6" fmla="*/ 91 w 105"/>
                <a:gd name="T7" fmla="*/ 22 h 51"/>
                <a:gd name="T8" fmla="*/ 87 w 105"/>
                <a:gd name="T9" fmla="*/ 16 h 51"/>
                <a:gd name="T10" fmla="*/ 80 w 105"/>
                <a:gd name="T11" fmla="*/ 16 h 51"/>
                <a:gd name="T12" fmla="*/ 78 w 105"/>
                <a:gd name="T13" fmla="*/ 14 h 51"/>
                <a:gd name="T14" fmla="*/ 74 w 105"/>
                <a:gd name="T15" fmla="*/ 16 h 51"/>
                <a:gd name="T16" fmla="*/ 68 w 105"/>
                <a:gd name="T17" fmla="*/ 16 h 51"/>
                <a:gd name="T18" fmla="*/ 66 w 105"/>
                <a:gd name="T19" fmla="*/ 16 h 51"/>
                <a:gd name="T20" fmla="*/ 62 w 105"/>
                <a:gd name="T21" fmla="*/ 10 h 51"/>
                <a:gd name="T22" fmla="*/ 64 w 105"/>
                <a:gd name="T23" fmla="*/ 8 h 51"/>
                <a:gd name="T24" fmla="*/ 58 w 105"/>
                <a:gd name="T25" fmla="*/ 6 h 51"/>
                <a:gd name="T26" fmla="*/ 53 w 105"/>
                <a:gd name="T27" fmla="*/ 4 h 51"/>
                <a:gd name="T28" fmla="*/ 47 w 105"/>
                <a:gd name="T29" fmla="*/ 0 h 51"/>
                <a:gd name="T30" fmla="*/ 41 w 105"/>
                <a:gd name="T31" fmla="*/ 2 h 51"/>
                <a:gd name="T32" fmla="*/ 35 w 105"/>
                <a:gd name="T33" fmla="*/ 0 h 51"/>
                <a:gd name="T34" fmla="*/ 33 w 105"/>
                <a:gd name="T35" fmla="*/ 0 h 51"/>
                <a:gd name="T36" fmla="*/ 31 w 105"/>
                <a:gd name="T37" fmla="*/ 4 h 51"/>
                <a:gd name="T38" fmla="*/ 27 w 105"/>
                <a:gd name="T39" fmla="*/ 6 h 51"/>
                <a:gd name="T40" fmla="*/ 20 w 105"/>
                <a:gd name="T41" fmla="*/ 8 h 51"/>
                <a:gd name="T42" fmla="*/ 12 w 105"/>
                <a:gd name="T43" fmla="*/ 12 h 51"/>
                <a:gd name="T44" fmla="*/ 8 w 105"/>
                <a:gd name="T45" fmla="*/ 10 h 51"/>
                <a:gd name="T46" fmla="*/ 8 w 105"/>
                <a:gd name="T47" fmla="*/ 14 h 51"/>
                <a:gd name="T48" fmla="*/ 4 w 105"/>
                <a:gd name="T49" fmla="*/ 16 h 51"/>
                <a:gd name="T50" fmla="*/ 2 w 105"/>
                <a:gd name="T51" fmla="*/ 14 h 51"/>
                <a:gd name="T52" fmla="*/ 0 w 105"/>
                <a:gd name="T53" fmla="*/ 16 h 51"/>
                <a:gd name="T54" fmla="*/ 2 w 105"/>
                <a:gd name="T55" fmla="*/ 18 h 51"/>
                <a:gd name="T56" fmla="*/ 4 w 105"/>
                <a:gd name="T57" fmla="*/ 25 h 51"/>
                <a:gd name="T58" fmla="*/ 2 w 105"/>
                <a:gd name="T59" fmla="*/ 25 h 51"/>
                <a:gd name="T60" fmla="*/ 8 w 105"/>
                <a:gd name="T61" fmla="*/ 33 h 51"/>
                <a:gd name="T62" fmla="*/ 8 w 105"/>
                <a:gd name="T63" fmla="*/ 33 h 51"/>
                <a:gd name="T64" fmla="*/ 14 w 105"/>
                <a:gd name="T65" fmla="*/ 35 h 51"/>
                <a:gd name="T66" fmla="*/ 18 w 105"/>
                <a:gd name="T67" fmla="*/ 39 h 51"/>
                <a:gd name="T68" fmla="*/ 22 w 105"/>
                <a:gd name="T69" fmla="*/ 41 h 51"/>
                <a:gd name="T70" fmla="*/ 24 w 105"/>
                <a:gd name="T71" fmla="*/ 43 h 51"/>
                <a:gd name="T72" fmla="*/ 29 w 105"/>
                <a:gd name="T73" fmla="*/ 51 h 51"/>
                <a:gd name="T74" fmla="*/ 35 w 105"/>
                <a:gd name="T75" fmla="*/ 49 h 51"/>
                <a:gd name="T76" fmla="*/ 41 w 105"/>
                <a:gd name="T77" fmla="*/ 51 h 51"/>
                <a:gd name="T78" fmla="*/ 41 w 105"/>
                <a:gd name="T79" fmla="*/ 47 h 51"/>
                <a:gd name="T80" fmla="*/ 45 w 105"/>
                <a:gd name="T81" fmla="*/ 41 h 51"/>
                <a:gd name="T82" fmla="*/ 51 w 105"/>
                <a:gd name="T83" fmla="*/ 43 h 51"/>
                <a:gd name="T84" fmla="*/ 58 w 105"/>
                <a:gd name="T85" fmla="*/ 45 h 51"/>
                <a:gd name="T86" fmla="*/ 64 w 105"/>
                <a:gd name="T87" fmla="*/ 47 h 51"/>
                <a:gd name="T88" fmla="*/ 68 w 105"/>
                <a:gd name="T89" fmla="*/ 45 h 51"/>
                <a:gd name="T90" fmla="*/ 72 w 105"/>
                <a:gd name="T91" fmla="*/ 47 h 51"/>
                <a:gd name="T92" fmla="*/ 76 w 105"/>
                <a:gd name="T93" fmla="*/ 47 h 51"/>
                <a:gd name="T94" fmla="*/ 83 w 105"/>
                <a:gd name="T95" fmla="*/ 45 h 51"/>
                <a:gd name="T96" fmla="*/ 87 w 105"/>
                <a:gd name="T97" fmla="*/ 47 h 51"/>
                <a:gd name="T98" fmla="*/ 91 w 105"/>
                <a:gd name="T99" fmla="*/ 43 h 51"/>
                <a:gd name="T100" fmla="*/ 95 w 105"/>
                <a:gd name="T101" fmla="*/ 35 h 51"/>
                <a:gd name="T102" fmla="*/ 105 w 105"/>
                <a:gd name="T103" fmla="*/ 31 h 51"/>
                <a:gd name="T104" fmla="*/ 101 w 105"/>
                <a:gd name="T105" fmla="*/ 29 h 51"/>
                <a:gd name="T106" fmla="*/ 101 w 105"/>
                <a:gd name="T107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51">
                  <a:moveTo>
                    <a:pt x="101" y="29"/>
                  </a:moveTo>
                  <a:lnTo>
                    <a:pt x="101" y="25"/>
                  </a:lnTo>
                  <a:lnTo>
                    <a:pt x="101" y="25"/>
                  </a:lnTo>
                  <a:lnTo>
                    <a:pt x="97" y="22"/>
                  </a:lnTo>
                  <a:lnTo>
                    <a:pt x="93" y="22"/>
                  </a:lnTo>
                  <a:lnTo>
                    <a:pt x="93" y="20"/>
                  </a:lnTo>
                  <a:lnTo>
                    <a:pt x="91" y="18"/>
                  </a:lnTo>
                  <a:lnTo>
                    <a:pt x="91" y="22"/>
                  </a:lnTo>
                  <a:lnTo>
                    <a:pt x="89" y="20"/>
                  </a:lnTo>
                  <a:lnTo>
                    <a:pt x="87" y="16"/>
                  </a:lnTo>
                  <a:lnTo>
                    <a:pt x="85" y="16"/>
                  </a:lnTo>
                  <a:lnTo>
                    <a:pt x="80" y="16"/>
                  </a:lnTo>
                  <a:lnTo>
                    <a:pt x="83" y="14"/>
                  </a:lnTo>
                  <a:lnTo>
                    <a:pt x="78" y="14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6" y="16"/>
                  </a:lnTo>
                  <a:lnTo>
                    <a:pt x="66" y="12"/>
                  </a:lnTo>
                  <a:lnTo>
                    <a:pt x="62" y="10"/>
                  </a:lnTo>
                  <a:lnTo>
                    <a:pt x="66" y="8"/>
                  </a:lnTo>
                  <a:lnTo>
                    <a:pt x="64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6" y="29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7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41" y="51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3" y="43"/>
                  </a:lnTo>
                  <a:lnTo>
                    <a:pt x="45" y="41"/>
                  </a:lnTo>
                  <a:lnTo>
                    <a:pt x="49" y="41"/>
                  </a:lnTo>
                  <a:lnTo>
                    <a:pt x="51" y="43"/>
                  </a:lnTo>
                  <a:lnTo>
                    <a:pt x="56" y="47"/>
                  </a:lnTo>
                  <a:lnTo>
                    <a:pt x="58" y="45"/>
                  </a:lnTo>
                  <a:lnTo>
                    <a:pt x="62" y="49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8" y="45"/>
                  </a:lnTo>
                  <a:lnTo>
                    <a:pt x="70" y="47"/>
                  </a:lnTo>
                  <a:lnTo>
                    <a:pt x="72" y="47"/>
                  </a:lnTo>
                  <a:lnTo>
                    <a:pt x="74" y="49"/>
                  </a:lnTo>
                  <a:lnTo>
                    <a:pt x="76" y="47"/>
                  </a:lnTo>
                  <a:lnTo>
                    <a:pt x="80" y="47"/>
                  </a:lnTo>
                  <a:lnTo>
                    <a:pt x="83" y="45"/>
                  </a:lnTo>
                  <a:lnTo>
                    <a:pt x="83" y="47"/>
                  </a:lnTo>
                  <a:lnTo>
                    <a:pt x="87" y="47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5" y="41"/>
                  </a:lnTo>
                  <a:lnTo>
                    <a:pt x="95" y="35"/>
                  </a:lnTo>
                  <a:lnTo>
                    <a:pt x="101" y="33"/>
                  </a:lnTo>
                  <a:lnTo>
                    <a:pt x="105" y="31"/>
                  </a:lnTo>
                  <a:lnTo>
                    <a:pt x="103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66"/>
            <p:cNvSpPr>
              <a:spLocks/>
            </p:cNvSpPr>
            <p:nvPr/>
          </p:nvSpPr>
          <p:spPr bwMode="auto">
            <a:xfrm>
              <a:off x="4624388" y="1982788"/>
              <a:ext cx="166688" cy="80963"/>
            </a:xfrm>
            <a:custGeom>
              <a:avLst/>
              <a:gdLst>
                <a:gd name="T0" fmla="*/ 101 w 105"/>
                <a:gd name="T1" fmla="*/ 25 h 51"/>
                <a:gd name="T2" fmla="*/ 97 w 105"/>
                <a:gd name="T3" fmla="*/ 22 h 51"/>
                <a:gd name="T4" fmla="*/ 93 w 105"/>
                <a:gd name="T5" fmla="*/ 20 h 51"/>
                <a:gd name="T6" fmla="*/ 91 w 105"/>
                <a:gd name="T7" fmla="*/ 22 h 51"/>
                <a:gd name="T8" fmla="*/ 87 w 105"/>
                <a:gd name="T9" fmla="*/ 16 h 51"/>
                <a:gd name="T10" fmla="*/ 80 w 105"/>
                <a:gd name="T11" fmla="*/ 16 h 51"/>
                <a:gd name="T12" fmla="*/ 78 w 105"/>
                <a:gd name="T13" fmla="*/ 14 h 51"/>
                <a:gd name="T14" fmla="*/ 74 w 105"/>
                <a:gd name="T15" fmla="*/ 16 h 51"/>
                <a:gd name="T16" fmla="*/ 68 w 105"/>
                <a:gd name="T17" fmla="*/ 16 h 51"/>
                <a:gd name="T18" fmla="*/ 66 w 105"/>
                <a:gd name="T19" fmla="*/ 16 h 51"/>
                <a:gd name="T20" fmla="*/ 62 w 105"/>
                <a:gd name="T21" fmla="*/ 10 h 51"/>
                <a:gd name="T22" fmla="*/ 64 w 105"/>
                <a:gd name="T23" fmla="*/ 8 h 51"/>
                <a:gd name="T24" fmla="*/ 58 w 105"/>
                <a:gd name="T25" fmla="*/ 6 h 51"/>
                <a:gd name="T26" fmla="*/ 53 w 105"/>
                <a:gd name="T27" fmla="*/ 4 h 51"/>
                <a:gd name="T28" fmla="*/ 47 w 105"/>
                <a:gd name="T29" fmla="*/ 0 h 51"/>
                <a:gd name="T30" fmla="*/ 41 w 105"/>
                <a:gd name="T31" fmla="*/ 2 h 51"/>
                <a:gd name="T32" fmla="*/ 35 w 105"/>
                <a:gd name="T33" fmla="*/ 0 h 51"/>
                <a:gd name="T34" fmla="*/ 33 w 105"/>
                <a:gd name="T35" fmla="*/ 0 h 51"/>
                <a:gd name="T36" fmla="*/ 31 w 105"/>
                <a:gd name="T37" fmla="*/ 4 h 51"/>
                <a:gd name="T38" fmla="*/ 27 w 105"/>
                <a:gd name="T39" fmla="*/ 6 h 51"/>
                <a:gd name="T40" fmla="*/ 20 w 105"/>
                <a:gd name="T41" fmla="*/ 8 h 51"/>
                <a:gd name="T42" fmla="*/ 12 w 105"/>
                <a:gd name="T43" fmla="*/ 12 h 51"/>
                <a:gd name="T44" fmla="*/ 8 w 105"/>
                <a:gd name="T45" fmla="*/ 10 h 51"/>
                <a:gd name="T46" fmla="*/ 8 w 105"/>
                <a:gd name="T47" fmla="*/ 14 h 51"/>
                <a:gd name="T48" fmla="*/ 4 w 105"/>
                <a:gd name="T49" fmla="*/ 16 h 51"/>
                <a:gd name="T50" fmla="*/ 2 w 105"/>
                <a:gd name="T51" fmla="*/ 14 h 51"/>
                <a:gd name="T52" fmla="*/ 0 w 105"/>
                <a:gd name="T53" fmla="*/ 16 h 51"/>
                <a:gd name="T54" fmla="*/ 2 w 105"/>
                <a:gd name="T55" fmla="*/ 18 h 51"/>
                <a:gd name="T56" fmla="*/ 4 w 105"/>
                <a:gd name="T57" fmla="*/ 25 h 51"/>
                <a:gd name="T58" fmla="*/ 2 w 105"/>
                <a:gd name="T59" fmla="*/ 25 h 51"/>
                <a:gd name="T60" fmla="*/ 8 w 105"/>
                <a:gd name="T61" fmla="*/ 33 h 51"/>
                <a:gd name="T62" fmla="*/ 8 w 105"/>
                <a:gd name="T63" fmla="*/ 33 h 51"/>
                <a:gd name="T64" fmla="*/ 14 w 105"/>
                <a:gd name="T65" fmla="*/ 35 h 51"/>
                <a:gd name="T66" fmla="*/ 18 w 105"/>
                <a:gd name="T67" fmla="*/ 39 h 51"/>
                <a:gd name="T68" fmla="*/ 22 w 105"/>
                <a:gd name="T69" fmla="*/ 41 h 51"/>
                <a:gd name="T70" fmla="*/ 24 w 105"/>
                <a:gd name="T71" fmla="*/ 43 h 51"/>
                <a:gd name="T72" fmla="*/ 29 w 105"/>
                <a:gd name="T73" fmla="*/ 51 h 51"/>
                <a:gd name="T74" fmla="*/ 35 w 105"/>
                <a:gd name="T75" fmla="*/ 49 h 51"/>
                <a:gd name="T76" fmla="*/ 41 w 105"/>
                <a:gd name="T77" fmla="*/ 51 h 51"/>
                <a:gd name="T78" fmla="*/ 41 w 105"/>
                <a:gd name="T79" fmla="*/ 47 h 51"/>
                <a:gd name="T80" fmla="*/ 45 w 105"/>
                <a:gd name="T81" fmla="*/ 41 h 51"/>
                <a:gd name="T82" fmla="*/ 51 w 105"/>
                <a:gd name="T83" fmla="*/ 43 h 51"/>
                <a:gd name="T84" fmla="*/ 58 w 105"/>
                <a:gd name="T85" fmla="*/ 45 h 51"/>
                <a:gd name="T86" fmla="*/ 64 w 105"/>
                <a:gd name="T87" fmla="*/ 47 h 51"/>
                <a:gd name="T88" fmla="*/ 68 w 105"/>
                <a:gd name="T89" fmla="*/ 45 h 51"/>
                <a:gd name="T90" fmla="*/ 72 w 105"/>
                <a:gd name="T91" fmla="*/ 47 h 51"/>
                <a:gd name="T92" fmla="*/ 76 w 105"/>
                <a:gd name="T93" fmla="*/ 47 h 51"/>
                <a:gd name="T94" fmla="*/ 83 w 105"/>
                <a:gd name="T95" fmla="*/ 45 h 51"/>
                <a:gd name="T96" fmla="*/ 87 w 105"/>
                <a:gd name="T97" fmla="*/ 47 h 51"/>
                <a:gd name="T98" fmla="*/ 91 w 105"/>
                <a:gd name="T99" fmla="*/ 43 h 51"/>
                <a:gd name="T100" fmla="*/ 95 w 105"/>
                <a:gd name="T101" fmla="*/ 35 h 51"/>
                <a:gd name="T102" fmla="*/ 105 w 105"/>
                <a:gd name="T103" fmla="*/ 31 h 51"/>
                <a:gd name="T104" fmla="*/ 101 w 105"/>
                <a:gd name="T105" fmla="*/ 29 h 51"/>
                <a:gd name="T106" fmla="*/ 101 w 105"/>
                <a:gd name="T107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51">
                  <a:moveTo>
                    <a:pt x="101" y="29"/>
                  </a:moveTo>
                  <a:lnTo>
                    <a:pt x="101" y="25"/>
                  </a:lnTo>
                  <a:lnTo>
                    <a:pt x="101" y="25"/>
                  </a:lnTo>
                  <a:lnTo>
                    <a:pt x="97" y="22"/>
                  </a:lnTo>
                  <a:lnTo>
                    <a:pt x="93" y="22"/>
                  </a:lnTo>
                  <a:lnTo>
                    <a:pt x="93" y="20"/>
                  </a:lnTo>
                  <a:lnTo>
                    <a:pt x="91" y="18"/>
                  </a:lnTo>
                  <a:lnTo>
                    <a:pt x="91" y="22"/>
                  </a:lnTo>
                  <a:lnTo>
                    <a:pt x="89" y="20"/>
                  </a:lnTo>
                  <a:lnTo>
                    <a:pt x="87" y="16"/>
                  </a:lnTo>
                  <a:lnTo>
                    <a:pt x="85" y="16"/>
                  </a:lnTo>
                  <a:lnTo>
                    <a:pt x="80" y="16"/>
                  </a:lnTo>
                  <a:lnTo>
                    <a:pt x="83" y="14"/>
                  </a:lnTo>
                  <a:lnTo>
                    <a:pt x="78" y="14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6" y="16"/>
                  </a:lnTo>
                  <a:lnTo>
                    <a:pt x="66" y="12"/>
                  </a:lnTo>
                  <a:lnTo>
                    <a:pt x="62" y="10"/>
                  </a:lnTo>
                  <a:lnTo>
                    <a:pt x="66" y="8"/>
                  </a:lnTo>
                  <a:lnTo>
                    <a:pt x="64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6" y="29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7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41" y="51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3" y="43"/>
                  </a:lnTo>
                  <a:lnTo>
                    <a:pt x="45" y="41"/>
                  </a:lnTo>
                  <a:lnTo>
                    <a:pt x="49" y="41"/>
                  </a:lnTo>
                  <a:lnTo>
                    <a:pt x="51" y="43"/>
                  </a:lnTo>
                  <a:lnTo>
                    <a:pt x="56" y="47"/>
                  </a:lnTo>
                  <a:lnTo>
                    <a:pt x="58" y="45"/>
                  </a:lnTo>
                  <a:lnTo>
                    <a:pt x="62" y="49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8" y="45"/>
                  </a:lnTo>
                  <a:lnTo>
                    <a:pt x="70" y="47"/>
                  </a:lnTo>
                  <a:lnTo>
                    <a:pt x="72" y="47"/>
                  </a:lnTo>
                  <a:lnTo>
                    <a:pt x="74" y="49"/>
                  </a:lnTo>
                  <a:lnTo>
                    <a:pt x="76" y="47"/>
                  </a:lnTo>
                  <a:lnTo>
                    <a:pt x="80" y="47"/>
                  </a:lnTo>
                  <a:lnTo>
                    <a:pt x="83" y="45"/>
                  </a:lnTo>
                  <a:lnTo>
                    <a:pt x="83" y="47"/>
                  </a:lnTo>
                  <a:lnTo>
                    <a:pt x="87" y="47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5" y="41"/>
                  </a:lnTo>
                  <a:lnTo>
                    <a:pt x="95" y="35"/>
                  </a:lnTo>
                  <a:lnTo>
                    <a:pt x="101" y="33"/>
                  </a:lnTo>
                  <a:lnTo>
                    <a:pt x="105" y="31"/>
                  </a:lnTo>
                  <a:lnTo>
                    <a:pt x="103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67"/>
            <p:cNvSpPr>
              <a:spLocks/>
            </p:cNvSpPr>
            <p:nvPr/>
          </p:nvSpPr>
          <p:spPr bwMode="auto">
            <a:xfrm>
              <a:off x="5159375" y="2511425"/>
              <a:ext cx="66675" cy="36513"/>
            </a:xfrm>
            <a:custGeom>
              <a:avLst/>
              <a:gdLst>
                <a:gd name="T0" fmla="*/ 0 w 42"/>
                <a:gd name="T1" fmla="*/ 13 h 23"/>
                <a:gd name="T2" fmla="*/ 2 w 42"/>
                <a:gd name="T3" fmla="*/ 17 h 23"/>
                <a:gd name="T4" fmla="*/ 9 w 42"/>
                <a:gd name="T5" fmla="*/ 19 h 23"/>
                <a:gd name="T6" fmla="*/ 11 w 42"/>
                <a:gd name="T7" fmla="*/ 23 h 23"/>
                <a:gd name="T8" fmla="*/ 15 w 42"/>
                <a:gd name="T9" fmla="*/ 23 h 23"/>
                <a:gd name="T10" fmla="*/ 17 w 42"/>
                <a:gd name="T11" fmla="*/ 21 h 23"/>
                <a:gd name="T12" fmla="*/ 21 w 42"/>
                <a:gd name="T13" fmla="*/ 19 h 23"/>
                <a:gd name="T14" fmla="*/ 21 w 42"/>
                <a:gd name="T15" fmla="*/ 19 h 23"/>
                <a:gd name="T16" fmla="*/ 25 w 42"/>
                <a:gd name="T17" fmla="*/ 17 h 23"/>
                <a:gd name="T18" fmla="*/ 27 w 42"/>
                <a:gd name="T19" fmla="*/ 15 h 23"/>
                <a:gd name="T20" fmla="*/ 29 w 42"/>
                <a:gd name="T21" fmla="*/ 17 h 23"/>
                <a:gd name="T22" fmla="*/ 33 w 42"/>
                <a:gd name="T23" fmla="*/ 17 h 23"/>
                <a:gd name="T24" fmla="*/ 33 w 42"/>
                <a:gd name="T25" fmla="*/ 11 h 23"/>
                <a:gd name="T26" fmla="*/ 42 w 42"/>
                <a:gd name="T27" fmla="*/ 0 h 23"/>
                <a:gd name="T28" fmla="*/ 29 w 42"/>
                <a:gd name="T29" fmla="*/ 6 h 23"/>
                <a:gd name="T30" fmla="*/ 15 w 42"/>
                <a:gd name="T31" fmla="*/ 6 h 23"/>
                <a:gd name="T32" fmla="*/ 13 w 42"/>
                <a:gd name="T33" fmla="*/ 8 h 23"/>
                <a:gd name="T34" fmla="*/ 13 w 42"/>
                <a:gd name="T35" fmla="*/ 11 h 23"/>
                <a:gd name="T36" fmla="*/ 4 w 42"/>
                <a:gd name="T37" fmla="*/ 11 h 23"/>
                <a:gd name="T38" fmla="*/ 0 w 42"/>
                <a:gd name="T39" fmla="*/ 11 h 23"/>
                <a:gd name="T40" fmla="*/ 0 w 42"/>
                <a:gd name="T41" fmla="*/ 13 h 23"/>
                <a:gd name="T42" fmla="*/ 0 w 42"/>
                <a:gd name="T43" fmla="*/ 13 h 23"/>
                <a:gd name="T44" fmla="*/ 0 w 42"/>
                <a:gd name="T4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23">
                  <a:moveTo>
                    <a:pt x="0" y="13"/>
                  </a:moveTo>
                  <a:lnTo>
                    <a:pt x="2" y="17"/>
                  </a:lnTo>
                  <a:lnTo>
                    <a:pt x="9" y="19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5" y="17"/>
                  </a:lnTo>
                  <a:lnTo>
                    <a:pt x="27" y="15"/>
                  </a:lnTo>
                  <a:lnTo>
                    <a:pt x="29" y="17"/>
                  </a:lnTo>
                  <a:lnTo>
                    <a:pt x="33" y="17"/>
                  </a:lnTo>
                  <a:lnTo>
                    <a:pt x="33" y="11"/>
                  </a:lnTo>
                  <a:lnTo>
                    <a:pt x="42" y="0"/>
                  </a:lnTo>
                  <a:lnTo>
                    <a:pt x="29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68"/>
            <p:cNvSpPr>
              <a:spLocks/>
            </p:cNvSpPr>
            <p:nvPr/>
          </p:nvSpPr>
          <p:spPr bwMode="auto">
            <a:xfrm>
              <a:off x="5159375" y="2511425"/>
              <a:ext cx="66675" cy="36513"/>
            </a:xfrm>
            <a:custGeom>
              <a:avLst/>
              <a:gdLst>
                <a:gd name="T0" fmla="*/ 0 w 42"/>
                <a:gd name="T1" fmla="*/ 13 h 23"/>
                <a:gd name="T2" fmla="*/ 2 w 42"/>
                <a:gd name="T3" fmla="*/ 17 h 23"/>
                <a:gd name="T4" fmla="*/ 9 w 42"/>
                <a:gd name="T5" fmla="*/ 19 h 23"/>
                <a:gd name="T6" fmla="*/ 11 w 42"/>
                <a:gd name="T7" fmla="*/ 23 h 23"/>
                <a:gd name="T8" fmla="*/ 15 w 42"/>
                <a:gd name="T9" fmla="*/ 23 h 23"/>
                <a:gd name="T10" fmla="*/ 17 w 42"/>
                <a:gd name="T11" fmla="*/ 21 h 23"/>
                <a:gd name="T12" fmla="*/ 21 w 42"/>
                <a:gd name="T13" fmla="*/ 19 h 23"/>
                <a:gd name="T14" fmla="*/ 21 w 42"/>
                <a:gd name="T15" fmla="*/ 19 h 23"/>
                <a:gd name="T16" fmla="*/ 25 w 42"/>
                <a:gd name="T17" fmla="*/ 17 h 23"/>
                <a:gd name="T18" fmla="*/ 27 w 42"/>
                <a:gd name="T19" fmla="*/ 15 h 23"/>
                <a:gd name="T20" fmla="*/ 29 w 42"/>
                <a:gd name="T21" fmla="*/ 17 h 23"/>
                <a:gd name="T22" fmla="*/ 33 w 42"/>
                <a:gd name="T23" fmla="*/ 17 h 23"/>
                <a:gd name="T24" fmla="*/ 33 w 42"/>
                <a:gd name="T25" fmla="*/ 11 h 23"/>
                <a:gd name="T26" fmla="*/ 42 w 42"/>
                <a:gd name="T27" fmla="*/ 0 h 23"/>
                <a:gd name="T28" fmla="*/ 29 w 42"/>
                <a:gd name="T29" fmla="*/ 6 h 23"/>
                <a:gd name="T30" fmla="*/ 15 w 42"/>
                <a:gd name="T31" fmla="*/ 6 h 23"/>
                <a:gd name="T32" fmla="*/ 13 w 42"/>
                <a:gd name="T33" fmla="*/ 8 h 23"/>
                <a:gd name="T34" fmla="*/ 13 w 42"/>
                <a:gd name="T35" fmla="*/ 11 h 23"/>
                <a:gd name="T36" fmla="*/ 4 w 42"/>
                <a:gd name="T37" fmla="*/ 11 h 23"/>
                <a:gd name="T38" fmla="*/ 0 w 42"/>
                <a:gd name="T39" fmla="*/ 11 h 23"/>
                <a:gd name="T40" fmla="*/ 0 w 42"/>
                <a:gd name="T41" fmla="*/ 13 h 23"/>
                <a:gd name="T42" fmla="*/ 0 w 42"/>
                <a:gd name="T43" fmla="*/ 13 h 23"/>
                <a:gd name="T44" fmla="*/ 0 w 42"/>
                <a:gd name="T4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23">
                  <a:moveTo>
                    <a:pt x="0" y="13"/>
                  </a:moveTo>
                  <a:lnTo>
                    <a:pt x="2" y="17"/>
                  </a:lnTo>
                  <a:lnTo>
                    <a:pt x="9" y="19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5" y="17"/>
                  </a:lnTo>
                  <a:lnTo>
                    <a:pt x="27" y="15"/>
                  </a:lnTo>
                  <a:lnTo>
                    <a:pt x="29" y="17"/>
                  </a:lnTo>
                  <a:lnTo>
                    <a:pt x="33" y="17"/>
                  </a:lnTo>
                  <a:lnTo>
                    <a:pt x="33" y="11"/>
                  </a:lnTo>
                  <a:lnTo>
                    <a:pt x="42" y="0"/>
                  </a:lnTo>
                  <a:lnTo>
                    <a:pt x="29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69"/>
            <p:cNvSpPr>
              <a:spLocks noEditPoints="1"/>
            </p:cNvSpPr>
            <p:nvPr/>
          </p:nvSpPr>
          <p:spPr bwMode="auto">
            <a:xfrm>
              <a:off x="1958975" y="2943225"/>
              <a:ext cx="296863" cy="117475"/>
            </a:xfrm>
            <a:custGeom>
              <a:avLst/>
              <a:gdLst>
                <a:gd name="T0" fmla="*/ 177 w 187"/>
                <a:gd name="T1" fmla="*/ 62 h 74"/>
                <a:gd name="T2" fmla="*/ 170 w 187"/>
                <a:gd name="T3" fmla="*/ 55 h 74"/>
                <a:gd name="T4" fmla="*/ 164 w 187"/>
                <a:gd name="T5" fmla="*/ 53 h 74"/>
                <a:gd name="T6" fmla="*/ 158 w 187"/>
                <a:gd name="T7" fmla="*/ 47 h 74"/>
                <a:gd name="T8" fmla="*/ 152 w 187"/>
                <a:gd name="T9" fmla="*/ 45 h 74"/>
                <a:gd name="T10" fmla="*/ 135 w 187"/>
                <a:gd name="T11" fmla="*/ 41 h 74"/>
                <a:gd name="T12" fmla="*/ 133 w 187"/>
                <a:gd name="T13" fmla="*/ 39 h 74"/>
                <a:gd name="T14" fmla="*/ 135 w 187"/>
                <a:gd name="T15" fmla="*/ 37 h 74"/>
                <a:gd name="T16" fmla="*/ 135 w 187"/>
                <a:gd name="T17" fmla="*/ 33 h 74"/>
                <a:gd name="T18" fmla="*/ 129 w 187"/>
                <a:gd name="T19" fmla="*/ 31 h 74"/>
                <a:gd name="T20" fmla="*/ 121 w 187"/>
                <a:gd name="T21" fmla="*/ 24 h 74"/>
                <a:gd name="T22" fmla="*/ 114 w 187"/>
                <a:gd name="T23" fmla="*/ 18 h 74"/>
                <a:gd name="T24" fmla="*/ 110 w 187"/>
                <a:gd name="T25" fmla="*/ 24 h 74"/>
                <a:gd name="T26" fmla="*/ 114 w 187"/>
                <a:gd name="T27" fmla="*/ 26 h 74"/>
                <a:gd name="T28" fmla="*/ 94 w 187"/>
                <a:gd name="T29" fmla="*/ 16 h 74"/>
                <a:gd name="T30" fmla="*/ 90 w 187"/>
                <a:gd name="T31" fmla="*/ 10 h 74"/>
                <a:gd name="T32" fmla="*/ 83 w 187"/>
                <a:gd name="T33" fmla="*/ 6 h 74"/>
                <a:gd name="T34" fmla="*/ 65 w 187"/>
                <a:gd name="T35" fmla="*/ 4 h 74"/>
                <a:gd name="T36" fmla="*/ 44 w 187"/>
                <a:gd name="T37" fmla="*/ 0 h 74"/>
                <a:gd name="T38" fmla="*/ 25 w 187"/>
                <a:gd name="T39" fmla="*/ 6 h 74"/>
                <a:gd name="T40" fmla="*/ 15 w 187"/>
                <a:gd name="T41" fmla="*/ 14 h 74"/>
                <a:gd name="T42" fmla="*/ 7 w 187"/>
                <a:gd name="T43" fmla="*/ 18 h 74"/>
                <a:gd name="T44" fmla="*/ 0 w 187"/>
                <a:gd name="T45" fmla="*/ 22 h 74"/>
                <a:gd name="T46" fmla="*/ 19 w 187"/>
                <a:gd name="T47" fmla="*/ 20 h 74"/>
                <a:gd name="T48" fmla="*/ 38 w 187"/>
                <a:gd name="T49" fmla="*/ 16 h 74"/>
                <a:gd name="T50" fmla="*/ 50 w 187"/>
                <a:gd name="T51" fmla="*/ 12 h 74"/>
                <a:gd name="T52" fmla="*/ 56 w 187"/>
                <a:gd name="T53" fmla="*/ 16 h 74"/>
                <a:gd name="T54" fmla="*/ 54 w 187"/>
                <a:gd name="T55" fmla="*/ 18 h 74"/>
                <a:gd name="T56" fmla="*/ 48 w 187"/>
                <a:gd name="T57" fmla="*/ 20 h 74"/>
                <a:gd name="T58" fmla="*/ 52 w 187"/>
                <a:gd name="T59" fmla="*/ 22 h 74"/>
                <a:gd name="T60" fmla="*/ 54 w 187"/>
                <a:gd name="T61" fmla="*/ 24 h 74"/>
                <a:gd name="T62" fmla="*/ 63 w 187"/>
                <a:gd name="T63" fmla="*/ 26 h 74"/>
                <a:gd name="T64" fmla="*/ 71 w 187"/>
                <a:gd name="T65" fmla="*/ 29 h 74"/>
                <a:gd name="T66" fmla="*/ 71 w 187"/>
                <a:gd name="T67" fmla="*/ 24 h 74"/>
                <a:gd name="T68" fmla="*/ 77 w 187"/>
                <a:gd name="T69" fmla="*/ 29 h 74"/>
                <a:gd name="T70" fmla="*/ 87 w 187"/>
                <a:gd name="T71" fmla="*/ 35 h 74"/>
                <a:gd name="T72" fmla="*/ 100 w 187"/>
                <a:gd name="T73" fmla="*/ 33 h 74"/>
                <a:gd name="T74" fmla="*/ 100 w 187"/>
                <a:gd name="T75" fmla="*/ 39 h 74"/>
                <a:gd name="T76" fmla="*/ 121 w 187"/>
                <a:gd name="T77" fmla="*/ 55 h 74"/>
                <a:gd name="T78" fmla="*/ 125 w 187"/>
                <a:gd name="T79" fmla="*/ 60 h 74"/>
                <a:gd name="T80" fmla="*/ 127 w 187"/>
                <a:gd name="T81" fmla="*/ 62 h 74"/>
                <a:gd name="T82" fmla="*/ 121 w 187"/>
                <a:gd name="T83" fmla="*/ 70 h 74"/>
                <a:gd name="T84" fmla="*/ 125 w 187"/>
                <a:gd name="T85" fmla="*/ 70 h 74"/>
                <a:gd name="T86" fmla="*/ 135 w 187"/>
                <a:gd name="T87" fmla="*/ 68 h 74"/>
                <a:gd name="T88" fmla="*/ 141 w 187"/>
                <a:gd name="T89" fmla="*/ 70 h 74"/>
                <a:gd name="T90" fmla="*/ 139 w 187"/>
                <a:gd name="T91" fmla="*/ 70 h 74"/>
                <a:gd name="T92" fmla="*/ 141 w 187"/>
                <a:gd name="T93" fmla="*/ 72 h 74"/>
                <a:gd name="T94" fmla="*/ 156 w 187"/>
                <a:gd name="T95" fmla="*/ 74 h 74"/>
                <a:gd name="T96" fmla="*/ 174 w 187"/>
                <a:gd name="T97" fmla="*/ 70 h 74"/>
                <a:gd name="T98" fmla="*/ 187 w 187"/>
                <a:gd name="T99" fmla="*/ 68 h 74"/>
                <a:gd name="T100" fmla="*/ 187 w 187"/>
                <a:gd name="T101" fmla="*/ 64 h 74"/>
                <a:gd name="T102" fmla="*/ 181 w 187"/>
                <a:gd name="T103" fmla="*/ 62 h 74"/>
                <a:gd name="T104" fmla="*/ 181 w 187"/>
                <a:gd name="T105" fmla="*/ 62 h 74"/>
                <a:gd name="T106" fmla="*/ 29 w 187"/>
                <a:gd name="T107" fmla="*/ 37 h 74"/>
                <a:gd name="T108" fmla="*/ 34 w 187"/>
                <a:gd name="T109" fmla="*/ 39 h 74"/>
                <a:gd name="T110" fmla="*/ 38 w 187"/>
                <a:gd name="T111" fmla="*/ 39 h 74"/>
                <a:gd name="T112" fmla="*/ 40 w 187"/>
                <a:gd name="T113" fmla="*/ 33 h 74"/>
                <a:gd name="T114" fmla="*/ 36 w 187"/>
                <a:gd name="T115" fmla="*/ 31 h 74"/>
                <a:gd name="T116" fmla="*/ 29 w 187"/>
                <a:gd name="T117" fmla="*/ 33 h 74"/>
                <a:gd name="T118" fmla="*/ 29 w 187"/>
                <a:gd name="T119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7" h="74">
                  <a:moveTo>
                    <a:pt x="181" y="62"/>
                  </a:moveTo>
                  <a:lnTo>
                    <a:pt x="177" y="62"/>
                  </a:lnTo>
                  <a:lnTo>
                    <a:pt x="170" y="62"/>
                  </a:lnTo>
                  <a:lnTo>
                    <a:pt x="170" y="55"/>
                  </a:lnTo>
                  <a:lnTo>
                    <a:pt x="168" y="55"/>
                  </a:lnTo>
                  <a:lnTo>
                    <a:pt x="164" y="53"/>
                  </a:lnTo>
                  <a:lnTo>
                    <a:pt x="152" y="53"/>
                  </a:lnTo>
                  <a:lnTo>
                    <a:pt x="158" y="47"/>
                  </a:lnTo>
                  <a:lnTo>
                    <a:pt x="156" y="47"/>
                  </a:lnTo>
                  <a:lnTo>
                    <a:pt x="152" y="45"/>
                  </a:lnTo>
                  <a:lnTo>
                    <a:pt x="141" y="45"/>
                  </a:lnTo>
                  <a:lnTo>
                    <a:pt x="135" y="41"/>
                  </a:lnTo>
                  <a:lnTo>
                    <a:pt x="135" y="39"/>
                  </a:lnTo>
                  <a:lnTo>
                    <a:pt x="133" y="39"/>
                  </a:lnTo>
                  <a:lnTo>
                    <a:pt x="135" y="39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5" y="33"/>
                  </a:lnTo>
                  <a:lnTo>
                    <a:pt x="133" y="33"/>
                  </a:lnTo>
                  <a:lnTo>
                    <a:pt x="129" y="31"/>
                  </a:lnTo>
                  <a:lnTo>
                    <a:pt x="129" y="31"/>
                  </a:lnTo>
                  <a:lnTo>
                    <a:pt x="121" y="24"/>
                  </a:lnTo>
                  <a:lnTo>
                    <a:pt x="116" y="22"/>
                  </a:lnTo>
                  <a:lnTo>
                    <a:pt x="114" y="18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2" y="14"/>
                  </a:lnTo>
                  <a:lnTo>
                    <a:pt x="90" y="10"/>
                  </a:lnTo>
                  <a:lnTo>
                    <a:pt x="87" y="8"/>
                  </a:lnTo>
                  <a:lnTo>
                    <a:pt x="83" y="6"/>
                  </a:lnTo>
                  <a:lnTo>
                    <a:pt x="69" y="6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4" y="0"/>
                  </a:lnTo>
                  <a:lnTo>
                    <a:pt x="32" y="2"/>
                  </a:lnTo>
                  <a:lnTo>
                    <a:pt x="25" y="6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3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9" y="20"/>
                  </a:lnTo>
                  <a:lnTo>
                    <a:pt x="19" y="16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12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8" y="24"/>
                  </a:lnTo>
                  <a:lnTo>
                    <a:pt x="63" y="26"/>
                  </a:lnTo>
                  <a:lnTo>
                    <a:pt x="65" y="29"/>
                  </a:lnTo>
                  <a:lnTo>
                    <a:pt x="71" y="29"/>
                  </a:lnTo>
                  <a:lnTo>
                    <a:pt x="71" y="26"/>
                  </a:lnTo>
                  <a:lnTo>
                    <a:pt x="71" y="24"/>
                  </a:lnTo>
                  <a:lnTo>
                    <a:pt x="75" y="26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7" y="35"/>
                  </a:lnTo>
                  <a:lnTo>
                    <a:pt x="94" y="35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0" y="39"/>
                  </a:lnTo>
                  <a:lnTo>
                    <a:pt x="114" y="47"/>
                  </a:lnTo>
                  <a:lnTo>
                    <a:pt x="121" y="55"/>
                  </a:lnTo>
                  <a:lnTo>
                    <a:pt x="123" y="58"/>
                  </a:lnTo>
                  <a:lnTo>
                    <a:pt x="125" y="60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23" y="72"/>
                  </a:lnTo>
                  <a:lnTo>
                    <a:pt x="125" y="70"/>
                  </a:lnTo>
                  <a:lnTo>
                    <a:pt x="129" y="70"/>
                  </a:lnTo>
                  <a:lnTo>
                    <a:pt x="135" y="68"/>
                  </a:lnTo>
                  <a:lnTo>
                    <a:pt x="141" y="68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39" y="70"/>
                  </a:lnTo>
                  <a:lnTo>
                    <a:pt x="139" y="72"/>
                  </a:lnTo>
                  <a:lnTo>
                    <a:pt x="141" y="72"/>
                  </a:lnTo>
                  <a:lnTo>
                    <a:pt x="143" y="74"/>
                  </a:lnTo>
                  <a:lnTo>
                    <a:pt x="156" y="74"/>
                  </a:lnTo>
                  <a:lnTo>
                    <a:pt x="162" y="72"/>
                  </a:lnTo>
                  <a:lnTo>
                    <a:pt x="174" y="70"/>
                  </a:lnTo>
                  <a:lnTo>
                    <a:pt x="183" y="70"/>
                  </a:lnTo>
                  <a:lnTo>
                    <a:pt x="187" y="68"/>
                  </a:lnTo>
                  <a:lnTo>
                    <a:pt x="187" y="66"/>
                  </a:lnTo>
                  <a:lnTo>
                    <a:pt x="187" y="64"/>
                  </a:lnTo>
                  <a:lnTo>
                    <a:pt x="183" y="62"/>
                  </a:lnTo>
                  <a:lnTo>
                    <a:pt x="181" y="62"/>
                  </a:lnTo>
                  <a:lnTo>
                    <a:pt x="181" y="62"/>
                  </a:lnTo>
                  <a:lnTo>
                    <a:pt x="181" y="62"/>
                  </a:lnTo>
                  <a:close/>
                  <a:moveTo>
                    <a:pt x="29" y="35"/>
                  </a:moveTo>
                  <a:lnTo>
                    <a:pt x="29" y="37"/>
                  </a:lnTo>
                  <a:lnTo>
                    <a:pt x="29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2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70"/>
            <p:cNvSpPr>
              <a:spLocks noEditPoints="1"/>
            </p:cNvSpPr>
            <p:nvPr/>
          </p:nvSpPr>
          <p:spPr bwMode="auto">
            <a:xfrm>
              <a:off x="1958975" y="2943225"/>
              <a:ext cx="296863" cy="117475"/>
            </a:xfrm>
            <a:custGeom>
              <a:avLst/>
              <a:gdLst>
                <a:gd name="T0" fmla="*/ 177 w 187"/>
                <a:gd name="T1" fmla="*/ 62 h 74"/>
                <a:gd name="T2" fmla="*/ 170 w 187"/>
                <a:gd name="T3" fmla="*/ 55 h 74"/>
                <a:gd name="T4" fmla="*/ 164 w 187"/>
                <a:gd name="T5" fmla="*/ 53 h 74"/>
                <a:gd name="T6" fmla="*/ 158 w 187"/>
                <a:gd name="T7" fmla="*/ 47 h 74"/>
                <a:gd name="T8" fmla="*/ 152 w 187"/>
                <a:gd name="T9" fmla="*/ 45 h 74"/>
                <a:gd name="T10" fmla="*/ 135 w 187"/>
                <a:gd name="T11" fmla="*/ 41 h 74"/>
                <a:gd name="T12" fmla="*/ 133 w 187"/>
                <a:gd name="T13" fmla="*/ 39 h 74"/>
                <a:gd name="T14" fmla="*/ 135 w 187"/>
                <a:gd name="T15" fmla="*/ 37 h 74"/>
                <a:gd name="T16" fmla="*/ 135 w 187"/>
                <a:gd name="T17" fmla="*/ 33 h 74"/>
                <a:gd name="T18" fmla="*/ 129 w 187"/>
                <a:gd name="T19" fmla="*/ 31 h 74"/>
                <a:gd name="T20" fmla="*/ 121 w 187"/>
                <a:gd name="T21" fmla="*/ 24 h 74"/>
                <a:gd name="T22" fmla="*/ 114 w 187"/>
                <a:gd name="T23" fmla="*/ 18 h 74"/>
                <a:gd name="T24" fmla="*/ 110 w 187"/>
                <a:gd name="T25" fmla="*/ 24 h 74"/>
                <a:gd name="T26" fmla="*/ 114 w 187"/>
                <a:gd name="T27" fmla="*/ 26 h 74"/>
                <a:gd name="T28" fmla="*/ 94 w 187"/>
                <a:gd name="T29" fmla="*/ 16 h 74"/>
                <a:gd name="T30" fmla="*/ 90 w 187"/>
                <a:gd name="T31" fmla="*/ 10 h 74"/>
                <a:gd name="T32" fmla="*/ 83 w 187"/>
                <a:gd name="T33" fmla="*/ 6 h 74"/>
                <a:gd name="T34" fmla="*/ 65 w 187"/>
                <a:gd name="T35" fmla="*/ 4 h 74"/>
                <a:gd name="T36" fmla="*/ 44 w 187"/>
                <a:gd name="T37" fmla="*/ 0 h 74"/>
                <a:gd name="T38" fmla="*/ 25 w 187"/>
                <a:gd name="T39" fmla="*/ 6 h 74"/>
                <a:gd name="T40" fmla="*/ 15 w 187"/>
                <a:gd name="T41" fmla="*/ 14 h 74"/>
                <a:gd name="T42" fmla="*/ 7 w 187"/>
                <a:gd name="T43" fmla="*/ 18 h 74"/>
                <a:gd name="T44" fmla="*/ 0 w 187"/>
                <a:gd name="T45" fmla="*/ 22 h 74"/>
                <a:gd name="T46" fmla="*/ 19 w 187"/>
                <a:gd name="T47" fmla="*/ 20 h 74"/>
                <a:gd name="T48" fmla="*/ 38 w 187"/>
                <a:gd name="T49" fmla="*/ 16 h 74"/>
                <a:gd name="T50" fmla="*/ 50 w 187"/>
                <a:gd name="T51" fmla="*/ 12 h 74"/>
                <a:gd name="T52" fmla="*/ 56 w 187"/>
                <a:gd name="T53" fmla="*/ 16 h 74"/>
                <a:gd name="T54" fmla="*/ 54 w 187"/>
                <a:gd name="T55" fmla="*/ 18 h 74"/>
                <a:gd name="T56" fmla="*/ 48 w 187"/>
                <a:gd name="T57" fmla="*/ 20 h 74"/>
                <a:gd name="T58" fmla="*/ 52 w 187"/>
                <a:gd name="T59" fmla="*/ 22 h 74"/>
                <a:gd name="T60" fmla="*/ 54 w 187"/>
                <a:gd name="T61" fmla="*/ 24 h 74"/>
                <a:gd name="T62" fmla="*/ 63 w 187"/>
                <a:gd name="T63" fmla="*/ 26 h 74"/>
                <a:gd name="T64" fmla="*/ 71 w 187"/>
                <a:gd name="T65" fmla="*/ 29 h 74"/>
                <a:gd name="T66" fmla="*/ 71 w 187"/>
                <a:gd name="T67" fmla="*/ 24 h 74"/>
                <a:gd name="T68" fmla="*/ 77 w 187"/>
                <a:gd name="T69" fmla="*/ 29 h 74"/>
                <a:gd name="T70" fmla="*/ 87 w 187"/>
                <a:gd name="T71" fmla="*/ 35 h 74"/>
                <a:gd name="T72" fmla="*/ 100 w 187"/>
                <a:gd name="T73" fmla="*/ 33 h 74"/>
                <a:gd name="T74" fmla="*/ 100 w 187"/>
                <a:gd name="T75" fmla="*/ 39 h 74"/>
                <a:gd name="T76" fmla="*/ 121 w 187"/>
                <a:gd name="T77" fmla="*/ 55 h 74"/>
                <a:gd name="T78" fmla="*/ 125 w 187"/>
                <a:gd name="T79" fmla="*/ 60 h 74"/>
                <a:gd name="T80" fmla="*/ 127 w 187"/>
                <a:gd name="T81" fmla="*/ 62 h 74"/>
                <a:gd name="T82" fmla="*/ 121 w 187"/>
                <a:gd name="T83" fmla="*/ 70 h 74"/>
                <a:gd name="T84" fmla="*/ 125 w 187"/>
                <a:gd name="T85" fmla="*/ 70 h 74"/>
                <a:gd name="T86" fmla="*/ 135 w 187"/>
                <a:gd name="T87" fmla="*/ 68 h 74"/>
                <a:gd name="T88" fmla="*/ 141 w 187"/>
                <a:gd name="T89" fmla="*/ 70 h 74"/>
                <a:gd name="T90" fmla="*/ 139 w 187"/>
                <a:gd name="T91" fmla="*/ 70 h 74"/>
                <a:gd name="T92" fmla="*/ 141 w 187"/>
                <a:gd name="T93" fmla="*/ 72 h 74"/>
                <a:gd name="T94" fmla="*/ 156 w 187"/>
                <a:gd name="T95" fmla="*/ 74 h 74"/>
                <a:gd name="T96" fmla="*/ 174 w 187"/>
                <a:gd name="T97" fmla="*/ 70 h 74"/>
                <a:gd name="T98" fmla="*/ 187 w 187"/>
                <a:gd name="T99" fmla="*/ 68 h 74"/>
                <a:gd name="T100" fmla="*/ 187 w 187"/>
                <a:gd name="T101" fmla="*/ 64 h 74"/>
                <a:gd name="T102" fmla="*/ 181 w 187"/>
                <a:gd name="T103" fmla="*/ 62 h 74"/>
                <a:gd name="T104" fmla="*/ 181 w 187"/>
                <a:gd name="T105" fmla="*/ 62 h 74"/>
                <a:gd name="T106" fmla="*/ 29 w 187"/>
                <a:gd name="T107" fmla="*/ 37 h 74"/>
                <a:gd name="T108" fmla="*/ 34 w 187"/>
                <a:gd name="T109" fmla="*/ 39 h 74"/>
                <a:gd name="T110" fmla="*/ 38 w 187"/>
                <a:gd name="T111" fmla="*/ 39 h 74"/>
                <a:gd name="T112" fmla="*/ 40 w 187"/>
                <a:gd name="T113" fmla="*/ 33 h 74"/>
                <a:gd name="T114" fmla="*/ 36 w 187"/>
                <a:gd name="T115" fmla="*/ 31 h 74"/>
                <a:gd name="T116" fmla="*/ 29 w 187"/>
                <a:gd name="T117" fmla="*/ 33 h 74"/>
                <a:gd name="T118" fmla="*/ 29 w 187"/>
                <a:gd name="T119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7" h="74">
                  <a:moveTo>
                    <a:pt x="181" y="62"/>
                  </a:moveTo>
                  <a:lnTo>
                    <a:pt x="177" y="62"/>
                  </a:lnTo>
                  <a:lnTo>
                    <a:pt x="170" y="62"/>
                  </a:lnTo>
                  <a:lnTo>
                    <a:pt x="170" y="55"/>
                  </a:lnTo>
                  <a:lnTo>
                    <a:pt x="168" y="55"/>
                  </a:lnTo>
                  <a:lnTo>
                    <a:pt x="164" y="53"/>
                  </a:lnTo>
                  <a:lnTo>
                    <a:pt x="152" y="53"/>
                  </a:lnTo>
                  <a:lnTo>
                    <a:pt x="158" y="47"/>
                  </a:lnTo>
                  <a:lnTo>
                    <a:pt x="156" y="47"/>
                  </a:lnTo>
                  <a:lnTo>
                    <a:pt x="152" y="45"/>
                  </a:lnTo>
                  <a:lnTo>
                    <a:pt x="141" y="45"/>
                  </a:lnTo>
                  <a:lnTo>
                    <a:pt x="135" y="41"/>
                  </a:lnTo>
                  <a:lnTo>
                    <a:pt x="135" y="39"/>
                  </a:lnTo>
                  <a:lnTo>
                    <a:pt x="133" y="39"/>
                  </a:lnTo>
                  <a:lnTo>
                    <a:pt x="135" y="39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5" y="33"/>
                  </a:lnTo>
                  <a:lnTo>
                    <a:pt x="133" y="33"/>
                  </a:lnTo>
                  <a:lnTo>
                    <a:pt x="129" y="31"/>
                  </a:lnTo>
                  <a:lnTo>
                    <a:pt x="129" y="31"/>
                  </a:lnTo>
                  <a:lnTo>
                    <a:pt x="121" y="24"/>
                  </a:lnTo>
                  <a:lnTo>
                    <a:pt x="116" y="22"/>
                  </a:lnTo>
                  <a:lnTo>
                    <a:pt x="114" y="18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2" y="14"/>
                  </a:lnTo>
                  <a:lnTo>
                    <a:pt x="90" y="10"/>
                  </a:lnTo>
                  <a:lnTo>
                    <a:pt x="87" y="8"/>
                  </a:lnTo>
                  <a:lnTo>
                    <a:pt x="83" y="6"/>
                  </a:lnTo>
                  <a:lnTo>
                    <a:pt x="69" y="6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4" y="0"/>
                  </a:lnTo>
                  <a:lnTo>
                    <a:pt x="32" y="2"/>
                  </a:lnTo>
                  <a:lnTo>
                    <a:pt x="25" y="6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3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9" y="20"/>
                  </a:lnTo>
                  <a:lnTo>
                    <a:pt x="19" y="16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12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8" y="24"/>
                  </a:lnTo>
                  <a:lnTo>
                    <a:pt x="63" y="26"/>
                  </a:lnTo>
                  <a:lnTo>
                    <a:pt x="65" y="29"/>
                  </a:lnTo>
                  <a:lnTo>
                    <a:pt x="71" y="29"/>
                  </a:lnTo>
                  <a:lnTo>
                    <a:pt x="71" y="26"/>
                  </a:lnTo>
                  <a:lnTo>
                    <a:pt x="71" y="24"/>
                  </a:lnTo>
                  <a:lnTo>
                    <a:pt x="75" y="26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7" y="35"/>
                  </a:lnTo>
                  <a:lnTo>
                    <a:pt x="94" y="35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0" y="39"/>
                  </a:lnTo>
                  <a:lnTo>
                    <a:pt x="114" y="47"/>
                  </a:lnTo>
                  <a:lnTo>
                    <a:pt x="121" y="55"/>
                  </a:lnTo>
                  <a:lnTo>
                    <a:pt x="123" y="58"/>
                  </a:lnTo>
                  <a:lnTo>
                    <a:pt x="125" y="60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23" y="72"/>
                  </a:lnTo>
                  <a:lnTo>
                    <a:pt x="125" y="70"/>
                  </a:lnTo>
                  <a:lnTo>
                    <a:pt x="129" y="70"/>
                  </a:lnTo>
                  <a:lnTo>
                    <a:pt x="135" y="68"/>
                  </a:lnTo>
                  <a:lnTo>
                    <a:pt x="141" y="68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39" y="70"/>
                  </a:lnTo>
                  <a:lnTo>
                    <a:pt x="139" y="72"/>
                  </a:lnTo>
                  <a:lnTo>
                    <a:pt x="141" y="72"/>
                  </a:lnTo>
                  <a:lnTo>
                    <a:pt x="143" y="74"/>
                  </a:lnTo>
                  <a:lnTo>
                    <a:pt x="156" y="74"/>
                  </a:lnTo>
                  <a:lnTo>
                    <a:pt x="162" y="72"/>
                  </a:lnTo>
                  <a:lnTo>
                    <a:pt x="174" y="70"/>
                  </a:lnTo>
                  <a:lnTo>
                    <a:pt x="183" y="70"/>
                  </a:lnTo>
                  <a:lnTo>
                    <a:pt x="187" y="68"/>
                  </a:lnTo>
                  <a:lnTo>
                    <a:pt x="187" y="66"/>
                  </a:lnTo>
                  <a:lnTo>
                    <a:pt x="187" y="64"/>
                  </a:lnTo>
                  <a:lnTo>
                    <a:pt x="183" y="62"/>
                  </a:lnTo>
                  <a:lnTo>
                    <a:pt x="181" y="62"/>
                  </a:lnTo>
                  <a:lnTo>
                    <a:pt x="181" y="62"/>
                  </a:lnTo>
                  <a:lnTo>
                    <a:pt x="181" y="62"/>
                  </a:lnTo>
                  <a:close/>
                  <a:moveTo>
                    <a:pt x="29" y="35"/>
                  </a:moveTo>
                  <a:lnTo>
                    <a:pt x="29" y="37"/>
                  </a:lnTo>
                  <a:lnTo>
                    <a:pt x="29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2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71"/>
            <p:cNvSpPr>
              <a:spLocks/>
            </p:cNvSpPr>
            <p:nvPr/>
          </p:nvSpPr>
          <p:spPr bwMode="auto">
            <a:xfrm>
              <a:off x="4662488" y="2133600"/>
              <a:ext cx="149225" cy="122238"/>
            </a:xfrm>
            <a:custGeom>
              <a:avLst/>
              <a:gdLst>
                <a:gd name="T0" fmla="*/ 88 w 94"/>
                <a:gd name="T1" fmla="*/ 31 h 77"/>
                <a:gd name="T2" fmla="*/ 90 w 94"/>
                <a:gd name="T3" fmla="*/ 29 h 77"/>
                <a:gd name="T4" fmla="*/ 94 w 94"/>
                <a:gd name="T5" fmla="*/ 29 h 77"/>
                <a:gd name="T6" fmla="*/ 88 w 94"/>
                <a:gd name="T7" fmla="*/ 27 h 77"/>
                <a:gd name="T8" fmla="*/ 88 w 94"/>
                <a:gd name="T9" fmla="*/ 23 h 77"/>
                <a:gd name="T10" fmla="*/ 83 w 94"/>
                <a:gd name="T11" fmla="*/ 14 h 77"/>
                <a:gd name="T12" fmla="*/ 79 w 94"/>
                <a:gd name="T13" fmla="*/ 14 h 77"/>
                <a:gd name="T14" fmla="*/ 67 w 94"/>
                <a:gd name="T15" fmla="*/ 14 h 77"/>
                <a:gd name="T16" fmla="*/ 61 w 94"/>
                <a:gd name="T17" fmla="*/ 12 h 77"/>
                <a:gd name="T18" fmla="*/ 54 w 94"/>
                <a:gd name="T19" fmla="*/ 8 h 77"/>
                <a:gd name="T20" fmla="*/ 52 w 94"/>
                <a:gd name="T21" fmla="*/ 4 h 77"/>
                <a:gd name="T22" fmla="*/ 48 w 94"/>
                <a:gd name="T23" fmla="*/ 0 h 77"/>
                <a:gd name="T24" fmla="*/ 42 w 94"/>
                <a:gd name="T25" fmla="*/ 4 h 77"/>
                <a:gd name="T26" fmla="*/ 32 w 94"/>
                <a:gd name="T27" fmla="*/ 6 h 77"/>
                <a:gd name="T28" fmla="*/ 34 w 94"/>
                <a:gd name="T29" fmla="*/ 10 h 77"/>
                <a:gd name="T30" fmla="*/ 29 w 94"/>
                <a:gd name="T31" fmla="*/ 14 h 77"/>
                <a:gd name="T32" fmla="*/ 27 w 94"/>
                <a:gd name="T33" fmla="*/ 23 h 77"/>
                <a:gd name="T34" fmla="*/ 15 w 94"/>
                <a:gd name="T35" fmla="*/ 21 h 77"/>
                <a:gd name="T36" fmla="*/ 13 w 94"/>
                <a:gd name="T37" fmla="*/ 23 h 77"/>
                <a:gd name="T38" fmla="*/ 7 w 94"/>
                <a:gd name="T39" fmla="*/ 21 h 77"/>
                <a:gd name="T40" fmla="*/ 0 w 94"/>
                <a:gd name="T41" fmla="*/ 23 h 77"/>
                <a:gd name="T42" fmla="*/ 3 w 94"/>
                <a:gd name="T43" fmla="*/ 37 h 77"/>
                <a:gd name="T44" fmla="*/ 7 w 94"/>
                <a:gd name="T45" fmla="*/ 31 h 77"/>
                <a:gd name="T46" fmla="*/ 11 w 94"/>
                <a:gd name="T47" fmla="*/ 29 h 77"/>
                <a:gd name="T48" fmla="*/ 13 w 94"/>
                <a:gd name="T49" fmla="*/ 37 h 77"/>
                <a:gd name="T50" fmla="*/ 21 w 94"/>
                <a:gd name="T51" fmla="*/ 37 h 77"/>
                <a:gd name="T52" fmla="*/ 19 w 94"/>
                <a:gd name="T53" fmla="*/ 41 h 77"/>
                <a:gd name="T54" fmla="*/ 25 w 94"/>
                <a:gd name="T55" fmla="*/ 46 h 77"/>
                <a:gd name="T56" fmla="*/ 38 w 94"/>
                <a:gd name="T57" fmla="*/ 60 h 77"/>
                <a:gd name="T58" fmla="*/ 50 w 94"/>
                <a:gd name="T59" fmla="*/ 66 h 77"/>
                <a:gd name="T60" fmla="*/ 54 w 94"/>
                <a:gd name="T61" fmla="*/ 70 h 77"/>
                <a:gd name="T62" fmla="*/ 63 w 94"/>
                <a:gd name="T63" fmla="*/ 77 h 77"/>
                <a:gd name="T64" fmla="*/ 65 w 94"/>
                <a:gd name="T65" fmla="*/ 72 h 77"/>
                <a:gd name="T66" fmla="*/ 61 w 94"/>
                <a:gd name="T67" fmla="*/ 68 h 77"/>
                <a:gd name="T68" fmla="*/ 52 w 94"/>
                <a:gd name="T69" fmla="*/ 62 h 77"/>
                <a:gd name="T70" fmla="*/ 46 w 94"/>
                <a:gd name="T71" fmla="*/ 52 h 77"/>
                <a:gd name="T72" fmla="*/ 42 w 94"/>
                <a:gd name="T73" fmla="*/ 46 h 77"/>
                <a:gd name="T74" fmla="*/ 40 w 94"/>
                <a:gd name="T75" fmla="*/ 43 h 77"/>
                <a:gd name="T76" fmla="*/ 34 w 94"/>
                <a:gd name="T77" fmla="*/ 37 h 77"/>
                <a:gd name="T78" fmla="*/ 36 w 94"/>
                <a:gd name="T79" fmla="*/ 33 h 77"/>
                <a:gd name="T80" fmla="*/ 38 w 94"/>
                <a:gd name="T81" fmla="*/ 27 h 77"/>
                <a:gd name="T82" fmla="*/ 42 w 94"/>
                <a:gd name="T83" fmla="*/ 29 h 77"/>
                <a:gd name="T84" fmla="*/ 54 w 94"/>
                <a:gd name="T85" fmla="*/ 29 h 77"/>
                <a:gd name="T86" fmla="*/ 61 w 94"/>
                <a:gd name="T87" fmla="*/ 29 h 77"/>
                <a:gd name="T88" fmla="*/ 67 w 94"/>
                <a:gd name="T89" fmla="*/ 29 h 77"/>
                <a:gd name="T90" fmla="*/ 83 w 94"/>
                <a:gd name="T91" fmla="*/ 35 h 77"/>
                <a:gd name="T92" fmla="*/ 88 w 94"/>
                <a:gd name="T93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77">
                  <a:moveTo>
                    <a:pt x="88" y="35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2" y="29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8" y="23"/>
                  </a:lnTo>
                  <a:lnTo>
                    <a:pt x="85" y="23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79" y="14"/>
                  </a:lnTo>
                  <a:lnTo>
                    <a:pt x="69" y="17"/>
                  </a:lnTo>
                  <a:lnTo>
                    <a:pt x="67" y="14"/>
                  </a:lnTo>
                  <a:lnTo>
                    <a:pt x="63" y="14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29" y="14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5" y="33"/>
                  </a:lnTo>
                  <a:lnTo>
                    <a:pt x="7" y="31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21" y="35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38" y="60"/>
                  </a:lnTo>
                  <a:lnTo>
                    <a:pt x="38" y="66"/>
                  </a:lnTo>
                  <a:lnTo>
                    <a:pt x="50" y="66"/>
                  </a:lnTo>
                  <a:lnTo>
                    <a:pt x="54" y="68"/>
                  </a:lnTo>
                  <a:lnTo>
                    <a:pt x="54" y="70"/>
                  </a:lnTo>
                  <a:lnTo>
                    <a:pt x="54" y="77"/>
                  </a:lnTo>
                  <a:lnTo>
                    <a:pt x="63" y="77"/>
                  </a:lnTo>
                  <a:lnTo>
                    <a:pt x="65" y="75"/>
                  </a:lnTo>
                  <a:lnTo>
                    <a:pt x="65" y="72"/>
                  </a:lnTo>
                  <a:lnTo>
                    <a:pt x="63" y="70"/>
                  </a:lnTo>
                  <a:lnTo>
                    <a:pt x="61" y="68"/>
                  </a:lnTo>
                  <a:lnTo>
                    <a:pt x="54" y="64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46" y="52"/>
                  </a:lnTo>
                  <a:lnTo>
                    <a:pt x="42" y="50"/>
                  </a:lnTo>
                  <a:lnTo>
                    <a:pt x="42" y="46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39"/>
                  </a:lnTo>
                  <a:lnTo>
                    <a:pt x="34" y="37"/>
                  </a:lnTo>
                  <a:lnTo>
                    <a:pt x="32" y="35"/>
                  </a:lnTo>
                  <a:lnTo>
                    <a:pt x="36" y="33"/>
                  </a:lnTo>
                  <a:lnTo>
                    <a:pt x="36" y="27"/>
                  </a:lnTo>
                  <a:lnTo>
                    <a:pt x="38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8" y="29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79" y="29"/>
                  </a:lnTo>
                  <a:lnTo>
                    <a:pt x="83" y="35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88" y="3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272"/>
            <p:cNvSpPr>
              <a:spLocks/>
            </p:cNvSpPr>
            <p:nvPr/>
          </p:nvSpPr>
          <p:spPr bwMode="auto">
            <a:xfrm>
              <a:off x="4662488" y="2133600"/>
              <a:ext cx="149225" cy="122238"/>
            </a:xfrm>
            <a:custGeom>
              <a:avLst/>
              <a:gdLst>
                <a:gd name="T0" fmla="*/ 88 w 94"/>
                <a:gd name="T1" fmla="*/ 31 h 77"/>
                <a:gd name="T2" fmla="*/ 90 w 94"/>
                <a:gd name="T3" fmla="*/ 29 h 77"/>
                <a:gd name="T4" fmla="*/ 94 w 94"/>
                <a:gd name="T5" fmla="*/ 29 h 77"/>
                <a:gd name="T6" fmla="*/ 88 w 94"/>
                <a:gd name="T7" fmla="*/ 27 h 77"/>
                <a:gd name="T8" fmla="*/ 88 w 94"/>
                <a:gd name="T9" fmla="*/ 23 h 77"/>
                <a:gd name="T10" fmla="*/ 83 w 94"/>
                <a:gd name="T11" fmla="*/ 14 h 77"/>
                <a:gd name="T12" fmla="*/ 79 w 94"/>
                <a:gd name="T13" fmla="*/ 14 h 77"/>
                <a:gd name="T14" fmla="*/ 67 w 94"/>
                <a:gd name="T15" fmla="*/ 14 h 77"/>
                <a:gd name="T16" fmla="*/ 61 w 94"/>
                <a:gd name="T17" fmla="*/ 12 h 77"/>
                <a:gd name="T18" fmla="*/ 54 w 94"/>
                <a:gd name="T19" fmla="*/ 8 h 77"/>
                <a:gd name="T20" fmla="*/ 52 w 94"/>
                <a:gd name="T21" fmla="*/ 4 h 77"/>
                <a:gd name="T22" fmla="*/ 48 w 94"/>
                <a:gd name="T23" fmla="*/ 0 h 77"/>
                <a:gd name="T24" fmla="*/ 42 w 94"/>
                <a:gd name="T25" fmla="*/ 4 h 77"/>
                <a:gd name="T26" fmla="*/ 32 w 94"/>
                <a:gd name="T27" fmla="*/ 6 h 77"/>
                <a:gd name="T28" fmla="*/ 34 w 94"/>
                <a:gd name="T29" fmla="*/ 10 h 77"/>
                <a:gd name="T30" fmla="*/ 29 w 94"/>
                <a:gd name="T31" fmla="*/ 14 h 77"/>
                <a:gd name="T32" fmla="*/ 27 w 94"/>
                <a:gd name="T33" fmla="*/ 23 h 77"/>
                <a:gd name="T34" fmla="*/ 15 w 94"/>
                <a:gd name="T35" fmla="*/ 21 h 77"/>
                <a:gd name="T36" fmla="*/ 13 w 94"/>
                <a:gd name="T37" fmla="*/ 23 h 77"/>
                <a:gd name="T38" fmla="*/ 7 w 94"/>
                <a:gd name="T39" fmla="*/ 21 h 77"/>
                <a:gd name="T40" fmla="*/ 0 w 94"/>
                <a:gd name="T41" fmla="*/ 23 h 77"/>
                <a:gd name="T42" fmla="*/ 3 w 94"/>
                <a:gd name="T43" fmla="*/ 37 h 77"/>
                <a:gd name="T44" fmla="*/ 7 w 94"/>
                <a:gd name="T45" fmla="*/ 31 h 77"/>
                <a:gd name="T46" fmla="*/ 11 w 94"/>
                <a:gd name="T47" fmla="*/ 29 h 77"/>
                <a:gd name="T48" fmla="*/ 13 w 94"/>
                <a:gd name="T49" fmla="*/ 37 h 77"/>
                <a:gd name="T50" fmla="*/ 21 w 94"/>
                <a:gd name="T51" fmla="*/ 37 h 77"/>
                <a:gd name="T52" fmla="*/ 19 w 94"/>
                <a:gd name="T53" fmla="*/ 41 h 77"/>
                <a:gd name="T54" fmla="*/ 25 w 94"/>
                <a:gd name="T55" fmla="*/ 46 h 77"/>
                <a:gd name="T56" fmla="*/ 38 w 94"/>
                <a:gd name="T57" fmla="*/ 60 h 77"/>
                <a:gd name="T58" fmla="*/ 50 w 94"/>
                <a:gd name="T59" fmla="*/ 66 h 77"/>
                <a:gd name="T60" fmla="*/ 54 w 94"/>
                <a:gd name="T61" fmla="*/ 70 h 77"/>
                <a:gd name="T62" fmla="*/ 63 w 94"/>
                <a:gd name="T63" fmla="*/ 77 h 77"/>
                <a:gd name="T64" fmla="*/ 65 w 94"/>
                <a:gd name="T65" fmla="*/ 72 h 77"/>
                <a:gd name="T66" fmla="*/ 61 w 94"/>
                <a:gd name="T67" fmla="*/ 68 h 77"/>
                <a:gd name="T68" fmla="*/ 52 w 94"/>
                <a:gd name="T69" fmla="*/ 62 h 77"/>
                <a:gd name="T70" fmla="*/ 46 w 94"/>
                <a:gd name="T71" fmla="*/ 52 h 77"/>
                <a:gd name="T72" fmla="*/ 42 w 94"/>
                <a:gd name="T73" fmla="*/ 46 h 77"/>
                <a:gd name="T74" fmla="*/ 40 w 94"/>
                <a:gd name="T75" fmla="*/ 43 h 77"/>
                <a:gd name="T76" fmla="*/ 34 w 94"/>
                <a:gd name="T77" fmla="*/ 37 h 77"/>
                <a:gd name="T78" fmla="*/ 36 w 94"/>
                <a:gd name="T79" fmla="*/ 33 h 77"/>
                <a:gd name="T80" fmla="*/ 38 w 94"/>
                <a:gd name="T81" fmla="*/ 27 h 77"/>
                <a:gd name="T82" fmla="*/ 42 w 94"/>
                <a:gd name="T83" fmla="*/ 29 h 77"/>
                <a:gd name="T84" fmla="*/ 54 w 94"/>
                <a:gd name="T85" fmla="*/ 29 h 77"/>
                <a:gd name="T86" fmla="*/ 61 w 94"/>
                <a:gd name="T87" fmla="*/ 29 h 77"/>
                <a:gd name="T88" fmla="*/ 67 w 94"/>
                <a:gd name="T89" fmla="*/ 29 h 77"/>
                <a:gd name="T90" fmla="*/ 83 w 94"/>
                <a:gd name="T91" fmla="*/ 35 h 77"/>
                <a:gd name="T92" fmla="*/ 88 w 94"/>
                <a:gd name="T93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77">
                  <a:moveTo>
                    <a:pt x="88" y="35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2" y="29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8" y="23"/>
                  </a:lnTo>
                  <a:lnTo>
                    <a:pt x="85" y="23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79" y="14"/>
                  </a:lnTo>
                  <a:lnTo>
                    <a:pt x="69" y="17"/>
                  </a:lnTo>
                  <a:lnTo>
                    <a:pt x="67" y="14"/>
                  </a:lnTo>
                  <a:lnTo>
                    <a:pt x="63" y="14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29" y="14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5" y="33"/>
                  </a:lnTo>
                  <a:lnTo>
                    <a:pt x="7" y="31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21" y="35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38" y="60"/>
                  </a:lnTo>
                  <a:lnTo>
                    <a:pt x="38" y="66"/>
                  </a:lnTo>
                  <a:lnTo>
                    <a:pt x="50" y="66"/>
                  </a:lnTo>
                  <a:lnTo>
                    <a:pt x="54" y="68"/>
                  </a:lnTo>
                  <a:lnTo>
                    <a:pt x="54" y="70"/>
                  </a:lnTo>
                  <a:lnTo>
                    <a:pt x="54" y="77"/>
                  </a:lnTo>
                  <a:lnTo>
                    <a:pt x="63" y="77"/>
                  </a:lnTo>
                  <a:lnTo>
                    <a:pt x="65" y="75"/>
                  </a:lnTo>
                  <a:lnTo>
                    <a:pt x="65" y="72"/>
                  </a:lnTo>
                  <a:lnTo>
                    <a:pt x="63" y="70"/>
                  </a:lnTo>
                  <a:lnTo>
                    <a:pt x="61" y="68"/>
                  </a:lnTo>
                  <a:lnTo>
                    <a:pt x="54" y="64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46" y="52"/>
                  </a:lnTo>
                  <a:lnTo>
                    <a:pt x="42" y="50"/>
                  </a:lnTo>
                  <a:lnTo>
                    <a:pt x="42" y="46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39"/>
                  </a:lnTo>
                  <a:lnTo>
                    <a:pt x="34" y="37"/>
                  </a:lnTo>
                  <a:lnTo>
                    <a:pt x="32" y="35"/>
                  </a:lnTo>
                  <a:lnTo>
                    <a:pt x="36" y="33"/>
                  </a:lnTo>
                  <a:lnTo>
                    <a:pt x="36" y="27"/>
                  </a:lnTo>
                  <a:lnTo>
                    <a:pt x="38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8" y="29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79" y="29"/>
                  </a:lnTo>
                  <a:lnTo>
                    <a:pt x="83" y="35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88" y="35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273"/>
            <p:cNvSpPr>
              <a:spLocks/>
            </p:cNvSpPr>
            <p:nvPr/>
          </p:nvSpPr>
          <p:spPr bwMode="auto">
            <a:xfrm>
              <a:off x="4048125" y="3379788"/>
              <a:ext cx="174625" cy="227013"/>
            </a:xfrm>
            <a:custGeom>
              <a:avLst/>
              <a:gdLst>
                <a:gd name="T0" fmla="*/ 97 w 110"/>
                <a:gd name="T1" fmla="*/ 110 h 143"/>
                <a:gd name="T2" fmla="*/ 95 w 110"/>
                <a:gd name="T3" fmla="*/ 97 h 143"/>
                <a:gd name="T4" fmla="*/ 95 w 110"/>
                <a:gd name="T5" fmla="*/ 87 h 143"/>
                <a:gd name="T6" fmla="*/ 102 w 110"/>
                <a:gd name="T7" fmla="*/ 75 h 143"/>
                <a:gd name="T8" fmla="*/ 104 w 110"/>
                <a:gd name="T9" fmla="*/ 64 h 143"/>
                <a:gd name="T10" fmla="*/ 110 w 110"/>
                <a:gd name="T11" fmla="*/ 52 h 143"/>
                <a:gd name="T12" fmla="*/ 106 w 110"/>
                <a:gd name="T13" fmla="*/ 41 h 143"/>
                <a:gd name="T14" fmla="*/ 104 w 110"/>
                <a:gd name="T15" fmla="*/ 35 h 143"/>
                <a:gd name="T16" fmla="*/ 102 w 110"/>
                <a:gd name="T17" fmla="*/ 29 h 143"/>
                <a:gd name="T18" fmla="*/ 93 w 110"/>
                <a:gd name="T19" fmla="*/ 19 h 143"/>
                <a:gd name="T20" fmla="*/ 79 w 110"/>
                <a:gd name="T21" fmla="*/ 25 h 143"/>
                <a:gd name="T22" fmla="*/ 73 w 110"/>
                <a:gd name="T23" fmla="*/ 25 h 143"/>
                <a:gd name="T24" fmla="*/ 66 w 110"/>
                <a:gd name="T25" fmla="*/ 21 h 143"/>
                <a:gd name="T26" fmla="*/ 62 w 110"/>
                <a:gd name="T27" fmla="*/ 12 h 143"/>
                <a:gd name="T28" fmla="*/ 56 w 110"/>
                <a:gd name="T29" fmla="*/ 6 h 143"/>
                <a:gd name="T30" fmla="*/ 50 w 110"/>
                <a:gd name="T31" fmla="*/ 10 h 143"/>
                <a:gd name="T32" fmla="*/ 44 w 110"/>
                <a:gd name="T33" fmla="*/ 0 h 143"/>
                <a:gd name="T34" fmla="*/ 35 w 110"/>
                <a:gd name="T35" fmla="*/ 8 h 143"/>
                <a:gd name="T36" fmla="*/ 25 w 110"/>
                <a:gd name="T37" fmla="*/ 8 h 143"/>
                <a:gd name="T38" fmla="*/ 17 w 110"/>
                <a:gd name="T39" fmla="*/ 8 h 143"/>
                <a:gd name="T40" fmla="*/ 8 w 110"/>
                <a:gd name="T41" fmla="*/ 19 h 143"/>
                <a:gd name="T42" fmla="*/ 12 w 110"/>
                <a:gd name="T43" fmla="*/ 35 h 143"/>
                <a:gd name="T44" fmla="*/ 12 w 110"/>
                <a:gd name="T45" fmla="*/ 41 h 143"/>
                <a:gd name="T46" fmla="*/ 17 w 110"/>
                <a:gd name="T47" fmla="*/ 48 h 143"/>
                <a:gd name="T48" fmla="*/ 17 w 110"/>
                <a:gd name="T49" fmla="*/ 52 h 143"/>
                <a:gd name="T50" fmla="*/ 12 w 110"/>
                <a:gd name="T51" fmla="*/ 52 h 143"/>
                <a:gd name="T52" fmla="*/ 6 w 110"/>
                <a:gd name="T53" fmla="*/ 54 h 143"/>
                <a:gd name="T54" fmla="*/ 12 w 110"/>
                <a:gd name="T55" fmla="*/ 62 h 143"/>
                <a:gd name="T56" fmla="*/ 10 w 110"/>
                <a:gd name="T57" fmla="*/ 64 h 143"/>
                <a:gd name="T58" fmla="*/ 6 w 110"/>
                <a:gd name="T59" fmla="*/ 72 h 143"/>
                <a:gd name="T60" fmla="*/ 0 w 110"/>
                <a:gd name="T61" fmla="*/ 68 h 143"/>
                <a:gd name="T62" fmla="*/ 4 w 110"/>
                <a:gd name="T63" fmla="*/ 89 h 143"/>
                <a:gd name="T64" fmla="*/ 0 w 110"/>
                <a:gd name="T65" fmla="*/ 95 h 143"/>
                <a:gd name="T66" fmla="*/ 15 w 110"/>
                <a:gd name="T67" fmla="*/ 97 h 143"/>
                <a:gd name="T68" fmla="*/ 23 w 110"/>
                <a:gd name="T69" fmla="*/ 120 h 143"/>
                <a:gd name="T70" fmla="*/ 19 w 110"/>
                <a:gd name="T71" fmla="*/ 128 h 143"/>
                <a:gd name="T72" fmla="*/ 23 w 110"/>
                <a:gd name="T73" fmla="*/ 141 h 143"/>
                <a:gd name="T74" fmla="*/ 31 w 110"/>
                <a:gd name="T75" fmla="*/ 135 h 143"/>
                <a:gd name="T76" fmla="*/ 56 w 110"/>
                <a:gd name="T77" fmla="*/ 124 h 143"/>
                <a:gd name="T78" fmla="*/ 70 w 110"/>
                <a:gd name="T79" fmla="*/ 122 h 143"/>
                <a:gd name="T80" fmla="*/ 83 w 110"/>
                <a:gd name="T81" fmla="*/ 122 h 143"/>
                <a:gd name="T82" fmla="*/ 91 w 110"/>
                <a:gd name="T83" fmla="*/ 124 h 143"/>
                <a:gd name="T84" fmla="*/ 95 w 110"/>
                <a:gd name="T85" fmla="*/ 122 h 143"/>
                <a:gd name="T86" fmla="*/ 104 w 110"/>
                <a:gd name="T87" fmla="*/ 126 h 143"/>
                <a:gd name="T88" fmla="*/ 100 w 110"/>
                <a:gd name="T89" fmla="*/ 1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" h="143">
                  <a:moveTo>
                    <a:pt x="100" y="112"/>
                  </a:moveTo>
                  <a:lnTo>
                    <a:pt x="100" y="112"/>
                  </a:lnTo>
                  <a:lnTo>
                    <a:pt x="97" y="110"/>
                  </a:lnTo>
                  <a:lnTo>
                    <a:pt x="97" y="106"/>
                  </a:lnTo>
                  <a:lnTo>
                    <a:pt x="97" y="104"/>
                  </a:lnTo>
                  <a:lnTo>
                    <a:pt x="95" y="97"/>
                  </a:lnTo>
                  <a:lnTo>
                    <a:pt x="93" y="95"/>
                  </a:lnTo>
                  <a:lnTo>
                    <a:pt x="93" y="87"/>
                  </a:lnTo>
                  <a:lnTo>
                    <a:pt x="95" y="87"/>
                  </a:lnTo>
                  <a:lnTo>
                    <a:pt x="97" y="83"/>
                  </a:lnTo>
                  <a:lnTo>
                    <a:pt x="102" y="79"/>
                  </a:lnTo>
                  <a:lnTo>
                    <a:pt x="102" y="75"/>
                  </a:lnTo>
                  <a:lnTo>
                    <a:pt x="104" y="72"/>
                  </a:lnTo>
                  <a:lnTo>
                    <a:pt x="104" y="66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10" y="56"/>
                  </a:lnTo>
                  <a:lnTo>
                    <a:pt x="110" y="52"/>
                  </a:lnTo>
                  <a:lnTo>
                    <a:pt x="108" y="48"/>
                  </a:lnTo>
                  <a:lnTo>
                    <a:pt x="108" y="46"/>
                  </a:lnTo>
                  <a:lnTo>
                    <a:pt x="106" y="41"/>
                  </a:lnTo>
                  <a:lnTo>
                    <a:pt x="106" y="39"/>
                  </a:lnTo>
                  <a:lnTo>
                    <a:pt x="104" y="37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9"/>
                  </a:lnTo>
                  <a:lnTo>
                    <a:pt x="102" y="25"/>
                  </a:lnTo>
                  <a:lnTo>
                    <a:pt x="97" y="21"/>
                  </a:lnTo>
                  <a:lnTo>
                    <a:pt x="93" y="19"/>
                  </a:lnTo>
                  <a:lnTo>
                    <a:pt x="85" y="19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3" y="25"/>
                  </a:lnTo>
                  <a:lnTo>
                    <a:pt x="70" y="25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56" y="12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8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4" y="0"/>
                  </a:lnTo>
                  <a:lnTo>
                    <a:pt x="39" y="8"/>
                  </a:lnTo>
                  <a:lnTo>
                    <a:pt x="37" y="2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14"/>
                  </a:lnTo>
                  <a:lnTo>
                    <a:pt x="12" y="12"/>
                  </a:lnTo>
                  <a:lnTo>
                    <a:pt x="8" y="19"/>
                  </a:lnTo>
                  <a:lnTo>
                    <a:pt x="10" y="29"/>
                  </a:lnTo>
                  <a:lnTo>
                    <a:pt x="15" y="31"/>
                  </a:lnTo>
                  <a:lnTo>
                    <a:pt x="12" y="35"/>
                  </a:lnTo>
                  <a:lnTo>
                    <a:pt x="17" y="37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2" y="46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19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12" y="58"/>
                  </a:lnTo>
                  <a:lnTo>
                    <a:pt x="12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70"/>
                  </a:lnTo>
                  <a:lnTo>
                    <a:pt x="8" y="72"/>
                  </a:lnTo>
                  <a:lnTo>
                    <a:pt x="6" y="72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6" y="79"/>
                  </a:lnTo>
                  <a:lnTo>
                    <a:pt x="6" y="85"/>
                  </a:lnTo>
                  <a:lnTo>
                    <a:pt x="4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99"/>
                  </a:lnTo>
                  <a:lnTo>
                    <a:pt x="15" y="97"/>
                  </a:lnTo>
                  <a:lnTo>
                    <a:pt x="15" y="106"/>
                  </a:lnTo>
                  <a:lnTo>
                    <a:pt x="23" y="114"/>
                  </a:lnTo>
                  <a:lnTo>
                    <a:pt x="23" y="120"/>
                  </a:lnTo>
                  <a:lnTo>
                    <a:pt x="21" y="124"/>
                  </a:lnTo>
                  <a:lnTo>
                    <a:pt x="21" y="126"/>
                  </a:lnTo>
                  <a:lnTo>
                    <a:pt x="19" y="128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31" y="135"/>
                  </a:lnTo>
                  <a:lnTo>
                    <a:pt x="33" y="133"/>
                  </a:lnTo>
                  <a:lnTo>
                    <a:pt x="50" y="126"/>
                  </a:lnTo>
                  <a:lnTo>
                    <a:pt x="56" y="124"/>
                  </a:lnTo>
                  <a:lnTo>
                    <a:pt x="66" y="124"/>
                  </a:lnTo>
                  <a:lnTo>
                    <a:pt x="66" y="122"/>
                  </a:lnTo>
                  <a:lnTo>
                    <a:pt x="70" y="122"/>
                  </a:lnTo>
                  <a:lnTo>
                    <a:pt x="73" y="120"/>
                  </a:lnTo>
                  <a:lnTo>
                    <a:pt x="83" y="120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4"/>
                  </a:lnTo>
                  <a:lnTo>
                    <a:pt x="91" y="124"/>
                  </a:lnTo>
                  <a:lnTo>
                    <a:pt x="93" y="120"/>
                  </a:lnTo>
                  <a:lnTo>
                    <a:pt x="95" y="120"/>
                  </a:lnTo>
                  <a:lnTo>
                    <a:pt x="95" y="122"/>
                  </a:lnTo>
                  <a:lnTo>
                    <a:pt x="97" y="126"/>
                  </a:lnTo>
                  <a:lnTo>
                    <a:pt x="102" y="126"/>
                  </a:lnTo>
                  <a:lnTo>
                    <a:pt x="104" y="126"/>
                  </a:lnTo>
                  <a:lnTo>
                    <a:pt x="106" y="128"/>
                  </a:lnTo>
                  <a:lnTo>
                    <a:pt x="106" y="114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274"/>
            <p:cNvSpPr>
              <a:spLocks/>
            </p:cNvSpPr>
            <p:nvPr/>
          </p:nvSpPr>
          <p:spPr bwMode="auto">
            <a:xfrm>
              <a:off x="4048125" y="3379788"/>
              <a:ext cx="174625" cy="227013"/>
            </a:xfrm>
            <a:custGeom>
              <a:avLst/>
              <a:gdLst>
                <a:gd name="T0" fmla="*/ 97 w 110"/>
                <a:gd name="T1" fmla="*/ 110 h 143"/>
                <a:gd name="T2" fmla="*/ 95 w 110"/>
                <a:gd name="T3" fmla="*/ 97 h 143"/>
                <a:gd name="T4" fmla="*/ 95 w 110"/>
                <a:gd name="T5" fmla="*/ 87 h 143"/>
                <a:gd name="T6" fmla="*/ 102 w 110"/>
                <a:gd name="T7" fmla="*/ 75 h 143"/>
                <a:gd name="T8" fmla="*/ 104 w 110"/>
                <a:gd name="T9" fmla="*/ 64 h 143"/>
                <a:gd name="T10" fmla="*/ 110 w 110"/>
                <a:gd name="T11" fmla="*/ 52 h 143"/>
                <a:gd name="T12" fmla="*/ 106 w 110"/>
                <a:gd name="T13" fmla="*/ 41 h 143"/>
                <a:gd name="T14" fmla="*/ 104 w 110"/>
                <a:gd name="T15" fmla="*/ 35 h 143"/>
                <a:gd name="T16" fmla="*/ 102 w 110"/>
                <a:gd name="T17" fmla="*/ 29 h 143"/>
                <a:gd name="T18" fmla="*/ 93 w 110"/>
                <a:gd name="T19" fmla="*/ 19 h 143"/>
                <a:gd name="T20" fmla="*/ 79 w 110"/>
                <a:gd name="T21" fmla="*/ 25 h 143"/>
                <a:gd name="T22" fmla="*/ 73 w 110"/>
                <a:gd name="T23" fmla="*/ 25 h 143"/>
                <a:gd name="T24" fmla="*/ 66 w 110"/>
                <a:gd name="T25" fmla="*/ 21 h 143"/>
                <a:gd name="T26" fmla="*/ 62 w 110"/>
                <a:gd name="T27" fmla="*/ 12 h 143"/>
                <a:gd name="T28" fmla="*/ 56 w 110"/>
                <a:gd name="T29" fmla="*/ 6 h 143"/>
                <a:gd name="T30" fmla="*/ 50 w 110"/>
                <a:gd name="T31" fmla="*/ 10 h 143"/>
                <a:gd name="T32" fmla="*/ 44 w 110"/>
                <a:gd name="T33" fmla="*/ 0 h 143"/>
                <a:gd name="T34" fmla="*/ 35 w 110"/>
                <a:gd name="T35" fmla="*/ 8 h 143"/>
                <a:gd name="T36" fmla="*/ 25 w 110"/>
                <a:gd name="T37" fmla="*/ 8 h 143"/>
                <a:gd name="T38" fmla="*/ 17 w 110"/>
                <a:gd name="T39" fmla="*/ 8 h 143"/>
                <a:gd name="T40" fmla="*/ 8 w 110"/>
                <a:gd name="T41" fmla="*/ 19 h 143"/>
                <a:gd name="T42" fmla="*/ 12 w 110"/>
                <a:gd name="T43" fmla="*/ 35 h 143"/>
                <a:gd name="T44" fmla="*/ 12 w 110"/>
                <a:gd name="T45" fmla="*/ 41 h 143"/>
                <a:gd name="T46" fmla="*/ 17 w 110"/>
                <a:gd name="T47" fmla="*/ 48 h 143"/>
                <a:gd name="T48" fmla="*/ 17 w 110"/>
                <a:gd name="T49" fmla="*/ 52 h 143"/>
                <a:gd name="T50" fmla="*/ 12 w 110"/>
                <a:gd name="T51" fmla="*/ 52 h 143"/>
                <a:gd name="T52" fmla="*/ 6 w 110"/>
                <a:gd name="T53" fmla="*/ 54 h 143"/>
                <a:gd name="T54" fmla="*/ 12 w 110"/>
                <a:gd name="T55" fmla="*/ 62 h 143"/>
                <a:gd name="T56" fmla="*/ 10 w 110"/>
                <a:gd name="T57" fmla="*/ 64 h 143"/>
                <a:gd name="T58" fmla="*/ 6 w 110"/>
                <a:gd name="T59" fmla="*/ 72 h 143"/>
                <a:gd name="T60" fmla="*/ 0 w 110"/>
                <a:gd name="T61" fmla="*/ 68 h 143"/>
                <a:gd name="T62" fmla="*/ 4 w 110"/>
                <a:gd name="T63" fmla="*/ 89 h 143"/>
                <a:gd name="T64" fmla="*/ 0 w 110"/>
                <a:gd name="T65" fmla="*/ 95 h 143"/>
                <a:gd name="T66" fmla="*/ 15 w 110"/>
                <a:gd name="T67" fmla="*/ 97 h 143"/>
                <a:gd name="T68" fmla="*/ 23 w 110"/>
                <a:gd name="T69" fmla="*/ 120 h 143"/>
                <a:gd name="T70" fmla="*/ 19 w 110"/>
                <a:gd name="T71" fmla="*/ 128 h 143"/>
                <a:gd name="T72" fmla="*/ 23 w 110"/>
                <a:gd name="T73" fmla="*/ 141 h 143"/>
                <a:gd name="T74" fmla="*/ 31 w 110"/>
                <a:gd name="T75" fmla="*/ 135 h 143"/>
                <a:gd name="T76" fmla="*/ 56 w 110"/>
                <a:gd name="T77" fmla="*/ 124 h 143"/>
                <a:gd name="T78" fmla="*/ 70 w 110"/>
                <a:gd name="T79" fmla="*/ 122 h 143"/>
                <a:gd name="T80" fmla="*/ 83 w 110"/>
                <a:gd name="T81" fmla="*/ 122 h 143"/>
                <a:gd name="T82" fmla="*/ 91 w 110"/>
                <a:gd name="T83" fmla="*/ 124 h 143"/>
                <a:gd name="T84" fmla="*/ 95 w 110"/>
                <a:gd name="T85" fmla="*/ 122 h 143"/>
                <a:gd name="T86" fmla="*/ 104 w 110"/>
                <a:gd name="T87" fmla="*/ 126 h 143"/>
                <a:gd name="T88" fmla="*/ 100 w 110"/>
                <a:gd name="T89" fmla="*/ 1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" h="143">
                  <a:moveTo>
                    <a:pt x="100" y="112"/>
                  </a:moveTo>
                  <a:lnTo>
                    <a:pt x="100" y="112"/>
                  </a:lnTo>
                  <a:lnTo>
                    <a:pt x="97" y="110"/>
                  </a:lnTo>
                  <a:lnTo>
                    <a:pt x="97" y="106"/>
                  </a:lnTo>
                  <a:lnTo>
                    <a:pt x="97" y="104"/>
                  </a:lnTo>
                  <a:lnTo>
                    <a:pt x="95" y="97"/>
                  </a:lnTo>
                  <a:lnTo>
                    <a:pt x="93" y="95"/>
                  </a:lnTo>
                  <a:lnTo>
                    <a:pt x="93" y="87"/>
                  </a:lnTo>
                  <a:lnTo>
                    <a:pt x="95" y="87"/>
                  </a:lnTo>
                  <a:lnTo>
                    <a:pt x="97" y="83"/>
                  </a:lnTo>
                  <a:lnTo>
                    <a:pt x="102" y="79"/>
                  </a:lnTo>
                  <a:lnTo>
                    <a:pt x="102" y="75"/>
                  </a:lnTo>
                  <a:lnTo>
                    <a:pt x="104" y="72"/>
                  </a:lnTo>
                  <a:lnTo>
                    <a:pt x="104" y="66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10" y="56"/>
                  </a:lnTo>
                  <a:lnTo>
                    <a:pt x="110" y="52"/>
                  </a:lnTo>
                  <a:lnTo>
                    <a:pt x="108" y="48"/>
                  </a:lnTo>
                  <a:lnTo>
                    <a:pt x="108" y="46"/>
                  </a:lnTo>
                  <a:lnTo>
                    <a:pt x="106" y="41"/>
                  </a:lnTo>
                  <a:lnTo>
                    <a:pt x="106" y="39"/>
                  </a:lnTo>
                  <a:lnTo>
                    <a:pt x="104" y="37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9"/>
                  </a:lnTo>
                  <a:lnTo>
                    <a:pt x="102" y="25"/>
                  </a:lnTo>
                  <a:lnTo>
                    <a:pt x="97" y="21"/>
                  </a:lnTo>
                  <a:lnTo>
                    <a:pt x="93" y="19"/>
                  </a:lnTo>
                  <a:lnTo>
                    <a:pt x="85" y="19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3" y="25"/>
                  </a:lnTo>
                  <a:lnTo>
                    <a:pt x="70" y="25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56" y="12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8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4" y="0"/>
                  </a:lnTo>
                  <a:lnTo>
                    <a:pt x="39" y="8"/>
                  </a:lnTo>
                  <a:lnTo>
                    <a:pt x="37" y="2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14"/>
                  </a:lnTo>
                  <a:lnTo>
                    <a:pt x="12" y="12"/>
                  </a:lnTo>
                  <a:lnTo>
                    <a:pt x="8" y="19"/>
                  </a:lnTo>
                  <a:lnTo>
                    <a:pt x="10" y="29"/>
                  </a:lnTo>
                  <a:lnTo>
                    <a:pt x="15" y="31"/>
                  </a:lnTo>
                  <a:lnTo>
                    <a:pt x="12" y="35"/>
                  </a:lnTo>
                  <a:lnTo>
                    <a:pt x="17" y="37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2" y="46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19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12" y="58"/>
                  </a:lnTo>
                  <a:lnTo>
                    <a:pt x="12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70"/>
                  </a:lnTo>
                  <a:lnTo>
                    <a:pt x="8" y="72"/>
                  </a:lnTo>
                  <a:lnTo>
                    <a:pt x="6" y="72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6" y="79"/>
                  </a:lnTo>
                  <a:lnTo>
                    <a:pt x="6" y="85"/>
                  </a:lnTo>
                  <a:lnTo>
                    <a:pt x="4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99"/>
                  </a:lnTo>
                  <a:lnTo>
                    <a:pt x="15" y="97"/>
                  </a:lnTo>
                  <a:lnTo>
                    <a:pt x="15" y="106"/>
                  </a:lnTo>
                  <a:lnTo>
                    <a:pt x="23" y="114"/>
                  </a:lnTo>
                  <a:lnTo>
                    <a:pt x="23" y="120"/>
                  </a:lnTo>
                  <a:lnTo>
                    <a:pt x="21" y="124"/>
                  </a:lnTo>
                  <a:lnTo>
                    <a:pt x="21" y="126"/>
                  </a:lnTo>
                  <a:lnTo>
                    <a:pt x="19" y="128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31" y="135"/>
                  </a:lnTo>
                  <a:lnTo>
                    <a:pt x="33" y="133"/>
                  </a:lnTo>
                  <a:lnTo>
                    <a:pt x="50" y="126"/>
                  </a:lnTo>
                  <a:lnTo>
                    <a:pt x="56" y="124"/>
                  </a:lnTo>
                  <a:lnTo>
                    <a:pt x="66" y="124"/>
                  </a:lnTo>
                  <a:lnTo>
                    <a:pt x="66" y="122"/>
                  </a:lnTo>
                  <a:lnTo>
                    <a:pt x="70" y="122"/>
                  </a:lnTo>
                  <a:lnTo>
                    <a:pt x="73" y="120"/>
                  </a:lnTo>
                  <a:lnTo>
                    <a:pt x="83" y="120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4"/>
                  </a:lnTo>
                  <a:lnTo>
                    <a:pt x="91" y="124"/>
                  </a:lnTo>
                  <a:lnTo>
                    <a:pt x="93" y="120"/>
                  </a:lnTo>
                  <a:lnTo>
                    <a:pt x="95" y="120"/>
                  </a:lnTo>
                  <a:lnTo>
                    <a:pt x="95" y="122"/>
                  </a:lnTo>
                  <a:lnTo>
                    <a:pt x="97" y="126"/>
                  </a:lnTo>
                  <a:lnTo>
                    <a:pt x="102" y="126"/>
                  </a:lnTo>
                  <a:lnTo>
                    <a:pt x="104" y="126"/>
                  </a:lnTo>
                  <a:lnTo>
                    <a:pt x="106" y="128"/>
                  </a:lnTo>
                  <a:lnTo>
                    <a:pt x="106" y="114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275"/>
            <p:cNvSpPr>
              <a:spLocks/>
            </p:cNvSpPr>
            <p:nvPr/>
          </p:nvSpPr>
          <p:spPr bwMode="auto">
            <a:xfrm>
              <a:off x="1887538" y="3363913"/>
              <a:ext cx="92075" cy="101600"/>
            </a:xfrm>
            <a:custGeom>
              <a:avLst/>
              <a:gdLst>
                <a:gd name="T0" fmla="*/ 54 w 58"/>
                <a:gd name="T1" fmla="*/ 56 h 64"/>
                <a:gd name="T2" fmla="*/ 56 w 58"/>
                <a:gd name="T3" fmla="*/ 49 h 64"/>
                <a:gd name="T4" fmla="*/ 52 w 58"/>
                <a:gd name="T5" fmla="*/ 47 h 64"/>
                <a:gd name="T6" fmla="*/ 50 w 58"/>
                <a:gd name="T7" fmla="*/ 41 h 64"/>
                <a:gd name="T8" fmla="*/ 54 w 58"/>
                <a:gd name="T9" fmla="*/ 39 h 64"/>
                <a:gd name="T10" fmla="*/ 58 w 58"/>
                <a:gd name="T11" fmla="*/ 37 h 64"/>
                <a:gd name="T12" fmla="*/ 52 w 58"/>
                <a:gd name="T13" fmla="*/ 31 h 64"/>
                <a:gd name="T14" fmla="*/ 48 w 58"/>
                <a:gd name="T15" fmla="*/ 22 h 64"/>
                <a:gd name="T16" fmla="*/ 43 w 58"/>
                <a:gd name="T17" fmla="*/ 16 h 64"/>
                <a:gd name="T18" fmla="*/ 33 w 58"/>
                <a:gd name="T19" fmla="*/ 10 h 64"/>
                <a:gd name="T20" fmla="*/ 31 w 58"/>
                <a:gd name="T21" fmla="*/ 6 h 64"/>
                <a:gd name="T22" fmla="*/ 27 w 58"/>
                <a:gd name="T23" fmla="*/ 4 h 64"/>
                <a:gd name="T24" fmla="*/ 21 w 58"/>
                <a:gd name="T25" fmla="*/ 6 h 64"/>
                <a:gd name="T26" fmla="*/ 16 w 58"/>
                <a:gd name="T27" fmla="*/ 4 h 64"/>
                <a:gd name="T28" fmla="*/ 10 w 58"/>
                <a:gd name="T29" fmla="*/ 2 h 64"/>
                <a:gd name="T30" fmla="*/ 6 w 58"/>
                <a:gd name="T31" fmla="*/ 0 h 64"/>
                <a:gd name="T32" fmla="*/ 4 w 58"/>
                <a:gd name="T33" fmla="*/ 12 h 64"/>
                <a:gd name="T34" fmla="*/ 6 w 58"/>
                <a:gd name="T35" fmla="*/ 14 h 64"/>
                <a:gd name="T36" fmla="*/ 0 w 58"/>
                <a:gd name="T37" fmla="*/ 22 h 64"/>
                <a:gd name="T38" fmla="*/ 4 w 58"/>
                <a:gd name="T39" fmla="*/ 29 h 64"/>
                <a:gd name="T40" fmla="*/ 10 w 58"/>
                <a:gd name="T41" fmla="*/ 31 h 64"/>
                <a:gd name="T42" fmla="*/ 16 w 58"/>
                <a:gd name="T43" fmla="*/ 35 h 64"/>
                <a:gd name="T44" fmla="*/ 16 w 58"/>
                <a:gd name="T45" fmla="*/ 27 h 64"/>
                <a:gd name="T46" fmla="*/ 10 w 58"/>
                <a:gd name="T47" fmla="*/ 22 h 64"/>
                <a:gd name="T48" fmla="*/ 10 w 58"/>
                <a:gd name="T49" fmla="*/ 20 h 64"/>
                <a:gd name="T50" fmla="*/ 16 w 58"/>
                <a:gd name="T51" fmla="*/ 24 h 64"/>
                <a:gd name="T52" fmla="*/ 23 w 58"/>
                <a:gd name="T53" fmla="*/ 29 h 64"/>
                <a:gd name="T54" fmla="*/ 27 w 58"/>
                <a:gd name="T55" fmla="*/ 37 h 64"/>
                <a:gd name="T56" fmla="*/ 33 w 58"/>
                <a:gd name="T57" fmla="*/ 39 h 64"/>
                <a:gd name="T58" fmla="*/ 37 w 58"/>
                <a:gd name="T59" fmla="*/ 53 h 64"/>
                <a:gd name="T60" fmla="*/ 41 w 58"/>
                <a:gd name="T61" fmla="*/ 62 h 64"/>
                <a:gd name="T62" fmla="*/ 48 w 58"/>
                <a:gd name="T63" fmla="*/ 64 h 64"/>
                <a:gd name="T64" fmla="*/ 50 w 58"/>
                <a:gd name="T65" fmla="*/ 64 h 64"/>
                <a:gd name="T66" fmla="*/ 52 w 58"/>
                <a:gd name="T67" fmla="*/ 56 h 64"/>
                <a:gd name="T68" fmla="*/ 52 w 58"/>
                <a:gd name="T6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64">
                  <a:moveTo>
                    <a:pt x="52" y="56"/>
                  </a:moveTo>
                  <a:lnTo>
                    <a:pt x="54" y="56"/>
                  </a:lnTo>
                  <a:lnTo>
                    <a:pt x="58" y="51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50" y="41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6" y="37"/>
                  </a:lnTo>
                  <a:lnTo>
                    <a:pt x="58" y="37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18"/>
                  </a:lnTo>
                  <a:lnTo>
                    <a:pt x="43" y="16"/>
                  </a:lnTo>
                  <a:lnTo>
                    <a:pt x="43" y="10"/>
                  </a:lnTo>
                  <a:lnTo>
                    <a:pt x="33" y="10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9"/>
                  </a:lnTo>
                  <a:lnTo>
                    <a:pt x="6" y="31"/>
                  </a:lnTo>
                  <a:lnTo>
                    <a:pt x="10" y="31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6" y="29"/>
                  </a:lnTo>
                  <a:lnTo>
                    <a:pt x="16" y="27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23" y="37"/>
                  </a:lnTo>
                  <a:lnTo>
                    <a:pt x="27" y="37"/>
                  </a:lnTo>
                  <a:lnTo>
                    <a:pt x="31" y="39"/>
                  </a:lnTo>
                  <a:lnTo>
                    <a:pt x="33" y="39"/>
                  </a:lnTo>
                  <a:lnTo>
                    <a:pt x="37" y="51"/>
                  </a:lnTo>
                  <a:lnTo>
                    <a:pt x="37" y="53"/>
                  </a:lnTo>
                  <a:lnTo>
                    <a:pt x="37" y="56"/>
                  </a:lnTo>
                  <a:lnTo>
                    <a:pt x="41" y="62"/>
                  </a:lnTo>
                  <a:lnTo>
                    <a:pt x="43" y="64"/>
                  </a:lnTo>
                  <a:lnTo>
                    <a:pt x="48" y="64"/>
                  </a:lnTo>
                  <a:lnTo>
                    <a:pt x="43" y="56"/>
                  </a:lnTo>
                  <a:lnTo>
                    <a:pt x="50" y="64"/>
                  </a:lnTo>
                  <a:lnTo>
                    <a:pt x="52" y="6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276"/>
            <p:cNvSpPr>
              <a:spLocks/>
            </p:cNvSpPr>
            <p:nvPr/>
          </p:nvSpPr>
          <p:spPr bwMode="auto">
            <a:xfrm>
              <a:off x="1887538" y="3363913"/>
              <a:ext cx="92075" cy="101600"/>
            </a:xfrm>
            <a:custGeom>
              <a:avLst/>
              <a:gdLst>
                <a:gd name="T0" fmla="*/ 54 w 58"/>
                <a:gd name="T1" fmla="*/ 56 h 64"/>
                <a:gd name="T2" fmla="*/ 56 w 58"/>
                <a:gd name="T3" fmla="*/ 49 h 64"/>
                <a:gd name="T4" fmla="*/ 52 w 58"/>
                <a:gd name="T5" fmla="*/ 47 h 64"/>
                <a:gd name="T6" fmla="*/ 50 w 58"/>
                <a:gd name="T7" fmla="*/ 41 h 64"/>
                <a:gd name="T8" fmla="*/ 54 w 58"/>
                <a:gd name="T9" fmla="*/ 39 h 64"/>
                <a:gd name="T10" fmla="*/ 58 w 58"/>
                <a:gd name="T11" fmla="*/ 37 h 64"/>
                <a:gd name="T12" fmla="*/ 52 w 58"/>
                <a:gd name="T13" fmla="*/ 31 h 64"/>
                <a:gd name="T14" fmla="*/ 48 w 58"/>
                <a:gd name="T15" fmla="*/ 22 h 64"/>
                <a:gd name="T16" fmla="*/ 43 w 58"/>
                <a:gd name="T17" fmla="*/ 16 h 64"/>
                <a:gd name="T18" fmla="*/ 33 w 58"/>
                <a:gd name="T19" fmla="*/ 10 h 64"/>
                <a:gd name="T20" fmla="*/ 31 w 58"/>
                <a:gd name="T21" fmla="*/ 6 h 64"/>
                <a:gd name="T22" fmla="*/ 27 w 58"/>
                <a:gd name="T23" fmla="*/ 4 h 64"/>
                <a:gd name="T24" fmla="*/ 21 w 58"/>
                <a:gd name="T25" fmla="*/ 6 h 64"/>
                <a:gd name="T26" fmla="*/ 16 w 58"/>
                <a:gd name="T27" fmla="*/ 4 h 64"/>
                <a:gd name="T28" fmla="*/ 10 w 58"/>
                <a:gd name="T29" fmla="*/ 2 h 64"/>
                <a:gd name="T30" fmla="*/ 6 w 58"/>
                <a:gd name="T31" fmla="*/ 0 h 64"/>
                <a:gd name="T32" fmla="*/ 4 w 58"/>
                <a:gd name="T33" fmla="*/ 12 h 64"/>
                <a:gd name="T34" fmla="*/ 6 w 58"/>
                <a:gd name="T35" fmla="*/ 14 h 64"/>
                <a:gd name="T36" fmla="*/ 0 w 58"/>
                <a:gd name="T37" fmla="*/ 22 h 64"/>
                <a:gd name="T38" fmla="*/ 4 w 58"/>
                <a:gd name="T39" fmla="*/ 29 h 64"/>
                <a:gd name="T40" fmla="*/ 10 w 58"/>
                <a:gd name="T41" fmla="*/ 31 h 64"/>
                <a:gd name="T42" fmla="*/ 16 w 58"/>
                <a:gd name="T43" fmla="*/ 35 h 64"/>
                <a:gd name="T44" fmla="*/ 16 w 58"/>
                <a:gd name="T45" fmla="*/ 27 h 64"/>
                <a:gd name="T46" fmla="*/ 10 w 58"/>
                <a:gd name="T47" fmla="*/ 22 h 64"/>
                <a:gd name="T48" fmla="*/ 10 w 58"/>
                <a:gd name="T49" fmla="*/ 20 h 64"/>
                <a:gd name="T50" fmla="*/ 16 w 58"/>
                <a:gd name="T51" fmla="*/ 24 h 64"/>
                <a:gd name="T52" fmla="*/ 23 w 58"/>
                <a:gd name="T53" fmla="*/ 29 h 64"/>
                <a:gd name="T54" fmla="*/ 27 w 58"/>
                <a:gd name="T55" fmla="*/ 37 h 64"/>
                <a:gd name="T56" fmla="*/ 33 w 58"/>
                <a:gd name="T57" fmla="*/ 39 h 64"/>
                <a:gd name="T58" fmla="*/ 37 w 58"/>
                <a:gd name="T59" fmla="*/ 53 h 64"/>
                <a:gd name="T60" fmla="*/ 41 w 58"/>
                <a:gd name="T61" fmla="*/ 62 h 64"/>
                <a:gd name="T62" fmla="*/ 48 w 58"/>
                <a:gd name="T63" fmla="*/ 64 h 64"/>
                <a:gd name="T64" fmla="*/ 50 w 58"/>
                <a:gd name="T65" fmla="*/ 64 h 64"/>
                <a:gd name="T66" fmla="*/ 52 w 58"/>
                <a:gd name="T67" fmla="*/ 56 h 64"/>
                <a:gd name="T68" fmla="*/ 52 w 58"/>
                <a:gd name="T6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64">
                  <a:moveTo>
                    <a:pt x="52" y="56"/>
                  </a:moveTo>
                  <a:lnTo>
                    <a:pt x="54" y="56"/>
                  </a:lnTo>
                  <a:lnTo>
                    <a:pt x="58" y="51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50" y="41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6" y="37"/>
                  </a:lnTo>
                  <a:lnTo>
                    <a:pt x="58" y="37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18"/>
                  </a:lnTo>
                  <a:lnTo>
                    <a:pt x="43" y="16"/>
                  </a:lnTo>
                  <a:lnTo>
                    <a:pt x="43" y="10"/>
                  </a:lnTo>
                  <a:lnTo>
                    <a:pt x="33" y="10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9"/>
                  </a:lnTo>
                  <a:lnTo>
                    <a:pt x="6" y="31"/>
                  </a:lnTo>
                  <a:lnTo>
                    <a:pt x="10" y="31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6" y="29"/>
                  </a:lnTo>
                  <a:lnTo>
                    <a:pt x="16" y="27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23" y="37"/>
                  </a:lnTo>
                  <a:lnTo>
                    <a:pt x="27" y="37"/>
                  </a:lnTo>
                  <a:lnTo>
                    <a:pt x="31" y="39"/>
                  </a:lnTo>
                  <a:lnTo>
                    <a:pt x="33" y="39"/>
                  </a:lnTo>
                  <a:lnTo>
                    <a:pt x="37" y="51"/>
                  </a:lnTo>
                  <a:lnTo>
                    <a:pt x="37" y="53"/>
                  </a:lnTo>
                  <a:lnTo>
                    <a:pt x="37" y="56"/>
                  </a:lnTo>
                  <a:lnTo>
                    <a:pt x="41" y="62"/>
                  </a:lnTo>
                  <a:lnTo>
                    <a:pt x="43" y="64"/>
                  </a:lnTo>
                  <a:lnTo>
                    <a:pt x="48" y="64"/>
                  </a:lnTo>
                  <a:lnTo>
                    <a:pt x="43" y="56"/>
                  </a:lnTo>
                  <a:lnTo>
                    <a:pt x="50" y="64"/>
                  </a:lnTo>
                  <a:lnTo>
                    <a:pt x="52" y="6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277"/>
            <p:cNvSpPr>
              <a:spLocks/>
            </p:cNvSpPr>
            <p:nvPr/>
          </p:nvSpPr>
          <p:spPr bwMode="auto">
            <a:xfrm>
              <a:off x="4637088" y="3567113"/>
              <a:ext cx="533400" cy="657225"/>
            </a:xfrm>
            <a:custGeom>
              <a:avLst/>
              <a:gdLst>
                <a:gd name="T0" fmla="*/ 325 w 336"/>
                <a:gd name="T1" fmla="*/ 87 h 414"/>
                <a:gd name="T2" fmla="*/ 331 w 336"/>
                <a:gd name="T3" fmla="*/ 64 h 414"/>
                <a:gd name="T4" fmla="*/ 327 w 336"/>
                <a:gd name="T5" fmla="*/ 52 h 414"/>
                <a:gd name="T6" fmla="*/ 319 w 336"/>
                <a:gd name="T7" fmla="*/ 31 h 414"/>
                <a:gd name="T8" fmla="*/ 302 w 336"/>
                <a:gd name="T9" fmla="*/ 17 h 414"/>
                <a:gd name="T10" fmla="*/ 290 w 336"/>
                <a:gd name="T11" fmla="*/ 17 h 414"/>
                <a:gd name="T12" fmla="*/ 263 w 336"/>
                <a:gd name="T13" fmla="*/ 0 h 414"/>
                <a:gd name="T14" fmla="*/ 234 w 336"/>
                <a:gd name="T15" fmla="*/ 0 h 414"/>
                <a:gd name="T16" fmla="*/ 217 w 336"/>
                <a:gd name="T17" fmla="*/ 8 h 414"/>
                <a:gd name="T18" fmla="*/ 195 w 336"/>
                <a:gd name="T19" fmla="*/ 17 h 414"/>
                <a:gd name="T20" fmla="*/ 178 w 336"/>
                <a:gd name="T21" fmla="*/ 29 h 414"/>
                <a:gd name="T22" fmla="*/ 145 w 336"/>
                <a:gd name="T23" fmla="*/ 21 h 414"/>
                <a:gd name="T24" fmla="*/ 128 w 336"/>
                <a:gd name="T25" fmla="*/ 4 h 414"/>
                <a:gd name="T26" fmla="*/ 118 w 336"/>
                <a:gd name="T27" fmla="*/ 17 h 414"/>
                <a:gd name="T28" fmla="*/ 108 w 336"/>
                <a:gd name="T29" fmla="*/ 37 h 414"/>
                <a:gd name="T30" fmla="*/ 101 w 336"/>
                <a:gd name="T31" fmla="*/ 70 h 414"/>
                <a:gd name="T32" fmla="*/ 101 w 336"/>
                <a:gd name="T33" fmla="*/ 106 h 414"/>
                <a:gd name="T34" fmla="*/ 91 w 336"/>
                <a:gd name="T35" fmla="*/ 139 h 414"/>
                <a:gd name="T36" fmla="*/ 70 w 336"/>
                <a:gd name="T37" fmla="*/ 195 h 414"/>
                <a:gd name="T38" fmla="*/ 45 w 336"/>
                <a:gd name="T39" fmla="*/ 222 h 414"/>
                <a:gd name="T40" fmla="*/ 35 w 336"/>
                <a:gd name="T41" fmla="*/ 211 h 414"/>
                <a:gd name="T42" fmla="*/ 16 w 336"/>
                <a:gd name="T43" fmla="*/ 224 h 414"/>
                <a:gd name="T44" fmla="*/ 4 w 336"/>
                <a:gd name="T45" fmla="*/ 234 h 414"/>
                <a:gd name="T46" fmla="*/ 2 w 336"/>
                <a:gd name="T47" fmla="*/ 247 h 414"/>
                <a:gd name="T48" fmla="*/ 23 w 336"/>
                <a:gd name="T49" fmla="*/ 249 h 414"/>
                <a:gd name="T50" fmla="*/ 56 w 336"/>
                <a:gd name="T51" fmla="*/ 249 h 414"/>
                <a:gd name="T52" fmla="*/ 79 w 336"/>
                <a:gd name="T53" fmla="*/ 253 h 414"/>
                <a:gd name="T54" fmla="*/ 85 w 336"/>
                <a:gd name="T55" fmla="*/ 282 h 414"/>
                <a:gd name="T56" fmla="*/ 104 w 336"/>
                <a:gd name="T57" fmla="*/ 294 h 414"/>
                <a:gd name="T58" fmla="*/ 126 w 336"/>
                <a:gd name="T59" fmla="*/ 284 h 414"/>
                <a:gd name="T60" fmla="*/ 141 w 336"/>
                <a:gd name="T61" fmla="*/ 273 h 414"/>
                <a:gd name="T62" fmla="*/ 166 w 336"/>
                <a:gd name="T63" fmla="*/ 290 h 414"/>
                <a:gd name="T64" fmla="*/ 170 w 336"/>
                <a:gd name="T65" fmla="*/ 317 h 414"/>
                <a:gd name="T66" fmla="*/ 178 w 336"/>
                <a:gd name="T67" fmla="*/ 344 h 414"/>
                <a:gd name="T68" fmla="*/ 178 w 336"/>
                <a:gd name="T69" fmla="*/ 365 h 414"/>
                <a:gd name="T70" fmla="*/ 199 w 336"/>
                <a:gd name="T71" fmla="*/ 360 h 414"/>
                <a:gd name="T72" fmla="*/ 220 w 336"/>
                <a:gd name="T73" fmla="*/ 369 h 414"/>
                <a:gd name="T74" fmla="*/ 236 w 336"/>
                <a:gd name="T75" fmla="*/ 377 h 414"/>
                <a:gd name="T76" fmla="*/ 259 w 336"/>
                <a:gd name="T77" fmla="*/ 371 h 414"/>
                <a:gd name="T78" fmla="*/ 267 w 336"/>
                <a:gd name="T79" fmla="*/ 383 h 414"/>
                <a:gd name="T80" fmla="*/ 282 w 336"/>
                <a:gd name="T81" fmla="*/ 389 h 414"/>
                <a:gd name="T82" fmla="*/ 292 w 336"/>
                <a:gd name="T83" fmla="*/ 406 h 414"/>
                <a:gd name="T84" fmla="*/ 307 w 336"/>
                <a:gd name="T85" fmla="*/ 414 h 414"/>
                <a:gd name="T86" fmla="*/ 300 w 336"/>
                <a:gd name="T87" fmla="*/ 392 h 414"/>
                <a:gd name="T88" fmla="*/ 284 w 336"/>
                <a:gd name="T89" fmla="*/ 371 h 414"/>
                <a:gd name="T90" fmla="*/ 290 w 336"/>
                <a:gd name="T91" fmla="*/ 329 h 414"/>
                <a:gd name="T92" fmla="*/ 286 w 336"/>
                <a:gd name="T93" fmla="*/ 319 h 414"/>
                <a:gd name="T94" fmla="*/ 309 w 336"/>
                <a:gd name="T95" fmla="*/ 300 h 414"/>
                <a:gd name="T96" fmla="*/ 317 w 336"/>
                <a:gd name="T97" fmla="*/ 276 h 414"/>
                <a:gd name="T98" fmla="*/ 302 w 336"/>
                <a:gd name="T99" fmla="*/ 261 h 414"/>
                <a:gd name="T100" fmla="*/ 296 w 336"/>
                <a:gd name="T101" fmla="*/ 220 h 414"/>
                <a:gd name="T102" fmla="*/ 304 w 336"/>
                <a:gd name="T103" fmla="*/ 189 h 414"/>
                <a:gd name="T104" fmla="*/ 292 w 336"/>
                <a:gd name="T105" fmla="*/ 172 h 414"/>
                <a:gd name="T106" fmla="*/ 296 w 336"/>
                <a:gd name="T107" fmla="*/ 155 h 414"/>
                <a:gd name="T108" fmla="*/ 309 w 336"/>
                <a:gd name="T109" fmla="*/ 1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6" h="414">
                  <a:moveTo>
                    <a:pt x="309" y="126"/>
                  </a:moveTo>
                  <a:lnTo>
                    <a:pt x="309" y="118"/>
                  </a:lnTo>
                  <a:lnTo>
                    <a:pt x="313" y="99"/>
                  </a:lnTo>
                  <a:lnTo>
                    <a:pt x="317" y="95"/>
                  </a:lnTo>
                  <a:lnTo>
                    <a:pt x="317" y="93"/>
                  </a:lnTo>
                  <a:lnTo>
                    <a:pt x="323" y="89"/>
                  </a:lnTo>
                  <a:lnTo>
                    <a:pt x="325" y="87"/>
                  </a:lnTo>
                  <a:lnTo>
                    <a:pt x="327" y="85"/>
                  </a:lnTo>
                  <a:lnTo>
                    <a:pt x="331" y="79"/>
                  </a:lnTo>
                  <a:lnTo>
                    <a:pt x="333" y="75"/>
                  </a:lnTo>
                  <a:lnTo>
                    <a:pt x="336" y="70"/>
                  </a:lnTo>
                  <a:lnTo>
                    <a:pt x="336" y="68"/>
                  </a:lnTo>
                  <a:lnTo>
                    <a:pt x="333" y="66"/>
                  </a:lnTo>
                  <a:lnTo>
                    <a:pt x="331" y="64"/>
                  </a:lnTo>
                  <a:lnTo>
                    <a:pt x="327" y="64"/>
                  </a:lnTo>
                  <a:lnTo>
                    <a:pt x="327" y="62"/>
                  </a:lnTo>
                  <a:lnTo>
                    <a:pt x="327" y="60"/>
                  </a:lnTo>
                  <a:lnTo>
                    <a:pt x="327" y="56"/>
                  </a:lnTo>
                  <a:lnTo>
                    <a:pt x="329" y="54"/>
                  </a:lnTo>
                  <a:lnTo>
                    <a:pt x="329" y="54"/>
                  </a:lnTo>
                  <a:lnTo>
                    <a:pt x="327" y="52"/>
                  </a:lnTo>
                  <a:lnTo>
                    <a:pt x="325" y="50"/>
                  </a:lnTo>
                  <a:lnTo>
                    <a:pt x="329" y="46"/>
                  </a:lnTo>
                  <a:lnTo>
                    <a:pt x="327" y="39"/>
                  </a:lnTo>
                  <a:lnTo>
                    <a:pt x="323" y="39"/>
                  </a:lnTo>
                  <a:lnTo>
                    <a:pt x="323" y="31"/>
                  </a:lnTo>
                  <a:lnTo>
                    <a:pt x="321" y="31"/>
                  </a:lnTo>
                  <a:lnTo>
                    <a:pt x="319" y="31"/>
                  </a:lnTo>
                  <a:lnTo>
                    <a:pt x="317" y="29"/>
                  </a:lnTo>
                  <a:lnTo>
                    <a:pt x="313" y="25"/>
                  </a:lnTo>
                  <a:lnTo>
                    <a:pt x="311" y="23"/>
                  </a:lnTo>
                  <a:lnTo>
                    <a:pt x="311" y="17"/>
                  </a:lnTo>
                  <a:lnTo>
                    <a:pt x="307" y="15"/>
                  </a:lnTo>
                  <a:lnTo>
                    <a:pt x="307" y="15"/>
                  </a:lnTo>
                  <a:lnTo>
                    <a:pt x="302" y="17"/>
                  </a:lnTo>
                  <a:lnTo>
                    <a:pt x="302" y="19"/>
                  </a:lnTo>
                  <a:lnTo>
                    <a:pt x="300" y="23"/>
                  </a:lnTo>
                  <a:lnTo>
                    <a:pt x="298" y="23"/>
                  </a:lnTo>
                  <a:lnTo>
                    <a:pt x="296" y="21"/>
                  </a:lnTo>
                  <a:lnTo>
                    <a:pt x="296" y="19"/>
                  </a:lnTo>
                  <a:lnTo>
                    <a:pt x="292" y="17"/>
                  </a:lnTo>
                  <a:lnTo>
                    <a:pt x="290" y="17"/>
                  </a:lnTo>
                  <a:lnTo>
                    <a:pt x="288" y="19"/>
                  </a:lnTo>
                  <a:lnTo>
                    <a:pt x="286" y="23"/>
                  </a:lnTo>
                  <a:lnTo>
                    <a:pt x="286" y="23"/>
                  </a:lnTo>
                  <a:lnTo>
                    <a:pt x="273" y="17"/>
                  </a:lnTo>
                  <a:lnTo>
                    <a:pt x="273" y="10"/>
                  </a:lnTo>
                  <a:lnTo>
                    <a:pt x="265" y="4"/>
                  </a:lnTo>
                  <a:lnTo>
                    <a:pt x="263" y="0"/>
                  </a:lnTo>
                  <a:lnTo>
                    <a:pt x="259" y="6"/>
                  </a:lnTo>
                  <a:lnTo>
                    <a:pt x="255" y="8"/>
                  </a:lnTo>
                  <a:lnTo>
                    <a:pt x="249" y="8"/>
                  </a:lnTo>
                  <a:lnTo>
                    <a:pt x="246" y="4"/>
                  </a:lnTo>
                  <a:lnTo>
                    <a:pt x="246" y="2"/>
                  </a:lnTo>
                  <a:lnTo>
                    <a:pt x="236" y="4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28" y="8"/>
                  </a:lnTo>
                  <a:lnTo>
                    <a:pt x="226" y="8"/>
                  </a:lnTo>
                  <a:lnTo>
                    <a:pt x="224" y="8"/>
                  </a:lnTo>
                  <a:lnTo>
                    <a:pt x="217" y="8"/>
                  </a:lnTo>
                  <a:lnTo>
                    <a:pt x="215" y="6"/>
                  </a:lnTo>
                  <a:lnTo>
                    <a:pt x="209" y="10"/>
                  </a:lnTo>
                  <a:lnTo>
                    <a:pt x="205" y="10"/>
                  </a:lnTo>
                  <a:lnTo>
                    <a:pt x="201" y="15"/>
                  </a:lnTo>
                  <a:lnTo>
                    <a:pt x="199" y="15"/>
                  </a:lnTo>
                  <a:lnTo>
                    <a:pt x="197" y="17"/>
                  </a:lnTo>
                  <a:lnTo>
                    <a:pt x="195" y="17"/>
                  </a:lnTo>
                  <a:lnTo>
                    <a:pt x="188" y="10"/>
                  </a:lnTo>
                  <a:lnTo>
                    <a:pt x="188" y="15"/>
                  </a:lnTo>
                  <a:lnTo>
                    <a:pt x="182" y="19"/>
                  </a:lnTo>
                  <a:lnTo>
                    <a:pt x="182" y="23"/>
                  </a:lnTo>
                  <a:lnTo>
                    <a:pt x="182" y="23"/>
                  </a:lnTo>
                  <a:lnTo>
                    <a:pt x="180" y="27"/>
                  </a:lnTo>
                  <a:lnTo>
                    <a:pt x="178" y="29"/>
                  </a:lnTo>
                  <a:lnTo>
                    <a:pt x="176" y="27"/>
                  </a:lnTo>
                  <a:lnTo>
                    <a:pt x="174" y="25"/>
                  </a:lnTo>
                  <a:lnTo>
                    <a:pt x="172" y="23"/>
                  </a:lnTo>
                  <a:lnTo>
                    <a:pt x="159" y="23"/>
                  </a:lnTo>
                  <a:lnTo>
                    <a:pt x="157" y="23"/>
                  </a:lnTo>
                  <a:lnTo>
                    <a:pt x="155" y="21"/>
                  </a:lnTo>
                  <a:lnTo>
                    <a:pt x="145" y="21"/>
                  </a:lnTo>
                  <a:lnTo>
                    <a:pt x="145" y="12"/>
                  </a:lnTo>
                  <a:lnTo>
                    <a:pt x="143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35" y="6"/>
                  </a:lnTo>
                  <a:lnTo>
                    <a:pt x="133" y="6"/>
                  </a:lnTo>
                  <a:lnTo>
                    <a:pt x="128" y="4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4" y="21"/>
                  </a:lnTo>
                  <a:lnTo>
                    <a:pt x="114" y="21"/>
                  </a:lnTo>
                  <a:lnTo>
                    <a:pt x="110" y="23"/>
                  </a:lnTo>
                  <a:lnTo>
                    <a:pt x="110" y="27"/>
                  </a:lnTo>
                  <a:lnTo>
                    <a:pt x="112" y="27"/>
                  </a:lnTo>
                  <a:lnTo>
                    <a:pt x="112" y="31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2" y="50"/>
                  </a:lnTo>
                  <a:lnTo>
                    <a:pt x="110" y="54"/>
                  </a:lnTo>
                  <a:lnTo>
                    <a:pt x="108" y="58"/>
                  </a:lnTo>
                  <a:lnTo>
                    <a:pt x="106" y="62"/>
                  </a:lnTo>
                  <a:lnTo>
                    <a:pt x="104" y="68"/>
                  </a:lnTo>
                  <a:lnTo>
                    <a:pt x="101" y="70"/>
                  </a:lnTo>
                  <a:lnTo>
                    <a:pt x="101" y="79"/>
                  </a:lnTo>
                  <a:lnTo>
                    <a:pt x="104" y="81"/>
                  </a:lnTo>
                  <a:lnTo>
                    <a:pt x="104" y="87"/>
                  </a:lnTo>
                  <a:lnTo>
                    <a:pt x="97" y="97"/>
                  </a:lnTo>
                  <a:lnTo>
                    <a:pt x="97" y="102"/>
                  </a:lnTo>
                  <a:lnTo>
                    <a:pt x="99" y="102"/>
                  </a:lnTo>
                  <a:lnTo>
                    <a:pt x="101" y="106"/>
                  </a:lnTo>
                  <a:lnTo>
                    <a:pt x="101" y="112"/>
                  </a:lnTo>
                  <a:lnTo>
                    <a:pt x="99" y="116"/>
                  </a:lnTo>
                  <a:lnTo>
                    <a:pt x="97" y="118"/>
                  </a:lnTo>
                  <a:lnTo>
                    <a:pt x="97" y="133"/>
                  </a:lnTo>
                  <a:lnTo>
                    <a:pt x="95" y="133"/>
                  </a:lnTo>
                  <a:lnTo>
                    <a:pt x="91" y="135"/>
                  </a:lnTo>
                  <a:lnTo>
                    <a:pt x="91" y="139"/>
                  </a:lnTo>
                  <a:lnTo>
                    <a:pt x="79" y="145"/>
                  </a:lnTo>
                  <a:lnTo>
                    <a:pt x="77" y="147"/>
                  </a:lnTo>
                  <a:lnTo>
                    <a:pt x="77" y="149"/>
                  </a:lnTo>
                  <a:lnTo>
                    <a:pt x="77" y="160"/>
                  </a:lnTo>
                  <a:lnTo>
                    <a:pt x="70" y="166"/>
                  </a:lnTo>
                  <a:lnTo>
                    <a:pt x="68" y="166"/>
                  </a:lnTo>
                  <a:lnTo>
                    <a:pt x="70" y="195"/>
                  </a:lnTo>
                  <a:lnTo>
                    <a:pt x="62" y="205"/>
                  </a:lnTo>
                  <a:lnTo>
                    <a:pt x="60" y="207"/>
                  </a:lnTo>
                  <a:lnTo>
                    <a:pt x="56" y="207"/>
                  </a:lnTo>
                  <a:lnTo>
                    <a:pt x="54" y="211"/>
                  </a:lnTo>
                  <a:lnTo>
                    <a:pt x="52" y="213"/>
                  </a:lnTo>
                  <a:lnTo>
                    <a:pt x="48" y="220"/>
                  </a:lnTo>
                  <a:lnTo>
                    <a:pt x="45" y="222"/>
                  </a:lnTo>
                  <a:lnTo>
                    <a:pt x="43" y="224"/>
                  </a:lnTo>
                  <a:lnTo>
                    <a:pt x="41" y="226"/>
                  </a:lnTo>
                  <a:lnTo>
                    <a:pt x="37" y="226"/>
                  </a:lnTo>
                  <a:lnTo>
                    <a:pt x="35" y="224"/>
                  </a:lnTo>
                  <a:lnTo>
                    <a:pt x="37" y="220"/>
                  </a:lnTo>
                  <a:lnTo>
                    <a:pt x="37" y="211"/>
                  </a:lnTo>
                  <a:lnTo>
                    <a:pt x="35" y="211"/>
                  </a:lnTo>
                  <a:lnTo>
                    <a:pt x="31" y="218"/>
                  </a:lnTo>
                  <a:lnTo>
                    <a:pt x="25" y="215"/>
                  </a:lnTo>
                  <a:lnTo>
                    <a:pt x="25" y="220"/>
                  </a:lnTo>
                  <a:lnTo>
                    <a:pt x="23" y="224"/>
                  </a:lnTo>
                  <a:lnTo>
                    <a:pt x="23" y="226"/>
                  </a:lnTo>
                  <a:lnTo>
                    <a:pt x="19" y="226"/>
                  </a:lnTo>
                  <a:lnTo>
                    <a:pt x="16" y="224"/>
                  </a:lnTo>
                  <a:lnTo>
                    <a:pt x="16" y="222"/>
                  </a:lnTo>
                  <a:lnTo>
                    <a:pt x="16" y="220"/>
                  </a:lnTo>
                  <a:lnTo>
                    <a:pt x="16" y="220"/>
                  </a:lnTo>
                  <a:lnTo>
                    <a:pt x="12" y="220"/>
                  </a:lnTo>
                  <a:lnTo>
                    <a:pt x="12" y="222"/>
                  </a:lnTo>
                  <a:lnTo>
                    <a:pt x="2" y="230"/>
                  </a:lnTo>
                  <a:lnTo>
                    <a:pt x="4" y="234"/>
                  </a:lnTo>
                  <a:lnTo>
                    <a:pt x="4" y="236"/>
                  </a:lnTo>
                  <a:lnTo>
                    <a:pt x="6" y="238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2" y="242"/>
                  </a:lnTo>
                  <a:lnTo>
                    <a:pt x="0" y="244"/>
                  </a:lnTo>
                  <a:lnTo>
                    <a:pt x="2" y="247"/>
                  </a:lnTo>
                  <a:lnTo>
                    <a:pt x="2" y="249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12" y="247"/>
                  </a:lnTo>
                  <a:lnTo>
                    <a:pt x="19" y="249"/>
                  </a:lnTo>
                  <a:lnTo>
                    <a:pt x="21" y="247"/>
                  </a:lnTo>
                  <a:lnTo>
                    <a:pt x="23" y="249"/>
                  </a:lnTo>
                  <a:lnTo>
                    <a:pt x="29" y="247"/>
                  </a:lnTo>
                  <a:lnTo>
                    <a:pt x="33" y="249"/>
                  </a:lnTo>
                  <a:lnTo>
                    <a:pt x="39" y="249"/>
                  </a:lnTo>
                  <a:lnTo>
                    <a:pt x="43" y="247"/>
                  </a:lnTo>
                  <a:lnTo>
                    <a:pt x="45" y="247"/>
                  </a:lnTo>
                  <a:lnTo>
                    <a:pt x="50" y="249"/>
                  </a:lnTo>
                  <a:lnTo>
                    <a:pt x="56" y="249"/>
                  </a:lnTo>
                  <a:lnTo>
                    <a:pt x="60" y="247"/>
                  </a:lnTo>
                  <a:lnTo>
                    <a:pt x="66" y="247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5" y="247"/>
                  </a:lnTo>
                  <a:lnTo>
                    <a:pt x="77" y="251"/>
                  </a:lnTo>
                  <a:lnTo>
                    <a:pt x="79" y="253"/>
                  </a:lnTo>
                  <a:lnTo>
                    <a:pt x="79" y="265"/>
                  </a:lnTo>
                  <a:lnTo>
                    <a:pt x="83" y="269"/>
                  </a:lnTo>
                  <a:lnTo>
                    <a:pt x="83" y="276"/>
                  </a:lnTo>
                  <a:lnTo>
                    <a:pt x="81" y="278"/>
                  </a:lnTo>
                  <a:lnTo>
                    <a:pt x="81" y="280"/>
                  </a:lnTo>
                  <a:lnTo>
                    <a:pt x="83" y="282"/>
                  </a:lnTo>
                  <a:lnTo>
                    <a:pt x="85" y="282"/>
                  </a:lnTo>
                  <a:lnTo>
                    <a:pt x="87" y="284"/>
                  </a:lnTo>
                  <a:lnTo>
                    <a:pt x="87" y="288"/>
                  </a:lnTo>
                  <a:lnTo>
                    <a:pt x="89" y="290"/>
                  </a:lnTo>
                  <a:lnTo>
                    <a:pt x="91" y="296"/>
                  </a:lnTo>
                  <a:lnTo>
                    <a:pt x="99" y="296"/>
                  </a:lnTo>
                  <a:lnTo>
                    <a:pt x="104" y="298"/>
                  </a:lnTo>
                  <a:lnTo>
                    <a:pt x="104" y="294"/>
                  </a:lnTo>
                  <a:lnTo>
                    <a:pt x="110" y="294"/>
                  </a:lnTo>
                  <a:lnTo>
                    <a:pt x="114" y="292"/>
                  </a:lnTo>
                  <a:lnTo>
                    <a:pt x="114" y="294"/>
                  </a:lnTo>
                  <a:lnTo>
                    <a:pt x="124" y="292"/>
                  </a:lnTo>
                  <a:lnTo>
                    <a:pt x="124" y="288"/>
                  </a:lnTo>
                  <a:lnTo>
                    <a:pt x="126" y="286"/>
                  </a:lnTo>
                  <a:lnTo>
                    <a:pt x="126" y="284"/>
                  </a:lnTo>
                  <a:lnTo>
                    <a:pt x="130" y="284"/>
                  </a:lnTo>
                  <a:lnTo>
                    <a:pt x="130" y="282"/>
                  </a:lnTo>
                  <a:lnTo>
                    <a:pt x="128" y="278"/>
                  </a:lnTo>
                  <a:lnTo>
                    <a:pt x="126" y="276"/>
                  </a:lnTo>
                  <a:lnTo>
                    <a:pt x="126" y="273"/>
                  </a:lnTo>
                  <a:lnTo>
                    <a:pt x="128" y="273"/>
                  </a:lnTo>
                  <a:lnTo>
                    <a:pt x="141" y="273"/>
                  </a:lnTo>
                  <a:lnTo>
                    <a:pt x="141" y="271"/>
                  </a:lnTo>
                  <a:lnTo>
                    <a:pt x="143" y="271"/>
                  </a:lnTo>
                  <a:lnTo>
                    <a:pt x="145" y="273"/>
                  </a:lnTo>
                  <a:lnTo>
                    <a:pt x="145" y="280"/>
                  </a:lnTo>
                  <a:lnTo>
                    <a:pt x="168" y="280"/>
                  </a:lnTo>
                  <a:lnTo>
                    <a:pt x="168" y="286"/>
                  </a:lnTo>
                  <a:lnTo>
                    <a:pt x="166" y="290"/>
                  </a:lnTo>
                  <a:lnTo>
                    <a:pt x="168" y="296"/>
                  </a:lnTo>
                  <a:lnTo>
                    <a:pt x="170" y="298"/>
                  </a:lnTo>
                  <a:lnTo>
                    <a:pt x="172" y="302"/>
                  </a:lnTo>
                  <a:lnTo>
                    <a:pt x="172" y="307"/>
                  </a:lnTo>
                  <a:lnTo>
                    <a:pt x="170" y="309"/>
                  </a:lnTo>
                  <a:lnTo>
                    <a:pt x="168" y="311"/>
                  </a:lnTo>
                  <a:lnTo>
                    <a:pt x="170" y="317"/>
                  </a:lnTo>
                  <a:lnTo>
                    <a:pt x="170" y="321"/>
                  </a:lnTo>
                  <a:lnTo>
                    <a:pt x="168" y="321"/>
                  </a:lnTo>
                  <a:lnTo>
                    <a:pt x="168" y="325"/>
                  </a:lnTo>
                  <a:lnTo>
                    <a:pt x="170" y="329"/>
                  </a:lnTo>
                  <a:lnTo>
                    <a:pt x="172" y="336"/>
                  </a:lnTo>
                  <a:lnTo>
                    <a:pt x="176" y="342"/>
                  </a:lnTo>
                  <a:lnTo>
                    <a:pt x="178" y="344"/>
                  </a:lnTo>
                  <a:lnTo>
                    <a:pt x="178" y="348"/>
                  </a:lnTo>
                  <a:lnTo>
                    <a:pt x="176" y="352"/>
                  </a:lnTo>
                  <a:lnTo>
                    <a:pt x="176" y="354"/>
                  </a:lnTo>
                  <a:lnTo>
                    <a:pt x="174" y="356"/>
                  </a:lnTo>
                  <a:lnTo>
                    <a:pt x="174" y="363"/>
                  </a:lnTo>
                  <a:lnTo>
                    <a:pt x="176" y="365"/>
                  </a:lnTo>
                  <a:lnTo>
                    <a:pt x="178" y="365"/>
                  </a:lnTo>
                  <a:lnTo>
                    <a:pt x="178" y="367"/>
                  </a:lnTo>
                  <a:lnTo>
                    <a:pt x="180" y="360"/>
                  </a:lnTo>
                  <a:lnTo>
                    <a:pt x="188" y="363"/>
                  </a:lnTo>
                  <a:lnTo>
                    <a:pt x="195" y="360"/>
                  </a:lnTo>
                  <a:lnTo>
                    <a:pt x="195" y="358"/>
                  </a:lnTo>
                  <a:lnTo>
                    <a:pt x="197" y="358"/>
                  </a:lnTo>
                  <a:lnTo>
                    <a:pt x="199" y="360"/>
                  </a:lnTo>
                  <a:lnTo>
                    <a:pt x="205" y="360"/>
                  </a:lnTo>
                  <a:lnTo>
                    <a:pt x="207" y="356"/>
                  </a:lnTo>
                  <a:lnTo>
                    <a:pt x="209" y="360"/>
                  </a:lnTo>
                  <a:lnTo>
                    <a:pt x="213" y="360"/>
                  </a:lnTo>
                  <a:lnTo>
                    <a:pt x="213" y="369"/>
                  </a:lnTo>
                  <a:lnTo>
                    <a:pt x="215" y="369"/>
                  </a:lnTo>
                  <a:lnTo>
                    <a:pt x="220" y="369"/>
                  </a:lnTo>
                  <a:lnTo>
                    <a:pt x="220" y="369"/>
                  </a:lnTo>
                  <a:lnTo>
                    <a:pt x="217" y="367"/>
                  </a:lnTo>
                  <a:lnTo>
                    <a:pt x="228" y="365"/>
                  </a:lnTo>
                  <a:lnTo>
                    <a:pt x="228" y="369"/>
                  </a:lnTo>
                  <a:lnTo>
                    <a:pt x="230" y="373"/>
                  </a:lnTo>
                  <a:lnTo>
                    <a:pt x="232" y="375"/>
                  </a:lnTo>
                  <a:lnTo>
                    <a:pt x="236" y="377"/>
                  </a:lnTo>
                  <a:lnTo>
                    <a:pt x="244" y="379"/>
                  </a:lnTo>
                  <a:lnTo>
                    <a:pt x="253" y="381"/>
                  </a:lnTo>
                  <a:lnTo>
                    <a:pt x="257" y="381"/>
                  </a:lnTo>
                  <a:lnTo>
                    <a:pt x="257" y="379"/>
                  </a:lnTo>
                  <a:lnTo>
                    <a:pt x="259" y="377"/>
                  </a:lnTo>
                  <a:lnTo>
                    <a:pt x="259" y="373"/>
                  </a:lnTo>
                  <a:lnTo>
                    <a:pt x="259" y="371"/>
                  </a:lnTo>
                  <a:lnTo>
                    <a:pt x="261" y="371"/>
                  </a:lnTo>
                  <a:lnTo>
                    <a:pt x="263" y="375"/>
                  </a:lnTo>
                  <a:lnTo>
                    <a:pt x="263" y="377"/>
                  </a:lnTo>
                  <a:lnTo>
                    <a:pt x="265" y="379"/>
                  </a:lnTo>
                  <a:lnTo>
                    <a:pt x="269" y="379"/>
                  </a:lnTo>
                  <a:lnTo>
                    <a:pt x="269" y="383"/>
                  </a:lnTo>
                  <a:lnTo>
                    <a:pt x="267" y="383"/>
                  </a:lnTo>
                  <a:lnTo>
                    <a:pt x="267" y="385"/>
                  </a:lnTo>
                  <a:lnTo>
                    <a:pt x="273" y="385"/>
                  </a:lnTo>
                  <a:lnTo>
                    <a:pt x="275" y="387"/>
                  </a:lnTo>
                  <a:lnTo>
                    <a:pt x="275" y="392"/>
                  </a:lnTo>
                  <a:lnTo>
                    <a:pt x="280" y="392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4" y="392"/>
                  </a:lnTo>
                  <a:lnTo>
                    <a:pt x="286" y="394"/>
                  </a:lnTo>
                  <a:lnTo>
                    <a:pt x="286" y="396"/>
                  </a:lnTo>
                  <a:lnTo>
                    <a:pt x="286" y="400"/>
                  </a:lnTo>
                  <a:lnTo>
                    <a:pt x="290" y="400"/>
                  </a:lnTo>
                  <a:lnTo>
                    <a:pt x="292" y="402"/>
                  </a:lnTo>
                  <a:lnTo>
                    <a:pt x="292" y="406"/>
                  </a:lnTo>
                  <a:lnTo>
                    <a:pt x="294" y="408"/>
                  </a:lnTo>
                  <a:lnTo>
                    <a:pt x="294" y="412"/>
                  </a:lnTo>
                  <a:lnTo>
                    <a:pt x="298" y="412"/>
                  </a:lnTo>
                  <a:lnTo>
                    <a:pt x="302" y="408"/>
                  </a:lnTo>
                  <a:lnTo>
                    <a:pt x="304" y="412"/>
                  </a:lnTo>
                  <a:lnTo>
                    <a:pt x="304" y="414"/>
                  </a:lnTo>
                  <a:lnTo>
                    <a:pt x="307" y="414"/>
                  </a:lnTo>
                  <a:lnTo>
                    <a:pt x="307" y="408"/>
                  </a:lnTo>
                  <a:lnTo>
                    <a:pt x="309" y="400"/>
                  </a:lnTo>
                  <a:lnTo>
                    <a:pt x="309" y="385"/>
                  </a:lnTo>
                  <a:lnTo>
                    <a:pt x="302" y="385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300" y="392"/>
                  </a:lnTo>
                  <a:lnTo>
                    <a:pt x="296" y="392"/>
                  </a:lnTo>
                  <a:lnTo>
                    <a:pt x="290" y="383"/>
                  </a:lnTo>
                  <a:lnTo>
                    <a:pt x="288" y="383"/>
                  </a:lnTo>
                  <a:lnTo>
                    <a:pt x="288" y="381"/>
                  </a:lnTo>
                  <a:lnTo>
                    <a:pt x="286" y="381"/>
                  </a:lnTo>
                  <a:lnTo>
                    <a:pt x="284" y="377"/>
                  </a:lnTo>
                  <a:lnTo>
                    <a:pt x="284" y="371"/>
                  </a:lnTo>
                  <a:lnTo>
                    <a:pt x="286" y="369"/>
                  </a:lnTo>
                  <a:lnTo>
                    <a:pt x="286" y="363"/>
                  </a:lnTo>
                  <a:lnTo>
                    <a:pt x="288" y="36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90" y="338"/>
                  </a:lnTo>
                  <a:lnTo>
                    <a:pt x="290" y="329"/>
                  </a:lnTo>
                  <a:lnTo>
                    <a:pt x="288" y="329"/>
                  </a:lnTo>
                  <a:lnTo>
                    <a:pt x="288" y="327"/>
                  </a:lnTo>
                  <a:lnTo>
                    <a:pt x="286" y="325"/>
                  </a:lnTo>
                  <a:lnTo>
                    <a:pt x="286" y="323"/>
                  </a:lnTo>
                  <a:lnTo>
                    <a:pt x="284" y="321"/>
                  </a:lnTo>
                  <a:lnTo>
                    <a:pt x="286" y="321"/>
                  </a:lnTo>
                  <a:lnTo>
                    <a:pt x="286" y="319"/>
                  </a:lnTo>
                  <a:lnTo>
                    <a:pt x="290" y="317"/>
                  </a:lnTo>
                  <a:lnTo>
                    <a:pt x="294" y="313"/>
                  </a:lnTo>
                  <a:lnTo>
                    <a:pt x="294" y="305"/>
                  </a:lnTo>
                  <a:lnTo>
                    <a:pt x="296" y="305"/>
                  </a:lnTo>
                  <a:lnTo>
                    <a:pt x="300" y="302"/>
                  </a:lnTo>
                  <a:lnTo>
                    <a:pt x="307" y="302"/>
                  </a:lnTo>
                  <a:lnTo>
                    <a:pt x="309" y="300"/>
                  </a:lnTo>
                  <a:lnTo>
                    <a:pt x="313" y="300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1" y="296"/>
                  </a:lnTo>
                  <a:lnTo>
                    <a:pt x="319" y="292"/>
                  </a:lnTo>
                  <a:lnTo>
                    <a:pt x="317" y="290"/>
                  </a:lnTo>
                  <a:lnTo>
                    <a:pt x="317" y="276"/>
                  </a:lnTo>
                  <a:lnTo>
                    <a:pt x="311" y="276"/>
                  </a:lnTo>
                  <a:lnTo>
                    <a:pt x="311" y="273"/>
                  </a:lnTo>
                  <a:lnTo>
                    <a:pt x="309" y="271"/>
                  </a:lnTo>
                  <a:lnTo>
                    <a:pt x="309" y="267"/>
                  </a:lnTo>
                  <a:lnTo>
                    <a:pt x="307" y="265"/>
                  </a:lnTo>
                  <a:lnTo>
                    <a:pt x="304" y="263"/>
                  </a:lnTo>
                  <a:lnTo>
                    <a:pt x="302" y="261"/>
                  </a:lnTo>
                  <a:lnTo>
                    <a:pt x="300" y="255"/>
                  </a:lnTo>
                  <a:lnTo>
                    <a:pt x="300" y="247"/>
                  </a:lnTo>
                  <a:lnTo>
                    <a:pt x="300" y="244"/>
                  </a:lnTo>
                  <a:lnTo>
                    <a:pt x="300" y="238"/>
                  </a:lnTo>
                  <a:lnTo>
                    <a:pt x="298" y="236"/>
                  </a:lnTo>
                  <a:lnTo>
                    <a:pt x="296" y="232"/>
                  </a:lnTo>
                  <a:lnTo>
                    <a:pt x="296" y="220"/>
                  </a:lnTo>
                  <a:lnTo>
                    <a:pt x="298" y="211"/>
                  </a:lnTo>
                  <a:lnTo>
                    <a:pt x="298" y="203"/>
                  </a:lnTo>
                  <a:lnTo>
                    <a:pt x="300" y="201"/>
                  </a:lnTo>
                  <a:lnTo>
                    <a:pt x="302" y="203"/>
                  </a:lnTo>
                  <a:lnTo>
                    <a:pt x="302" y="199"/>
                  </a:lnTo>
                  <a:lnTo>
                    <a:pt x="304" y="197"/>
                  </a:lnTo>
                  <a:lnTo>
                    <a:pt x="304" y="189"/>
                  </a:lnTo>
                  <a:lnTo>
                    <a:pt x="302" y="189"/>
                  </a:lnTo>
                  <a:lnTo>
                    <a:pt x="300" y="186"/>
                  </a:lnTo>
                  <a:lnTo>
                    <a:pt x="298" y="184"/>
                  </a:lnTo>
                  <a:lnTo>
                    <a:pt x="296" y="176"/>
                  </a:lnTo>
                  <a:lnTo>
                    <a:pt x="294" y="174"/>
                  </a:lnTo>
                  <a:lnTo>
                    <a:pt x="292" y="174"/>
                  </a:lnTo>
                  <a:lnTo>
                    <a:pt x="292" y="172"/>
                  </a:lnTo>
                  <a:lnTo>
                    <a:pt x="294" y="170"/>
                  </a:lnTo>
                  <a:lnTo>
                    <a:pt x="296" y="168"/>
                  </a:lnTo>
                  <a:lnTo>
                    <a:pt x="300" y="164"/>
                  </a:lnTo>
                  <a:lnTo>
                    <a:pt x="300" y="162"/>
                  </a:lnTo>
                  <a:lnTo>
                    <a:pt x="298" y="160"/>
                  </a:lnTo>
                  <a:lnTo>
                    <a:pt x="296" y="157"/>
                  </a:lnTo>
                  <a:lnTo>
                    <a:pt x="296" y="155"/>
                  </a:lnTo>
                  <a:lnTo>
                    <a:pt x="298" y="153"/>
                  </a:lnTo>
                  <a:lnTo>
                    <a:pt x="304" y="149"/>
                  </a:lnTo>
                  <a:lnTo>
                    <a:pt x="307" y="149"/>
                  </a:lnTo>
                  <a:lnTo>
                    <a:pt x="307" y="149"/>
                  </a:lnTo>
                  <a:lnTo>
                    <a:pt x="309" y="126"/>
                  </a:lnTo>
                  <a:lnTo>
                    <a:pt x="309" y="126"/>
                  </a:lnTo>
                  <a:lnTo>
                    <a:pt x="309" y="12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278"/>
            <p:cNvSpPr>
              <a:spLocks/>
            </p:cNvSpPr>
            <p:nvPr/>
          </p:nvSpPr>
          <p:spPr bwMode="auto">
            <a:xfrm>
              <a:off x="4637088" y="3567113"/>
              <a:ext cx="533400" cy="657225"/>
            </a:xfrm>
            <a:custGeom>
              <a:avLst/>
              <a:gdLst>
                <a:gd name="T0" fmla="*/ 325 w 336"/>
                <a:gd name="T1" fmla="*/ 87 h 414"/>
                <a:gd name="T2" fmla="*/ 331 w 336"/>
                <a:gd name="T3" fmla="*/ 64 h 414"/>
                <a:gd name="T4" fmla="*/ 327 w 336"/>
                <a:gd name="T5" fmla="*/ 52 h 414"/>
                <a:gd name="T6" fmla="*/ 319 w 336"/>
                <a:gd name="T7" fmla="*/ 31 h 414"/>
                <a:gd name="T8" fmla="*/ 302 w 336"/>
                <a:gd name="T9" fmla="*/ 17 h 414"/>
                <a:gd name="T10" fmla="*/ 290 w 336"/>
                <a:gd name="T11" fmla="*/ 17 h 414"/>
                <a:gd name="T12" fmla="*/ 263 w 336"/>
                <a:gd name="T13" fmla="*/ 0 h 414"/>
                <a:gd name="T14" fmla="*/ 234 w 336"/>
                <a:gd name="T15" fmla="*/ 0 h 414"/>
                <a:gd name="T16" fmla="*/ 217 w 336"/>
                <a:gd name="T17" fmla="*/ 8 h 414"/>
                <a:gd name="T18" fmla="*/ 195 w 336"/>
                <a:gd name="T19" fmla="*/ 17 h 414"/>
                <a:gd name="T20" fmla="*/ 178 w 336"/>
                <a:gd name="T21" fmla="*/ 29 h 414"/>
                <a:gd name="T22" fmla="*/ 145 w 336"/>
                <a:gd name="T23" fmla="*/ 21 h 414"/>
                <a:gd name="T24" fmla="*/ 128 w 336"/>
                <a:gd name="T25" fmla="*/ 4 h 414"/>
                <a:gd name="T26" fmla="*/ 118 w 336"/>
                <a:gd name="T27" fmla="*/ 17 h 414"/>
                <a:gd name="T28" fmla="*/ 108 w 336"/>
                <a:gd name="T29" fmla="*/ 37 h 414"/>
                <a:gd name="T30" fmla="*/ 101 w 336"/>
                <a:gd name="T31" fmla="*/ 70 h 414"/>
                <a:gd name="T32" fmla="*/ 101 w 336"/>
                <a:gd name="T33" fmla="*/ 106 h 414"/>
                <a:gd name="T34" fmla="*/ 91 w 336"/>
                <a:gd name="T35" fmla="*/ 139 h 414"/>
                <a:gd name="T36" fmla="*/ 70 w 336"/>
                <a:gd name="T37" fmla="*/ 195 h 414"/>
                <a:gd name="T38" fmla="*/ 45 w 336"/>
                <a:gd name="T39" fmla="*/ 222 h 414"/>
                <a:gd name="T40" fmla="*/ 35 w 336"/>
                <a:gd name="T41" fmla="*/ 211 h 414"/>
                <a:gd name="T42" fmla="*/ 16 w 336"/>
                <a:gd name="T43" fmla="*/ 224 h 414"/>
                <a:gd name="T44" fmla="*/ 4 w 336"/>
                <a:gd name="T45" fmla="*/ 234 h 414"/>
                <a:gd name="T46" fmla="*/ 2 w 336"/>
                <a:gd name="T47" fmla="*/ 247 h 414"/>
                <a:gd name="T48" fmla="*/ 23 w 336"/>
                <a:gd name="T49" fmla="*/ 249 h 414"/>
                <a:gd name="T50" fmla="*/ 56 w 336"/>
                <a:gd name="T51" fmla="*/ 249 h 414"/>
                <a:gd name="T52" fmla="*/ 79 w 336"/>
                <a:gd name="T53" fmla="*/ 253 h 414"/>
                <a:gd name="T54" fmla="*/ 85 w 336"/>
                <a:gd name="T55" fmla="*/ 282 h 414"/>
                <a:gd name="T56" fmla="*/ 104 w 336"/>
                <a:gd name="T57" fmla="*/ 294 h 414"/>
                <a:gd name="T58" fmla="*/ 126 w 336"/>
                <a:gd name="T59" fmla="*/ 284 h 414"/>
                <a:gd name="T60" fmla="*/ 141 w 336"/>
                <a:gd name="T61" fmla="*/ 273 h 414"/>
                <a:gd name="T62" fmla="*/ 166 w 336"/>
                <a:gd name="T63" fmla="*/ 290 h 414"/>
                <a:gd name="T64" fmla="*/ 170 w 336"/>
                <a:gd name="T65" fmla="*/ 317 h 414"/>
                <a:gd name="T66" fmla="*/ 178 w 336"/>
                <a:gd name="T67" fmla="*/ 344 h 414"/>
                <a:gd name="T68" fmla="*/ 178 w 336"/>
                <a:gd name="T69" fmla="*/ 365 h 414"/>
                <a:gd name="T70" fmla="*/ 199 w 336"/>
                <a:gd name="T71" fmla="*/ 360 h 414"/>
                <a:gd name="T72" fmla="*/ 220 w 336"/>
                <a:gd name="T73" fmla="*/ 369 h 414"/>
                <a:gd name="T74" fmla="*/ 236 w 336"/>
                <a:gd name="T75" fmla="*/ 377 h 414"/>
                <a:gd name="T76" fmla="*/ 259 w 336"/>
                <a:gd name="T77" fmla="*/ 371 h 414"/>
                <a:gd name="T78" fmla="*/ 267 w 336"/>
                <a:gd name="T79" fmla="*/ 383 h 414"/>
                <a:gd name="T80" fmla="*/ 282 w 336"/>
                <a:gd name="T81" fmla="*/ 389 h 414"/>
                <a:gd name="T82" fmla="*/ 292 w 336"/>
                <a:gd name="T83" fmla="*/ 406 h 414"/>
                <a:gd name="T84" fmla="*/ 307 w 336"/>
                <a:gd name="T85" fmla="*/ 414 h 414"/>
                <a:gd name="T86" fmla="*/ 300 w 336"/>
                <a:gd name="T87" fmla="*/ 392 h 414"/>
                <a:gd name="T88" fmla="*/ 284 w 336"/>
                <a:gd name="T89" fmla="*/ 371 h 414"/>
                <a:gd name="T90" fmla="*/ 290 w 336"/>
                <a:gd name="T91" fmla="*/ 329 h 414"/>
                <a:gd name="T92" fmla="*/ 286 w 336"/>
                <a:gd name="T93" fmla="*/ 319 h 414"/>
                <a:gd name="T94" fmla="*/ 309 w 336"/>
                <a:gd name="T95" fmla="*/ 300 h 414"/>
                <a:gd name="T96" fmla="*/ 317 w 336"/>
                <a:gd name="T97" fmla="*/ 276 h 414"/>
                <a:gd name="T98" fmla="*/ 302 w 336"/>
                <a:gd name="T99" fmla="*/ 261 h 414"/>
                <a:gd name="T100" fmla="*/ 296 w 336"/>
                <a:gd name="T101" fmla="*/ 220 h 414"/>
                <a:gd name="T102" fmla="*/ 304 w 336"/>
                <a:gd name="T103" fmla="*/ 189 h 414"/>
                <a:gd name="T104" fmla="*/ 292 w 336"/>
                <a:gd name="T105" fmla="*/ 172 h 414"/>
                <a:gd name="T106" fmla="*/ 296 w 336"/>
                <a:gd name="T107" fmla="*/ 155 h 414"/>
                <a:gd name="T108" fmla="*/ 309 w 336"/>
                <a:gd name="T109" fmla="*/ 1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6" h="414">
                  <a:moveTo>
                    <a:pt x="309" y="126"/>
                  </a:moveTo>
                  <a:lnTo>
                    <a:pt x="309" y="118"/>
                  </a:lnTo>
                  <a:lnTo>
                    <a:pt x="313" y="99"/>
                  </a:lnTo>
                  <a:lnTo>
                    <a:pt x="317" y="95"/>
                  </a:lnTo>
                  <a:lnTo>
                    <a:pt x="317" y="93"/>
                  </a:lnTo>
                  <a:lnTo>
                    <a:pt x="323" y="89"/>
                  </a:lnTo>
                  <a:lnTo>
                    <a:pt x="325" y="87"/>
                  </a:lnTo>
                  <a:lnTo>
                    <a:pt x="327" y="85"/>
                  </a:lnTo>
                  <a:lnTo>
                    <a:pt x="331" y="79"/>
                  </a:lnTo>
                  <a:lnTo>
                    <a:pt x="333" y="75"/>
                  </a:lnTo>
                  <a:lnTo>
                    <a:pt x="336" y="70"/>
                  </a:lnTo>
                  <a:lnTo>
                    <a:pt x="336" y="68"/>
                  </a:lnTo>
                  <a:lnTo>
                    <a:pt x="333" y="66"/>
                  </a:lnTo>
                  <a:lnTo>
                    <a:pt x="331" y="64"/>
                  </a:lnTo>
                  <a:lnTo>
                    <a:pt x="327" y="64"/>
                  </a:lnTo>
                  <a:lnTo>
                    <a:pt x="327" y="62"/>
                  </a:lnTo>
                  <a:lnTo>
                    <a:pt x="327" y="60"/>
                  </a:lnTo>
                  <a:lnTo>
                    <a:pt x="327" y="56"/>
                  </a:lnTo>
                  <a:lnTo>
                    <a:pt x="329" y="54"/>
                  </a:lnTo>
                  <a:lnTo>
                    <a:pt x="329" y="54"/>
                  </a:lnTo>
                  <a:lnTo>
                    <a:pt x="327" y="52"/>
                  </a:lnTo>
                  <a:lnTo>
                    <a:pt x="325" y="50"/>
                  </a:lnTo>
                  <a:lnTo>
                    <a:pt x="329" y="46"/>
                  </a:lnTo>
                  <a:lnTo>
                    <a:pt x="327" y="39"/>
                  </a:lnTo>
                  <a:lnTo>
                    <a:pt x="323" y="39"/>
                  </a:lnTo>
                  <a:lnTo>
                    <a:pt x="323" y="31"/>
                  </a:lnTo>
                  <a:lnTo>
                    <a:pt x="321" y="31"/>
                  </a:lnTo>
                  <a:lnTo>
                    <a:pt x="319" y="31"/>
                  </a:lnTo>
                  <a:lnTo>
                    <a:pt x="317" y="29"/>
                  </a:lnTo>
                  <a:lnTo>
                    <a:pt x="313" y="25"/>
                  </a:lnTo>
                  <a:lnTo>
                    <a:pt x="311" y="23"/>
                  </a:lnTo>
                  <a:lnTo>
                    <a:pt x="311" y="17"/>
                  </a:lnTo>
                  <a:lnTo>
                    <a:pt x="307" y="15"/>
                  </a:lnTo>
                  <a:lnTo>
                    <a:pt x="307" y="15"/>
                  </a:lnTo>
                  <a:lnTo>
                    <a:pt x="302" y="17"/>
                  </a:lnTo>
                  <a:lnTo>
                    <a:pt x="302" y="19"/>
                  </a:lnTo>
                  <a:lnTo>
                    <a:pt x="300" y="23"/>
                  </a:lnTo>
                  <a:lnTo>
                    <a:pt x="298" y="23"/>
                  </a:lnTo>
                  <a:lnTo>
                    <a:pt x="296" y="21"/>
                  </a:lnTo>
                  <a:lnTo>
                    <a:pt x="296" y="19"/>
                  </a:lnTo>
                  <a:lnTo>
                    <a:pt x="292" y="17"/>
                  </a:lnTo>
                  <a:lnTo>
                    <a:pt x="290" y="17"/>
                  </a:lnTo>
                  <a:lnTo>
                    <a:pt x="288" y="19"/>
                  </a:lnTo>
                  <a:lnTo>
                    <a:pt x="286" y="23"/>
                  </a:lnTo>
                  <a:lnTo>
                    <a:pt x="286" y="23"/>
                  </a:lnTo>
                  <a:lnTo>
                    <a:pt x="273" y="17"/>
                  </a:lnTo>
                  <a:lnTo>
                    <a:pt x="273" y="10"/>
                  </a:lnTo>
                  <a:lnTo>
                    <a:pt x="265" y="4"/>
                  </a:lnTo>
                  <a:lnTo>
                    <a:pt x="263" y="0"/>
                  </a:lnTo>
                  <a:lnTo>
                    <a:pt x="259" y="6"/>
                  </a:lnTo>
                  <a:lnTo>
                    <a:pt x="255" y="8"/>
                  </a:lnTo>
                  <a:lnTo>
                    <a:pt x="249" y="8"/>
                  </a:lnTo>
                  <a:lnTo>
                    <a:pt x="246" y="4"/>
                  </a:lnTo>
                  <a:lnTo>
                    <a:pt x="246" y="2"/>
                  </a:lnTo>
                  <a:lnTo>
                    <a:pt x="236" y="4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28" y="8"/>
                  </a:lnTo>
                  <a:lnTo>
                    <a:pt x="226" y="8"/>
                  </a:lnTo>
                  <a:lnTo>
                    <a:pt x="224" y="8"/>
                  </a:lnTo>
                  <a:lnTo>
                    <a:pt x="217" y="8"/>
                  </a:lnTo>
                  <a:lnTo>
                    <a:pt x="215" y="6"/>
                  </a:lnTo>
                  <a:lnTo>
                    <a:pt x="209" y="10"/>
                  </a:lnTo>
                  <a:lnTo>
                    <a:pt x="205" y="10"/>
                  </a:lnTo>
                  <a:lnTo>
                    <a:pt x="201" y="15"/>
                  </a:lnTo>
                  <a:lnTo>
                    <a:pt x="199" y="15"/>
                  </a:lnTo>
                  <a:lnTo>
                    <a:pt x="197" y="17"/>
                  </a:lnTo>
                  <a:lnTo>
                    <a:pt x="195" y="17"/>
                  </a:lnTo>
                  <a:lnTo>
                    <a:pt x="188" y="10"/>
                  </a:lnTo>
                  <a:lnTo>
                    <a:pt x="188" y="15"/>
                  </a:lnTo>
                  <a:lnTo>
                    <a:pt x="182" y="19"/>
                  </a:lnTo>
                  <a:lnTo>
                    <a:pt x="182" y="23"/>
                  </a:lnTo>
                  <a:lnTo>
                    <a:pt x="182" y="23"/>
                  </a:lnTo>
                  <a:lnTo>
                    <a:pt x="180" y="27"/>
                  </a:lnTo>
                  <a:lnTo>
                    <a:pt x="178" y="29"/>
                  </a:lnTo>
                  <a:lnTo>
                    <a:pt x="176" y="27"/>
                  </a:lnTo>
                  <a:lnTo>
                    <a:pt x="174" y="25"/>
                  </a:lnTo>
                  <a:lnTo>
                    <a:pt x="172" y="23"/>
                  </a:lnTo>
                  <a:lnTo>
                    <a:pt x="159" y="23"/>
                  </a:lnTo>
                  <a:lnTo>
                    <a:pt x="157" y="23"/>
                  </a:lnTo>
                  <a:lnTo>
                    <a:pt x="155" y="21"/>
                  </a:lnTo>
                  <a:lnTo>
                    <a:pt x="145" y="21"/>
                  </a:lnTo>
                  <a:lnTo>
                    <a:pt x="145" y="12"/>
                  </a:lnTo>
                  <a:lnTo>
                    <a:pt x="143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35" y="6"/>
                  </a:lnTo>
                  <a:lnTo>
                    <a:pt x="133" y="6"/>
                  </a:lnTo>
                  <a:lnTo>
                    <a:pt x="128" y="4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4" y="21"/>
                  </a:lnTo>
                  <a:lnTo>
                    <a:pt x="114" y="21"/>
                  </a:lnTo>
                  <a:lnTo>
                    <a:pt x="110" y="23"/>
                  </a:lnTo>
                  <a:lnTo>
                    <a:pt x="110" y="27"/>
                  </a:lnTo>
                  <a:lnTo>
                    <a:pt x="112" y="27"/>
                  </a:lnTo>
                  <a:lnTo>
                    <a:pt x="112" y="31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2" y="50"/>
                  </a:lnTo>
                  <a:lnTo>
                    <a:pt x="110" y="54"/>
                  </a:lnTo>
                  <a:lnTo>
                    <a:pt x="108" y="58"/>
                  </a:lnTo>
                  <a:lnTo>
                    <a:pt x="106" y="62"/>
                  </a:lnTo>
                  <a:lnTo>
                    <a:pt x="104" y="68"/>
                  </a:lnTo>
                  <a:lnTo>
                    <a:pt x="101" y="70"/>
                  </a:lnTo>
                  <a:lnTo>
                    <a:pt x="101" y="79"/>
                  </a:lnTo>
                  <a:lnTo>
                    <a:pt x="104" y="81"/>
                  </a:lnTo>
                  <a:lnTo>
                    <a:pt x="104" y="87"/>
                  </a:lnTo>
                  <a:lnTo>
                    <a:pt x="97" y="97"/>
                  </a:lnTo>
                  <a:lnTo>
                    <a:pt x="97" y="102"/>
                  </a:lnTo>
                  <a:lnTo>
                    <a:pt x="99" y="102"/>
                  </a:lnTo>
                  <a:lnTo>
                    <a:pt x="101" y="106"/>
                  </a:lnTo>
                  <a:lnTo>
                    <a:pt x="101" y="112"/>
                  </a:lnTo>
                  <a:lnTo>
                    <a:pt x="99" y="116"/>
                  </a:lnTo>
                  <a:lnTo>
                    <a:pt x="97" y="118"/>
                  </a:lnTo>
                  <a:lnTo>
                    <a:pt x="97" y="133"/>
                  </a:lnTo>
                  <a:lnTo>
                    <a:pt x="95" y="133"/>
                  </a:lnTo>
                  <a:lnTo>
                    <a:pt x="91" y="135"/>
                  </a:lnTo>
                  <a:lnTo>
                    <a:pt x="91" y="139"/>
                  </a:lnTo>
                  <a:lnTo>
                    <a:pt x="79" y="145"/>
                  </a:lnTo>
                  <a:lnTo>
                    <a:pt x="77" y="147"/>
                  </a:lnTo>
                  <a:lnTo>
                    <a:pt x="77" y="149"/>
                  </a:lnTo>
                  <a:lnTo>
                    <a:pt x="77" y="160"/>
                  </a:lnTo>
                  <a:lnTo>
                    <a:pt x="70" y="166"/>
                  </a:lnTo>
                  <a:lnTo>
                    <a:pt x="68" y="166"/>
                  </a:lnTo>
                  <a:lnTo>
                    <a:pt x="70" y="195"/>
                  </a:lnTo>
                  <a:lnTo>
                    <a:pt x="62" y="205"/>
                  </a:lnTo>
                  <a:lnTo>
                    <a:pt x="60" y="207"/>
                  </a:lnTo>
                  <a:lnTo>
                    <a:pt x="56" y="207"/>
                  </a:lnTo>
                  <a:lnTo>
                    <a:pt x="54" y="211"/>
                  </a:lnTo>
                  <a:lnTo>
                    <a:pt x="52" y="213"/>
                  </a:lnTo>
                  <a:lnTo>
                    <a:pt x="48" y="220"/>
                  </a:lnTo>
                  <a:lnTo>
                    <a:pt x="45" y="222"/>
                  </a:lnTo>
                  <a:lnTo>
                    <a:pt x="43" y="224"/>
                  </a:lnTo>
                  <a:lnTo>
                    <a:pt x="41" y="226"/>
                  </a:lnTo>
                  <a:lnTo>
                    <a:pt x="37" y="226"/>
                  </a:lnTo>
                  <a:lnTo>
                    <a:pt x="35" y="224"/>
                  </a:lnTo>
                  <a:lnTo>
                    <a:pt x="37" y="220"/>
                  </a:lnTo>
                  <a:lnTo>
                    <a:pt x="37" y="211"/>
                  </a:lnTo>
                  <a:lnTo>
                    <a:pt x="35" y="211"/>
                  </a:lnTo>
                  <a:lnTo>
                    <a:pt x="31" y="218"/>
                  </a:lnTo>
                  <a:lnTo>
                    <a:pt x="25" y="215"/>
                  </a:lnTo>
                  <a:lnTo>
                    <a:pt x="25" y="220"/>
                  </a:lnTo>
                  <a:lnTo>
                    <a:pt x="23" y="224"/>
                  </a:lnTo>
                  <a:lnTo>
                    <a:pt x="23" y="226"/>
                  </a:lnTo>
                  <a:lnTo>
                    <a:pt x="19" y="226"/>
                  </a:lnTo>
                  <a:lnTo>
                    <a:pt x="16" y="224"/>
                  </a:lnTo>
                  <a:lnTo>
                    <a:pt x="16" y="222"/>
                  </a:lnTo>
                  <a:lnTo>
                    <a:pt x="16" y="220"/>
                  </a:lnTo>
                  <a:lnTo>
                    <a:pt x="16" y="220"/>
                  </a:lnTo>
                  <a:lnTo>
                    <a:pt x="12" y="220"/>
                  </a:lnTo>
                  <a:lnTo>
                    <a:pt x="12" y="222"/>
                  </a:lnTo>
                  <a:lnTo>
                    <a:pt x="2" y="230"/>
                  </a:lnTo>
                  <a:lnTo>
                    <a:pt x="4" y="234"/>
                  </a:lnTo>
                  <a:lnTo>
                    <a:pt x="4" y="236"/>
                  </a:lnTo>
                  <a:lnTo>
                    <a:pt x="6" y="238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2" y="242"/>
                  </a:lnTo>
                  <a:lnTo>
                    <a:pt x="0" y="244"/>
                  </a:lnTo>
                  <a:lnTo>
                    <a:pt x="2" y="247"/>
                  </a:lnTo>
                  <a:lnTo>
                    <a:pt x="2" y="249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12" y="247"/>
                  </a:lnTo>
                  <a:lnTo>
                    <a:pt x="19" y="249"/>
                  </a:lnTo>
                  <a:lnTo>
                    <a:pt x="21" y="247"/>
                  </a:lnTo>
                  <a:lnTo>
                    <a:pt x="23" y="249"/>
                  </a:lnTo>
                  <a:lnTo>
                    <a:pt x="29" y="247"/>
                  </a:lnTo>
                  <a:lnTo>
                    <a:pt x="33" y="249"/>
                  </a:lnTo>
                  <a:lnTo>
                    <a:pt x="39" y="249"/>
                  </a:lnTo>
                  <a:lnTo>
                    <a:pt x="43" y="247"/>
                  </a:lnTo>
                  <a:lnTo>
                    <a:pt x="45" y="247"/>
                  </a:lnTo>
                  <a:lnTo>
                    <a:pt x="50" y="249"/>
                  </a:lnTo>
                  <a:lnTo>
                    <a:pt x="56" y="249"/>
                  </a:lnTo>
                  <a:lnTo>
                    <a:pt x="60" y="247"/>
                  </a:lnTo>
                  <a:lnTo>
                    <a:pt x="66" y="247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5" y="247"/>
                  </a:lnTo>
                  <a:lnTo>
                    <a:pt x="77" y="251"/>
                  </a:lnTo>
                  <a:lnTo>
                    <a:pt x="79" y="253"/>
                  </a:lnTo>
                  <a:lnTo>
                    <a:pt x="79" y="265"/>
                  </a:lnTo>
                  <a:lnTo>
                    <a:pt x="83" y="269"/>
                  </a:lnTo>
                  <a:lnTo>
                    <a:pt x="83" y="276"/>
                  </a:lnTo>
                  <a:lnTo>
                    <a:pt x="81" y="278"/>
                  </a:lnTo>
                  <a:lnTo>
                    <a:pt x="81" y="280"/>
                  </a:lnTo>
                  <a:lnTo>
                    <a:pt x="83" y="282"/>
                  </a:lnTo>
                  <a:lnTo>
                    <a:pt x="85" y="282"/>
                  </a:lnTo>
                  <a:lnTo>
                    <a:pt x="87" y="284"/>
                  </a:lnTo>
                  <a:lnTo>
                    <a:pt x="87" y="288"/>
                  </a:lnTo>
                  <a:lnTo>
                    <a:pt x="89" y="290"/>
                  </a:lnTo>
                  <a:lnTo>
                    <a:pt x="91" y="296"/>
                  </a:lnTo>
                  <a:lnTo>
                    <a:pt x="99" y="296"/>
                  </a:lnTo>
                  <a:lnTo>
                    <a:pt x="104" y="298"/>
                  </a:lnTo>
                  <a:lnTo>
                    <a:pt x="104" y="294"/>
                  </a:lnTo>
                  <a:lnTo>
                    <a:pt x="110" y="294"/>
                  </a:lnTo>
                  <a:lnTo>
                    <a:pt x="114" y="292"/>
                  </a:lnTo>
                  <a:lnTo>
                    <a:pt x="114" y="294"/>
                  </a:lnTo>
                  <a:lnTo>
                    <a:pt x="124" y="292"/>
                  </a:lnTo>
                  <a:lnTo>
                    <a:pt x="124" y="288"/>
                  </a:lnTo>
                  <a:lnTo>
                    <a:pt x="126" y="286"/>
                  </a:lnTo>
                  <a:lnTo>
                    <a:pt x="126" y="284"/>
                  </a:lnTo>
                  <a:lnTo>
                    <a:pt x="130" y="284"/>
                  </a:lnTo>
                  <a:lnTo>
                    <a:pt x="130" y="282"/>
                  </a:lnTo>
                  <a:lnTo>
                    <a:pt x="128" y="278"/>
                  </a:lnTo>
                  <a:lnTo>
                    <a:pt x="126" y="276"/>
                  </a:lnTo>
                  <a:lnTo>
                    <a:pt x="126" y="273"/>
                  </a:lnTo>
                  <a:lnTo>
                    <a:pt x="128" y="273"/>
                  </a:lnTo>
                  <a:lnTo>
                    <a:pt x="141" y="273"/>
                  </a:lnTo>
                  <a:lnTo>
                    <a:pt x="141" y="271"/>
                  </a:lnTo>
                  <a:lnTo>
                    <a:pt x="143" y="271"/>
                  </a:lnTo>
                  <a:lnTo>
                    <a:pt x="145" y="273"/>
                  </a:lnTo>
                  <a:lnTo>
                    <a:pt x="145" y="280"/>
                  </a:lnTo>
                  <a:lnTo>
                    <a:pt x="168" y="280"/>
                  </a:lnTo>
                  <a:lnTo>
                    <a:pt x="168" y="286"/>
                  </a:lnTo>
                  <a:lnTo>
                    <a:pt x="166" y="290"/>
                  </a:lnTo>
                  <a:lnTo>
                    <a:pt x="168" y="296"/>
                  </a:lnTo>
                  <a:lnTo>
                    <a:pt x="170" y="298"/>
                  </a:lnTo>
                  <a:lnTo>
                    <a:pt x="172" y="302"/>
                  </a:lnTo>
                  <a:lnTo>
                    <a:pt x="172" y="307"/>
                  </a:lnTo>
                  <a:lnTo>
                    <a:pt x="170" y="309"/>
                  </a:lnTo>
                  <a:lnTo>
                    <a:pt x="168" y="311"/>
                  </a:lnTo>
                  <a:lnTo>
                    <a:pt x="170" y="317"/>
                  </a:lnTo>
                  <a:lnTo>
                    <a:pt x="170" y="321"/>
                  </a:lnTo>
                  <a:lnTo>
                    <a:pt x="168" y="321"/>
                  </a:lnTo>
                  <a:lnTo>
                    <a:pt x="168" y="325"/>
                  </a:lnTo>
                  <a:lnTo>
                    <a:pt x="170" y="329"/>
                  </a:lnTo>
                  <a:lnTo>
                    <a:pt x="172" y="336"/>
                  </a:lnTo>
                  <a:lnTo>
                    <a:pt x="176" y="342"/>
                  </a:lnTo>
                  <a:lnTo>
                    <a:pt x="178" y="344"/>
                  </a:lnTo>
                  <a:lnTo>
                    <a:pt x="178" y="348"/>
                  </a:lnTo>
                  <a:lnTo>
                    <a:pt x="176" y="352"/>
                  </a:lnTo>
                  <a:lnTo>
                    <a:pt x="176" y="354"/>
                  </a:lnTo>
                  <a:lnTo>
                    <a:pt x="174" y="356"/>
                  </a:lnTo>
                  <a:lnTo>
                    <a:pt x="174" y="363"/>
                  </a:lnTo>
                  <a:lnTo>
                    <a:pt x="176" y="365"/>
                  </a:lnTo>
                  <a:lnTo>
                    <a:pt x="178" y="365"/>
                  </a:lnTo>
                  <a:lnTo>
                    <a:pt x="178" y="367"/>
                  </a:lnTo>
                  <a:lnTo>
                    <a:pt x="180" y="360"/>
                  </a:lnTo>
                  <a:lnTo>
                    <a:pt x="188" y="363"/>
                  </a:lnTo>
                  <a:lnTo>
                    <a:pt x="195" y="360"/>
                  </a:lnTo>
                  <a:lnTo>
                    <a:pt x="195" y="358"/>
                  </a:lnTo>
                  <a:lnTo>
                    <a:pt x="197" y="358"/>
                  </a:lnTo>
                  <a:lnTo>
                    <a:pt x="199" y="360"/>
                  </a:lnTo>
                  <a:lnTo>
                    <a:pt x="205" y="360"/>
                  </a:lnTo>
                  <a:lnTo>
                    <a:pt x="207" y="356"/>
                  </a:lnTo>
                  <a:lnTo>
                    <a:pt x="209" y="360"/>
                  </a:lnTo>
                  <a:lnTo>
                    <a:pt x="213" y="360"/>
                  </a:lnTo>
                  <a:lnTo>
                    <a:pt x="213" y="369"/>
                  </a:lnTo>
                  <a:lnTo>
                    <a:pt x="215" y="369"/>
                  </a:lnTo>
                  <a:lnTo>
                    <a:pt x="220" y="369"/>
                  </a:lnTo>
                  <a:lnTo>
                    <a:pt x="220" y="369"/>
                  </a:lnTo>
                  <a:lnTo>
                    <a:pt x="217" y="367"/>
                  </a:lnTo>
                  <a:lnTo>
                    <a:pt x="228" y="365"/>
                  </a:lnTo>
                  <a:lnTo>
                    <a:pt x="228" y="369"/>
                  </a:lnTo>
                  <a:lnTo>
                    <a:pt x="230" y="373"/>
                  </a:lnTo>
                  <a:lnTo>
                    <a:pt x="232" y="375"/>
                  </a:lnTo>
                  <a:lnTo>
                    <a:pt x="236" y="377"/>
                  </a:lnTo>
                  <a:lnTo>
                    <a:pt x="244" y="379"/>
                  </a:lnTo>
                  <a:lnTo>
                    <a:pt x="253" y="381"/>
                  </a:lnTo>
                  <a:lnTo>
                    <a:pt x="257" y="381"/>
                  </a:lnTo>
                  <a:lnTo>
                    <a:pt x="257" y="379"/>
                  </a:lnTo>
                  <a:lnTo>
                    <a:pt x="259" y="377"/>
                  </a:lnTo>
                  <a:lnTo>
                    <a:pt x="259" y="373"/>
                  </a:lnTo>
                  <a:lnTo>
                    <a:pt x="259" y="371"/>
                  </a:lnTo>
                  <a:lnTo>
                    <a:pt x="261" y="371"/>
                  </a:lnTo>
                  <a:lnTo>
                    <a:pt x="263" y="375"/>
                  </a:lnTo>
                  <a:lnTo>
                    <a:pt x="263" y="377"/>
                  </a:lnTo>
                  <a:lnTo>
                    <a:pt x="265" y="379"/>
                  </a:lnTo>
                  <a:lnTo>
                    <a:pt x="269" y="379"/>
                  </a:lnTo>
                  <a:lnTo>
                    <a:pt x="269" y="383"/>
                  </a:lnTo>
                  <a:lnTo>
                    <a:pt x="267" y="383"/>
                  </a:lnTo>
                  <a:lnTo>
                    <a:pt x="267" y="385"/>
                  </a:lnTo>
                  <a:lnTo>
                    <a:pt x="273" y="385"/>
                  </a:lnTo>
                  <a:lnTo>
                    <a:pt x="275" y="387"/>
                  </a:lnTo>
                  <a:lnTo>
                    <a:pt x="275" y="392"/>
                  </a:lnTo>
                  <a:lnTo>
                    <a:pt x="280" y="392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4" y="392"/>
                  </a:lnTo>
                  <a:lnTo>
                    <a:pt x="286" y="394"/>
                  </a:lnTo>
                  <a:lnTo>
                    <a:pt x="286" y="396"/>
                  </a:lnTo>
                  <a:lnTo>
                    <a:pt x="286" y="400"/>
                  </a:lnTo>
                  <a:lnTo>
                    <a:pt x="290" y="400"/>
                  </a:lnTo>
                  <a:lnTo>
                    <a:pt x="292" y="402"/>
                  </a:lnTo>
                  <a:lnTo>
                    <a:pt x="292" y="406"/>
                  </a:lnTo>
                  <a:lnTo>
                    <a:pt x="294" y="408"/>
                  </a:lnTo>
                  <a:lnTo>
                    <a:pt x="294" y="412"/>
                  </a:lnTo>
                  <a:lnTo>
                    <a:pt x="298" y="412"/>
                  </a:lnTo>
                  <a:lnTo>
                    <a:pt x="302" y="408"/>
                  </a:lnTo>
                  <a:lnTo>
                    <a:pt x="304" y="412"/>
                  </a:lnTo>
                  <a:lnTo>
                    <a:pt x="304" y="414"/>
                  </a:lnTo>
                  <a:lnTo>
                    <a:pt x="307" y="414"/>
                  </a:lnTo>
                  <a:lnTo>
                    <a:pt x="307" y="408"/>
                  </a:lnTo>
                  <a:lnTo>
                    <a:pt x="309" y="400"/>
                  </a:lnTo>
                  <a:lnTo>
                    <a:pt x="309" y="385"/>
                  </a:lnTo>
                  <a:lnTo>
                    <a:pt x="302" y="385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300" y="392"/>
                  </a:lnTo>
                  <a:lnTo>
                    <a:pt x="296" y="392"/>
                  </a:lnTo>
                  <a:lnTo>
                    <a:pt x="290" y="383"/>
                  </a:lnTo>
                  <a:lnTo>
                    <a:pt x="288" y="383"/>
                  </a:lnTo>
                  <a:lnTo>
                    <a:pt x="288" y="381"/>
                  </a:lnTo>
                  <a:lnTo>
                    <a:pt x="286" y="381"/>
                  </a:lnTo>
                  <a:lnTo>
                    <a:pt x="284" y="377"/>
                  </a:lnTo>
                  <a:lnTo>
                    <a:pt x="284" y="371"/>
                  </a:lnTo>
                  <a:lnTo>
                    <a:pt x="286" y="369"/>
                  </a:lnTo>
                  <a:lnTo>
                    <a:pt x="286" y="363"/>
                  </a:lnTo>
                  <a:lnTo>
                    <a:pt x="288" y="36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90" y="338"/>
                  </a:lnTo>
                  <a:lnTo>
                    <a:pt x="290" y="329"/>
                  </a:lnTo>
                  <a:lnTo>
                    <a:pt x="288" y="329"/>
                  </a:lnTo>
                  <a:lnTo>
                    <a:pt x="288" y="327"/>
                  </a:lnTo>
                  <a:lnTo>
                    <a:pt x="286" y="325"/>
                  </a:lnTo>
                  <a:lnTo>
                    <a:pt x="286" y="323"/>
                  </a:lnTo>
                  <a:lnTo>
                    <a:pt x="284" y="321"/>
                  </a:lnTo>
                  <a:lnTo>
                    <a:pt x="286" y="321"/>
                  </a:lnTo>
                  <a:lnTo>
                    <a:pt x="286" y="319"/>
                  </a:lnTo>
                  <a:lnTo>
                    <a:pt x="290" y="317"/>
                  </a:lnTo>
                  <a:lnTo>
                    <a:pt x="294" y="313"/>
                  </a:lnTo>
                  <a:lnTo>
                    <a:pt x="294" y="305"/>
                  </a:lnTo>
                  <a:lnTo>
                    <a:pt x="296" y="305"/>
                  </a:lnTo>
                  <a:lnTo>
                    <a:pt x="300" y="302"/>
                  </a:lnTo>
                  <a:lnTo>
                    <a:pt x="307" y="302"/>
                  </a:lnTo>
                  <a:lnTo>
                    <a:pt x="309" y="300"/>
                  </a:lnTo>
                  <a:lnTo>
                    <a:pt x="313" y="300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1" y="296"/>
                  </a:lnTo>
                  <a:lnTo>
                    <a:pt x="319" y="292"/>
                  </a:lnTo>
                  <a:lnTo>
                    <a:pt x="317" y="290"/>
                  </a:lnTo>
                  <a:lnTo>
                    <a:pt x="317" y="276"/>
                  </a:lnTo>
                  <a:lnTo>
                    <a:pt x="311" y="276"/>
                  </a:lnTo>
                  <a:lnTo>
                    <a:pt x="311" y="273"/>
                  </a:lnTo>
                  <a:lnTo>
                    <a:pt x="309" y="271"/>
                  </a:lnTo>
                  <a:lnTo>
                    <a:pt x="309" y="267"/>
                  </a:lnTo>
                  <a:lnTo>
                    <a:pt x="307" y="265"/>
                  </a:lnTo>
                  <a:lnTo>
                    <a:pt x="304" y="263"/>
                  </a:lnTo>
                  <a:lnTo>
                    <a:pt x="302" y="261"/>
                  </a:lnTo>
                  <a:lnTo>
                    <a:pt x="300" y="255"/>
                  </a:lnTo>
                  <a:lnTo>
                    <a:pt x="300" y="247"/>
                  </a:lnTo>
                  <a:lnTo>
                    <a:pt x="300" y="244"/>
                  </a:lnTo>
                  <a:lnTo>
                    <a:pt x="300" y="238"/>
                  </a:lnTo>
                  <a:lnTo>
                    <a:pt x="298" y="236"/>
                  </a:lnTo>
                  <a:lnTo>
                    <a:pt x="296" y="232"/>
                  </a:lnTo>
                  <a:lnTo>
                    <a:pt x="296" y="220"/>
                  </a:lnTo>
                  <a:lnTo>
                    <a:pt x="298" y="211"/>
                  </a:lnTo>
                  <a:lnTo>
                    <a:pt x="298" y="203"/>
                  </a:lnTo>
                  <a:lnTo>
                    <a:pt x="300" y="201"/>
                  </a:lnTo>
                  <a:lnTo>
                    <a:pt x="302" y="203"/>
                  </a:lnTo>
                  <a:lnTo>
                    <a:pt x="302" y="199"/>
                  </a:lnTo>
                  <a:lnTo>
                    <a:pt x="304" y="197"/>
                  </a:lnTo>
                  <a:lnTo>
                    <a:pt x="304" y="189"/>
                  </a:lnTo>
                  <a:lnTo>
                    <a:pt x="302" y="189"/>
                  </a:lnTo>
                  <a:lnTo>
                    <a:pt x="300" y="186"/>
                  </a:lnTo>
                  <a:lnTo>
                    <a:pt x="298" y="184"/>
                  </a:lnTo>
                  <a:lnTo>
                    <a:pt x="296" y="176"/>
                  </a:lnTo>
                  <a:lnTo>
                    <a:pt x="294" y="174"/>
                  </a:lnTo>
                  <a:lnTo>
                    <a:pt x="292" y="174"/>
                  </a:lnTo>
                  <a:lnTo>
                    <a:pt x="292" y="172"/>
                  </a:lnTo>
                  <a:lnTo>
                    <a:pt x="294" y="170"/>
                  </a:lnTo>
                  <a:lnTo>
                    <a:pt x="296" y="168"/>
                  </a:lnTo>
                  <a:lnTo>
                    <a:pt x="300" y="164"/>
                  </a:lnTo>
                  <a:lnTo>
                    <a:pt x="300" y="162"/>
                  </a:lnTo>
                  <a:lnTo>
                    <a:pt x="298" y="160"/>
                  </a:lnTo>
                  <a:lnTo>
                    <a:pt x="296" y="157"/>
                  </a:lnTo>
                  <a:lnTo>
                    <a:pt x="296" y="155"/>
                  </a:lnTo>
                  <a:lnTo>
                    <a:pt x="298" y="153"/>
                  </a:lnTo>
                  <a:lnTo>
                    <a:pt x="304" y="149"/>
                  </a:lnTo>
                  <a:lnTo>
                    <a:pt x="307" y="149"/>
                  </a:lnTo>
                  <a:lnTo>
                    <a:pt x="307" y="149"/>
                  </a:lnTo>
                  <a:lnTo>
                    <a:pt x="309" y="126"/>
                  </a:lnTo>
                  <a:lnTo>
                    <a:pt x="309" y="126"/>
                  </a:lnTo>
                  <a:lnTo>
                    <a:pt x="309" y="126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79"/>
            <p:cNvSpPr>
              <a:spLocks/>
            </p:cNvSpPr>
            <p:nvPr/>
          </p:nvSpPr>
          <p:spPr bwMode="auto">
            <a:xfrm>
              <a:off x="4603750" y="3625850"/>
              <a:ext cx="211138" cy="303213"/>
            </a:xfrm>
            <a:custGeom>
              <a:avLst/>
              <a:gdLst>
                <a:gd name="T0" fmla="*/ 87 w 133"/>
                <a:gd name="T1" fmla="*/ 46 h 191"/>
                <a:gd name="T2" fmla="*/ 71 w 133"/>
                <a:gd name="T3" fmla="*/ 38 h 191"/>
                <a:gd name="T4" fmla="*/ 64 w 133"/>
                <a:gd name="T5" fmla="*/ 33 h 191"/>
                <a:gd name="T6" fmla="*/ 40 w 133"/>
                <a:gd name="T7" fmla="*/ 36 h 191"/>
                <a:gd name="T8" fmla="*/ 37 w 133"/>
                <a:gd name="T9" fmla="*/ 56 h 191"/>
                <a:gd name="T10" fmla="*/ 46 w 133"/>
                <a:gd name="T11" fmla="*/ 48 h 191"/>
                <a:gd name="T12" fmla="*/ 54 w 133"/>
                <a:gd name="T13" fmla="*/ 50 h 191"/>
                <a:gd name="T14" fmla="*/ 56 w 133"/>
                <a:gd name="T15" fmla="*/ 58 h 191"/>
                <a:gd name="T16" fmla="*/ 58 w 133"/>
                <a:gd name="T17" fmla="*/ 65 h 191"/>
                <a:gd name="T18" fmla="*/ 52 w 133"/>
                <a:gd name="T19" fmla="*/ 71 h 191"/>
                <a:gd name="T20" fmla="*/ 54 w 133"/>
                <a:gd name="T21" fmla="*/ 87 h 191"/>
                <a:gd name="T22" fmla="*/ 60 w 133"/>
                <a:gd name="T23" fmla="*/ 96 h 191"/>
                <a:gd name="T24" fmla="*/ 60 w 133"/>
                <a:gd name="T25" fmla="*/ 112 h 191"/>
                <a:gd name="T26" fmla="*/ 58 w 133"/>
                <a:gd name="T27" fmla="*/ 125 h 191"/>
                <a:gd name="T28" fmla="*/ 54 w 133"/>
                <a:gd name="T29" fmla="*/ 135 h 191"/>
                <a:gd name="T30" fmla="*/ 48 w 133"/>
                <a:gd name="T31" fmla="*/ 135 h 191"/>
                <a:gd name="T32" fmla="*/ 44 w 133"/>
                <a:gd name="T33" fmla="*/ 129 h 191"/>
                <a:gd name="T34" fmla="*/ 33 w 133"/>
                <a:gd name="T35" fmla="*/ 133 h 191"/>
                <a:gd name="T36" fmla="*/ 23 w 133"/>
                <a:gd name="T37" fmla="*/ 125 h 191"/>
                <a:gd name="T38" fmla="*/ 23 w 133"/>
                <a:gd name="T39" fmla="*/ 133 h 191"/>
                <a:gd name="T40" fmla="*/ 13 w 133"/>
                <a:gd name="T41" fmla="*/ 133 h 191"/>
                <a:gd name="T42" fmla="*/ 6 w 133"/>
                <a:gd name="T43" fmla="*/ 133 h 191"/>
                <a:gd name="T44" fmla="*/ 8 w 133"/>
                <a:gd name="T45" fmla="*/ 141 h 191"/>
                <a:gd name="T46" fmla="*/ 8 w 133"/>
                <a:gd name="T47" fmla="*/ 149 h 191"/>
                <a:gd name="T48" fmla="*/ 11 w 133"/>
                <a:gd name="T49" fmla="*/ 164 h 191"/>
                <a:gd name="T50" fmla="*/ 0 w 133"/>
                <a:gd name="T51" fmla="*/ 168 h 191"/>
                <a:gd name="T52" fmla="*/ 17 w 133"/>
                <a:gd name="T53" fmla="*/ 191 h 191"/>
                <a:gd name="T54" fmla="*/ 23 w 133"/>
                <a:gd name="T55" fmla="*/ 183 h 191"/>
                <a:gd name="T56" fmla="*/ 29 w 133"/>
                <a:gd name="T57" fmla="*/ 178 h 191"/>
                <a:gd name="T58" fmla="*/ 33 w 133"/>
                <a:gd name="T59" fmla="*/ 178 h 191"/>
                <a:gd name="T60" fmla="*/ 37 w 133"/>
                <a:gd name="T61" fmla="*/ 183 h 191"/>
                <a:gd name="T62" fmla="*/ 37 w 133"/>
                <a:gd name="T63" fmla="*/ 187 h 191"/>
                <a:gd name="T64" fmla="*/ 44 w 133"/>
                <a:gd name="T65" fmla="*/ 187 h 191"/>
                <a:gd name="T66" fmla="*/ 52 w 133"/>
                <a:gd name="T67" fmla="*/ 181 h 191"/>
                <a:gd name="T68" fmla="*/ 58 w 133"/>
                <a:gd name="T69" fmla="*/ 185 h 191"/>
                <a:gd name="T70" fmla="*/ 62 w 133"/>
                <a:gd name="T71" fmla="*/ 189 h 191"/>
                <a:gd name="T72" fmla="*/ 69 w 133"/>
                <a:gd name="T73" fmla="*/ 183 h 191"/>
                <a:gd name="T74" fmla="*/ 77 w 133"/>
                <a:gd name="T75" fmla="*/ 172 h 191"/>
                <a:gd name="T76" fmla="*/ 91 w 133"/>
                <a:gd name="T77" fmla="*/ 158 h 191"/>
                <a:gd name="T78" fmla="*/ 98 w 133"/>
                <a:gd name="T79" fmla="*/ 125 h 191"/>
                <a:gd name="T80" fmla="*/ 100 w 133"/>
                <a:gd name="T81" fmla="*/ 110 h 191"/>
                <a:gd name="T82" fmla="*/ 116 w 133"/>
                <a:gd name="T83" fmla="*/ 98 h 191"/>
                <a:gd name="T84" fmla="*/ 120 w 133"/>
                <a:gd name="T85" fmla="*/ 79 h 191"/>
                <a:gd name="T86" fmla="*/ 120 w 133"/>
                <a:gd name="T87" fmla="*/ 67 h 191"/>
                <a:gd name="T88" fmla="*/ 125 w 133"/>
                <a:gd name="T89" fmla="*/ 52 h 191"/>
                <a:gd name="T90" fmla="*/ 122 w 133"/>
                <a:gd name="T91" fmla="*/ 33 h 191"/>
                <a:gd name="T92" fmla="*/ 131 w 133"/>
                <a:gd name="T93" fmla="*/ 23 h 191"/>
                <a:gd name="T94" fmla="*/ 133 w 133"/>
                <a:gd name="T95" fmla="*/ 4 h 191"/>
                <a:gd name="T96" fmla="*/ 125 w 133"/>
                <a:gd name="T97" fmla="*/ 4 h 191"/>
                <a:gd name="T98" fmla="*/ 106 w 133"/>
                <a:gd name="T99" fmla="*/ 4 h 191"/>
                <a:gd name="T100" fmla="*/ 98 w 133"/>
                <a:gd name="T101" fmla="*/ 17 h 191"/>
                <a:gd name="T102" fmla="*/ 93 w 133"/>
                <a:gd name="T103" fmla="*/ 27 h 191"/>
                <a:gd name="T104" fmla="*/ 91 w 133"/>
                <a:gd name="T10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" h="191">
                  <a:moveTo>
                    <a:pt x="91" y="33"/>
                  </a:moveTo>
                  <a:lnTo>
                    <a:pt x="89" y="33"/>
                  </a:lnTo>
                  <a:lnTo>
                    <a:pt x="87" y="46"/>
                  </a:lnTo>
                  <a:lnTo>
                    <a:pt x="81" y="40"/>
                  </a:lnTo>
                  <a:lnTo>
                    <a:pt x="73" y="40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52" y="33"/>
                  </a:lnTo>
                  <a:lnTo>
                    <a:pt x="48" y="36"/>
                  </a:lnTo>
                  <a:lnTo>
                    <a:pt x="40" y="36"/>
                  </a:lnTo>
                  <a:lnTo>
                    <a:pt x="35" y="44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4" y="52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60" y="60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6" y="69"/>
                  </a:lnTo>
                  <a:lnTo>
                    <a:pt x="54" y="71"/>
                  </a:lnTo>
                  <a:lnTo>
                    <a:pt x="52" y="71"/>
                  </a:lnTo>
                  <a:lnTo>
                    <a:pt x="50" y="77"/>
                  </a:lnTo>
                  <a:lnTo>
                    <a:pt x="50" y="87"/>
                  </a:lnTo>
                  <a:lnTo>
                    <a:pt x="54" y="87"/>
                  </a:lnTo>
                  <a:lnTo>
                    <a:pt x="54" y="94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3"/>
                  </a:lnTo>
                  <a:lnTo>
                    <a:pt x="58" y="125"/>
                  </a:lnTo>
                  <a:lnTo>
                    <a:pt x="54" y="125"/>
                  </a:lnTo>
                  <a:lnTo>
                    <a:pt x="54" y="133"/>
                  </a:lnTo>
                  <a:lnTo>
                    <a:pt x="54" y="135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48" y="135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9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33" y="133"/>
                  </a:lnTo>
                  <a:lnTo>
                    <a:pt x="29" y="123"/>
                  </a:lnTo>
                  <a:lnTo>
                    <a:pt x="23" y="123"/>
                  </a:lnTo>
                  <a:lnTo>
                    <a:pt x="23" y="125"/>
                  </a:lnTo>
                  <a:lnTo>
                    <a:pt x="27" y="129"/>
                  </a:lnTo>
                  <a:lnTo>
                    <a:pt x="23" y="131"/>
                  </a:lnTo>
                  <a:lnTo>
                    <a:pt x="23" y="133"/>
                  </a:lnTo>
                  <a:lnTo>
                    <a:pt x="21" y="135"/>
                  </a:lnTo>
                  <a:lnTo>
                    <a:pt x="17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8" y="133"/>
                  </a:lnTo>
                  <a:lnTo>
                    <a:pt x="6" y="133"/>
                  </a:lnTo>
                  <a:lnTo>
                    <a:pt x="6" y="137"/>
                  </a:lnTo>
                  <a:lnTo>
                    <a:pt x="8" y="139"/>
                  </a:lnTo>
                  <a:lnTo>
                    <a:pt x="8" y="141"/>
                  </a:lnTo>
                  <a:lnTo>
                    <a:pt x="6" y="141"/>
                  </a:lnTo>
                  <a:lnTo>
                    <a:pt x="13" y="147"/>
                  </a:lnTo>
                  <a:lnTo>
                    <a:pt x="8" y="149"/>
                  </a:lnTo>
                  <a:lnTo>
                    <a:pt x="13" y="154"/>
                  </a:lnTo>
                  <a:lnTo>
                    <a:pt x="13" y="164"/>
                  </a:lnTo>
                  <a:lnTo>
                    <a:pt x="11" y="164"/>
                  </a:lnTo>
                  <a:lnTo>
                    <a:pt x="6" y="160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13" y="181"/>
                  </a:lnTo>
                  <a:lnTo>
                    <a:pt x="13" y="187"/>
                  </a:lnTo>
                  <a:lnTo>
                    <a:pt x="17" y="191"/>
                  </a:lnTo>
                  <a:lnTo>
                    <a:pt x="17" y="187"/>
                  </a:lnTo>
                  <a:lnTo>
                    <a:pt x="23" y="187"/>
                  </a:lnTo>
                  <a:lnTo>
                    <a:pt x="23" y="183"/>
                  </a:lnTo>
                  <a:lnTo>
                    <a:pt x="25" y="181"/>
                  </a:lnTo>
                  <a:lnTo>
                    <a:pt x="27" y="178"/>
                  </a:lnTo>
                  <a:lnTo>
                    <a:pt x="29" y="178"/>
                  </a:lnTo>
                  <a:lnTo>
                    <a:pt x="31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3" y="181"/>
                  </a:lnTo>
                  <a:lnTo>
                    <a:pt x="33" y="183"/>
                  </a:lnTo>
                  <a:lnTo>
                    <a:pt x="37" y="183"/>
                  </a:lnTo>
                  <a:lnTo>
                    <a:pt x="37" y="185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40" y="189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6" y="185"/>
                  </a:lnTo>
                  <a:lnTo>
                    <a:pt x="46" y="178"/>
                  </a:lnTo>
                  <a:lnTo>
                    <a:pt x="52" y="181"/>
                  </a:lnTo>
                  <a:lnTo>
                    <a:pt x="56" y="176"/>
                  </a:lnTo>
                  <a:lnTo>
                    <a:pt x="58" y="176"/>
                  </a:lnTo>
                  <a:lnTo>
                    <a:pt x="58" y="185"/>
                  </a:lnTo>
                  <a:lnTo>
                    <a:pt x="56" y="187"/>
                  </a:lnTo>
                  <a:lnTo>
                    <a:pt x="58" y="189"/>
                  </a:lnTo>
                  <a:lnTo>
                    <a:pt x="62" y="189"/>
                  </a:lnTo>
                  <a:lnTo>
                    <a:pt x="66" y="187"/>
                  </a:lnTo>
                  <a:lnTo>
                    <a:pt x="66" y="187"/>
                  </a:lnTo>
                  <a:lnTo>
                    <a:pt x="69" y="183"/>
                  </a:lnTo>
                  <a:lnTo>
                    <a:pt x="73" y="178"/>
                  </a:lnTo>
                  <a:lnTo>
                    <a:pt x="75" y="174"/>
                  </a:lnTo>
                  <a:lnTo>
                    <a:pt x="77" y="172"/>
                  </a:lnTo>
                  <a:lnTo>
                    <a:pt x="81" y="172"/>
                  </a:lnTo>
                  <a:lnTo>
                    <a:pt x="83" y="170"/>
                  </a:lnTo>
                  <a:lnTo>
                    <a:pt x="91" y="158"/>
                  </a:lnTo>
                  <a:lnTo>
                    <a:pt x="89" y="131"/>
                  </a:lnTo>
                  <a:lnTo>
                    <a:pt x="91" y="131"/>
                  </a:lnTo>
                  <a:lnTo>
                    <a:pt x="98" y="125"/>
                  </a:lnTo>
                  <a:lnTo>
                    <a:pt x="98" y="114"/>
                  </a:lnTo>
                  <a:lnTo>
                    <a:pt x="98" y="110"/>
                  </a:lnTo>
                  <a:lnTo>
                    <a:pt x="100" y="110"/>
                  </a:lnTo>
                  <a:lnTo>
                    <a:pt x="112" y="102"/>
                  </a:lnTo>
                  <a:lnTo>
                    <a:pt x="114" y="100"/>
                  </a:lnTo>
                  <a:lnTo>
                    <a:pt x="116" y="98"/>
                  </a:lnTo>
                  <a:lnTo>
                    <a:pt x="118" y="96"/>
                  </a:lnTo>
                  <a:lnTo>
                    <a:pt x="118" y="81"/>
                  </a:lnTo>
                  <a:lnTo>
                    <a:pt x="120" y="79"/>
                  </a:lnTo>
                  <a:lnTo>
                    <a:pt x="122" y="77"/>
                  </a:lnTo>
                  <a:lnTo>
                    <a:pt x="122" y="71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2"/>
                  </a:lnTo>
                  <a:lnTo>
                    <a:pt x="125" y="52"/>
                  </a:lnTo>
                  <a:lnTo>
                    <a:pt x="125" y="46"/>
                  </a:lnTo>
                  <a:lnTo>
                    <a:pt x="122" y="42"/>
                  </a:lnTo>
                  <a:lnTo>
                    <a:pt x="122" y="33"/>
                  </a:lnTo>
                  <a:lnTo>
                    <a:pt x="125" y="33"/>
                  </a:lnTo>
                  <a:lnTo>
                    <a:pt x="127" y="25"/>
                  </a:lnTo>
                  <a:lnTo>
                    <a:pt x="131" y="23"/>
                  </a:lnTo>
                  <a:lnTo>
                    <a:pt x="131" y="17"/>
                  </a:lnTo>
                  <a:lnTo>
                    <a:pt x="133" y="15"/>
                  </a:lnTo>
                  <a:lnTo>
                    <a:pt x="133" y="4"/>
                  </a:lnTo>
                  <a:lnTo>
                    <a:pt x="131" y="2"/>
                  </a:lnTo>
                  <a:lnTo>
                    <a:pt x="127" y="4"/>
                  </a:lnTo>
                  <a:lnTo>
                    <a:pt x="125" y="4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4"/>
                  </a:lnTo>
                  <a:lnTo>
                    <a:pt x="98" y="4"/>
                  </a:lnTo>
                  <a:lnTo>
                    <a:pt x="93" y="13"/>
                  </a:lnTo>
                  <a:lnTo>
                    <a:pt x="98" y="17"/>
                  </a:lnTo>
                  <a:lnTo>
                    <a:pt x="98" y="23"/>
                  </a:lnTo>
                  <a:lnTo>
                    <a:pt x="96" y="25"/>
                  </a:lnTo>
                  <a:lnTo>
                    <a:pt x="93" y="27"/>
                  </a:lnTo>
                  <a:lnTo>
                    <a:pt x="93" y="31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91" y="3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280"/>
            <p:cNvSpPr>
              <a:spLocks/>
            </p:cNvSpPr>
            <p:nvPr/>
          </p:nvSpPr>
          <p:spPr bwMode="auto">
            <a:xfrm>
              <a:off x="4603750" y="3625850"/>
              <a:ext cx="211138" cy="303213"/>
            </a:xfrm>
            <a:custGeom>
              <a:avLst/>
              <a:gdLst>
                <a:gd name="T0" fmla="*/ 87 w 133"/>
                <a:gd name="T1" fmla="*/ 46 h 191"/>
                <a:gd name="T2" fmla="*/ 71 w 133"/>
                <a:gd name="T3" fmla="*/ 38 h 191"/>
                <a:gd name="T4" fmla="*/ 64 w 133"/>
                <a:gd name="T5" fmla="*/ 33 h 191"/>
                <a:gd name="T6" fmla="*/ 40 w 133"/>
                <a:gd name="T7" fmla="*/ 36 h 191"/>
                <a:gd name="T8" fmla="*/ 37 w 133"/>
                <a:gd name="T9" fmla="*/ 56 h 191"/>
                <a:gd name="T10" fmla="*/ 46 w 133"/>
                <a:gd name="T11" fmla="*/ 48 h 191"/>
                <a:gd name="T12" fmla="*/ 54 w 133"/>
                <a:gd name="T13" fmla="*/ 50 h 191"/>
                <a:gd name="T14" fmla="*/ 56 w 133"/>
                <a:gd name="T15" fmla="*/ 58 h 191"/>
                <a:gd name="T16" fmla="*/ 58 w 133"/>
                <a:gd name="T17" fmla="*/ 65 h 191"/>
                <a:gd name="T18" fmla="*/ 52 w 133"/>
                <a:gd name="T19" fmla="*/ 71 h 191"/>
                <a:gd name="T20" fmla="*/ 54 w 133"/>
                <a:gd name="T21" fmla="*/ 87 h 191"/>
                <a:gd name="T22" fmla="*/ 60 w 133"/>
                <a:gd name="T23" fmla="*/ 96 h 191"/>
                <a:gd name="T24" fmla="*/ 60 w 133"/>
                <a:gd name="T25" fmla="*/ 112 h 191"/>
                <a:gd name="T26" fmla="*/ 58 w 133"/>
                <a:gd name="T27" fmla="*/ 125 h 191"/>
                <a:gd name="T28" fmla="*/ 54 w 133"/>
                <a:gd name="T29" fmla="*/ 135 h 191"/>
                <a:gd name="T30" fmla="*/ 48 w 133"/>
                <a:gd name="T31" fmla="*/ 135 h 191"/>
                <a:gd name="T32" fmla="*/ 44 w 133"/>
                <a:gd name="T33" fmla="*/ 129 h 191"/>
                <a:gd name="T34" fmla="*/ 33 w 133"/>
                <a:gd name="T35" fmla="*/ 133 h 191"/>
                <a:gd name="T36" fmla="*/ 23 w 133"/>
                <a:gd name="T37" fmla="*/ 125 h 191"/>
                <a:gd name="T38" fmla="*/ 23 w 133"/>
                <a:gd name="T39" fmla="*/ 133 h 191"/>
                <a:gd name="T40" fmla="*/ 13 w 133"/>
                <a:gd name="T41" fmla="*/ 133 h 191"/>
                <a:gd name="T42" fmla="*/ 6 w 133"/>
                <a:gd name="T43" fmla="*/ 133 h 191"/>
                <a:gd name="T44" fmla="*/ 8 w 133"/>
                <a:gd name="T45" fmla="*/ 141 h 191"/>
                <a:gd name="T46" fmla="*/ 8 w 133"/>
                <a:gd name="T47" fmla="*/ 149 h 191"/>
                <a:gd name="T48" fmla="*/ 11 w 133"/>
                <a:gd name="T49" fmla="*/ 164 h 191"/>
                <a:gd name="T50" fmla="*/ 0 w 133"/>
                <a:gd name="T51" fmla="*/ 168 h 191"/>
                <a:gd name="T52" fmla="*/ 17 w 133"/>
                <a:gd name="T53" fmla="*/ 191 h 191"/>
                <a:gd name="T54" fmla="*/ 23 w 133"/>
                <a:gd name="T55" fmla="*/ 183 h 191"/>
                <a:gd name="T56" fmla="*/ 29 w 133"/>
                <a:gd name="T57" fmla="*/ 178 h 191"/>
                <a:gd name="T58" fmla="*/ 33 w 133"/>
                <a:gd name="T59" fmla="*/ 178 h 191"/>
                <a:gd name="T60" fmla="*/ 37 w 133"/>
                <a:gd name="T61" fmla="*/ 183 h 191"/>
                <a:gd name="T62" fmla="*/ 37 w 133"/>
                <a:gd name="T63" fmla="*/ 187 h 191"/>
                <a:gd name="T64" fmla="*/ 44 w 133"/>
                <a:gd name="T65" fmla="*/ 187 h 191"/>
                <a:gd name="T66" fmla="*/ 52 w 133"/>
                <a:gd name="T67" fmla="*/ 181 h 191"/>
                <a:gd name="T68" fmla="*/ 58 w 133"/>
                <a:gd name="T69" fmla="*/ 185 h 191"/>
                <a:gd name="T70" fmla="*/ 62 w 133"/>
                <a:gd name="T71" fmla="*/ 189 h 191"/>
                <a:gd name="T72" fmla="*/ 69 w 133"/>
                <a:gd name="T73" fmla="*/ 183 h 191"/>
                <a:gd name="T74" fmla="*/ 77 w 133"/>
                <a:gd name="T75" fmla="*/ 172 h 191"/>
                <a:gd name="T76" fmla="*/ 91 w 133"/>
                <a:gd name="T77" fmla="*/ 158 h 191"/>
                <a:gd name="T78" fmla="*/ 98 w 133"/>
                <a:gd name="T79" fmla="*/ 125 h 191"/>
                <a:gd name="T80" fmla="*/ 100 w 133"/>
                <a:gd name="T81" fmla="*/ 110 h 191"/>
                <a:gd name="T82" fmla="*/ 116 w 133"/>
                <a:gd name="T83" fmla="*/ 98 h 191"/>
                <a:gd name="T84" fmla="*/ 120 w 133"/>
                <a:gd name="T85" fmla="*/ 79 h 191"/>
                <a:gd name="T86" fmla="*/ 120 w 133"/>
                <a:gd name="T87" fmla="*/ 67 h 191"/>
                <a:gd name="T88" fmla="*/ 125 w 133"/>
                <a:gd name="T89" fmla="*/ 52 h 191"/>
                <a:gd name="T90" fmla="*/ 122 w 133"/>
                <a:gd name="T91" fmla="*/ 33 h 191"/>
                <a:gd name="T92" fmla="*/ 131 w 133"/>
                <a:gd name="T93" fmla="*/ 23 h 191"/>
                <a:gd name="T94" fmla="*/ 133 w 133"/>
                <a:gd name="T95" fmla="*/ 4 h 191"/>
                <a:gd name="T96" fmla="*/ 125 w 133"/>
                <a:gd name="T97" fmla="*/ 4 h 191"/>
                <a:gd name="T98" fmla="*/ 106 w 133"/>
                <a:gd name="T99" fmla="*/ 4 h 191"/>
                <a:gd name="T100" fmla="*/ 98 w 133"/>
                <a:gd name="T101" fmla="*/ 17 h 191"/>
                <a:gd name="T102" fmla="*/ 93 w 133"/>
                <a:gd name="T103" fmla="*/ 27 h 191"/>
                <a:gd name="T104" fmla="*/ 91 w 133"/>
                <a:gd name="T10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" h="191">
                  <a:moveTo>
                    <a:pt x="91" y="33"/>
                  </a:moveTo>
                  <a:lnTo>
                    <a:pt x="89" y="33"/>
                  </a:lnTo>
                  <a:lnTo>
                    <a:pt x="87" y="46"/>
                  </a:lnTo>
                  <a:lnTo>
                    <a:pt x="81" y="40"/>
                  </a:lnTo>
                  <a:lnTo>
                    <a:pt x="73" y="40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52" y="33"/>
                  </a:lnTo>
                  <a:lnTo>
                    <a:pt x="48" y="36"/>
                  </a:lnTo>
                  <a:lnTo>
                    <a:pt x="40" y="36"/>
                  </a:lnTo>
                  <a:lnTo>
                    <a:pt x="35" y="44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4" y="52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60" y="60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6" y="69"/>
                  </a:lnTo>
                  <a:lnTo>
                    <a:pt x="54" y="71"/>
                  </a:lnTo>
                  <a:lnTo>
                    <a:pt x="52" y="71"/>
                  </a:lnTo>
                  <a:lnTo>
                    <a:pt x="50" y="77"/>
                  </a:lnTo>
                  <a:lnTo>
                    <a:pt x="50" y="87"/>
                  </a:lnTo>
                  <a:lnTo>
                    <a:pt x="54" y="87"/>
                  </a:lnTo>
                  <a:lnTo>
                    <a:pt x="54" y="94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3"/>
                  </a:lnTo>
                  <a:lnTo>
                    <a:pt x="58" y="125"/>
                  </a:lnTo>
                  <a:lnTo>
                    <a:pt x="54" y="125"/>
                  </a:lnTo>
                  <a:lnTo>
                    <a:pt x="54" y="133"/>
                  </a:lnTo>
                  <a:lnTo>
                    <a:pt x="54" y="135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48" y="135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9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33" y="133"/>
                  </a:lnTo>
                  <a:lnTo>
                    <a:pt x="29" y="123"/>
                  </a:lnTo>
                  <a:lnTo>
                    <a:pt x="23" y="123"/>
                  </a:lnTo>
                  <a:lnTo>
                    <a:pt x="23" y="125"/>
                  </a:lnTo>
                  <a:lnTo>
                    <a:pt x="27" y="129"/>
                  </a:lnTo>
                  <a:lnTo>
                    <a:pt x="23" y="131"/>
                  </a:lnTo>
                  <a:lnTo>
                    <a:pt x="23" y="133"/>
                  </a:lnTo>
                  <a:lnTo>
                    <a:pt x="21" y="135"/>
                  </a:lnTo>
                  <a:lnTo>
                    <a:pt x="17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8" y="133"/>
                  </a:lnTo>
                  <a:lnTo>
                    <a:pt x="6" y="133"/>
                  </a:lnTo>
                  <a:lnTo>
                    <a:pt x="6" y="137"/>
                  </a:lnTo>
                  <a:lnTo>
                    <a:pt x="8" y="139"/>
                  </a:lnTo>
                  <a:lnTo>
                    <a:pt x="8" y="141"/>
                  </a:lnTo>
                  <a:lnTo>
                    <a:pt x="6" y="141"/>
                  </a:lnTo>
                  <a:lnTo>
                    <a:pt x="13" y="147"/>
                  </a:lnTo>
                  <a:lnTo>
                    <a:pt x="8" y="149"/>
                  </a:lnTo>
                  <a:lnTo>
                    <a:pt x="13" y="154"/>
                  </a:lnTo>
                  <a:lnTo>
                    <a:pt x="13" y="164"/>
                  </a:lnTo>
                  <a:lnTo>
                    <a:pt x="11" y="164"/>
                  </a:lnTo>
                  <a:lnTo>
                    <a:pt x="6" y="160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13" y="181"/>
                  </a:lnTo>
                  <a:lnTo>
                    <a:pt x="13" y="187"/>
                  </a:lnTo>
                  <a:lnTo>
                    <a:pt x="17" y="191"/>
                  </a:lnTo>
                  <a:lnTo>
                    <a:pt x="17" y="187"/>
                  </a:lnTo>
                  <a:lnTo>
                    <a:pt x="23" y="187"/>
                  </a:lnTo>
                  <a:lnTo>
                    <a:pt x="23" y="183"/>
                  </a:lnTo>
                  <a:lnTo>
                    <a:pt x="25" y="181"/>
                  </a:lnTo>
                  <a:lnTo>
                    <a:pt x="27" y="178"/>
                  </a:lnTo>
                  <a:lnTo>
                    <a:pt x="29" y="178"/>
                  </a:lnTo>
                  <a:lnTo>
                    <a:pt x="31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3" y="181"/>
                  </a:lnTo>
                  <a:lnTo>
                    <a:pt x="33" y="183"/>
                  </a:lnTo>
                  <a:lnTo>
                    <a:pt x="37" y="183"/>
                  </a:lnTo>
                  <a:lnTo>
                    <a:pt x="37" y="185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40" y="189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6" y="185"/>
                  </a:lnTo>
                  <a:lnTo>
                    <a:pt x="46" y="178"/>
                  </a:lnTo>
                  <a:lnTo>
                    <a:pt x="52" y="181"/>
                  </a:lnTo>
                  <a:lnTo>
                    <a:pt x="56" y="176"/>
                  </a:lnTo>
                  <a:lnTo>
                    <a:pt x="58" y="176"/>
                  </a:lnTo>
                  <a:lnTo>
                    <a:pt x="58" y="185"/>
                  </a:lnTo>
                  <a:lnTo>
                    <a:pt x="56" y="187"/>
                  </a:lnTo>
                  <a:lnTo>
                    <a:pt x="58" y="189"/>
                  </a:lnTo>
                  <a:lnTo>
                    <a:pt x="62" y="189"/>
                  </a:lnTo>
                  <a:lnTo>
                    <a:pt x="66" y="187"/>
                  </a:lnTo>
                  <a:lnTo>
                    <a:pt x="66" y="187"/>
                  </a:lnTo>
                  <a:lnTo>
                    <a:pt x="69" y="183"/>
                  </a:lnTo>
                  <a:lnTo>
                    <a:pt x="73" y="178"/>
                  </a:lnTo>
                  <a:lnTo>
                    <a:pt x="75" y="174"/>
                  </a:lnTo>
                  <a:lnTo>
                    <a:pt x="77" y="172"/>
                  </a:lnTo>
                  <a:lnTo>
                    <a:pt x="81" y="172"/>
                  </a:lnTo>
                  <a:lnTo>
                    <a:pt x="83" y="170"/>
                  </a:lnTo>
                  <a:lnTo>
                    <a:pt x="91" y="158"/>
                  </a:lnTo>
                  <a:lnTo>
                    <a:pt x="89" y="131"/>
                  </a:lnTo>
                  <a:lnTo>
                    <a:pt x="91" y="131"/>
                  </a:lnTo>
                  <a:lnTo>
                    <a:pt x="98" y="125"/>
                  </a:lnTo>
                  <a:lnTo>
                    <a:pt x="98" y="114"/>
                  </a:lnTo>
                  <a:lnTo>
                    <a:pt x="98" y="110"/>
                  </a:lnTo>
                  <a:lnTo>
                    <a:pt x="100" y="110"/>
                  </a:lnTo>
                  <a:lnTo>
                    <a:pt x="112" y="102"/>
                  </a:lnTo>
                  <a:lnTo>
                    <a:pt x="114" y="100"/>
                  </a:lnTo>
                  <a:lnTo>
                    <a:pt x="116" y="98"/>
                  </a:lnTo>
                  <a:lnTo>
                    <a:pt x="118" y="96"/>
                  </a:lnTo>
                  <a:lnTo>
                    <a:pt x="118" y="81"/>
                  </a:lnTo>
                  <a:lnTo>
                    <a:pt x="120" y="79"/>
                  </a:lnTo>
                  <a:lnTo>
                    <a:pt x="122" y="77"/>
                  </a:lnTo>
                  <a:lnTo>
                    <a:pt x="122" y="71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2"/>
                  </a:lnTo>
                  <a:lnTo>
                    <a:pt x="125" y="52"/>
                  </a:lnTo>
                  <a:lnTo>
                    <a:pt x="125" y="46"/>
                  </a:lnTo>
                  <a:lnTo>
                    <a:pt x="122" y="42"/>
                  </a:lnTo>
                  <a:lnTo>
                    <a:pt x="122" y="33"/>
                  </a:lnTo>
                  <a:lnTo>
                    <a:pt x="125" y="33"/>
                  </a:lnTo>
                  <a:lnTo>
                    <a:pt x="127" y="25"/>
                  </a:lnTo>
                  <a:lnTo>
                    <a:pt x="131" y="23"/>
                  </a:lnTo>
                  <a:lnTo>
                    <a:pt x="131" y="17"/>
                  </a:lnTo>
                  <a:lnTo>
                    <a:pt x="133" y="15"/>
                  </a:lnTo>
                  <a:lnTo>
                    <a:pt x="133" y="4"/>
                  </a:lnTo>
                  <a:lnTo>
                    <a:pt x="131" y="2"/>
                  </a:lnTo>
                  <a:lnTo>
                    <a:pt x="127" y="4"/>
                  </a:lnTo>
                  <a:lnTo>
                    <a:pt x="125" y="4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4"/>
                  </a:lnTo>
                  <a:lnTo>
                    <a:pt x="98" y="4"/>
                  </a:lnTo>
                  <a:lnTo>
                    <a:pt x="93" y="13"/>
                  </a:lnTo>
                  <a:lnTo>
                    <a:pt x="98" y="17"/>
                  </a:lnTo>
                  <a:lnTo>
                    <a:pt x="98" y="23"/>
                  </a:lnTo>
                  <a:lnTo>
                    <a:pt x="96" y="25"/>
                  </a:lnTo>
                  <a:lnTo>
                    <a:pt x="93" y="27"/>
                  </a:lnTo>
                  <a:lnTo>
                    <a:pt x="93" y="31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91" y="33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281"/>
            <p:cNvSpPr>
              <a:spLocks/>
            </p:cNvSpPr>
            <p:nvPr/>
          </p:nvSpPr>
          <p:spPr bwMode="auto">
            <a:xfrm>
              <a:off x="2068513" y="3321050"/>
              <a:ext cx="341313" cy="587375"/>
            </a:xfrm>
            <a:custGeom>
              <a:avLst/>
              <a:gdLst>
                <a:gd name="T0" fmla="*/ 25 w 215"/>
                <a:gd name="T1" fmla="*/ 261 h 370"/>
                <a:gd name="T2" fmla="*/ 35 w 215"/>
                <a:gd name="T3" fmla="*/ 269 h 370"/>
                <a:gd name="T4" fmla="*/ 50 w 215"/>
                <a:gd name="T5" fmla="*/ 267 h 370"/>
                <a:gd name="T6" fmla="*/ 64 w 215"/>
                <a:gd name="T7" fmla="*/ 277 h 370"/>
                <a:gd name="T8" fmla="*/ 81 w 215"/>
                <a:gd name="T9" fmla="*/ 290 h 370"/>
                <a:gd name="T10" fmla="*/ 97 w 215"/>
                <a:gd name="T11" fmla="*/ 312 h 370"/>
                <a:gd name="T12" fmla="*/ 105 w 215"/>
                <a:gd name="T13" fmla="*/ 321 h 370"/>
                <a:gd name="T14" fmla="*/ 122 w 215"/>
                <a:gd name="T15" fmla="*/ 329 h 370"/>
                <a:gd name="T16" fmla="*/ 139 w 215"/>
                <a:gd name="T17" fmla="*/ 329 h 370"/>
                <a:gd name="T18" fmla="*/ 149 w 215"/>
                <a:gd name="T19" fmla="*/ 333 h 370"/>
                <a:gd name="T20" fmla="*/ 155 w 215"/>
                <a:gd name="T21" fmla="*/ 346 h 370"/>
                <a:gd name="T22" fmla="*/ 151 w 215"/>
                <a:gd name="T23" fmla="*/ 362 h 370"/>
                <a:gd name="T24" fmla="*/ 170 w 215"/>
                <a:gd name="T25" fmla="*/ 327 h 370"/>
                <a:gd name="T26" fmla="*/ 168 w 215"/>
                <a:gd name="T27" fmla="*/ 298 h 370"/>
                <a:gd name="T28" fmla="*/ 159 w 215"/>
                <a:gd name="T29" fmla="*/ 281 h 370"/>
                <a:gd name="T30" fmla="*/ 176 w 215"/>
                <a:gd name="T31" fmla="*/ 261 h 370"/>
                <a:gd name="T32" fmla="*/ 163 w 215"/>
                <a:gd name="T33" fmla="*/ 252 h 370"/>
                <a:gd name="T34" fmla="*/ 170 w 215"/>
                <a:gd name="T35" fmla="*/ 236 h 370"/>
                <a:gd name="T36" fmla="*/ 197 w 215"/>
                <a:gd name="T37" fmla="*/ 238 h 370"/>
                <a:gd name="T38" fmla="*/ 209 w 215"/>
                <a:gd name="T39" fmla="*/ 242 h 370"/>
                <a:gd name="T40" fmla="*/ 213 w 215"/>
                <a:gd name="T41" fmla="*/ 236 h 370"/>
                <a:gd name="T42" fmla="*/ 203 w 215"/>
                <a:gd name="T43" fmla="*/ 217 h 370"/>
                <a:gd name="T44" fmla="*/ 207 w 215"/>
                <a:gd name="T45" fmla="*/ 196 h 370"/>
                <a:gd name="T46" fmla="*/ 197 w 215"/>
                <a:gd name="T47" fmla="*/ 180 h 370"/>
                <a:gd name="T48" fmla="*/ 203 w 215"/>
                <a:gd name="T49" fmla="*/ 155 h 370"/>
                <a:gd name="T50" fmla="*/ 203 w 215"/>
                <a:gd name="T51" fmla="*/ 136 h 370"/>
                <a:gd name="T52" fmla="*/ 182 w 215"/>
                <a:gd name="T53" fmla="*/ 138 h 370"/>
                <a:gd name="T54" fmla="*/ 163 w 215"/>
                <a:gd name="T55" fmla="*/ 126 h 370"/>
                <a:gd name="T56" fmla="*/ 149 w 215"/>
                <a:gd name="T57" fmla="*/ 118 h 370"/>
                <a:gd name="T58" fmla="*/ 137 w 215"/>
                <a:gd name="T59" fmla="*/ 118 h 370"/>
                <a:gd name="T60" fmla="*/ 122 w 215"/>
                <a:gd name="T61" fmla="*/ 112 h 370"/>
                <a:gd name="T62" fmla="*/ 118 w 215"/>
                <a:gd name="T63" fmla="*/ 87 h 370"/>
                <a:gd name="T64" fmla="*/ 108 w 215"/>
                <a:gd name="T65" fmla="*/ 72 h 370"/>
                <a:gd name="T66" fmla="*/ 114 w 215"/>
                <a:gd name="T67" fmla="*/ 51 h 370"/>
                <a:gd name="T68" fmla="*/ 132 w 215"/>
                <a:gd name="T69" fmla="*/ 25 h 370"/>
                <a:gd name="T70" fmla="*/ 141 w 215"/>
                <a:gd name="T71" fmla="*/ 16 h 370"/>
                <a:gd name="T72" fmla="*/ 145 w 215"/>
                <a:gd name="T73" fmla="*/ 0 h 370"/>
                <a:gd name="T74" fmla="*/ 128 w 215"/>
                <a:gd name="T75" fmla="*/ 10 h 370"/>
                <a:gd name="T76" fmla="*/ 110 w 215"/>
                <a:gd name="T77" fmla="*/ 22 h 370"/>
                <a:gd name="T78" fmla="*/ 93 w 215"/>
                <a:gd name="T79" fmla="*/ 27 h 370"/>
                <a:gd name="T80" fmla="*/ 89 w 215"/>
                <a:gd name="T81" fmla="*/ 35 h 370"/>
                <a:gd name="T82" fmla="*/ 74 w 215"/>
                <a:gd name="T83" fmla="*/ 35 h 370"/>
                <a:gd name="T84" fmla="*/ 70 w 215"/>
                <a:gd name="T85" fmla="*/ 51 h 370"/>
                <a:gd name="T86" fmla="*/ 56 w 215"/>
                <a:gd name="T87" fmla="*/ 76 h 370"/>
                <a:gd name="T88" fmla="*/ 43 w 215"/>
                <a:gd name="T89" fmla="*/ 85 h 370"/>
                <a:gd name="T90" fmla="*/ 43 w 215"/>
                <a:gd name="T91" fmla="*/ 93 h 370"/>
                <a:gd name="T92" fmla="*/ 37 w 215"/>
                <a:gd name="T93" fmla="*/ 97 h 370"/>
                <a:gd name="T94" fmla="*/ 25 w 215"/>
                <a:gd name="T95" fmla="*/ 114 h 370"/>
                <a:gd name="T96" fmla="*/ 29 w 215"/>
                <a:gd name="T97" fmla="*/ 134 h 370"/>
                <a:gd name="T98" fmla="*/ 33 w 215"/>
                <a:gd name="T99" fmla="*/ 176 h 370"/>
                <a:gd name="T100" fmla="*/ 33 w 215"/>
                <a:gd name="T101" fmla="*/ 201 h 370"/>
                <a:gd name="T102" fmla="*/ 21 w 215"/>
                <a:gd name="T103" fmla="*/ 219 h 370"/>
                <a:gd name="T104" fmla="*/ 8 w 215"/>
                <a:gd name="T105" fmla="*/ 236 h 370"/>
                <a:gd name="T106" fmla="*/ 4 w 215"/>
                <a:gd name="T107" fmla="*/ 24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5" h="370">
                  <a:moveTo>
                    <a:pt x="8" y="252"/>
                  </a:moveTo>
                  <a:lnTo>
                    <a:pt x="14" y="254"/>
                  </a:lnTo>
                  <a:lnTo>
                    <a:pt x="16" y="259"/>
                  </a:lnTo>
                  <a:lnTo>
                    <a:pt x="21" y="259"/>
                  </a:lnTo>
                  <a:lnTo>
                    <a:pt x="23" y="261"/>
                  </a:lnTo>
                  <a:lnTo>
                    <a:pt x="25" y="261"/>
                  </a:lnTo>
                  <a:lnTo>
                    <a:pt x="27" y="265"/>
                  </a:lnTo>
                  <a:lnTo>
                    <a:pt x="27" y="267"/>
                  </a:lnTo>
                  <a:lnTo>
                    <a:pt x="27" y="269"/>
                  </a:lnTo>
                  <a:lnTo>
                    <a:pt x="31" y="269"/>
                  </a:lnTo>
                  <a:lnTo>
                    <a:pt x="33" y="269"/>
                  </a:lnTo>
                  <a:lnTo>
                    <a:pt x="35" y="269"/>
                  </a:lnTo>
                  <a:lnTo>
                    <a:pt x="39" y="269"/>
                  </a:lnTo>
                  <a:lnTo>
                    <a:pt x="39" y="271"/>
                  </a:lnTo>
                  <a:lnTo>
                    <a:pt x="45" y="271"/>
                  </a:lnTo>
                  <a:lnTo>
                    <a:pt x="45" y="269"/>
                  </a:lnTo>
                  <a:lnTo>
                    <a:pt x="47" y="267"/>
                  </a:lnTo>
                  <a:lnTo>
                    <a:pt x="50" y="267"/>
                  </a:lnTo>
                  <a:lnTo>
                    <a:pt x="52" y="269"/>
                  </a:lnTo>
                  <a:lnTo>
                    <a:pt x="52" y="269"/>
                  </a:lnTo>
                  <a:lnTo>
                    <a:pt x="54" y="271"/>
                  </a:lnTo>
                  <a:lnTo>
                    <a:pt x="54" y="273"/>
                  </a:lnTo>
                  <a:lnTo>
                    <a:pt x="56" y="277"/>
                  </a:lnTo>
                  <a:lnTo>
                    <a:pt x="64" y="277"/>
                  </a:lnTo>
                  <a:lnTo>
                    <a:pt x="68" y="277"/>
                  </a:lnTo>
                  <a:lnTo>
                    <a:pt x="70" y="279"/>
                  </a:lnTo>
                  <a:lnTo>
                    <a:pt x="72" y="281"/>
                  </a:lnTo>
                  <a:lnTo>
                    <a:pt x="76" y="286"/>
                  </a:lnTo>
                  <a:lnTo>
                    <a:pt x="81" y="288"/>
                  </a:lnTo>
                  <a:lnTo>
                    <a:pt x="81" y="290"/>
                  </a:lnTo>
                  <a:lnTo>
                    <a:pt x="85" y="300"/>
                  </a:lnTo>
                  <a:lnTo>
                    <a:pt x="89" y="300"/>
                  </a:lnTo>
                  <a:lnTo>
                    <a:pt x="91" y="304"/>
                  </a:lnTo>
                  <a:lnTo>
                    <a:pt x="95" y="304"/>
                  </a:lnTo>
                  <a:lnTo>
                    <a:pt x="97" y="306"/>
                  </a:lnTo>
                  <a:lnTo>
                    <a:pt x="97" y="312"/>
                  </a:lnTo>
                  <a:lnTo>
                    <a:pt x="97" y="315"/>
                  </a:lnTo>
                  <a:lnTo>
                    <a:pt x="97" y="317"/>
                  </a:lnTo>
                  <a:lnTo>
                    <a:pt x="101" y="317"/>
                  </a:lnTo>
                  <a:lnTo>
                    <a:pt x="103" y="319"/>
                  </a:lnTo>
                  <a:lnTo>
                    <a:pt x="105" y="319"/>
                  </a:lnTo>
                  <a:lnTo>
                    <a:pt x="105" y="321"/>
                  </a:lnTo>
                  <a:lnTo>
                    <a:pt x="103" y="323"/>
                  </a:lnTo>
                  <a:lnTo>
                    <a:pt x="103" y="329"/>
                  </a:lnTo>
                  <a:lnTo>
                    <a:pt x="108" y="331"/>
                  </a:lnTo>
                  <a:lnTo>
                    <a:pt x="112" y="333"/>
                  </a:lnTo>
                  <a:lnTo>
                    <a:pt x="122" y="333"/>
                  </a:lnTo>
                  <a:lnTo>
                    <a:pt x="122" y="329"/>
                  </a:lnTo>
                  <a:lnTo>
                    <a:pt x="124" y="327"/>
                  </a:lnTo>
                  <a:lnTo>
                    <a:pt x="130" y="327"/>
                  </a:lnTo>
                  <a:lnTo>
                    <a:pt x="132" y="327"/>
                  </a:lnTo>
                  <a:lnTo>
                    <a:pt x="132" y="327"/>
                  </a:lnTo>
                  <a:lnTo>
                    <a:pt x="134" y="329"/>
                  </a:lnTo>
                  <a:lnTo>
                    <a:pt x="139" y="329"/>
                  </a:lnTo>
                  <a:lnTo>
                    <a:pt x="141" y="327"/>
                  </a:lnTo>
                  <a:lnTo>
                    <a:pt x="143" y="327"/>
                  </a:lnTo>
                  <a:lnTo>
                    <a:pt x="145" y="327"/>
                  </a:lnTo>
                  <a:lnTo>
                    <a:pt x="145" y="327"/>
                  </a:lnTo>
                  <a:lnTo>
                    <a:pt x="147" y="331"/>
                  </a:lnTo>
                  <a:lnTo>
                    <a:pt x="149" y="333"/>
                  </a:lnTo>
                  <a:lnTo>
                    <a:pt x="155" y="333"/>
                  </a:lnTo>
                  <a:lnTo>
                    <a:pt x="157" y="335"/>
                  </a:lnTo>
                  <a:lnTo>
                    <a:pt x="159" y="335"/>
                  </a:lnTo>
                  <a:lnTo>
                    <a:pt x="159" y="341"/>
                  </a:lnTo>
                  <a:lnTo>
                    <a:pt x="157" y="344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3" y="348"/>
                  </a:lnTo>
                  <a:lnTo>
                    <a:pt x="153" y="350"/>
                  </a:lnTo>
                  <a:lnTo>
                    <a:pt x="149" y="356"/>
                  </a:lnTo>
                  <a:lnTo>
                    <a:pt x="149" y="360"/>
                  </a:lnTo>
                  <a:lnTo>
                    <a:pt x="151" y="362"/>
                  </a:lnTo>
                  <a:lnTo>
                    <a:pt x="155" y="362"/>
                  </a:lnTo>
                  <a:lnTo>
                    <a:pt x="159" y="368"/>
                  </a:lnTo>
                  <a:lnTo>
                    <a:pt x="163" y="370"/>
                  </a:lnTo>
                  <a:lnTo>
                    <a:pt x="163" y="360"/>
                  </a:lnTo>
                  <a:lnTo>
                    <a:pt x="166" y="341"/>
                  </a:lnTo>
                  <a:lnTo>
                    <a:pt x="170" y="327"/>
                  </a:lnTo>
                  <a:lnTo>
                    <a:pt x="168" y="315"/>
                  </a:lnTo>
                  <a:lnTo>
                    <a:pt x="170" y="310"/>
                  </a:lnTo>
                  <a:lnTo>
                    <a:pt x="172" y="308"/>
                  </a:lnTo>
                  <a:lnTo>
                    <a:pt x="172" y="304"/>
                  </a:lnTo>
                  <a:lnTo>
                    <a:pt x="170" y="302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6" y="294"/>
                  </a:lnTo>
                  <a:lnTo>
                    <a:pt x="166" y="288"/>
                  </a:lnTo>
                  <a:lnTo>
                    <a:pt x="166" y="286"/>
                  </a:lnTo>
                  <a:lnTo>
                    <a:pt x="161" y="286"/>
                  </a:lnTo>
                  <a:lnTo>
                    <a:pt x="159" y="281"/>
                  </a:lnTo>
                  <a:lnTo>
                    <a:pt x="157" y="281"/>
                  </a:lnTo>
                  <a:lnTo>
                    <a:pt x="159" y="263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6" y="263"/>
                  </a:lnTo>
                  <a:lnTo>
                    <a:pt x="176" y="261"/>
                  </a:lnTo>
                  <a:lnTo>
                    <a:pt x="176" y="261"/>
                  </a:lnTo>
                  <a:lnTo>
                    <a:pt x="176" y="259"/>
                  </a:lnTo>
                  <a:lnTo>
                    <a:pt x="176" y="257"/>
                  </a:lnTo>
                  <a:lnTo>
                    <a:pt x="172" y="252"/>
                  </a:lnTo>
                  <a:lnTo>
                    <a:pt x="170" y="254"/>
                  </a:lnTo>
                  <a:lnTo>
                    <a:pt x="163" y="252"/>
                  </a:lnTo>
                  <a:lnTo>
                    <a:pt x="163" y="248"/>
                  </a:lnTo>
                  <a:lnTo>
                    <a:pt x="161" y="244"/>
                  </a:lnTo>
                  <a:lnTo>
                    <a:pt x="161" y="242"/>
                  </a:lnTo>
                  <a:lnTo>
                    <a:pt x="163" y="238"/>
                  </a:lnTo>
                  <a:lnTo>
                    <a:pt x="166" y="236"/>
                  </a:lnTo>
                  <a:lnTo>
                    <a:pt x="170" y="236"/>
                  </a:lnTo>
                  <a:lnTo>
                    <a:pt x="172" y="240"/>
                  </a:lnTo>
                  <a:lnTo>
                    <a:pt x="188" y="238"/>
                  </a:lnTo>
                  <a:lnTo>
                    <a:pt x="188" y="234"/>
                  </a:lnTo>
                  <a:lnTo>
                    <a:pt x="190" y="232"/>
                  </a:lnTo>
                  <a:lnTo>
                    <a:pt x="190" y="232"/>
                  </a:lnTo>
                  <a:lnTo>
                    <a:pt x="197" y="238"/>
                  </a:lnTo>
                  <a:lnTo>
                    <a:pt x="205" y="230"/>
                  </a:lnTo>
                  <a:lnTo>
                    <a:pt x="207" y="230"/>
                  </a:lnTo>
                  <a:lnTo>
                    <a:pt x="207" y="234"/>
                  </a:lnTo>
                  <a:lnTo>
                    <a:pt x="207" y="236"/>
                  </a:lnTo>
                  <a:lnTo>
                    <a:pt x="207" y="238"/>
                  </a:lnTo>
                  <a:lnTo>
                    <a:pt x="209" y="242"/>
                  </a:lnTo>
                  <a:lnTo>
                    <a:pt x="209" y="250"/>
                  </a:lnTo>
                  <a:lnTo>
                    <a:pt x="215" y="250"/>
                  </a:lnTo>
                  <a:lnTo>
                    <a:pt x="213" y="248"/>
                  </a:lnTo>
                  <a:lnTo>
                    <a:pt x="213" y="244"/>
                  </a:lnTo>
                  <a:lnTo>
                    <a:pt x="213" y="240"/>
                  </a:lnTo>
                  <a:lnTo>
                    <a:pt x="213" y="236"/>
                  </a:lnTo>
                  <a:lnTo>
                    <a:pt x="211" y="234"/>
                  </a:lnTo>
                  <a:lnTo>
                    <a:pt x="211" y="228"/>
                  </a:lnTo>
                  <a:lnTo>
                    <a:pt x="209" y="225"/>
                  </a:lnTo>
                  <a:lnTo>
                    <a:pt x="209" y="219"/>
                  </a:lnTo>
                  <a:lnTo>
                    <a:pt x="207" y="219"/>
                  </a:lnTo>
                  <a:lnTo>
                    <a:pt x="203" y="217"/>
                  </a:lnTo>
                  <a:lnTo>
                    <a:pt x="197" y="213"/>
                  </a:lnTo>
                  <a:lnTo>
                    <a:pt x="199" y="213"/>
                  </a:lnTo>
                  <a:lnTo>
                    <a:pt x="207" y="205"/>
                  </a:lnTo>
                  <a:lnTo>
                    <a:pt x="207" y="201"/>
                  </a:lnTo>
                  <a:lnTo>
                    <a:pt x="207" y="201"/>
                  </a:lnTo>
                  <a:lnTo>
                    <a:pt x="207" y="196"/>
                  </a:lnTo>
                  <a:lnTo>
                    <a:pt x="203" y="194"/>
                  </a:lnTo>
                  <a:lnTo>
                    <a:pt x="203" y="192"/>
                  </a:lnTo>
                  <a:lnTo>
                    <a:pt x="203" y="184"/>
                  </a:lnTo>
                  <a:lnTo>
                    <a:pt x="199" y="184"/>
                  </a:lnTo>
                  <a:lnTo>
                    <a:pt x="197" y="184"/>
                  </a:lnTo>
                  <a:lnTo>
                    <a:pt x="197" y="180"/>
                  </a:lnTo>
                  <a:lnTo>
                    <a:pt x="199" y="176"/>
                  </a:lnTo>
                  <a:lnTo>
                    <a:pt x="199" y="167"/>
                  </a:lnTo>
                  <a:lnTo>
                    <a:pt x="197" y="165"/>
                  </a:lnTo>
                  <a:lnTo>
                    <a:pt x="197" y="159"/>
                  </a:lnTo>
                  <a:lnTo>
                    <a:pt x="201" y="155"/>
                  </a:lnTo>
                  <a:lnTo>
                    <a:pt x="203" y="155"/>
                  </a:lnTo>
                  <a:lnTo>
                    <a:pt x="203" y="153"/>
                  </a:lnTo>
                  <a:lnTo>
                    <a:pt x="203" y="147"/>
                  </a:lnTo>
                  <a:lnTo>
                    <a:pt x="207" y="143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3" y="136"/>
                  </a:lnTo>
                  <a:lnTo>
                    <a:pt x="199" y="138"/>
                  </a:lnTo>
                  <a:lnTo>
                    <a:pt x="197" y="141"/>
                  </a:lnTo>
                  <a:lnTo>
                    <a:pt x="190" y="138"/>
                  </a:lnTo>
                  <a:lnTo>
                    <a:pt x="190" y="141"/>
                  </a:lnTo>
                  <a:lnTo>
                    <a:pt x="184" y="141"/>
                  </a:lnTo>
                  <a:lnTo>
                    <a:pt x="182" y="138"/>
                  </a:lnTo>
                  <a:lnTo>
                    <a:pt x="178" y="138"/>
                  </a:lnTo>
                  <a:lnTo>
                    <a:pt x="178" y="141"/>
                  </a:lnTo>
                  <a:lnTo>
                    <a:pt x="172" y="141"/>
                  </a:lnTo>
                  <a:lnTo>
                    <a:pt x="166" y="134"/>
                  </a:lnTo>
                  <a:lnTo>
                    <a:pt x="166" y="128"/>
                  </a:lnTo>
                  <a:lnTo>
                    <a:pt x="163" y="126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55" y="122"/>
                  </a:lnTo>
                  <a:lnTo>
                    <a:pt x="153" y="120"/>
                  </a:lnTo>
                  <a:lnTo>
                    <a:pt x="151" y="118"/>
                  </a:lnTo>
                  <a:lnTo>
                    <a:pt x="149" y="118"/>
                  </a:lnTo>
                  <a:lnTo>
                    <a:pt x="149" y="120"/>
                  </a:lnTo>
                  <a:lnTo>
                    <a:pt x="147" y="122"/>
                  </a:lnTo>
                  <a:lnTo>
                    <a:pt x="145" y="122"/>
                  </a:lnTo>
                  <a:lnTo>
                    <a:pt x="141" y="120"/>
                  </a:lnTo>
                  <a:lnTo>
                    <a:pt x="139" y="120"/>
                  </a:lnTo>
                  <a:lnTo>
                    <a:pt x="137" y="118"/>
                  </a:lnTo>
                  <a:lnTo>
                    <a:pt x="132" y="118"/>
                  </a:lnTo>
                  <a:lnTo>
                    <a:pt x="132" y="120"/>
                  </a:lnTo>
                  <a:lnTo>
                    <a:pt x="126" y="120"/>
                  </a:lnTo>
                  <a:lnTo>
                    <a:pt x="124" y="118"/>
                  </a:lnTo>
                  <a:lnTo>
                    <a:pt x="122" y="116"/>
                  </a:lnTo>
                  <a:lnTo>
                    <a:pt x="122" y="112"/>
                  </a:lnTo>
                  <a:lnTo>
                    <a:pt x="120" y="112"/>
                  </a:lnTo>
                  <a:lnTo>
                    <a:pt x="120" y="101"/>
                  </a:lnTo>
                  <a:lnTo>
                    <a:pt x="122" y="93"/>
                  </a:lnTo>
                  <a:lnTo>
                    <a:pt x="122" y="91"/>
                  </a:lnTo>
                  <a:lnTo>
                    <a:pt x="122" y="89"/>
                  </a:lnTo>
                  <a:lnTo>
                    <a:pt x="118" y="87"/>
                  </a:lnTo>
                  <a:lnTo>
                    <a:pt x="118" y="85"/>
                  </a:lnTo>
                  <a:lnTo>
                    <a:pt x="118" y="76"/>
                  </a:lnTo>
                  <a:lnTo>
                    <a:pt x="116" y="72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08" y="72"/>
                  </a:lnTo>
                  <a:lnTo>
                    <a:pt x="108" y="74"/>
                  </a:lnTo>
                  <a:lnTo>
                    <a:pt x="108" y="72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14" y="60"/>
                  </a:lnTo>
                  <a:lnTo>
                    <a:pt x="114" y="51"/>
                  </a:lnTo>
                  <a:lnTo>
                    <a:pt x="116" y="51"/>
                  </a:lnTo>
                  <a:lnTo>
                    <a:pt x="116" y="45"/>
                  </a:lnTo>
                  <a:lnTo>
                    <a:pt x="118" y="35"/>
                  </a:lnTo>
                  <a:lnTo>
                    <a:pt x="124" y="29"/>
                  </a:lnTo>
                  <a:lnTo>
                    <a:pt x="128" y="27"/>
                  </a:lnTo>
                  <a:lnTo>
                    <a:pt x="132" y="25"/>
                  </a:lnTo>
                  <a:lnTo>
                    <a:pt x="132" y="20"/>
                  </a:lnTo>
                  <a:lnTo>
                    <a:pt x="132" y="18"/>
                  </a:lnTo>
                  <a:lnTo>
                    <a:pt x="134" y="18"/>
                  </a:lnTo>
                  <a:lnTo>
                    <a:pt x="139" y="18"/>
                  </a:lnTo>
                  <a:lnTo>
                    <a:pt x="139" y="16"/>
                  </a:lnTo>
                  <a:lnTo>
                    <a:pt x="141" y="16"/>
                  </a:lnTo>
                  <a:lnTo>
                    <a:pt x="143" y="14"/>
                  </a:lnTo>
                  <a:lnTo>
                    <a:pt x="145" y="14"/>
                  </a:lnTo>
                  <a:lnTo>
                    <a:pt x="149" y="10"/>
                  </a:lnTo>
                  <a:lnTo>
                    <a:pt x="149" y="2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1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28" y="6"/>
                  </a:lnTo>
                  <a:lnTo>
                    <a:pt x="128" y="10"/>
                  </a:lnTo>
                  <a:lnTo>
                    <a:pt x="128" y="12"/>
                  </a:lnTo>
                  <a:lnTo>
                    <a:pt x="124" y="16"/>
                  </a:lnTo>
                  <a:lnTo>
                    <a:pt x="122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0" y="22"/>
                  </a:lnTo>
                  <a:lnTo>
                    <a:pt x="110" y="25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7" y="25"/>
                  </a:lnTo>
                  <a:lnTo>
                    <a:pt x="95" y="25"/>
                  </a:lnTo>
                  <a:lnTo>
                    <a:pt x="93" y="27"/>
                  </a:lnTo>
                  <a:lnTo>
                    <a:pt x="93" y="33"/>
                  </a:lnTo>
                  <a:lnTo>
                    <a:pt x="91" y="35"/>
                  </a:lnTo>
                  <a:lnTo>
                    <a:pt x="91" y="37"/>
                  </a:lnTo>
                  <a:lnTo>
                    <a:pt x="87" y="37"/>
                  </a:lnTo>
                  <a:lnTo>
                    <a:pt x="87" y="35"/>
                  </a:lnTo>
                  <a:lnTo>
                    <a:pt x="89" y="35"/>
                  </a:lnTo>
                  <a:lnTo>
                    <a:pt x="87" y="33"/>
                  </a:lnTo>
                  <a:lnTo>
                    <a:pt x="85" y="33"/>
                  </a:lnTo>
                  <a:lnTo>
                    <a:pt x="81" y="35"/>
                  </a:lnTo>
                  <a:lnTo>
                    <a:pt x="79" y="35"/>
                  </a:lnTo>
                  <a:lnTo>
                    <a:pt x="76" y="35"/>
                  </a:lnTo>
                  <a:lnTo>
                    <a:pt x="74" y="35"/>
                  </a:lnTo>
                  <a:lnTo>
                    <a:pt x="74" y="39"/>
                  </a:lnTo>
                  <a:lnTo>
                    <a:pt x="70" y="41"/>
                  </a:lnTo>
                  <a:lnTo>
                    <a:pt x="70" y="43"/>
                  </a:lnTo>
                  <a:lnTo>
                    <a:pt x="68" y="45"/>
                  </a:lnTo>
                  <a:lnTo>
                    <a:pt x="68" y="51"/>
                  </a:lnTo>
                  <a:lnTo>
                    <a:pt x="70" y="51"/>
                  </a:lnTo>
                  <a:lnTo>
                    <a:pt x="64" y="60"/>
                  </a:lnTo>
                  <a:lnTo>
                    <a:pt x="68" y="68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56" y="72"/>
                  </a:lnTo>
                  <a:lnTo>
                    <a:pt x="56" y="76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0" y="80"/>
                  </a:lnTo>
                  <a:lnTo>
                    <a:pt x="50" y="83"/>
                  </a:lnTo>
                  <a:lnTo>
                    <a:pt x="47" y="83"/>
                  </a:lnTo>
                  <a:lnTo>
                    <a:pt x="43" y="85"/>
                  </a:lnTo>
                  <a:lnTo>
                    <a:pt x="45" y="91"/>
                  </a:lnTo>
                  <a:lnTo>
                    <a:pt x="45" y="101"/>
                  </a:lnTo>
                  <a:lnTo>
                    <a:pt x="41" y="101"/>
                  </a:lnTo>
                  <a:lnTo>
                    <a:pt x="41" y="99"/>
                  </a:lnTo>
                  <a:lnTo>
                    <a:pt x="43" y="97"/>
                  </a:lnTo>
                  <a:lnTo>
                    <a:pt x="43" y="93"/>
                  </a:lnTo>
                  <a:lnTo>
                    <a:pt x="35" y="85"/>
                  </a:lnTo>
                  <a:lnTo>
                    <a:pt x="33" y="85"/>
                  </a:lnTo>
                  <a:lnTo>
                    <a:pt x="33" y="87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7" y="97"/>
                  </a:lnTo>
                  <a:lnTo>
                    <a:pt x="37" y="101"/>
                  </a:lnTo>
                  <a:lnTo>
                    <a:pt x="33" y="107"/>
                  </a:lnTo>
                  <a:lnTo>
                    <a:pt x="33" y="109"/>
                  </a:lnTo>
                  <a:lnTo>
                    <a:pt x="29" y="107"/>
                  </a:lnTo>
                  <a:lnTo>
                    <a:pt x="27" y="105"/>
                  </a:lnTo>
                  <a:lnTo>
                    <a:pt x="25" y="114"/>
                  </a:lnTo>
                  <a:lnTo>
                    <a:pt x="27" y="120"/>
                  </a:lnTo>
                  <a:lnTo>
                    <a:pt x="27" y="124"/>
                  </a:lnTo>
                  <a:lnTo>
                    <a:pt x="31" y="126"/>
                  </a:lnTo>
                  <a:lnTo>
                    <a:pt x="33" y="130"/>
                  </a:lnTo>
                  <a:lnTo>
                    <a:pt x="33" y="132"/>
                  </a:lnTo>
                  <a:lnTo>
                    <a:pt x="29" y="134"/>
                  </a:lnTo>
                  <a:lnTo>
                    <a:pt x="27" y="134"/>
                  </a:lnTo>
                  <a:lnTo>
                    <a:pt x="33" y="143"/>
                  </a:lnTo>
                  <a:lnTo>
                    <a:pt x="33" y="151"/>
                  </a:lnTo>
                  <a:lnTo>
                    <a:pt x="27" y="153"/>
                  </a:lnTo>
                  <a:lnTo>
                    <a:pt x="33" y="159"/>
                  </a:lnTo>
                  <a:lnTo>
                    <a:pt x="33" y="176"/>
                  </a:lnTo>
                  <a:lnTo>
                    <a:pt x="29" y="176"/>
                  </a:lnTo>
                  <a:lnTo>
                    <a:pt x="27" y="180"/>
                  </a:lnTo>
                  <a:lnTo>
                    <a:pt x="27" y="186"/>
                  </a:lnTo>
                  <a:lnTo>
                    <a:pt x="33" y="192"/>
                  </a:lnTo>
                  <a:lnTo>
                    <a:pt x="33" y="199"/>
                  </a:lnTo>
                  <a:lnTo>
                    <a:pt x="33" y="201"/>
                  </a:lnTo>
                  <a:lnTo>
                    <a:pt x="29" y="203"/>
                  </a:lnTo>
                  <a:lnTo>
                    <a:pt x="27" y="207"/>
                  </a:lnTo>
                  <a:lnTo>
                    <a:pt x="25" y="209"/>
                  </a:lnTo>
                  <a:lnTo>
                    <a:pt x="23" y="209"/>
                  </a:lnTo>
                  <a:lnTo>
                    <a:pt x="27" y="213"/>
                  </a:lnTo>
                  <a:lnTo>
                    <a:pt x="21" y="219"/>
                  </a:lnTo>
                  <a:lnTo>
                    <a:pt x="16" y="219"/>
                  </a:lnTo>
                  <a:lnTo>
                    <a:pt x="12" y="221"/>
                  </a:lnTo>
                  <a:lnTo>
                    <a:pt x="8" y="223"/>
                  </a:lnTo>
                  <a:lnTo>
                    <a:pt x="6" y="225"/>
                  </a:lnTo>
                  <a:lnTo>
                    <a:pt x="6" y="23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2" y="236"/>
                  </a:lnTo>
                  <a:lnTo>
                    <a:pt x="0" y="238"/>
                  </a:lnTo>
                  <a:lnTo>
                    <a:pt x="0" y="242"/>
                  </a:lnTo>
                  <a:lnTo>
                    <a:pt x="2" y="244"/>
                  </a:lnTo>
                  <a:lnTo>
                    <a:pt x="4" y="246"/>
                  </a:lnTo>
                  <a:lnTo>
                    <a:pt x="6" y="250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282"/>
            <p:cNvSpPr>
              <a:spLocks/>
            </p:cNvSpPr>
            <p:nvPr/>
          </p:nvSpPr>
          <p:spPr bwMode="auto">
            <a:xfrm>
              <a:off x="2068513" y="3321050"/>
              <a:ext cx="341313" cy="587375"/>
            </a:xfrm>
            <a:custGeom>
              <a:avLst/>
              <a:gdLst>
                <a:gd name="T0" fmla="*/ 25 w 215"/>
                <a:gd name="T1" fmla="*/ 261 h 370"/>
                <a:gd name="T2" fmla="*/ 35 w 215"/>
                <a:gd name="T3" fmla="*/ 269 h 370"/>
                <a:gd name="T4" fmla="*/ 50 w 215"/>
                <a:gd name="T5" fmla="*/ 267 h 370"/>
                <a:gd name="T6" fmla="*/ 64 w 215"/>
                <a:gd name="T7" fmla="*/ 277 h 370"/>
                <a:gd name="T8" fmla="*/ 81 w 215"/>
                <a:gd name="T9" fmla="*/ 290 h 370"/>
                <a:gd name="T10" fmla="*/ 97 w 215"/>
                <a:gd name="T11" fmla="*/ 312 h 370"/>
                <a:gd name="T12" fmla="*/ 105 w 215"/>
                <a:gd name="T13" fmla="*/ 321 h 370"/>
                <a:gd name="T14" fmla="*/ 122 w 215"/>
                <a:gd name="T15" fmla="*/ 329 h 370"/>
                <a:gd name="T16" fmla="*/ 139 w 215"/>
                <a:gd name="T17" fmla="*/ 329 h 370"/>
                <a:gd name="T18" fmla="*/ 149 w 215"/>
                <a:gd name="T19" fmla="*/ 333 h 370"/>
                <a:gd name="T20" fmla="*/ 155 w 215"/>
                <a:gd name="T21" fmla="*/ 346 h 370"/>
                <a:gd name="T22" fmla="*/ 151 w 215"/>
                <a:gd name="T23" fmla="*/ 362 h 370"/>
                <a:gd name="T24" fmla="*/ 170 w 215"/>
                <a:gd name="T25" fmla="*/ 327 h 370"/>
                <a:gd name="T26" fmla="*/ 168 w 215"/>
                <a:gd name="T27" fmla="*/ 298 h 370"/>
                <a:gd name="T28" fmla="*/ 159 w 215"/>
                <a:gd name="T29" fmla="*/ 281 h 370"/>
                <a:gd name="T30" fmla="*/ 176 w 215"/>
                <a:gd name="T31" fmla="*/ 261 h 370"/>
                <a:gd name="T32" fmla="*/ 163 w 215"/>
                <a:gd name="T33" fmla="*/ 252 h 370"/>
                <a:gd name="T34" fmla="*/ 170 w 215"/>
                <a:gd name="T35" fmla="*/ 236 h 370"/>
                <a:gd name="T36" fmla="*/ 197 w 215"/>
                <a:gd name="T37" fmla="*/ 238 h 370"/>
                <a:gd name="T38" fmla="*/ 209 w 215"/>
                <a:gd name="T39" fmla="*/ 242 h 370"/>
                <a:gd name="T40" fmla="*/ 213 w 215"/>
                <a:gd name="T41" fmla="*/ 236 h 370"/>
                <a:gd name="T42" fmla="*/ 203 w 215"/>
                <a:gd name="T43" fmla="*/ 217 h 370"/>
                <a:gd name="T44" fmla="*/ 207 w 215"/>
                <a:gd name="T45" fmla="*/ 196 h 370"/>
                <a:gd name="T46" fmla="*/ 197 w 215"/>
                <a:gd name="T47" fmla="*/ 180 h 370"/>
                <a:gd name="T48" fmla="*/ 203 w 215"/>
                <a:gd name="T49" fmla="*/ 155 h 370"/>
                <a:gd name="T50" fmla="*/ 203 w 215"/>
                <a:gd name="T51" fmla="*/ 136 h 370"/>
                <a:gd name="T52" fmla="*/ 182 w 215"/>
                <a:gd name="T53" fmla="*/ 138 h 370"/>
                <a:gd name="T54" fmla="*/ 163 w 215"/>
                <a:gd name="T55" fmla="*/ 126 h 370"/>
                <a:gd name="T56" fmla="*/ 149 w 215"/>
                <a:gd name="T57" fmla="*/ 118 h 370"/>
                <a:gd name="T58" fmla="*/ 137 w 215"/>
                <a:gd name="T59" fmla="*/ 118 h 370"/>
                <a:gd name="T60" fmla="*/ 122 w 215"/>
                <a:gd name="T61" fmla="*/ 112 h 370"/>
                <a:gd name="T62" fmla="*/ 118 w 215"/>
                <a:gd name="T63" fmla="*/ 87 h 370"/>
                <a:gd name="T64" fmla="*/ 108 w 215"/>
                <a:gd name="T65" fmla="*/ 72 h 370"/>
                <a:gd name="T66" fmla="*/ 114 w 215"/>
                <a:gd name="T67" fmla="*/ 51 h 370"/>
                <a:gd name="T68" fmla="*/ 132 w 215"/>
                <a:gd name="T69" fmla="*/ 25 h 370"/>
                <a:gd name="T70" fmla="*/ 141 w 215"/>
                <a:gd name="T71" fmla="*/ 16 h 370"/>
                <a:gd name="T72" fmla="*/ 145 w 215"/>
                <a:gd name="T73" fmla="*/ 0 h 370"/>
                <a:gd name="T74" fmla="*/ 128 w 215"/>
                <a:gd name="T75" fmla="*/ 10 h 370"/>
                <a:gd name="T76" fmla="*/ 110 w 215"/>
                <a:gd name="T77" fmla="*/ 22 h 370"/>
                <a:gd name="T78" fmla="*/ 93 w 215"/>
                <a:gd name="T79" fmla="*/ 27 h 370"/>
                <a:gd name="T80" fmla="*/ 89 w 215"/>
                <a:gd name="T81" fmla="*/ 35 h 370"/>
                <a:gd name="T82" fmla="*/ 74 w 215"/>
                <a:gd name="T83" fmla="*/ 35 h 370"/>
                <a:gd name="T84" fmla="*/ 70 w 215"/>
                <a:gd name="T85" fmla="*/ 51 h 370"/>
                <a:gd name="T86" fmla="*/ 56 w 215"/>
                <a:gd name="T87" fmla="*/ 76 h 370"/>
                <a:gd name="T88" fmla="*/ 43 w 215"/>
                <a:gd name="T89" fmla="*/ 85 h 370"/>
                <a:gd name="T90" fmla="*/ 43 w 215"/>
                <a:gd name="T91" fmla="*/ 93 h 370"/>
                <a:gd name="T92" fmla="*/ 37 w 215"/>
                <a:gd name="T93" fmla="*/ 97 h 370"/>
                <a:gd name="T94" fmla="*/ 25 w 215"/>
                <a:gd name="T95" fmla="*/ 114 h 370"/>
                <a:gd name="T96" fmla="*/ 29 w 215"/>
                <a:gd name="T97" fmla="*/ 134 h 370"/>
                <a:gd name="T98" fmla="*/ 33 w 215"/>
                <a:gd name="T99" fmla="*/ 176 h 370"/>
                <a:gd name="T100" fmla="*/ 33 w 215"/>
                <a:gd name="T101" fmla="*/ 201 h 370"/>
                <a:gd name="T102" fmla="*/ 21 w 215"/>
                <a:gd name="T103" fmla="*/ 219 h 370"/>
                <a:gd name="T104" fmla="*/ 8 w 215"/>
                <a:gd name="T105" fmla="*/ 236 h 370"/>
                <a:gd name="T106" fmla="*/ 4 w 215"/>
                <a:gd name="T107" fmla="*/ 24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5" h="370">
                  <a:moveTo>
                    <a:pt x="8" y="252"/>
                  </a:moveTo>
                  <a:lnTo>
                    <a:pt x="14" y="254"/>
                  </a:lnTo>
                  <a:lnTo>
                    <a:pt x="16" y="259"/>
                  </a:lnTo>
                  <a:lnTo>
                    <a:pt x="21" y="259"/>
                  </a:lnTo>
                  <a:lnTo>
                    <a:pt x="23" y="261"/>
                  </a:lnTo>
                  <a:lnTo>
                    <a:pt x="25" y="261"/>
                  </a:lnTo>
                  <a:lnTo>
                    <a:pt x="27" y="265"/>
                  </a:lnTo>
                  <a:lnTo>
                    <a:pt x="27" y="267"/>
                  </a:lnTo>
                  <a:lnTo>
                    <a:pt x="27" y="269"/>
                  </a:lnTo>
                  <a:lnTo>
                    <a:pt x="31" y="269"/>
                  </a:lnTo>
                  <a:lnTo>
                    <a:pt x="33" y="269"/>
                  </a:lnTo>
                  <a:lnTo>
                    <a:pt x="35" y="269"/>
                  </a:lnTo>
                  <a:lnTo>
                    <a:pt x="39" y="269"/>
                  </a:lnTo>
                  <a:lnTo>
                    <a:pt x="39" y="271"/>
                  </a:lnTo>
                  <a:lnTo>
                    <a:pt x="45" y="271"/>
                  </a:lnTo>
                  <a:lnTo>
                    <a:pt x="45" y="269"/>
                  </a:lnTo>
                  <a:lnTo>
                    <a:pt x="47" y="267"/>
                  </a:lnTo>
                  <a:lnTo>
                    <a:pt x="50" y="267"/>
                  </a:lnTo>
                  <a:lnTo>
                    <a:pt x="52" y="269"/>
                  </a:lnTo>
                  <a:lnTo>
                    <a:pt x="52" y="269"/>
                  </a:lnTo>
                  <a:lnTo>
                    <a:pt x="54" y="271"/>
                  </a:lnTo>
                  <a:lnTo>
                    <a:pt x="54" y="273"/>
                  </a:lnTo>
                  <a:lnTo>
                    <a:pt x="56" y="277"/>
                  </a:lnTo>
                  <a:lnTo>
                    <a:pt x="64" y="277"/>
                  </a:lnTo>
                  <a:lnTo>
                    <a:pt x="68" y="277"/>
                  </a:lnTo>
                  <a:lnTo>
                    <a:pt x="70" y="279"/>
                  </a:lnTo>
                  <a:lnTo>
                    <a:pt x="72" y="281"/>
                  </a:lnTo>
                  <a:lnTo>
                    <a:pt x="76" y="286"/>
                  </a:lnTo>
                  <a:lnTo>
                    <a:pt x="81" y="288"/>
                  </a:lnTo>
                  <a:lnTo>
                    <a:pt x="81" y="290"/>
                  </a:lnTo>
                  <a:lnTo>
                    <a:pt x="85" y="300"/>
                  </a:lnTo>
                  <a:lnTo>
                    <a:pt x="89" y="300"/>
                  </a:lnTo>
                  <a:lnTo>
                    <a:pt x="91" y="304"/>
                  </a:lnTo>
                  <a:lnTo>
                    <a:pt x="95" y="304"/>
                  </a:lnTo>
                  <a:lnTo>
                    <a:pt x="97" y="306"/>
                  </a:lnTo>
                  <a:lnTo>
                    <a:pt x="97" y="312"/>
                  </a:lnTo>
                  <a:lnTo>
                    <a:pt x="97" y="315"/>
                  </a:lnTo>
                  <a:lnTo>
                    <a:pt x="97" y="317"/>
                  </a:lnTo>
                  <a:lnTo>
                    <a:pt x="101" y="317"/>
                  </a:lnTo>
                  <a:lnTo>
                    <a:pt x="103" y="319"/>
                  </a:lnTo>
                  <a:lnTo>
                    <a:pt x="105" y="319"/>
                  </a:lnTo>
                  <a:lnTo>
                    <a:pt x="105" y="321"/>
                  </a:lnTo>
                  <a:lnTo>
                    <a:pt x="103" y="323"/>
                  </a:lnTo>
                  <a:lnTo>
                    <a:pt x="103" y="329"/>
                  </a:lnTo>
                  <a:lnTo>
                    <a:pt x="108" y="331"/>
                  </a:lnTo>
                  <a:lnTo>
                    <a:pt x="112" y="333"/>
                  </a:lnTo>
                  <a:lnTo>
                    <a:pt x="122" y="333"/>
                  </a:lnTo>
                  <a:lnTo>
                    <a:pt x="122" y="329"/>
                  </a:lnTo>
                  <a:lnTo>
                    <a:pt x="124" y="327"/>
                  </a:lnTo>
                  <a:lnTo>
                    <a:pt x="130" y="327"/>
                  </a:lnTo>
                  <a:lnTo>
                    <a:pt x="132" y="327"/>
                  </a:lnTo>
                  <a:lnTo>
                    <a:pt x="132" y="327"/>
                  </a:lnTo>
                  <a:lnTo>
                    <a:pt x="134" y="329"/>
                  </a:lnTo>
                  <a:lnTo>
                    <a:pt x="139" y="329"/>
                  </a:lnTo>
                  <a:lnTo>
                    <a:pt x="141" y="327"/>
                  </a:lnTo>
                  <a:lnTo>
                    <a:pt x="143" y="327"/>
                  </a:lnTo>
                  <a:lnTo>
                    <a:pt x="145" y="327"/>
                  </a:lnTo>
                  <a:lnTo>
                    <a:pt x="145" y="327"/>
                  </a:lnTo>
                  <a:lnTo>
                    <a:pt x="147" y="331"/>
                  </a:lnTo>
                  <a:lnTo>
                    <a:pt x="149" y="333"/>
                  </a:lnTo>
                  <a:lnTo>
                    <a:pt x="155" y="333"/>
                  </a:lnTo>
                  <a:lnTo>
                    <a:pt x="157" y="335"/>
                  </a:lnTo>
                  <a:lnTo>
                    <a:pt x="159" y="335"/>
                  </a:lnTo>
                  <a:lnTo>
                    <a:pt x="159" y="341"/>
                  </a:lnTo>
                  <a:lnTo>
                    <a:pt x="157" y="344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3" y="348"/>
                  </a:lnTo>
                  <a:lnTo>
                    <a:pt x="153" y="350"/>
                  </a:lnTo>
                  <a:lnTo>
                    <a:pt x="149" y="356"/>
                  </a:lnTo>
                  <a:lnTo>
                    <a:pt x="149" y="360"/>
                  </a:lnTo>
                  <a:lnTo>
                    <a:pt x="151" y="362"/>
                  </a:lnTo>
                  <a:lnTo>
                    <a:pt x="155" y="362"/>
                  </a:lnTo>
                  <a:lnTo>
                    <a:pt x="159" y="368"/>
                  </a:lnTo>
                  <a:lnTo>
                    <a:pt x="163" y="370"/>
                  </a:lnTo>
                  <a:lnTo>
                    <a:pt x="163" y="360"/>
                  </a:lnTo>
                  <a:lnTo>
                    <a:pt x="166" y="341"/>
                  </a:lnTo>
                  <a:lnTo>
                    <a:pt x="170" y="327"/>
                  </a:lnTo>
                  <a:lnTo>
                    <a:pt x="168" y="315"/>
                  </a:lnTo>
                  <a:lnTo>
                    <a:pt x="170" y="310"/>
                  </a:lnTo>
                  <a:lnTo>
                    <a:pt x="172" y="308"/>
                  </a:lnTo>
                  <a:lnTo>
                    <a:pt x="172" y="304"/>
                  </a:lnTo>
                  <a:lnTo>
                    <a:pt x="170" y="302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6" y="294"/>
                  </a:lnTo>
                  <a:lnTo>
                    <a:pt x="166" y="288"/>
                  </a:lnTo>
                  <a:lnTo>
                    <a:pt x="166" y="286"/>
                  </a:lnTo>
                  <a:lnTo>
                    <a:pt x="161" y="286"/>
                  </a:lnTo>
                  <a:lnTo>
                    <a:pt x="159" y="281"/>
                  </a:lnTo>
                  <a:lnTo>
                    <a:pt x="157" y="281"/>
                  </a:lnTo>
                  <a:lnTo>
                    <a:pt x="159" y="263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6" y="263"/>
                  </a:lnTo>
                  <a:lnTo>
                    <a:pt x="176" y="261"/>
                  </a:lnTo>
                  <a:lnTo>
                    <a:pt x="176" y="261"/>
                  </a:lnTo>
                  <a:lnTo>
                    <a:pt x="176" y="259"/>
                  </a:lnTo>
                  <a:lnTo>
                    <a:pt x="176" y="257"/>
                  </a:lnTo>
                  <a:lnTo>
                    <a:pt x="172" y="252"/>
                  </a:lnTo>
                  <a:lnTo>
                    <a:pt x="170" y="254"/>
                  </a:lnTo>
                  <a:lnTo>
                    <a:pt x="163" y="252"/>
                  </a:lnTo>
                  <a:lnTo>
                    <a:pt x="163" y="248"/>
                  </a:lnTo>
                  <a:lnTo>
                    <a:pt x="161" y="244"/>
                  </a:lnTo>
                  <a:lnTo>
                    <a:pt x="161" y="242"/>
                  </a:lnTo>
                  <a:lnTo>
                    <a:pt x="163" y="238"/>
                  </a:lnTo>
                  <a:lnTo>
                    <a:pt x="166" y="236"/>
                  </a:lnTo>
                  <a:lnTo>
                    <a:pt x="170" y="236"/>
                  </a:lnTo>
                  <a:lnTo>
                    <a:pt x="172" y="240"/>
                  </a:lnTo>
                  <a:lnTo>
                    <a:pt x="188" y="238"/>
                  </a:lnTo>
                  <a:lnTo>
                    <a:pt x="188" y="234"/>
                  </a:lnTo>
                  <a:lnTo>
                    <a:pt x="190" y="232"/>
                  </a:lnTo>
                  <a:lnTo>
                    <a:pt x="190" y="232"/>
                  </a:lnTo>
                  <a:lnTo>
                    <a:pt x="197" y="238"/>
                  </a:lnTo>
                  <a:lnTo>
                    <a:pt x="205" y="230"/>
                  </a:lnTo>
                  <a:lnTo>
                    <a:pt x="207" y="230"/>
                  </a:lnTo>
                  <a:lnTo>
                    <a:pt x="207" y="234"/>
                  </a:lnTo>
                  <a:lnTo>
                    <a:pt x="207" y="236"/>
                  </a:lnTo>
                  <a:lnTo>
                    <a:pt x="207" y="238"/>
                  </a:lnTo>
                  <a:lnTo>
                    <a:pt x="209" y="242"/>
                  </a:lnTo>
                  <a:lnTo>
                    <a:pt x="209" y="250"/>
                  </a:lnTo>
                  <a:lnTo>
                    <a:pt x="215" y="250"/>
                  </a:lnTo>
                  <a:lnTo>
                    <a:pt x="213" y="248"/>
                  </a:lnTo>
                  <a:lnTo>
                    <a:pt x="213" y="244"/>
                  </a:lnTo>
                  <a:lnTo>
                    <a:pt x="213" y="240"/>
                  </a:lnTo>
                  <a:lnTo>
                    <a:pt x="213" y="236"/>
                  </a:lnTo>
                  <a:lnTo>
                    <a:pt x="211" y="234"/>
                  </a:lnTo>
                  <a:lnTo>
                    <a:pt x="211" y="228"/>
                  </a:lnTo>
                  <a:lnTo>
                    <a:pt x="209" y="225"/>
                  </a:lnTo>
                  <a:lnTo>
                    <a:pt x="209" y="219"/>
                  </a:lnTo>
                  <a:lnTo>
                    <a:pt x="207" y="219"/>
                  </a:lnTo>
                  <a:lnTo>
                    <a:pt x="203" y="217"/>
                  </a:lnTo>
                  <a:lnTo>
                    <a:pt x="197" y="213"/>
                  </a:lnTo>
                  <a:lnTo>
                    <a:pt x="199" y="213"/>
                  </a:lnTo>
                  <a:lnTo>
                    <a:pt x="207" y="205"/>
                  </a:lnTo>
                  <a:lnTo>
                    <a:pt x="207" y="201"/>
                  </a:lnTo>
                  <a:lnTo>
                    <a:pt x="207" y="201"/>
                  </a:lnTo>
                  <a:lnTo>
                    <a:pt x="207" y="196"/>
                  </a:lnTo>
                  <a:lnTo>
                    <a:pt x="203" y="194"/>
                  </a:lnTo>
                  <a:lnTo>
                    <a:pt x="203" y="192"/>
                  </a:lnTo>
                  <a:lnTo>
                    <a:pt x="203" y="184"/>
                  </a:lnTo>
                  <a:lnTo>
                    <a:pt x="199" y="184"/>
                  </a:lnTo>
                  <a:lnTo>
                    <a:pt x="197" y="184"/>
                  </a:lnTo>
                  <a:lnTo>
                    <a:pt x="197" y="180"/>
                  </a:lnTo>
                  <a:lnTo>
                    <a:pt x="199" y="176"/>
                  </a:lnTo>
                  <a:lnTo>
                    <a:pt x="199" y="167"/>
                  </a:lnTo>
                  <a:lnTo>
                    <a:pt x="197" y="165"/>
                  </a:lnTo>
                  <a:lnTo>
                    <a:pt x="197" y="159"/>
                  </a:lnTo>
                  <a:lnTo>
                    <a:pt x="201" y="155"/>
                  </a:lnTo>
                  <a:lnTo>
                    <a:pt x="203" y="155"/>
                  </a:lnTo>
                  <a:lnTo>
                    <a:pt x="203" y="153"/>
                  </a:lnTo>
                  <a:lnTo>
                    <a:pt x="203" y="147"/>
                  </a:lnTo>
                  <a:lnTo>
                    <a:pt x="207" y="143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3" y="136"/>
                  </a:lnTo>
                  <a:lnTo>
                    <a:pt x="199" y="138"/>
                  </a:lnTo>
                  <a:lnTo>
                    <a:pt x="197" y="141"/>
                  </a:lnTo>
                  <a:lnTo>
                    <a:pt x="190" y="138"/>
                  </a:lnTo>
                  <a:lnTo>
                    <a:pt x="190" y="141"/>
                  </a:lnTo>
                  <a:lnTo>
                    <a:pt x="184" y="141"/>
                  </a:lnTo>
                  <a:lnTo>
                    <a:pt x="182" y="138"/>
                  </a:lnTo>
                  <a:lnTo>
                    <a:pt x="178" y="138"/>
                  </a:lnTo>
                  <a:lnTo>
                    <a:pt x="178" y="141"/>
                  </a:lnTo>
                  <a:lnTo>
                    <a:pt x="172" y="141"/>
                  </a:lnTo>
                  <a:lnTo>
                    <a:pt x="166" y="134"/>
                  </a:lnTo>
                  <a:lnTo>
                    <a:pt x="166" y="128"/>
                  </a:lnTo>
                  <a:lnTo>
                    <a:pt x="163" y="126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55" y="122"/>
                  </a:lnTo>
                  <a:lnTo>
                    <a:pt x="153" y="120"/>
                  </a:lnTo>
                  <a:lnTo>
                    <a:pt x="151" y="118"/>
                  </a:lnTo>
                  <a:lnTo>
                    <a:pt x="149" y="118"/>
                  </a:lnTo>
                  <a:lnTo>
                    <a:pt x="149" y="120"/>
                  </a:lnTo>
                  <a:lnTo>
                    <a:pt x="147" y="122"/>
                  </a:lnTo>
                  <a:lnTo>
                    <a:pt x="145" y="122"/>
                  </a:lnTo>
                  <a:lnTo>
                    <a:pt x="141" y="120"/>
                  </a:lnTo>
                  <a:lnTo>
                    <a:pt x="139" y="120"/>
                  </a:lnTo>
                  <a:lnTo>
                    <a:pt x="137" y="118"/>
                  </a:lnTo>
                  <a:lnTo>
                    <a:pt x="132" y="118"/>
                  </a:lnTo>
                  <a:lnTo>
                    <a:pt x="132" y="120"/>
                  </a:lnTo>
                  <a:lnTo>
                    <a:pt x="126" y="120"/>
                  </a:lnTo>
                  <a:lnTo>
                    <a:pt x="124" y="118"/>
                  </a:lnTo>
                  <a:lnTo>
                    <a:pt x="122" y="116"/>
                  </a:lnTo>
                  <a:lnTo>
                    <a:pt x="122" y="112"/>
                  </a:lnTo>
                  <a:lnTo>
                    <a:pt x="120" y="112"/>
                  </a:lnTo>
                  <a:lnTo>
                    <a:pt x="120" y="101"/>
                  </a:lnTo>
                  <a:lnTo>
                    <a:pt x="122" y="93"/>
                  </a:lnTo>
                  <a:lnTo>
                    <a:pt x="122" y="91"/>
                  </a:lnTo>
                  <a:lnTo>
                    <a:pt x="122" y="89"/>
                  </a:lnTo>
                  <a:lnTo>
                    <a:pt x="118" y="87"/>
                  </a:lnTo>
                  <a:lnTo>
                    <a:pt x="118" y="85"/>
                  </a:lnTo>
                  <a:lnTo>
                    <a:pt x="118" y="76"/>
                  </a:lnTo>
                  <a:lnTo>
                    <a:pt x="116" y="72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08" y="72"/>
                  </a:lnTo>
                  <a:lnTo>
                    <a:pt x="108" y="74"/>
                  </a:lnTo>
                  <a:lnTo>
                    <a:pt x="108" y="72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14" y="60"/>
                  </a:lnTo>
                  <a:lnTo>
                    <a:pt x="114" y="51"/>
                  </a:lnTo>
                  <a:lnTo>
                    <a:pt x="116" y="51"/>
                  </a:lnTo>
                  <a:lnTo>
                    <a:pt x="116" y="45"/>
                  </a:lnTo>
                  <a:lnTo>
                    <a:pt x="118" y="35"/>
                  </a:lnTo>
                  <a:lnTo>
                    <a:pt x="124" y="29"/>
                  </a:lnTo>
                  <a:lnTo>
                    <a:pt x="128" y="27"/>
                  </a:lnTo>
                  <a:lnTo>
                    <a:pt x="132" y="25"/>
                  </a:lnTo>
                  <a:lnTo>
                    <a:pt x="132" y="20"/>
                  </a:lnTo>
                  <a:lnTo>
                    <a:pt x="132" y="18"/>
                  </a:lnTo>
                  <a:lnTo>
                    <a:pt x="134" y="18"/>
                  </a:lnTo>
                  <a:lnTo>
                    <a:pt x="139" y="18"/>
                  </a:lnTo>
                  <a:lnTo>
                    <a:pt x="139" y="16"/>
                  </a:lnTo>
                  <a:lnTo>
                    <a:pt x="141" y="16"/>
                  </a:lnTo>
                  <a:lnTo>
                    <a:pt x="143" y="14"/>
                  </a:lnTo>
                  <a:lnTo>
                    <a:pt x="145" y="14"/>
                  </a:lnTo>
                  <a:lnTo>
                    <a:pt x="149" y="10"/>
                  </a:lnTo>
                  <a:lnTo>
                    <a:pt x="149" y="2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1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28" y="6"/>
                  </a:lnTo>
                  <a:lnTo>
                    <a:pt x="128" y="10"/>
                  </a:lnTo>
                  <a:lnTo>
                    <a:pt x="128" y="12"/>
                  </a:lnTo>
                  <a:lnTo>
                    <a:pt x="124" y="16"/>
                  </a:lnTo>
                  <a:lnTo>
                    <a:pt x="122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0" y="22"/>
                  </a:lnTo>
                  <a:lnTo>
                    <a:pt x="110" y="25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7" y="25"/>
                  </a:lnTo>
                  <a:lnTo>
                    <a:pt x="95" y="25"/>
                  </a:lnTo>
                  <a:lnTo>
                    <a:pt x="93" y="27"/>
                  </a:lnTo>
                  <a:lnTo>
                    <a:pt x="93" y="33"/>
                  </a:lnTo>
                  <a:lnTo>
                    <a:pt x="91" y="35"/>
                  </a:lnTo>
                  <a:lnTo>
                    <a:pt x="91" y="37"/>
                  </a:lnTo>
                  <a:lnTo>
                    <a:pt x="87" y="37"/>
                  </a:lnTo>
                  <a:lnTo>
                    <a:pt x="87" y="35"/>
                  </a:lnTo>
                  <a:lnTo>
                    <a:pt x="89" y="35"/>
                  </a:lnTo>
                  <a:lnTo>
                    <a:pt x="87" y="33"/>
                  </a:lnTo>
                  <a:lnTo>
                    <a:pt x="85" y="33"/>
                  </a:lnTo>
                  <a:lnTo>
                    <a:pt x="81" y="35"/>
                  </a:lnTo>
                  <a:lnTo>
                    <a:pt x="79" y="35"/>
                  </a:lnTo>
                  <a:lnTo>
                    <a:pt x="76" y="35"/>
                  </a:lnTo>
                  <a:lnTo>
                    <a:pt x="74" y="35"/>
                  </a:lnTo>
                  <a:lnTo>
                    <a:pt x="74" y="39"/>
                  </a:lnTo>
                  <a:lnTo>
                    <a:pt x="70" y="41"/>
                  </a:lnTo>
                  <a:lnTo>
                    <a:pt x="70" y="43"/>
                  </a:lnTo>
                  <a:lnTo>
                    <a:pt x="68" y="45"/>
                  </a:lnTo>
                  <a:lnTo>
                    <a:pt x="68" y="51"/>
                  </a:lnTo>
                  <a:lnTo>
                    <a:pt x="70" y="51"/>
                  </a:lnTo>
                  <a:lnTo>
                    <a:pt x="64" y="60"/>
                  </a:lnTo>
                  <a:lnTo>
                    <a:pt x="68" y="68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56" y="72"/>
                  </a:lnTo>
                  <a:lnTo>
                    <a:pt x="56" y="76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0" y="80"/>
                  </a:lnTo>
                  <a:lnTo>
                    <a:pt x="50" y="83"/>
                  </a:lnTo>
                  <a:lnTo>
                    <a:pt x="47" y="83"/>
                  </a:lnTo>
                  <a:lnTo>
                    <a:pt x="43" y="85"/>
                  </a:lnTo>
                  <a:lnTo>
                    <a:pt x="45" y="91"/>
                  </a:lnTo>
                  <a:lnTo>
                    <a:pt x="45" y="101"/>
                  </a:lnTo>
                  <a:lnTo>
                    <a:pt x="41" y="101"/>
                  </a:lnTo>
                  <a:lnTo>
                    <a:pt x="41" y="99"/>
                  </a:lnTo>
                  <a:lnTo>
                    <a:pt x="43" y="97"/>
                  </a:lnTo>
                  <a:lnTo>
                    <a:pt x="43" y="93"/>
                  </a:lnTo>
                  <a:lnTo>
                    <a:pt x="35" y="85"/>
                  </a:lnTo>
                  <a:lnTo>
                    <a:pt x="33" y="85"/>
                  </a:lnTo>
                  <a:lnTo>
                    <a:pt x="33" y="87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7" y="97"/>
                  </a:lnTo>
                  <a:lnTo>
                    <a:pt x="37" y="101"/>
                  </a:lnTo>
                  <a:lnTo>
                    <a:pt x="33" y="107"/>
                  </a:lnTo>
                  <a:lnTo>
                    <a:pt x="33" y="109"/>
                  </a:lnTo>
                  <a:lnTo>
                    <a:pt x="29" y="107"/>
                  </a:lnTo>
                  <a:lnTo>
                    <a:pt x="27" y="105"/>
                  </a:lnTo>
                  <a:lnTo>
                    <a:pt x="25" y="114"/>
                  </a:lnTo>
                  <a:lnTo>
                    <a:pt x="27" y="120"/>
                  </a:lnTo>
                  <a:lnTo>
                    <a:pt x="27" y="124"/>
                  </a:lnTo>
                  <a:lnTo>
                    <a:pt x="31" y="126"/>
                  </a:lnTo>
                  <a:lnTo>
                    <a:pt x="33" y="130"/>
                  </a:lnTo>
                  <a:lnTo>
                    <a:pt x="33" y="132"/>
                  </a:lnTo>
                  <a:lnTo>
                    <a:pt x="29" y="134"/>
                  </a:lnTo>
                  <a:lnTo>
                    <a:pt x="27" y="134"/>
                  </a:lnTo>
                  <a:lnTo>
                    <a:pt x="33" y="143"/>
                  </a:lnTo>
                  <a:lnTo>
                    <a:pt x="33" y="151"/>
                  </a:lnTo>
                  <a:lnTo>
                    <a:pt x="27" y="153"/>
                  </a:lnTo>
                  <a:lnTo>
                    <a:pt x="33" y="159"/>
                  </a:lnTo>
                  <a:lnTo>
                    <a:pt x="33" y="176"/>
                  </a:lnTo>
                  <a:lnTo>
                    <a:pt x="29" y="176"/>
                  </a:lnTo>
                  <a:lnTo>
                    <a:pt x="27" y="180"/>
                  </a:lnTo>
                  <a:lnTo>
                    <a:pt x="27" y="186"/>
                  </a:lnTo>
                  <a:lnTo>
                    <a:pt x="33" y="192"/>
                  </a:lnTo>
                  <a:lnTo>
                    <a:pt x="33" y="199"/>
                  </a:lnTo>
                  <a:lnTo>
                    <a:pt x="33" y="201"/>
                  </a:lnTo>
                  <a:lnTo>
                    <a:pt x="29" y="203"/>
                  </a:lnTo>
                  <a:lnTo>
                    <a:pt x="27" y="207"/>
                  </a:lnTo>
                  <a:lnTo>
                    <a:pt x="25" y="209"/>
                  </a:lnTo>
                  <a:lnTo>
                    <a:pt x="23" y="209"/>
                  </a:lnTo>
                  <a:lnTo>
                    <a:pt x="27" y="213"/>
                  </a:lnTo>
                  <a:lnTo>
                    <a:pt x="21" y="219"/>
                  </a:lnTo>
                  <a:lnTo>
                    <a:pt x="16" y="219"/>
                  </a:lnTo>
                  <a:lnTo>
                    <a:pt x="12" y="221"/>
                  </a:lnTo>
                  <a:lnTo>
                    <a:pt x="8" y="223"/>
                  </a:lnTo>
                  <a:lnTo>
                    <a:pt x="6" y="225"/>
                  </a:lnTo>
                  <a:lnTo>
                    <a:pt x="6" y="23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2" y="236"/>
                  </a:lnTo>
                  <a:lnTo>
                    <a:pt x="0" y="238"/>
                  </a:lnTo>
                  <a:lnTo>
                    <a:pt x="0" y="242"/>
                  </a:lnTo>
                  <a:lnTo>
                    <a:pt x="2" y="244"/>
                  </a:lnTo>
                  <a:lnTo>
                    <a:pt x="4" y="246"/>
                  </a:lnTo>
                  <a:lnTo>
                    <a:pt x="6" y="250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283"/>
            <p:cNvSpPr>
              <a:spLocks noEditPoints="1"/>
            </p:cNvSpPr>
            <p:nvPr/>
          </p:nvSpPr>
          <p:spPr bwMode="auto">
            <a:xfrm>
              <a:off x="2344738" y="4368800"/>
              <a:ext cx="457200" cy="1316038"/>
            </a:xfrm>
            <a:custGeom>
              <a:avLst/>
              <a:gdLst>
                <a:gd name="T0" fmla="*/ 203 w 288"/>
                <a:gd name="T1" fmla="*/ 769 h 829"/>
                <a:gd name="T2" fmla="*/ 211 w 288"/>
                <a:gd name="T3" fmla="*/ 788 h 829"/>
                <a:gd name="T4" fmla="*/ 211 w 288"/>
                <a:gd name="T5" fmla="*/ 802 h 829"/>
                <a:gd name="T6" fmla="*/ 280 w 288"/>
                <a:gd name="T7" fmla="*/ 812 h 829"/>
                <a:gd name="T8" fmla="*/ 246 w 288"/>
                <a:gd name="T9" fmla="*/ 819 h 829"/>
                <a:gd name="T10" fmla="*/ 255 w 288"/>
                <a:gd name="T11" fmla="*/ 829 h 829"/>
                <a:gd name="T12" fmla="*/ 199 w 288"/>
                <a:gd name="T13" fmla="*/ 806 h 829"/>
                <a:gd name="T14" fmla="*/ 176 w 288"/>
                <a:gd name="T15" fmla="*/ 804 h 829"/>
                <a:gd name="T16" fmla="*/ 141 w 288"/>
                <a:gd name="T17" fmla="*/ 769 h 829"/>
                <a:gd name="T18" fmla="*/ 135 w 288"/>
                <a:gd name="T19" fmla="*/ 775 h 829"/>
                <a:gd name="T20" fmla="*/ 137 w 288"/>
                <a:gd name="T21" fmla="*/ 752 h 829"/>
                <a:gd name="T22" fmla="*/ 128 w 288"/>
                <a:gd name="T23" fmla="*/ 746 h 829"/>
                <a:gd name="T24" fmla="*/ 114 w 288"/>
                <a:gd name="T25" fmla="*/ 740 h 829"/>
                <a:gd name="T26" fmla="*/ 95 w 288"/>
                <a:gd name="T27" fmla="*/ 705 h 829"/>
                <a:gd name="T28" fmla="*/ 76 w 288"/>
                <a:gd name="T29" fmla="*/ 672 h 829"/>
                <a:gd name="T30" fmla="*/ 91 w 288"/>
                <a:gd name="T31" fmla="*/ 707 h 829"/>
                <a:gd name="T32" fmla="*/ 43 w 288"/>
                <a:gd name="T33" fmla="*/ 549 h 829"/>
                <a:gd name="T34" fmla="*/ 66 w 288"/>
                <a:gd name="T35" fmla="*/ 597 h 829"/>
                <a:gd name="T36" fmla="*/ 79 w 288"/>
                <a:gd name="T37" fmla="*/ 599 h 829"/>
                <a:gd name="T38" fmla="*/ 62 w 288"/>
                <a:gd name="T39" fmla="*/ 578 h 829"/>
                <a:gd name="T40" fmla="*/ 58 w 288"/>
                <a:gd name="T41" fmla="*/ 591 h 829"/>
                <a:gd name="T42" fmla="*/ 199 w 288"/>
                <a:gd name="T43" fmla="*/ 765 h 829"/>
                <a:gd name="T44" fmla="*/ 135 w 288"/>
                <a:gd name="T45" fmla="*/ 723 h 829"/>
                <a:gd name="T46" fmla="*/ 118 w 288"/>
                <a:gd name="T47" fmla="*/ 694 h 829"/>
                <a:gd name="T48" fmla="*/ 116 w 288"/>
                <a:gd name="T49" fmla="*/ 665 h 829"/>
                <a:gd name="T50" fmla="*/ 103 w 288"/>
                <a:gd name="T51" fmla="*/ 601 h 829"/>
                <a:gd name="T52" fmla="*/ 95 w 288"/>
                <a:gd name="T53" fmla="*/ 576 h 829"/>
                <a:gd name="T54" fmla="*/ 81 w 288"/>
                <a:gd name="T55" fmla="*/ 539 h 829"/>
                <a:gd name="T56" fmla="*/ 68 w 288"/>
                <a:gd name="T57" fmla="*/ 496 h 829"/>
                <a:gd name="T58" fmla="*/ 68 w 288"/>
                <a:gd name="T59" fmla="*/ 456 h 829"/>
                <a:gd name="T60" fmla="*/ 66 w 288"/>
                <a:gd name="T61" fmla="*/ 402 h 829"/>
                <a:gd name="T62" fmla="*/ 64 w 288"/>
                <a:gd name="T63" fmla="*/ 361 h 829"/>
                <a:gd name="T64" fmla="*/ 41 w 288"/>
                <a:gd name="T65" fmla="*/ 309 h 829"/>
                <a:gd name="T66" fmla="*/ 39 w 288"/>
                <a:gd name="T67" fmla="*/ 257 h 829"/>
                <a:gd name="T68" fmla="*/ 60 w 288"/>
                <a:gd name="T69" fmla="*/ 206 h 829"/>
                <a:gd name="T70" fmla="*/ 47 w 288"/>
                <a:gd name="T71" fmla="*/ 177 h 829"/>
                <a:gd name="T72" fmla="*/ 62 w 288"/>
                <a:gd name="T73" fmla="*/ 145 h 829"/>
                <a:gd name="T74" fmla="*/ 39 w 288"/>
                <a:gd name="T75" fmla="*/ 75 h 829"/>
                <a:gd name="T76" fmla="*/ 37 w 288"/>
                <a:gd name="T77" fmla="*/ 40 h 829"/>
                <a:gd name="T78" fmla="*/ 0 w 288"/>
                <a:gd name="T79" fmla="*/ 32 h 829"/>
                <a:gd name="T80" fmla="*/ 16 w 288"/>
                <a:gd name="T81" fmla="*/ 172 h 829"/>
                <a:gd name="T82" fmla="*/ 12 w 288"/>
                <a:gd name="T83" fmla="*/ 235 h 829"/>
                <a:gd name="T84" fmla="*/ 18 w 288"/>
                <a:gd name="T85" fmla="*/ 280 h 829"/>
                <a:gd name="T86" fmla="*/ 33 w 288"/>
                <a:gd name="T87" fmla="*/ 355 h 829"/>
                <a:gd name="T88" fmla="*/ 25 w 288"/>
                <a:gd name="T89" fmla="*/ 433 h 829"/>
                <a:gd name="T90" fmla="*/ 41 w 288"/>
                <a:gd name="T91" fmla="*/ 522 h 829"/>
                <a:gd name="T92" fmla="*/ 70 w 288"/>
                <a:gd name="T93" fmla="*/ 529 h 829"/>
                <a:gd name="T94" fmla="*/ 68 w 288"/>
                <a:gd name="T95" fmla="*/ 566 h 829"/>
                <a:gd name="T96" fmla="*/ 89 w 288"/>
                <a:gd name="T97" fmla="*/ 599 h 829"/>
                <a:gd name="T98" fmla="*/ 87 w 288"/>
                <a:gd name="T99" fmla="*/ 618 h 829"/>
                <a:gd name="T100" fmla="*/ 68 w 288"/>
                <a:gd name="T101" fmla="*/ 622 h 829"/>
                <a:gd name="T102" fmla="*/ 60 w 288"/>
                <a:gd name="T103" fmla="*/ 645 h 829"/>
                <a:gd name="T104" fmla="*/ 89 w 288"/>
                <a:gd name="T105" fmla="*/ 659 h 829"/>
                <a:gd name="T106" fmla="*/ 93 w 288"/>
                <a:gd name="T107" fmla="*/ 670 h 829"/>
                <a:gd name="T108" fmla="*/ 110 w 288"/>
                <a:gd name="T109" fmla="*/ 705 h 829"/>
                <a:gd name="T110" fmla="*/ 122 w 288"/>
                <a:gd name="T111" fmla="*/ 721 h 829"/>
                <a:gd name="T112" fmla="*/ 139 w 288"/>
                <a:gd name="T113" fmla="*/ 748 h 829"/>
                <a:gd name="T114" fmla="*/ 172 w 288"/>
                <a:gd name="T115" fmla="*/ 767 h 829"/>
                <a:gd name="T116" fmla="*/ 178 w 288"/>
                <a:gd name="T117" fmla="*/ 769 h 829"/>
                <a:gd name="T118" fmla="*/ 170 w 288"/>
                <a:gd name="T119" fmla="*/ 796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829">
                  <a:moveTo>
                    <a:pt x="253" y="796"/>
                  </a:moveTo>
                  <a:lnTo>
                    <a:pt x="244" y="794"/>
                  </a:lnTo>
                  <a:lnTo>
                    <a:pt x="240" y="788"/>
                  </a:lnTo>
                  <a:lnTo>
                    <a:pt x="236" y="788"/>
                  </a:lnTo>
                  <a:lnTo>
                    <a:pt x="234" y="783"/>
                  </a:lnTo>
                  <a:lnTo>
                    <a:pt x="232" y="781"/>
                  </a:lnTo>
                  <a:lnTo>
                    <a:pt x="232" y="779"/>
                  </a:lnTo>
                  <a:lnTo>
                    <a:pt x="226" y="779"/>
                  </a:lnTo>
                  <a:lnTo>
                    <a:pt x="226" y="775"/>
                  </a:lnTo>
                  <a:lnTo>
                    <a:pt x="215" y="765"/>
                  </a:lnTo>
                  <a:lnTo>
                    <a:pt x="209" y="767"/>
                  </a:lnTo>
                  <a:lnTo>
                    <a:pt x="205" y="765"/>
                  </a:lnTo>
                  <a:lnTo>
                    <a:pt x="203" y="769"/>
                  </a:lnTo>
                  <a:lnTo>
                    <a:pt x="197" y="771"/>
                  </a:lnTo>
                  <a:lnTo>
                    <a:pt x="199" y="775"/>
                  </a:lnTo>
                  <a:lnTo>
                    <a:pt x="195" y="775"/>
                  </a:lnTo>
                  <a:lnTo>
                    <a:pt x="195" y="783"/>
                  </a:lnTo>
                  <a:lnTo>
                    <a:pt x="195" y="785"/>
                  </a:lnTo>
                  <a:lnTo>
                    <a:pt x="199" y="785"/>
                  </a:lnTo>
                  <a:lnTo>
                    <a:pt x="201" y="783"/>
                  </a:lnTo>
                  <a:lnTo>
                    <a:pt x="203" y="781"/>
                  </a:lnTo>
                  <a:lnTo>
                    <a:pt x="205" y="779"/>
                  </a:lnTo>
                  <a:lnTo>
                    <a:pt x="207" y="779"/>
                  </a:lnTo>
                  <a:lnTo>
                    <a:pt x="213" y="781"/>
                  </a:lnTo>
                  <a:lnTo>
                    <a:pt x="213" y="788"/>
                  </a:lnTo>
                  <a:lnTo>
                    <a:pt x="211" y="788"/>
                  </a:lnTo>
                  <a:lnTo>
                    <a:pt x="205" y="794"/>
                  </a:lnTo>
                  <a:lnTo>
                    <a:pt x="205" y="794"/>
                  </a:lnTo>
                  <a:lnTo>
                    <a:pt x="205" y="796"/>
                  </a:lnTo>
                  <a:lnTo>
                    <a:pt x="219" y="800"/>
                  </a:lnTo>
                  <a:lnTo>
                    <a:pt x="226" y="802"/>
                  </a:lnTo>
                  <a:lnTo>
                    <a:pt x="230" y="804"/>
                  </a:lnTo>
                  <a:lnTo>
                    <a:pt x="226" y="810"/>
                  </a:lnTo>
                  <a:lnTo>
                    <a:pt x="226" y="808"/>
                  </a:lnTo>
                  <a:lnTo>
                    <a:pt x="222" y="804"/>
                  </a:lnTo>
                  <a:lnTo>
                    <a:pt x="217" y="804"/>
                  </a:lnTo>
                  <a:lnTo>
                    <a:pt x="215" y="806"/>
                  </a:lnTo>
                  <a:lnTo>
                    <a:pt x="215" y="808"/>
                  </a:lnTo>
                  <a:lnTo>
                    <a:pt x="211" y="802"/>
                  </a:lnTo>
                  <a:lnTo>
                    <a:pt x="207" y="804"/>
                  </a:lnTo>
                  <a:lnTo>
                    <a:pt x="211" y="806"/>
                  </a:lnTo>
                  <a:lnTo>
                    <a:pt x="203" y="804"/>
                  </a:lnTo>
                  <a:lnTo>
                    <a:pt x="205" y="806"/>
                  </a:lnTo>
                  <a:lnTo>
                    <a:pt x="205" y="810"/>
                  </a:lnTo>
                  <a:lnTo>
                    <a:pt x="207" y="812"/>
                  </a:lnTo>
                  <a:lnTo>
                    <a:pt x="222" y="812"/>
                  </a:lnTo>
                  <a:lnTo>
                    <a:pt x="226" y="812"/>
                  </a:lnTo>
                  <a:lnTo>
                    <a:pt x="261" y="812"/>
                  </a:lnTo>
                  <a:lnTo>
                    <a:pt x="267" y="817"/>
                  </a:lnTo>
                  <a:lnTo>
                    <a:pt x="269" y="819"/>
                  </a:lnTo>
                  <a:lnTo>
                    <a:pt x="269" y="819"/>
                  </a:lnTo>
                  <a:lnTo>
                    <a:pt x="280" y="812"/>
                  </a:lnTo>
                  <a:lnTo>
                    <a:pt x="284" y="814"/>
                  </a:lnTo>
                  <a:lnTo>
                    <a:pt x="286" y="814"/>
                  </a:lnTo>
                  <a:lnTo>
                    <a:pt x="288" y="808"/>
                  </a:lnTo>
                  <a:lnTo>
                    <a:pt x="284" y="808"/>
                  </a:lnTo>
                  <a:lnTo>
                    <a:pt x="269" y="804"/>
                  </a:lnTo>
                  <a:lnTo>
                    <a:pt x="253" y="796"/>
                  </a:lnTo>
                  <a:lnTo>
                    <a:pt x="253" y="796"/>
                  </a:lnTo>
                  <a:lnTo>
                    <a:pt x="253" y="796"/>
                  </a:lnTo>
                  <a:close/>
                  <a:moveTo>
                    <a:pt x="246" y="819"/>
                  </a:moveTo>
                  <a:lnTo>
                    <a:pt x="253" y="821"/>
                  </a:lnTo>
                  <a:lnTo>
                    <a:pt x="265" y="823"/>
                  </a:lnTo>
                  <a:lnTo>
                    <a:pt x="259" y="817"/>
                  </a:lnTo>
                  <a:lnTo>
                    <a:pt x="246" y="819"/>
                  </a:lnTo>
                  <a:lnTo>
                    <a:pt x="246" y="819"/>
                  </a:lnTo>
                  <a:lnTo>
                    <a:pt x="246" y="819"/>
                  </a:lnTo>
                  <a:close/>
                  <a:moveTo>
                    <a:pt x="238" y="819"/>
                  </a:moveTo>
                  <a:lnTo>
                    <a:pt x="240" y="817"/>
                  </a:lnTo>
                  <a:lnTo>
                    <a:pt x="222" y="817"/>
                  </a:lnTo>
                  <a:lnTo>
                    <a:pt x="226" y="825"/>
                  </a:lnTo>
                  <a:lnTo>
                    <a:pt x="232" y="827"/>
                  </a:lnTo>
                  <a:lnTo>
                    <a:pt x="232" y="823"/>
                  </a:lnTo>
                  <a:lnTo>
                    <a:pt x="232" y="821"/>
                  </a:lnTo>
                  <a:lnTo>
                    <a:pt x="236" y="825"/>
                  </a:lnTo>
                  <a:lnTo>
                    <a:pt x="248" y="825"/>
                  </a:lnTo>
                  <a:lnTo>
                    <a:pt x="251" y="829"/>
                  </a:lnTo>
                  <a:lnTo>
                    <a:pt x="255" y="829"/>
                  </a:lnTo>
                  <a:lnTo>
                    <a:pt x="248" y="821"/>
                  </a:lnTo>
                  <a:lnTo>
                    <a:pt x="238" y="819"/>
                  </a:lnTo>
                  <a:lnTo>
                    <a:pt x="238" y="819"/>
                  </a:lnTo>
                  <a:lnTo>
                    <a:pt x="238" y="819"/>
                  </a:lnTo>
                  <a:close/>
                  <a:moveTo>
                    <a:pt x="199" y="806"/>
                  </a:moveTo>
                  <a:lnTo>
                    <a:pt x="184" y="804"/>
                  </a:lnTo>
                  <a:lnTo>
                    <a:pt x="186" y="810"/>
                  </a:lnTo>
                  <a:lnTo>
                    <a:pt x="197" y="810"/>
                  </a:lnTo>
                  <a:lnTo>
                    <a:pt x="199" y="814"/>
                  </a:lnTo>
                  <a:lnTo>
                    <a:pt x="215" y="821"/>
                  </a:lnTo>
                  <a:lnTo>
                    <a:pt x="205" y="812"/>
                  </a:lnTo>
                  <a:lnTo>
                    <a:pt x="199" y="806"/>
                  </a:lnTo>
                  <a:lnTo>
                    <a:pt x="199" y="806"/>
                  </a:lnTo>
                  <a:lnTo>
                    <a:pt x="199" y="806"/>
                  </a:lnTo>
                  <a:close/>
                  <a:moveTo>
                    <a:pt x="199" y="788"/>
                  </a:moveTo>
                  <a:lnTo>
                    <a:pt x="195" y="794"/>
                  </a:lnTo>
                  <a:lnTo>
                    <a:pt x="197" y="802"/>
                  </a:lnTo>
                  <a:lnTo>
                    <a:pt x="203" y="800"/>
                  </a:lnTo>
                  <a:lnTo>
                    <a:pt x="199" y="788"/>
                  </a:lnTo>
                  <a:lnTo>
                    <a:pt x="199" y="788"/>
                  </a:lnTo>
                  <a:lnTo>
                    <a:pt x="199" y="788"/>
                  </a:lnTo>
                  <a:close/>
                  <a:moveTo>
                    <a:pt x="193" y="802"/>
                  </a:moveTo>
                  <a:lnTo>
                    <a:pt x="190" y="796"/>
                  </a:lnTo>
                  <a:lnTo>
                    <a:pt x="178" y="794"/>
                  </a:lnTo>
                  <a:lnTo>
                    <a:pt x="176" y="798"/>
                  </a:lnTo>
                  <a:lnTo>
                    <a:pt x="176" y="804"/>
                  </a:lnTo>
                  <a:lnTo>
                    <a:pt x="184" y="800"/>
                  </a:lnTo>
                  <a:lnTo>
                    <a:pt x="193" y="802"/>
                  </a:lnTo>
                  <a:lnTo>
                    <a:pt x="193" y="802"/>
                  </a:lnTo>
                  <a:lnTo>
                    <a:pt x="193" y="802"/>
                  </a:lnTo>
                  <a:close/>
                  <a:moveTo>
                    <a:pt x="151" y="759"/>
                  </a:moveTo>
                  <a:lnTo>
                    <a:pt x="151" y="756"/>
                  </a:lnTo>
                  <a:lnTo>
                    <a:pt x="147" y="756"/>
                  </a:lnTo>
                  <a:lnTo>
                    <a:pt x="147" y="756"/>
                  </a:lnTo>
                  <a:lnTo>
                    <a:pt x="141" y="756"/>
                  </a:lnTo>
                  <a:lnTo>
                    <a:pt x="141" y="756"/>
                  </a:lnTo>
                  <a:lnTo>
                    <a:pt x="141" y="761"/>
                  </a:lnTo>
                  <a:lnTo>
                    <a:pt x="141" y="769"/>
                  </a:lnTo>
                  <a:lnTo>
                    <a:pt x="141" y="769"/>
                  </a:lnTo>
                  <a:lnTo>
                    <a:pt x="143" y="767"/>
                  </a:lnTo>
                  <a:lnTo>
                    <a:pt x="147" y="767"/>
                  </a:lnTo>
                  <a:lnTo>
                    <a:pt x="147" y="765"/>
                  </a:lnTo>
                  <a:lnTo>
                    <a:pt x="149" y="773"/>
                  </a:lnTo>
                  <a:lnTo>
                    <a:pt x="157" y="769"/>
                  </a:lnTo>
                  <a:lnTo>
                    <a:pt x="151" y="765"/>
                  </a:lnTo>
                  <a:lnTo>
                    <a:pt x="153" y="759"/>
                  </a:lnTo>
                  <a:lnTo>
                    <a:pt x="151" y="759"/>
                  </a:lnTo>
                  <a:lnTo>
                    <a:pt x="151" y="759"/>
                  </a:lnTo>
                  <a:lnTo>
                    <a:pt x="151" y="759"/>
                  </a:lnTo>
                  <a:close/>
                  <a:moveTo>
                    <a:pt x="137" y="773"/>
                  </a:moveTo>
                  <a:lnTo>
                    <a:pt x="128" y="769"/>
                  </a:lnTo>
                  <a:lnTo>
                    <a:pt x="135" y="775"/>
                  </a:lnTo>
                  <a:lnTo>
                    <a:pt x="147" y="779"/>
                  </a:lnTo>
                  <a:lnTo>
                    <a:pt x="151" y="779"/>
                  </a:lnTo>
                  <a:lnTo>
                    <a:pt x="147" y="775"/>
                  </a:lnTo>
                  <a:lnTo>
                    <a:pt x="137" y="773"/>
                  </a:lnTo>
                  <a:lnTo>
                    <a:pt x="137" y="773"/>
                  </a:lnTo>
                  <a:lnTo>
                    <a:pt x="137" y="773"/>
                  </a:lnTo>
                  <a:close/>
                  <a:moveTo>
                    <a:pt x="137" y="752"/>
                  </a:moveTo>
                  <a:lnTo>
                    <a:pt x="132" y="748"/>
                  </a:lnTo>
                  <a:lnTo>
                    <a:pt x="130" y="756"/>
                  </a:lnTo>
                  <a:lnTo>
                    <a:pt x="124" y="759"/>
                  </a:lnTo>
                  <a:lnTo>
                    <a:pt x="135" y="763"/>
                  </a:lnTo>
                  <a:lnTo>
                    <a:pt x="137" y="752"/>
                  </a:lnTo>
                  <a:lnTo>
                    <a:pt x="137" y="752"/>
                  </a:lnTo>
                  <a:lnTo>
                    <a:pt x="137" y="752"/>
                  </a:lnTo>
                  <a:close/>
                  <a:moveTo>
                    <a:pt x="110" y="748"/>
                  </a:moveTo>
                  <a:lnTo>
                    <a:pt x="120" y="759"/>
                  </a:lnTo>
                  <a:lnTo>
                    <a:pt x="122" y="756"/>
                  </a:lnTo>
                  <a:lnTo>
                    <a:pt x="114" y="746"/>
                  </a:lnTo>
                  <a:lnTo>
                    <a:pt x="110" y="748"/>
                  </a:lnTo>
                  <a:lnTo>
                    <a:pt x="110" y="748"/>
                  </a:lnTo>
                  <a:lnTo>
                    <a:pt x="110" y="748"/>
                  </a:lnTo>
                  <a:close/>
                  <a:moveTo>
                    <a:pt x="128" y="746"/>
                  </a:moveTo>
                  <a:lnTo>
                    <a:pt x="124" y="744"/>
                  </a:lnTo>
                  <a:lnTo>
                    <a:pt x="122" y="748"/>
                  </a:lnTo>
                  <a:lnTo>
                    <a:pt x="124" y="752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close/>
                  <a:moveTo>
                    <a:pt x="114" y="740"/>
                  </a:moveTo>
                  <a:lnTo>
                    <a:pt x="114" y="734"/>
                  </a:lnTo>
                  <a:lnTo>
                    <a:pt x="114" y="723"/>
                  </a:lnTo>
                  <a:lnTo>
                    <a:pt x="108" y="721"/>
                  </a:lnTo>
                  <a:lnTo>
                    <a:pt x="108" y="725"/>
                  </a:lnTo>
                  <a:lnTo>
                    <a:pt x="101" y="725"/>
                  </a:lnTo>
                  <a:lnTo>
                    <a:pt x="108" y="734"/>
                  </a:lnTo>
                  <a:lnTo>
                    <a:pt x="106" y="746"/>
                  </a:lnTo>
                  <a:lnTo>
                    <a:pt x="114" y="740"/>
                  </a:lnTo>
                  <a:lnTo>
                    <a:pt x="114" y="740"/>
                  </a:lnTo>
                  <a:lnTo>
                    <a:pt x="114" y="740"/>
                  </a:lnTo>
                  <a:close/>
                  <a:moveTo>
                    <a:pt x="91" y="717"/>
                  </a:moveTo>
                  <a:lnTo>
                    <a:pt x="95" y="719"/>
                  </a:lnTo>
                  <a:lnTo>
                    <a:pt x="97" y="727"/>
                  </a:lnTo>
                  <a:lnTo>
                    <a:pt x="97" y="719"/>
                  </a:lnTo>
                  <a:lnTo>
                    <a:pt x="99" y="713"/>
                  </a:lnTo>
                  <a:lnTo>
                    <a:pt x="93" y="711"/>
                  </a:lnTo>
                  <a:lnTo>
                    <a:pt x="91" y="717"/>
                  </a:lnTo>
                  <a:lnTo>
                    <a:pt x="91" y="717"/>
                  </a:lnTo>
                  <a:lnTo>
                    <a:pt x="91" y="717"/>
                  </a:lnTo>
                  <a:close/>
                  <a:moveTo>
                    <a:pt x="93" y="709"/>
                  </a:moveTo>
                  <a:lnTo>
                    <a:pt x="93" y="709"/>
                  </a:lnTo>
                  <a:lnTo>
                    <a:pt x="93" y="707"/>
                  </a:lnTo>
                  <a:lnTo>
                    <a:pt x="95" y="705"/>
                  </a:lnTo>
                  <a:lnTo>
                    <a:pt x="103" y="711"/>
                  </a:lnTo>
                  <a:lnTo>
                    <a:pt x="103" y="705"/>
                  </a:lnTo>
                  <a:lnTo>
                    <a:pt x="95" y="696"/>
                  </a:lnTo>
                  <a:lnTo>
                    <a:pt x="93" y="694"/>
                  </a:lnTo>
                  <a:lnTo>
                    <a:pt x="93" y="692"/>
                  </a:lnTo>
                  <a:lnTo>
                    <a:pt x="89" y="686"/>
                  </a:lnTo>
                  <a:lnTo>
                    <a:pt x="89" y="682"/>
                  </a:lnTo>
                  <a:lnTo>
                    <a:pt x="85" y="672"/>
                  </a:lnTo>
                  <a:lnTo>
                    <a:pt x="81" y="670"/>
                  </a:lnTo>
                  <a:lnTo>
                    <a:pt x="81" y="670"/>
                  </a:lnTo>
                  <a:lnTo>
                    <a:pt x="79" y="670"/>
                  </a:lnTo>
                  <a:lnTo>
                    <a:pt x="76" y="670"/>
                  </a:lnTo>
                  <a:lnTo>
                    <a:pt x="76" y="672"/>
                  </a:lnTo>
                  <a:lnTo>
                    <a:pt x="72" y="670"/>
                  </a:lnTo>
                  <a:lnTo>
                    <a:pt x="70" y="672"/>
                  </a:lnTo>
                  <a:lnTo>
                    <a:pt x="70" y="676"/>
                  </a:lnTo>
                  <a:lnTo>
                    <a:pt x="70" y="678"/>
                  </a:lnTo>
                  <a:lnTo>
                    <a:pt x="70" y="682"/>
                  </a:lnTo>
                  <a:lnTo>
                    <a:pt x="81" y="682"/>
                  </a:lnTo>
                  <a:lnTo>
                    <a:pt x="76" y="694"/>
                  </a:lnTo>
                  <a:lnTo>
                    <a:pt x="81" y="694"/>
                  </a:lnTo>
                  <a:lnTo>
                    <a:pt x="87" y="686"/>
                  </a:lnTo>
                  <a:lnTo>
                    <a:pt x="85" y="694"/>
                  </a:lnTo>
                  <a:lnTo>
                    <a:pt x="85" y="694"/>
                  </a:lnTo>
                  <a:lnTo>
                    <a:pt x="87" y="696"/>
                  </a:lnTo>
                  <a:lnTo>
                    <a:pt x="91" y="707"/>
                  </a:lnTo>
                  <a:lnTo>
                    <a:pt x="91" y="709"/>
                  </a:lnTo>
                  <a:lnTo>
                    <a:pt x="93" y="709"/>
                  </a:lnTo>
                  <a:lnTo>
                    <a:pt x="93" y="709"/>
                  </a:lnTo>
                  <a:lnTo>
                    <a:pt x="93" y="709"/>
                  </a:lnTo>
                  <a:close/>
                  <a:moveTo>
                    <a:pt x="60" y="570"/>
                  </a:moveTo>
                  <a:lnTo>
                    <a:pt x="60" y="558"/>
                  </a:lnTo>
                  <a:lnTo>
                    <a:pt x="54" y="549"/>
                  </a:lnTo>
                  <a:lnTo>
                    <a:pt x="58" y="545"/>
                  </a:lnTo>
                  <a:lnTo>
                    <a:pt x="52" y="539"/>
                  </a:lnTo>
                  <a:lnTo>
                    <a:pt x="43" y="535"/>
                  </a:lnTo>
                  <a:lnTo>
                    <a:pt x="43" y="543"/>
                  </a:lnTo>
                  <a:lnTo>
                    <a:pt x="43" y="547"/>
                  </a:lnTo>
                  <a:lnTo>
                    <a:pt x="43" y="549"/>
                  </a:lnTo>
                  <a:lnTo>
                    <a:pt x="47" y="551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50" y="560"/>
                  </a:lnTo>
                  <a:lnTo>
                    <a:pt x="50" y="566"/>
                  </a:lnTo>
                  <a:lnTo>
                    <a:pt x="60" y="570"/>
                  </a:lnTo>
                  <a:lnTo>
                    <a:pt x="60" y="570"/>
                  </a:lnTo>
                  <a:lnTo>
                    <a:pt x="60" y="570"/>
                  </a:lnTo>
                  <a:close/>
                  <a:moveTo>
                    <a:pt x="60" y="597"/>
                  </a:moveTo>
                  <a:lnTo>
                    <a:pt x="64" y="599"/>
                  </a:lnTo>
                  <a:lnTo>
                    <a:pt x="70" y="599"/>
                  </a:lnTo>
                  <a:lnTo>
                    <a:pt x="72" y="595"/>
                  </a:lnTo>
                  <a:lnTo>
                    <a:pt x="66" y="597"/>
                  </a:lnTo>
                  <a:lnTo>
                    <a:pt x="60" y="597"/>
                  </a:lnTo>
                  <a:lnTo>
                    <a:pt x="60" y="597"/>
                  </a:lnTo>
                  <a:lnTo>
                    <a:pt x="60" y="597"/>
                  </a:lnTo>
                  <a:close/>
                  <a:moveTo>
                    <a:pt x="70" y="607"/>
                  </a:moveTo>
                  <a:lnTo>
                    <a:pt x="70" y="614"/>
                  </a:lnTo>
                  <a:lnTo>
                    <a:pt x="76" y="618"/>
                  </a:lnTo>
                  <a:lnTo>
                    <a:pt x="76" y="612"/>
                  </a:lnTo>
                  <a:lnTo>
                    <a:pt x="72" y="605"/>
                  </a:lnTo>
                  <a:lnTo>
                    <a:pt x="64" y="605"/>
                  </a:lnTo>
                  <a:lnTo>
                    <a:pt x="70" y="607"/>
                  </a:lnTo>
                  <a:lnTo>
                    <a:pt x="70" y="607"/>
                  </a:lnTo>
                  <a:lnTo>
                    <a:pt x="70" y="607"/>
                  </a:lnTo>
                  <a:close/>
                  <a:moveTo>
                    <a:pt x="79" y="599"/>
                  </a:moveTo>
                  <a:lnTo>
                    <a:pt x="81" y="599"/>
                  </a:lnTo>
                  <a:lnTo>
                    <a:pt x="83" y="597"/>
                  </a:lnTo>
                  <a:lnTo>
                    <a:pt x="87" y="593"/>
                  </a:lnTo>
                  <a:lnTo>
                    <a:pt x="83" y="591"/>
                  </a:lnTo>
                  <a:lnTo>
                    <a:pt x="81" y="591"/>
                  </a:lnTo>
                  <a:lnTo>
                    <a:pt x="76" y="591"/>
                  </a:lnTo>
                  <a:lnTo>
                    <a:pt x="76" y="593"/>
                  </a:lnTo>
                  <a:lnTo>
                    <a:pt x="76" y="599"/>
                  </a:lnTo>
                  <a:lnTo>
                    <a:pt x="76" y="599"/>
                  </a:lnTo>
                  <a:lnTo>
                    <a:pt x="79" y="599"/>
                  </a:lnTo>
                  <a:lnTo>
                    <a:pt x="79" y="599"/>
                  </a:lnTo>
                  <a:lnTo>
                    <a:pt x="79" y="599"/>
                  </a:lnTo>
                  <a:close/>
                  <a:moveTo>
                    <a:pt x="62" y="578"/>
                  </a:moveTo>
                  <a:lnTo>
                    <a:pt x="60" y="580"/>
                  </a:lnTo>
                  <a:lnTo>
                    <a:pt x="60" y="585"/>
                  </a:lnTo>
                  <a:lnTo>
                    <a:pt x="62" y="585"/>
                  </a:lnTo>
                  <a:lnTo>
                    <a:pt x="66" y="583"/>
                  </a:lnTo>
                  <a:lnTo>
                    <a:pt x="66" y="576"/>
                  </a:lnTo>
                  <a:lnTo>
                    <a:pt x="64" y="576"/>
                  </a:lnTo>
                  <a:lnTo>
                    <a:pt x="62" y="578"/>
                  </a:lnTo>
                  <a:lnTo>
                    <a:pt x="62" y="578"/>
                  </a:lnTo>
                  <a:lnTo>
                    <a:pt x="62" y="578"/>
                  </a:lnTo>
                  <a:close/>
                  <a:moveTo>
                    <a:pt x="58" y="591"/>
                  </a:moveTo>
                  <a:lnTo>
                    <a:pt x="54" y="591"/>
                  </a:lnTo>
                  <a:lnTo>
                    <a:pt x="56" y="597"/>
                  </a:lnTo>
                  <a:lnTo>
                    <a:pt x="58" y="591"/>
                  </a:lnTo>
                  <a:lnTo>
                    <a:pt x="58" y="591"/>
                  </a:lnTo>
                  <a:lnTo>
                    <a:pt x="58" y="591"/>
                  </a:lnTo>
                  <a:close/>
                  <a:moveTo>
                    <a:pt x="178" y="788"/>
                  </a:moveTo>
                  <a:lnTo>
                    <a:pt x="180" y="788"/>
                  </a:lnTo>
                  <a:lnTo>
                    <a:pt x="180" y="790"/>
                  </a:lnTo>
                  <a:lnTo>
                    <a:pt x="190" y="790"/>
                  </a:lnTo>
                  <a:lnTo>
                    <a:pt x="193" y="788"/>
                  </a:lnTo>
                  <a:lnTo>
                    <a:pt x="193" y="788"/>
                  </a:lnTo>
                  <a:lnTo>
                    <a:pt x="184" y="779"/>
                  </a:lnTo>
                  <a:lnTo>
                    <a:pt x="184" y="769"/>
                  </a:lnTo>
                  <a:lnTo>
                    <a:pt x="195" y="767"/>
                  </a:lnTo>
                  <a:lnTo>
                    <a:pt x="195" y="765"/>
                  </a:lnTo>
                  <a:lnTo>
                    <a:pt x="199" y="765"/>
                  </a:lnTo>
                  <a:lnTo>
                    <a:pt x="203" y="759"/>
                  </a:lnTo>
                  <a:lnTo>
                    <a:pt x="197" y="754"/>
                  </a:lnTo>
                  <a:lnTo>
                    <a:pt x="172" y="754"/>
                  </a:lnTo>
                  <a:lnTo>
                    <a:pt x="170" y="756"/>
                  </a:lnTo>
                  <a:lnTo>
                    <a:pt x="168" y="756"/>
                  </a:lnTo>
                  <a:lnTo>
                    <a:pt x="161" y="750"/>
                  </a:lnTo>
                  <a:lnTo>
                    <a:pt x="153" y="746"/>
                  </a:lnTo>
                  <a:lnTo>
                    <a:pt x="151" y="740"/>
                  </a:lnTo>
                  <a:lnTo>
                    <a:pt x="147" y="734"/>
                  </a:lnTo>
                  <a:lnTo>
                    <a:pt x="147" y="727"/>
                  </a:lnTo>
                  <a:lnTo>
                    <a:pt x="143" y="725"/>
                  </a:lnTo>
                  <a:lnTo>
                    <a:pt x="141" y="723"/>
                  </a:lnTo>
                  <a:lnTo>
                    <a:pt x="135" y="723"/>
                  </a:lnTo>
                  <a:lnTo>
                    <a:pt x="132" y="725"/>
                  </a:lnTo>
                  <a:lnTo>
                    <a:pt x="130" y="725"/>
                  </a:lnTo>
                  <a:lnTo>
                    <a:pt x="128" y="725"/>
                  </a:lnTo>
                  <a:lnTo>
                    <a:pt x="126" y="723"/>
                  </a:lnTo>
                  <a:lnTo>
                    <a:pt x="126" y="719"/>
                  </a:lnTo>
                  <a:lnTo>
                    <a:pt x="124" y="717"/>
                  </a:lnTo>
                  <a:lnTo>
                    <a:pt x="124" y="717"/>
                  </a:lnTo>
                  <a:lnTo>
                    <a:pt x="118" y="715"/>
                  </a:lnTo>
                  <a:lnTo>
                    <a:pt x="118" y="705"/>
                  </a:lnTo>
                  <a:lnTo>
                    <a:pt x="116" y="703"/>
                  </a:lnTo>
                  <a:lnTo>
                    <a:pt x="114" y="701"/>
                  </a:lnTo>
                  <a:lnTo>
                    <a:pt x="114" y="696"/>
                  </a:lnTo>
                  <a:lnTo>
                    <a:pt x="118" y="694"/>
                  </a:lnTo>
                  <a:lnTo>
                    <a:pt x="118" y="688"/>
                  </a:lnTo>
                  <a:lnTo>
                    <a:pt x="120" y="688"/>
                  </a:lnTo>
                  <a:lnTo>
                    <a:pt x="120" y="686"/>
                  </a:lnTo>
                  <a:lnTo>
                    <a:pt x="122" y="686"/>
                  </a:lnTo>
                  <a:lnTo>
                    <a:pt x="124" y="686"/>
                  </a:lnTo>
                  <a:lnTo>
                    <a:pt x="124" y="684"/>
                  </a:lnTo>
                  <a:lnTo>
                    <a:pt x="118" y="678"/>
                  </a:lnTo>
                  <a:lnTo>
                    <a:pt x="120" y="676"/>
                  </a:lnTo>
                  <a:lnTo>
                    <a:pt x="122" y="674"/>
                  </a:lnTo>
                  <a:lnTo>
                    <a:pt x="124" y="674"/>
                  </a:lnTo>
                  <a:lnTo>
                    <a:pt x="124" y="672"/>
                  </a:lnTo>
                  <a:lnTo>
                    <a:pt x="118" y="665"/>
                  </a:lnTo>
                  <a:lnTo>
                    <a:pt x="116" y="665"/>
                  </a:lnTo>
                  <a:lnTo>
                    <a:pt x="118" y="655"/>
                  </a:lnTo>
                  <a:lnTo>
                    <a:pt x="120" y="653"/>
                  </a:lnTo>
                  <a:lnTo>
                    <a:pt x="118" y="647"/>
                  </a:lnTo>
                  <a:lnTo>
                    <a:pt x="120" y="636"/>
                  </a:lnTo>
                  <a:lnTo>
                    <a:pt x="114" y="630"/>
                  </a:lnTo>
                  <a:lnTo>
                    <a:pt x="114" y="622"/>
                  </a:lnTo>
                  <a:lnTo>
                    <a:pt x="108" y="618"/>
                  </a:lnTo>
                  <a:lnTo>
                    <a:pt x="112" y="616"/>
                  </a:lnTo>
                  <a:lnTo>
                    <a:pt x="114" y="612"/>
                  </a:lnTo>
                  <a:lnTo>
                    <a:pt x="114" y="609"/>
                  </a:lnTo>
                  <a:lnTo>
                    <a:pt x="108" y="603"/>
                  </a:lnTo>
                  <a:lnTo>
                    <a:pt x="106" y="603"/>
                  </a:lnTo>
                  <a:lnTo>
                    <a:pt x="103" y="601"/>
                  </a:lnTo>
                  <a:lnTo>
                    <a:pt x="101" y="599"/>
                  </a:lnTo>
                  <a:lnTo>
                    <a:pt x="99" y="599"/>
                  </a:lnTo>
                  <a:lnTo>
                    <a:pt x="97" y="599"/>
                  </a:lnTo>
                  <a:lnTo>
                    <a:pt x="103" y="599"/>
                  </a:lnTo>
                  <a:lnTo>
                    <a:pt x="106" y="597"/>
                  </a:lnTo>
                  <a:lnTo>
                    <a:pt x="108" y="597"/>
                  </a:lnTo>
                  <a:lnTo>
                    <a:pt x="110" y="595"/>
                  </a:lnTo>
                  <a:lnTo>
                    <a:pt x="110" y="593"/>
                  </a:lnTo>
                  <a:lnTo>
                    <a:pt x="108" y="591"/>
                  </a:lnTo>
                  <a:lnTo>
                    <a:pt x="99" y="591"/>
                  </a:lnTo>
                  <a:lnTo>
                    <a:pt x="97" y="589"/>
                  </a:lnTo>
                  <a:lnTo>
                    <a:pt x="97" y="580"/>
                  </a:lnTo>
                  <a:lnTo>
                    <a:pt x="95" y="576"/>
                  </a:lnTo>
                  <a:lnTo>
                    <a:pt x="95" y="576"/>
                  </a:lnTo>
                  <a:lnTo>
                    <a:pt x="93" y="574"/>
                  </a:lnTo>
                  <a:lnTo>
                    <a:pt x="91" y="572"/>
                  </a:lnTo>
                  <a:lnTo>
                    <a:pt x="89" y="572"/>
                  </a:lnTo>
                  <a:lnTo>
                    <a:pt x="91" y="564"/>
                  </a:lnTo>
                  <a:lnTo>
                    <a:pt x="85" y="560"/>
                  </a:lnTo>
                  <a:lnTo>
                    <a:pt x="83" y="560"/>
                  </a:lnTo>
                  <a:lnTo>
                    <a:pt x="83" y="556"/>
                  </a:lnTo>
                  <a:lnTo>
                    <a:pt x="81" y="551"/>
                  </a:lnTo>
                  <a:lnTo>
                    <a:pt x="81" y="547"/>
                  </a:lnTo>
                  <a:lnTo>
                    <a:pt x="81" y="543"/>
                  </a:lnTo>
                  <a:lnTo>
                    <a:pt x="81" y="541"/>
                  </a:lnTo>
                  <a:lnTo>
                    <a:pt x="81" y="539"/>
                  </a:lnTo>
                  <a:lnTo>
                    <a:pt x="85" y="537"/>
                  </a:lnTo>
                  <a:lnTo>
                    <a:pt x="87" y="537"/>
                  </a:lnTo>
                  <a:lnTo>
                    <a:pt x="83" y="535"/>
                  </a:lnTo>
                  <a:lnTo>
                    <a:pt x="81" y="533"/>
                  </a:lnTo>
                  <a:lnTo>
                    <a:pt x="76" y="529"/>
                  </a:lnTo>
                  <a:lnTo>
                    <a:pt x="74" y="525"/>
                  </a:lnTo>
                  <a:lnTo>
                    <a:pt x="74" y="518"/>
                  </a:lnTo>
                  <a:lnTo>
                    <a:pt x="72" y="514"/>
                  </a:lnTo>
                  <a:lnTo>
                    <a:pt x="70" y="512"/>
                  </a:lnTo>
                  <a:lnTo>
                    <a:pt x="70" y="504"/>
                  </a:lnTo>
                  <a:lnTo>
                    <a:pt x="72" y="504"/>
                  </a:lnTo>
                  <a:lnTo>
                    <a:pt x="72" y="500"/>
                  </a:lnTo>
                  <a:lnTo>
                    <a:pt x="68" y="496"/>
                  </a:lnTo>
                  <a:lnTo>
                    <a:pt x="68" y="496"/>
                  </a:lnTo>
                  <a:lnTo>
                    <a:pt x="70" y="491"/>
                  </a:lnTo>
                  <a:lnTo>
                    <a:pt x="70" y="489"/>
                  </a:lnTo>
                  <a:lnTo>
                    <a:pt x="66" y="485"/>
                  </a:lnTo>
                  <a:lnTo>
                    <a:pt x="70" y="481"/>
                  </a:lnTo>
                  <a:lnTo>
                    <a:pt x="66" y="471"/>
                  </a:lnTo>
                  <a:lnTo>
                    <a:pt x="68" y="471"/>
                  </a:lnTo>
                  <a:lnTo>
                    <a:pt x="70" y="469"/>
                  </a:lnTo>
                  <a:lnTo>
                    <a:pt x="72" y="467"/>
                  </a:lnTo>
                  <a:lnTo>
                    <a:pt x="74" y="464"/>
                  </a:lnTo>
                  <a:lnTo>
                    <a:pt x="74" y="462"/>
                  </a:lnTo>
                  <a:lnTo>
                    <a:pt x="70" y="456"/>
                  </a:lnTo>
                  <a:lnTo>
                    <a:pt x="68" y="456"/>
                  </a:lnTo>
                  <a:lnTo>
                    <a:pt x="68" y="452"/>
                  </a:lnTo>
                  <a:lnTo>
                    <a:pt x="60" y="446"/>
                  </a:lnTo>
                  <a:lnTo>
                    <a:pt x="60" y="433"/>
                  </a:lnTo>
                  <a:lnTo>
                    <a:pt x="60" y="429"/>
                  </a:lnTo>
                  <a:lnTo>
                    <a:pt x="58" y="425"/>
                  </a:lnTo>
                  <a:lnTo>
                    <a:pt x="58" y="421"/>
                  </a:lnTo>
                  <a:lnTo>
                    <a:pt x="56" y="419"/>
                  </a:lnTo>
                  <a:lnTo>
                    <a:pt x="56" y="417"/>
                  </a:lnTo>
                  <a:lnTo>
                    <a:pt x="62" y="417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6" y="406"/>
                  </a:lnTo>
                  <a:lnTo>
                    <a:pt x="66" y="402"/>
                  </a:lnTo>
                  <a:lnTo>
                    <a:pt x="64" y="402"/>
                  </a:lnTo>
                  <a:lnTo>
                    <a:pt x="62" y="398"/>
                  </a:lnTo>
                  <a:lnTo>
                    <a:pt x="60" y="396"/>
                  </a:lnTo>
                  <a:lnTo>
                    <a:pt x="60" y="394"/>
                  </a:lnTo>
                  <a:lnTo>
                    <a:pt x="58" y="392"/>
                  </a:lnTo>
                  <a:lnTo>
                    <a:pt x="60" y="392"/>
                  </a:lnTo>
                  <a:lnTo>
                    <a:pt x="60" y="384"/>
                  </a:lnTo>
                  <a:lnTo>
                    <a:pt x="62" y="377"/>
                  </a:lnTo>
                  <a:lnTo>
                    <a:pt x="62" y="371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4" y="361"/>
                  </a:lnTo>
                  <a:lnTo>
                    <a:pt x="62" y="357"/>
                  </a:lnTo>
                  <a:lnTo>
                    <a:pt x="60" y="346"/>
                  </a:lnTo>
                  <a:lnTo>
                    <a:pt x="56" y="346"/>
                  </a:lnTo>
                  <a:lnTo>
                    <a:pt x="52" y="342"/>
                  </a:lnTo>
                  <a:lnTo>
                    <a:pt x="52" y="338"/>
                  </a:lnTo>
                  <a:lnTo>
                    <a:pt x="54" y="338"/>
                  </a:lnTo>
                  <a:lnTo>
                    <a:pt x="52" y="334"/>
                  </a:lnTo>
                  <a:lnTo>
                    <a:pt x="50" y="326"/>
                  </a:lnTo>
                  <a:lnTo>
                    <a:pt x="43" y="322"/>
                  </a:lnTo>
                  <a:lnTo>
                    <a:pt x="43" y="319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1" y="309"/>
                  </a:lnTo>
                  <a:lnTo>
                    <a:pt x="39" y="307"/>
                  </a:lnTo>
                  <a:lnTo>
                    <a:pt x="39" y="307"/>
                  </a:lnTo>
                  <a:lnTo>
                    <a:pt x="37" y="305"/>
                  </a:lnTo>
                  <a:lnTo>
                    <a:pt x="37" y="299"/>
                  </a:lnTo>
                  <a:lnTo>
                    <a:pt x="39" y="299"/>
                  </a:lnTo>
                  <a:lnTo>
                    <a:pt x="41" y="297"/>
                  </a:lnTo>
                  <a:lnTo>
                    <a:pt x="39" y="282"/>
                  </a:lnTo>
                  <a:lnTo>
                    <a:pt x="45" y="282"/>
                  </a:lnTo>
                  <a:lnTo>
                    <a:pt x="45" y="280"/>
                  </a:lnTo>
                  <a:lnTo>
                    <a:pt x="43" y="276"/>
                  </a:lnTo>
                  <a:lnTo>
                    <a:pt x="41" y="268"/>
                  </a:lnTo>
                  <a:lnTo>
                    <a:pt x="39" y="259"/>
                  </a:lnTo>
                  <a:lnTo>
                    <a:pt x="39" y="257"/>
                  </a:lnTo>
                  <a:lnTo>
                    <a:pt x="41" y="253"/>
                  </a:lnTo>
                  <a:lnTo>
                    <a:pt x="41" y="237"/>
                  </a:lnTo>
                  <a:lnTo>
                    <a:pt x="43" y="235"/>
                  </a:lnTo>
                  <a:lnTo>
                    <a:pt x="43" y="230"/>
                  </a:lnTo>
                  <a:lnTo>
                    <a:pt x="47" y="228"/>
                  </a:lnTo>
                  <a:lnTo>
                    <a:pt x="47" y="224"/>
                  </a:lnTo>
                  <a:lnTo>
                    <a:pt x="50" y="220"/>
                  </a:lnTo>
                  <a:lnTo>
                    <a:pt x="50" y="218"/>
                  </a:lnTo>
                  <a:lnTo>
                    <a:pt x="50" y="214"/>
                  </a:lnTo>
                  <a:lnTo>
                    <a:pt x="50" y="210"/>
                  </a:lnTo>
                  <a:lnTo>
                    <a:pt x="56" y="210"/>
                  </a:lnTo>
                  <a:lnTo>
                    <a:pt x="56" y="208"/>
                  </a:lnTo>
                  <a:lnTo>
                    <a:pt x="60" y="206"/>
                  </a:lnTo>
                  <a:lnTo>
                    <a:pt x="60" y="203"/>
                  </a:lnTo>
                  <a:lnTo>
                    <a:pt x="58" y="199"/>
                  </a:lnTo>
                  <a:lnTo>
                    <a:pt x="52" y="197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4" y="191"/>
                  </a:lnTo>
                  <a:lnTo>
                    <a:pt x="56" y="189"/>
                  </a:lnTo>
                  <a:lnTo>
                    <a:pt x="56" y="187"/>
                  </a:lnTo>
                  <a:lnTo>
                    <a:pt x="56" y="183"/>
                  </a:lnTo>
                  <a:lnTo>
                    <a:pt x="52" y="181"/>
                  </a:lnTo>
                  <a:lnTo>
                    <a:pt x="50" y="179"/>
                  </a:lnTo>
                  <a:lnTo>
                    <a:pt x="47" y="177"/>
                  </a:lnTo>
                  <a:lnTo>
                    <a:pt x="47" y="172"/>
                  </a:lnTo>
                  <a:lnTo>
                    <a:pt x="54" y="166"/>
                  </a:lnTo>
                  <a:lnTo>
                    <a:pt x="54" y="164"/>
                  </a:lnTo>
                  <a:lnTo>
                    <a:pt x="50" y="164"/>
                  </a:lnTo>
                  <a:lnTo>
                    <a:pt x="47" y="162"/>
                  </a:lnTo>
                  <a:lnTo>
                    <a:pt x="45" y="160"/>
                  </a:lnTo>
                  <a:lnTo>
                    <a:pt x="45" y="158"/>
                  </a:lnTo>
                  <a:lnTo>
                    <a:pt x="47" y="158"/>
                  </a:lnTo>
                  <a:lnTo>
                    <a:pt x="50" y="154"/>
                  </a:lnTo>
                  <a:lnTo>
                    <a:pt x="52" y="152"/>
                  </a:lnTo>
                  <a:lnTo>
                    <a:pt x="56" y="150"/>
                  </a:lnTo>
                  <a:lnTo>
                    <a:pt x="60" y="148"/>
                  </a:lnTo>
                  <a:lnTo>
                    <a:pt x="62" y="145"/>
                  </a:lnTo>
                  <a:lnTo>
                    <a:pt x="64" y="143"/>
                  </a:lnTo>
                  <a:lnTo>
                    <a:pt x="66" y="143"/>
                  </a:lnTo>
                  <a:lnTo>
                    <a:pt x="68" y="121"/>
                  </a:lnTo>
                  <a:lnTo>
                    <a:pt x="66" y="116"/>
                  </a:lnTo>
                  <a:lnTo>
                    <a:pt x="56" y="116"/>
                  </a:lnTo>
                  <a:lnTo>
                    <a:pt x="54" y="112"/>
                  </a:lnTo>
                  <a:lnTo>
                    <a:pt x="54" y="106"/>
                  </a:lnTo>
                  <a:lnTo>
                    <a:pt x="47" y="100"/>
                  </a:lnTo>
                  <a:lnTo>
                    <a:pt x="47" y="81"/>
                  </a:lnTo>
                  <a:lnTo>
                    <a:pt x="45" y="79"/>
                  </a:lnTo>
                  <a:lnTo>
                    <a:pt x="43" y="79"/>
                  </a:lnTo>
                  <a:lnTo>
                    <a:pt x="41" y="77"/>
                  </a:lnTo>
                  <a:lnTo>
                    <a:pt x="39" y="75"/>
                  </a:lnTo>
                  <a:lnTo>
                    <a:pt x="37" y="73"/>
                  </a:lnTo>
                  <a:lnTo>
                    <a:pt x="35" y="73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7" y="52"/>
                  </a:lnTo>
                  <a:lnTo>
                    <a:pt x="33" y="48"/>
                  </a:lnTo>
                  <a:lnTo>
                    <a:pt x="35" y="44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5" y="36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5" y="32"/>
                  </a:lnTo>
                  <a:lnTo>
                    <a:pt x="23" y="9"/>
                  </a:lnTo>
                  <a:lnTo>
                    <a:pt x="16" y="9"/>
                  </a:lnTo>
                  <a:lnTo>
                    <a:pt x="12" y="0"/>
                  </a:lnTo>
                  <a:lnTo>
                    <a:pt x="8" y="3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8" y="63"/>
                  </a:lnTo>
                  <a:lnTo>
                    <a:pt x="8" y="79"/>
                  </a:lnTo>
                  <a:lnTo>
                    <a:pt x="12" y="87"/>
                  </a:lnTo>
                  <a:lnTo>
                    <a:pt x="12" y="100"/>
                  </a:lnTo>
                  <a:lnTo>
                    <a:pt x="12" y="106"/>
                  </a:lnTo>
                  <a:lnTo>
                    <a:pt x="12" y="119"/>
                  </a:lnTo>
                  <a:lnTo>
                    <a:pt x="6" y="123"/>
                  </a:lnTo>
                  <a:lnTo>
                    <a:pt x="8" y="131"/>
                  </a:lnTo>
                  <a:lnTo>
                    <a:pt x="12" y="135"/>
                  </a:lnTo>
                  <a:lnTo>
                    <a:pt x="12" y="160"/>
                  </a:lnTo>
                  <a:lnTo>
                    <a:pt x="16" y="172"/>
                  </a:lnTo>
                  <a:lnTo>
                    <a:pt x="12" y="177"/>
                  </a:lnTo>
                  <a:lnTo>
                    <a:pt x="14" y="193"/>
                  </a:lnTo>
                  <a:lnTo>
                    <a:pt x="16" y="195"/>
                  </a:lnTo>
                  <a:lnTo>
                    <a:pt x="18" y="201"/>
                  </a:lnTo>
                  <a:lnTo>
                    <a:pt x="18" y="206"/>
                  </a:lnTo>
                  <a:lnTo>
                    <a:pt x="16" y="208"/>
                  </a:lnTo>
                  <a:lnTo>
                    <a:pt x="16" y="210"/>
                  </a:lnTo>
                  <a:lnTo>
                    <a:pt x="14" y="210"/>
                  </a:lnTo>
                  <a:lnTo>
                    <a:pt x="14" y="218"/>
                  </a:lnTo>
                  <a:lnTo>
                    <a:pt x="16" y="222"/>
                  </a:lnTo>
                  <a:lnTo>
                    <a:pt x="14" y="226"/>
                  </a:lnTo>
                  <a:lnTo>
                    <a:pt x="12" y="232"/>
                  </a:lnTo>
                  <a:lnTo>
                    <a:pt x="12" y="235"/>
                  </a:lnTo>
                  <a:lnTo>
                    <a:pt x="14" y="235"/>
                  </a:lnTo>
                  <a:lnTo>
                    <a:pt x="14" y="237"/>
                  </a:lnTo>
                  <a:lnTo>
                    <a:pt x="16" y="239"/>
                  </a:lnTo>
                  <a:lnTo>
                    <a:pt x="16" y="245"/>
                  </a:lnTo>
                  <a:lnTo>
                    <a:pt x="12" y="247"/>
                  </a:lnTo>
                  <a:lnTo>
                    <a:pt x="12" y="249"/>
                  </a:lnTo>
                  <a:lnTo>
                    <a:pt x="12" y="251"/>
                  </a:lnTo>
                  <a:lnTo>
                    <a:pt x="12" y="257"/>
                  </a:lnTo>
                  <a:lnTo>
                    <a:pt x="12" y="259"/>
                  </a:lnTo>
                  <a:lnTo>
                    <a:pt x="14" y="261"/>
                  </a:lnTo>
                  <a:lnTo>
                    <a:pt x="16" y="261"/>
                  </a:lnTo>
                  <a:lnTo>
                    <a:pt x="18" y="266"/>
                  </a:lnTo>
                  <a:lnTo>
                    <a:pt x="18" y="280"/>
                  </a:lnTo>
                  <a:lnTo>
                    <a:pt x="14" y="280"/>
                  </a:lnTo>
                  <a:lnTo>
                    <a:pt x="14" y="286"/>
                  </a:lnTo>
                  <a:lnTo>
                    <a:pt x="16" y="290"/>
                  </a:lnTo>
                  <a:lnTo>
                    <a:pt x="23" y="309"/>
                  </a:lnTo>
                  <a:lnTo>
                    <a:pt x="23" y="313"/>
                  </a:lnTo>
                  <a:lnTo>
                    <a:pt x="25" y="315"/>
                  </a:lnTo>
                  <a:lnTo>
                    <a:pt x="25" y="319"/>
                  </a:lnTo>
                  <a:lnTo>
                    <a:pt x="27" y="322"/>
                  </a:lnTo>
                  <a:lnTo>
                    <a:pt x="29" y="324"/>
                  </a:lnTo>
                  <a:lnTo>
                    <a:pt x="29" y="326"/>
                  </a:lnTo>
                  <a:lnTo>
                    <a:pt x="29" y="338"/>
                  </a:lnTo>
                  <a:lnTo>
                    <a:pt x="29" y="346"/>
                  </a:lnTo>
                  <a:lnTo>
                    <a:pt x="33" y="355"/>
                  </a:lnTo>
                  <a:lnTo>
                    <a:pt x="33" y="355"/>
                  </a:lnTo>
                  <a:lnTo>
                    <a:pt x="33" y="357"/>
                  </a:lnTo>
                  <a:lnTo>
                    <a:pt x="31" y="361"/>
                  </a:lnTo>
                  <a:lnTo>
                    <a:pt x="31" y="363"/>
                  </a:lnTo>
                  <a:lnTo>
                    <a:pt x="29" y="367"/>
                  </a:lnTo>
                  <a:lnTo>
                    <a:pt x="29" y="388"/>
                  </a:lnTo>
                  <a:lnTo>
                    <a:pt x="25" y="398"/>
                  </a:lnTo>
                  <a:lnTo>
                    <a:pt x="29" y="402"/>
                  </a:lnTo>
                  <a:lnTo>
                    <a:pt x="29" y="402"/>
                  </a:lnTo>
                  <a:lnTo>
                    <a:pt x="27" y="404"/>
                  </a:lnTo>
                  <a:lnTo>
                    <a:pt x="27" y="421"/>
                  </a:lnTo>
                  <a:lnTo>
                    <a:pt x="25" y="425"/>
                  </a:lnTo>
                  <a:lnTo>
                    <a:pt x="25" y="433"/>
                  </a:lnTo>
                  <a:lnTo>
                    <a:pt x="21" y="433"/>
                  </a:lnTo>
                  <a:lnTo>
                    <a:pt x="21" y="442"/>
                  </a:lnTo>
                  <a:lnTo>
                    <a:pt x="27" y="452"/>
                  </a:lnTo>
                  <a:lnTo>
                    <a:pt x="27" y="464"/>
                  </a:lnTo>
                  <a:lnTo>
                    <a:pt x="29" y="467"/>
                  </a:lnTo>
                  <a:lnTo>
                    <a:pt x="35" y="475"/>
                  </a:lnTo>
                  <a:lnTo>
                    <a:pt x="39" y="481"/>
                  </a:lnTo>
                  <a:lnTo>
                    <a:pt x="39" y="493"/>
                  </a:lnTo>
                  <a:lnTo>
                    <a:pt x="37" y="496"/>
                  </a:lnTo>
                  <a:lnTo>
                    <a:pt x="37" y="500"/>
                  </a:lnTo>
                  <a:lnTo>
                    <a:pt x="39" y="504"/>
                  </a:lnTo>
                  <a:lnTo>
                    <a:pt x="39" y="520"/>
                  </a:lnTo>
                  <a:lnTo>
                    <a:pt x="41" y="522"/>
                  </a:lnTo>
                  <a:lnTo>
                    <a:pt x="43" y="525"/>
                  </a:lnTo>
                  <a:lnTo>
                    <a:pt x="45" y="527"/>
                  </a:lnTo>
                  <a:lnTo>
                    <a:pt x="47" y="529"/>
                  </a:lnTo>
                  <a:lnTo>
                    <a:pt x="50" y="529"/>
                  </a:lnTo>
                  <a:lnTo>
                    <a:pt x="47" y="533"/>
                  </a:lnTo>
                  <a:lnTo>
                    <a:pt x="58" y="533"/>
                  </a:lnTo>
                  <a:lnTo>
                    <a:pt x="58" y="525"/>
                  </a:lnTo>
                  <a:lnTo>
                    <a:pt x="60" y="529"/>
                  </a:lnTo>
                  <a:lnTo>
                    <a:pt x="64" y="529"/>
                  </a:lnTo>
                  <a:lnTo>
                    <a:pt x="66" y="529"/>
                  </a:lnTo>
                  <a:lnTo>
                    <a:pt x="68" y="529"/>
                  </a:lnTo>
                  <a:lnTo>
                    <a:pt x="68" y="525"/>
                  </a:lnTo>
                  <a:lnTo>
                    <a:pt x="70" y="529"/>
                  </a:lnTo>
                  <a:lnTo>
                    <a:pt x="70" y="531"/>
                  </a:lnTo>
                  <a:lnTo>
                    <a:pt x="66" y="533"/>
                  </a:lnTo>
                  <a:lnTo>
                    <a:pt x="66" y="535"/>
                  </a:lnTo>
                  <a:lnTo>
                    <a:pt x="64" y="537"/>
                  </a:lnTo>
                  <a:lnTo>
                    <a:pt x="64" y="539"/>
                  </a:lnTo>
                  <a:lnTo>
                    <a:pt x="70" y="539"/>
                  </a:lnTo>
                  <a:lnTo>
                    <a:pt x="72" y="541"/>
                  </a:lnTo>
                  <a:lnTo>
                    <a:pt x="72" y="545"/>
                  </a:lnTo>
                  <a:lnTo>
                    <a:pt x="66" y="543"/>
                  </a:lnTo>
                  <a:lnTo>
                    <a:pt x="70" y="551"/>
                  </a:lnTo>
                  <a:lnTo>
                    <a:pt x="68" y="554"/>
                  </a:lnTo>
                  <a:lnTo>
                    <a:pt x="72" y="560"/>
                  </a:lnTo>
                  <a:lnTo>
                    <a:pt x="68" y="566"/>
                  </a:lnTo>
                  <a:lnTo>
                    <a:pt x="66" y="568"/>
                  </a:lnTo>
                  <a:lnTo>
                    <a:pt x="66" y="570"/>
                  </a:lnTo>
                  <a:lnTo>
                    <a:pt x="68" y="572"/>
                  </a:lnTo>
                  <a:lnTo>
                    <a:pt x="70" y="572"/>
                  </a:lnTo>
                  <a:lnTo>
                    <a:pt x="76" y="576"/>
                  </a:lnTo>
                  <a:lnTo>
                    <a:pt x="79" y="576"/>
                  </a:lnTo>
                  <a:lnTo>
                    <a:pt x="74" y="580"/>
                  </a:lnTo>
                  <a:lnTo>
                    <a:pt x="74" y="583"/>
                  </a:lnTo>
                  <a:lnTo>
                    <a:pt x="76" y="585"/>
                  </a:lnTo>
                  <a:lnTo>
                    <a:pt x="79" y="587"/>
                  </a:lnTo>
                  <a:lnTo>
                    <a:pt x="81" y="589"/>
                  </a:lnTo>
                  <a:lnTo>
                    <a:pt x="87" y="589"/>
                  </a:lnTo>
                  <a:lnTo>
                    <a:pt x="89" y="599"/>
                  </a:lnTo>
                  <a:lnTo>
                    <a:pt x="87" y="599"/>
                  </a:lnTo>
                  <a:lnTo>
                    <a:pt x="81" y="607"/>
                  </a:lnTo>
                  <a:lnTo>
                    <a:pt x="81" y="607"/>
                  </a:lnTo>
                  <a:lnTo>
                    <a:pt x="81" y="609"/>
                  </a:lnTo>
                  <a:lnTo>
                    <a:pt x="87" y="609"/>
                  </a:lnTo>
                  <a:lnTo>
                    <a:pt x="91" y="612"/>
                  </a:lnTo>
                  <a:lnTo>
                    <a:pt x="93" y="616"/>
                  </a:lnTo>
                  <a:lnTo>
                    <a:pt x="87" y="616"/>
                  </a:lnTo>
                  <a:lnTo>
                    <a:pt x="85" y="614"/>
                  </a:lnTo>
                  <a:lnTo>
                    <a:pt x="81" y="614"/>
                  </a:lnTo>
                  <a:lnTo>
                    <a:pt x="81" y="616"/>
                  </a:lnTo>
                  <a:lnTo>
                    <a:pt x="81" y="616"/>
                  </a:lnTo>
                  <a:lnTo>
                    <a:pt x="87" y="618"/>
                  </a:lnTo>
                  <a:lnTo>
                    <a:pt x="81" y="622"/>
                  </a:lnTo>
                  <a:lnTo>
                    <a:pt x="83" y="628"/>
                  </a:lnTo>
                  <a:lnTo>
                    <a:pt x="87" y="628"/>
                  </a:lnTo>
                  <a:lnTo>
                    <a:pt x="87" y="634"/>
                  </a:lnTo>
                  <a:lnTo>
                    <a:pt x="83" y="638"/>
                  </a:lnTo>
                  <a:lnTo>
                    <a:pt x="83" y="636"/>
                  </a:lnTo>
                  <a:lnTo>
                    <a:pt x="81" y="634"/>
                  </a:lnTo>
                  <a:lnTo>
                    <a:pt x="81" y="630"/>
                  </a:lnTo>
                  <a:lnTo>
                    <a:pt x="81" y="630"/>
                  </a:lnTo>
                  <a:lnTo>
                    <a:pt x="70" y="630"/>
                  </a:lnTo>
                  <a:lnTo>
                    <a:pt x="76" y="628"/>
                  </a:lnTo>
                  <a:lnTo>
                    <a:pt x="70" y="622"/>
                  </a:lnTo>
                  <a:lnTo>
                    <a:pt x="68" y="622"/>
                  </a:lnTo>
                  <a:lnTo>
                    <a:pt x="68" y="624"/>
                  </a:lnTo>
                  <a:lnTo>
                    <a:pt x="66" y="622"/>
                  </a:lnTo>
                  <a:lnTo>
                    <a:pt x="56" y="624"/>
                  </a:lnTo>
                  <a:lnTo>
                    <a:pt x="66" y="626"/>
                  </a:lnTo>
                  <a:lnTo>
                    <a:pt x="64" y="628"/>
                  </a:lnTo>
                  <a:lnTo>
                    <a:pt x="62" y="630"/>
                  </a:lnTo>
                  <a:lnTo>
                    <a:pt x="60" y="632"/>
                  </a:lnTo>
                  <a:lnTo>
                    <a:pt x="58" y="634"/>
                  </a:lnTo>
                  <a:lnTo>
                    <a:pt x="56" y="638"/>
                  </a:lnTo>
                  <a:lnTo>
                    <a:pt x="56" y="638"/>
                  </a:lnTo>
                  <a:lnTo>
                    <a:pt x="56" y="641"/>
                  </a:lnTo>
                  <a:lnTo>
                    <a:pt x="56" y="643"/>
                  </a:lnTo>
                  <a:lnTo>
                    <a:pt x="60" y="645"/>
                  </a:lnTo>
                  <a:lnTo>
                    <a:pt x="62" y="645"/>
                  </a:lnTo>
                  <a:lnTo>
                    <a:pt x="62" y="643"/>
                  </a:lnTo>
                  <a:lnTo>
                    <a:pt x="60" y="638"/>
                  </a:lnTo>
                  <a:lnTo>
                    <a:pt x="66" y="638"/>
                  </a:lnTo>
                  <a:lnTo>
                    <a:pt x="70" y="643"/>
                  </a:lnTo>
                  <a:lnTo>
                    <a:pt x="81" y="643"/>
                  </a:lnTo>
                  <a:lnTo>
                    <a:pt x="83" y="645"/>
                  </a:lnTo>
                  <a:lnTo>
                    <a:pt x="85" y="647"/>
                  </a:lnTo>
                  <a:lnTo>
                    <a:pt x="87" y="649"/>
                  </a:lnTo>
                  <a:lnTo>
                    <a:pt x="87" y="651"/>
                  </a:lnTo>
                  <a:lnTo>
                    <a:pt x="83" y="655"/>
                  </a:lnTo>
                  <a:lnTo>
                    <a:pt x="85" y="659"/>
                  </a:lnTo>
                  <a:lnTo>
                    <a:pt x="89" y="659"/>
                  </a:lnTo>
                  <a:lnTo>
                    <a:pt x="89" y="661"/>
                  </a:lnTo>
                  <a:lnTo>
                    <a:pt x="93" y="663"/>
                  </a:lnTo>
                  <a:lnTo>
                    <a:pt x="95" y="659"/>
                  </a:lnTo>
                  <a:lnTo>
                    <a:pt x="99" y="663"/>
                  </a:lnTo>
                  <a:lnTo>
                    <a:pt x="101" y="663"/>
                  </a:lnTo>
                  <a:lnTo>
                    <a:pt x="103" y="665"/>
                  </a:lnTo>
                  <a:lnTo>
                    <a:pt x="106" y="667"/>
                  </a:lnTo>
                  <a:lnTo>
                    <a:pt x="106" y="670"/>
                  </a:lnTo>
                  <a:lnTo>
                    <a:pt x="103" y="674"/>
                  </a:lnTo>
                  <a:lnTo>
                    <a:pt x="101" y="672"/>
                  </a:lnTo>
                  <a:lnTo>
                    <a:pt x="97" y="672"/>
                  </a:lnTo>
                  <a:lnTo>
                    <a:pt x="95" y="670"/>
                  </a:lnTo>
                  <a:lnTo>
                    <a:pt x="93" y="670"/>
                  </a:lnTo>
                  <a:lnTo>
                    <a:pt x="91" y="670"/>
                  </a:lnTo>
                  <a:lnTo>
                    <a:pt x="91" y="672"/>
                  </a:lnTo>
                  <a:lnTo>
                    <a:pt x="93" y="674"/>
                  </a:lnTo>
                  <a:lnTo>
                    <a:pt x="93" y="674"/>
                  </a:lnTo>
                  <a:lnTo>
                    <a:pt x="97" y="678"/>
                  </a:lnTo>
                  <a:lnTo>
                    <a:pt x="99" y="684"/>
                  </a:lnTo>
                  <a:lnTo>
                    <a:pt x="99" y="686"/>
                  </a:lnTo>
                  <a:lnTo>
                    <a:pt x="95" y="686"/>
                  </a:lnTo>
                  <a:lnTo>
                    <a:pt x="97" y="692"/>
                  </a:lnTo>
                  <a:lnTo>
                    <a:pt x="103" y="701"/>
                  </a:lnTo>
                  <a:lnTo>
                    <a:pt x="106" y="690"/>
                  </a:lnTo>
                  <a:lnTo>
                    <a:pt x="106" y="698"/>
                  </a:lnTo>
                  <a:lnTo>
                    <a:pt x="110" y="705"/>
                  </a:lnTo>
                  <a:lnTo>
                    <a:pt x="103" y="705"/>
                  </a:lnTo>
                  <a:lnTo>
                    <a:pt x="106" y="709"/>
                  </a:lnTo>
                  <a:lnTo>
                    <a:pt x="112" y="709"/>
                  </a:lnTo>
                  <a:lnTo>
                    <a:pt x="108" y="713"/>
                  </a:lnTo>
                  <a:lnTo>
                    <a:pt x="114" y="717"/>
                  </a:lnTo>
                  <a:lnTo>
                    <a:pt x="110" y="719"/>
                  </a:lnTo>
                  <a:lnTo>
                    <a:pt x="118" y="723"/>
                  </a:lnTo>
                  <a:lnTo>
                    <a:pt x="114" y="725"/>
                  </a:lnTo>
                  <a:lnTo>
                    <a:pt x="120" y="727"/>
                  </a:lnTo>
                  <a:lnTo>
                    <a:pt x="120" y="725"/>
                  </a:lnTo>
                  <a:lnTo>
                    <a:pt x="120" y="723"/>
                  </a:lnTo>
                  <a:lnTo>
                    <a:pt x="120" y="721"/>
                  </a:lnTo>
                  <a:lnTo>
                    <a:pt x="122" y="721"/>
                  </a:lnTo>
                  <a:lnTo>
                    <a:pt x="124" y="723"/>
                  </a:lnTo>
                  <a:lnTo>
                    <a:pt x="124" y="725"/>
                  </a:lnTo>
                  <a:lnTo>
                    <a:pt x="124" y="727"/>
                  </a:lnTo>
                  <a:lnTo>
                    <a:pt x="124" y="730"/>
                  </a:lnTo>
                  <a:lnTo>
                    <a:pt x="122" y="730"/>
                  </a:lnTo>
                  <a:lnTo>
                    <a:pt x="120" y="734"/>
                  </a:lnTo>
                  <a:lnTo>
                    <a:pt x="120" y="734"/>
                  </a:lnTo>
                  <a:lnTo>
                    <a:pt x="120" y="736"/>
                  </a:lnTo>
                  <a:lnTo>
                    <a:pt x="128" y="736"/>
                  </a:lnTo>
                  <a:lnTo>
                    <a:pt x="128" y="740"/>
                  </a:lnTo>
                  <a:lnTo>
                    <a:pt x="135" y="746"/>
                  </a:lnTo>
                  <a:lnTo>
                    <a:pt x="137" y="748"/>
                  </a:lnTo>
                  <a:lnTo>
                    <a:pt x="139" y="748"/>
                  </a:lnTo>
                  <a:lnTo>
                    <a:pt x="139" y="740"/>
                  </a:lnTo>
                  <a:lnTo>
                    <a:pt x="141" y="740"/>
                  </a:lnTo>
                  <a:lnTo>
                    <a:pt x="141" y="740"/>
                  </a:lnTo>
                  <a:lnTo>
                    <a:pt x="145" y="742"/>
                  </a:lnTo>
                  <a:lnTo>
                    <a:pt x="149" y="744"/>
                  </a:lnTo>
                  <a:lnTo>
                    <a:pt x="155" y="750"/>
                  </a:lnTo>
                  <a:lnTo>
                    <a:pt x="153" y="752"/>
                  </a:lnTo>
                  <a:lnTo>
                    <a:pt x="153" y="754"/>
                  </a:lnTo>
                  <a:lnTo>
                    <a:pt x="151" y="756"/>
                  </a:lnTo>
                  <a:lnTo>
                    <a:pt x="157" y="756"/>
                  </a:lnTo>
                  <a:lnTo>
                    <a:pt x="157" y="765"/>
                  </a:lnTo>
                  <a:lnTo>
                    <a:pt x="170" y="765"/>
                  </a:lnTo>
                  <a:lnTo>
                    <a:pt x="172" y="767"/>
                  </a:lnTo>
                  <a:lnTo>
                    <a:pt x="166" y="767"/>
                  </a:lnTo>
                  <a:lnTo>
                    <a:pt x="161" y="771"/>
                  </a:lnTo>
                  <a:lnTo>
                    <a:pt x="157" y="771"/>
                  </a:lnTo>
                  <a:lnTo>
                    <a:pt x="153" y="775"/>
                  </a:lnTo>
                  <a:lnTo>
                    <a:pt x="161" y="775"/>
                  </a:lnTo>
                  <a:lnTo>
                    <a:pt x="157" y="779"/>
                  </a:lnTo>
                  <a:lnTo>
                    <a:pt x="166" y="779"/>
                  </a:lnTo>
                  <a:lnTo>
                    <a:pt x="166" y="773"/>
                  </a:lnTo>
                  <a:lnTo>
                    <a:pt x="172" y="777"/>
                  </a:lnTo>
                  <a:lnTo>
                    <a:pt x="172" y="773"/>
                  </a:lnTo>
                  <a:lnTo>
                    <a:pt x="174" y="773"/>
                  </a:lnTo>
                  <a:lnTo>
                    <a:pt x="178" y="771"/>
                  </a:lnTo>
                  <a:lnTo>
                    <a:pt x="178" y="769"/>
                  </a:lnTo>
                  <a:lnTo>
                    <a:pt x="182" y="769"/>
                  </a:lnTo>
                  <a:lnTo>
                    <a:pt x="182" y="773"/>
                  </a:lnTo>
                  <a:lnTo>
                    <a:pt x="180" y="775"/>
                  </a:lnTo>
                  <a:lnTo>
                    <a:pt x="174" y="781"/>
                  </a:lnTo>
                  <a:lnTo>
                    <a:pt x="172" y="779"/>
                  </a:lnTo>
                  <a:lnTo>
                    <a:pt x="168" y="779"/>
                  </a:lnTo>
                  <a:lnTo>
                    <a:pt x="168" y="785"/>
                  </a:lnTo>
                  <a:lnTo>
                    <a:pt x="159" y="785"/>
                  </a:lnTo>
                  <a:lnTo>
                    <a:pt x="157" y="788"/>
                  </a:lnTo>
                  <a:lnTo>
                    <a:pt x="159" y="790"/>
                  </a:lnTo>
                  <a:lnTo>
                    <a:pt x="161" y="798"/>
                  </a:lnTo>
                  <a:lnTo>
                    <a:pt x="168" y="794"/>
                  </a:lnTo>
                  <a:lnTo>
                    <a:pt x="170" y="796"/>
                  </a:lnTo>
                  <a:lnTo>
                    <a:pt x="170" y="798"/>
                  </a:lnTo>
                  <a:lnTo>
                    <a:pt x="172" y="798"/>
                  </a:lnTo>
                  <a:lnTo>
                    <a:pt x="172" y="796"/>
                  </a:lnTo>
                  <a:lnTo>
                    <a:pt x="174" y="794"/>
                  </a:lnTo>
                  <a:lnTo>
                    <a:pt x="174" y="792"/>
                  </a:lnTo>
                  <a:lnTo>
                    <a:pt x="176" y="788"/>
                  </a:lnTo>
                  <a:lnTo>
                    <a:pt x="178" y="788"/>
                  </a:lnTo>
                  <a:lnTo>
                    <a:pt x="178" y="788"/>
                  </a:lnTo>
                  <a:lnTo>
                    <a:pt x="178" y="78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284"/>
            <p:cNvSpPr>
              <a:spLocks noEditPoints="1"/>
            </p:cNvSpPr>
            <p:nvPr/>
          </p:nvSpPr>
          <p:spPr bwMode="auto">
            <a:xfrm>
              <a:off x="2344738" y="4368800"/>
              <a:ext cx="457200" cy="1316038"/>
            </a:xfrm>
            <a:custGeom>
              <a:avLst/>
              <a:gdLst>
                <a:gd name="T0" fmla="*/ 203 w 288"/>
                <a:gd name="T1" fmla="*/ 769 h 829"/>
                <a:gd name="T2" fmla="*/ 211 w 288"/>
                <a:gd name="T3" fmla="*/ 788 h 829"/>
                <a:gd name="T4" fmla="*/ 211 w 288"/>
                <a:gd name="T5" fmla="*/ 802 h 829"/>
                <a:gd name="T6" fmla="*/ 280 w 288"/>
                <a:gd name="T7" fmla="*/ 812 h 829"/>
                <a:gd name="T8" fmla="*/ 246 w 288"/>
                <a:gd name="T9" fmla="*/ 819 h 829"/>
                <a:gd name="T10" fmla="*/ 255 w 288"/>
                <a:gd name="T11" fmla="*/ 829 h 829"/>
                <a:gd name="T12" fmla="*/ 199 w 288"/>
                <a:gd name="T13" fmla="*/ 806 h 829"/>
                <a:gd name="T14" fmla="*/ 176 w 288"/>
                <a:gd name="T15" fmla="*/ 804 h 829"/>
                <a:gd name="T16" fmla="*/ 141 w 288"/>
                <a:gd name="T17" fmla="*/ 769 h 829"/>
                <a:gd name="T18" fmla="*/ 135 w 288"/>
                <a:gd name="T19" fmla="*/ 775 h 829"/>
                <a:gd name="T20" fmla="*/ 137 w 288"/>
                <a:gd name="T21" fmla="*/ 752 h 829"/>
                <a:gd name="T22" fmla="*/ 128 w 288"/>
                <a:gd name="T23" fmla="*/ 746 h 829"/>
                <a:gd name="T24" fmla="*/ 114 w 288"/>
                <a:gd name="T25" fmla="*/ 740 h 829"/>
                <a:gd name="T26" fmla="*/ 95 w 288"/>
                <a:gd name="T27" fmla="*/ 705 h 829"/>
                <a:gd name="T28" fmla="*/ 76 w 288"/>
                <a:gd name="T29" fmla="*/ 672 h 829"/>
                <a:gd name="T30" fmla="*/ 91 w 288"/>
                <a:gd name="T31" fmla="*/ 707 h 829"/>
                <a:gd name="T32" fmla="*/ 43 w 288"/>
                <a:gd name="T33" fmla="*/ 549 h 829"/>
                <a:gd name="T34" fmla="*/ 66 w 288"/>
                <a:gd name="T35" fmla="*/ 597 h 829"/>
                <a:gd name="T36" fmla="*/ 79 w 288"/>
                <a:gd name="T37" fmla="*/ 599 h 829"/>
                <a:gd name="T38" fmla="*/ 62 w 288"/>
                <a:gd name="T39" fmla="*/ 578 h 829"/>
                <a:gd name="T40" fmla="*/ 58 w 288"/>
                <a:gd name="T41" fmla="*/ 591 h 829"/>
                <a:gd name="T42" fmla="*/ 199 w 288"/>
                <a:gd name="T43" fmla="*/ 765 h 829"/>
                <a:gd name="T44" fmla="*/ 135 w 288"/>
                <a:gd name="T45" fmla="*/ 723 h 829"/>
                <a:gd name="T46" fmla="*/ 118 w 288"/>
                <a:gd name="T47" fmla="*/ 694 h 829"/>
                <a:gd name="T48" fmla="*/ 116 w 288"/>
                <a:gd name="T49" fmla="*/ 665 h 829"/>
                <a:gd name="T50" fmla="*/ 103 w 288"/>
                <a:gd name="T51" fmla="*/ 601 h 829"/>
                <a:gd name="T52" fmla="*/ 95 w 288"/>
                <a:gd name="T53" fmla="*/ 576 h 829"/>
                <a:gd name="T54" fmla="*/ 81 w 288"/>
                <a:gd name="T55" fmla="*/ 539 h 829"/>
                <a:gd name="T56" fmla="*/ 68 w 288"/>
                <a:gd name="T57" fmla="*/ 496 h 829"/>
                <a:gd name="T58" fmla="*/ 68 w 288"/>
                <a:gd name="T59" fmla="*/ 456 h 829"/>
                <a:gd name="T60" fmla="*/ 66 w 288"/>
                <a:gd name="T61" fmla="*/ 402 h 829"/>
                <a:gd name="T62" fmla="*/ 64 w 288"/>
                <a:gd name="T63" fmla="*/ 361 h 829"/>
                <a:gd name="T64" fmla="*/ 41 w 288"/>
                <a:gd name="T65" fmla="*/ 309 h 829"/>
                <a:gd name="T66" fmla="*/ 39 w 288"/>
                <a:gd name="T67" fmla="*/ 257 h 829"/>
                <a:gd name="T68" fmla="*/ 60 w 288"/>
                <a:gd name="T69" fmla="*/ 206 h 829"/>
                <a:gd name="T70" fmla="*/ 47 w 288"/>
                <a:gd name="T71" fmla="*/ 177 h 829"/>
                <a:gd name="T72" fmla="*/ 62 w 288"/>
                <a:gd name="T73" fmla="*/ 145 h 829"/>
                <a:gd name="T74" fmla="*/ 39 w 288"/>
                <a:gd name="T75" fmla="*/ 75 h 829"/>
                <a:gd name="T76" fmla="*/ 37 w 288"/>
                <a:gd name="T77" fmla="*/ 40 h 829"/>
                <a:gd name="T78" fmla="*/ 0 w 288"/>
                <a:gd name="T79" fmla="*/ 32 h 829"/>
                <a:gd name="T80" fmla="*/ 16 w 288"/>
                <a:gd name="T81" fmla="*/ 172 h 829"/>
                <a:gd name="T82" fmla="*/ 12 w 288"/>
                <a:gd name="T83" fmla="*/ 235 h 829"/>
                <a:gd name="T84" fmla="*/ 18 w 288"/>
                <a:gd name="T85" fmla="*/ 280 h 829"/>
                <a:gd name="T86" fmla="*/ 33 w 288"/>
                <a:gd name="T87" fmla="*/ 355 h 829"/>
                <a:gd name="T88" fmla="*/ 25 w 288"/>
                <a:gd name="T89" fmla="*/ 433 h 829"/>
                <a:gd name="T90" fmla="*/ 41 w 288"/>
                <a:gd name="T91" fmla="*/ 522 h 829"/>
                <a:gd name="T92" fmla="*/ 70 w 288"/>
                <a:gd name="T93" fmla="*/ 529 h 829"/>
                <a:gd name="T94" fmla="*/ 68 w 288"/>
                <a:gd name="T95" fmla="*/ 566 h 829"/>
                <a:gd name="T96" fmla="*/ 89 w 288"/>
                <a:gd name="T97" fmla="*/ 599 h 829"/>
                <a:gd name="T98" fmla="*/ 87 w 288"/>
                <a:gd name="T99" fmla="*/ 618 h 829"/>
                <a:gd name="T100" fmla="*/ 68 w 288"/>
                <a:gd name="T101" fmla="*/ 622 h 829"/>
                <a:gd name="T102" fmla="*/ 60 w 288"/>
                <a:gd name="T103" fmla="*/ 645 h 829"/>
                <a:gd name="T104" fmla="*/ 89 w 288"/>
                <a:gd name="T105" fmla="*/ 659 h 829"/>
                <a:gd name="T106" fmla="*/ 93 w 288"/>
                <a:gd name="T107" fmla="*/ 670 h 829"/>
                <a:gd name="T108" fmla="*/ 110 w 288"/>
                <a:gd name="T109" fmla="*/ 705 h 829"/>
                <a:gd name="T110" fmla="*/ 122 w 288"/>
                <a:gd name="T111" fmla="*/ 721 h 829"/>
                <a:gd name="T112" fmla="*/ 139 w 288"/>
                <a:gd name="T113" fmla="*/ 748 h 829"/>
                <a:gd name="T114" fmla="*/ 172 w 288"/>
                <a:gd name="T115" fmla="*/ 767 h 829"/>
                <a:gd name="T116" fmla="*/ 178 w 288"/>
                <a:gd name="T117" fmla="*/ 769 h 829"/>
                <a:gd name="T118" fmla="*/ 170 w 288"/>
                <a:gd name="T119" fmla="*/ 796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829">
                  <a:moveTo>
                    <a:pt x="253" y="796"/>
                  </a:moveTo>
                  <a:lnTo>
                    <a:pt x="244" y="794"/>
                  </a:lnTo>
                  <a:lnTo>
                    <a:pt x="240" y="788"/>
                  </a:lnTo>
                  <a:lnTo>
                    <a:pt x="236" y="788"/>
                  </a:lnTo>
                  <a:lnTo>
                    <a:pt x="234" y="783"/>
                  </a:lnTo>
                  <a:lnTo>
                    <a:pt x="232" y="781"/>
                  </a:lnTo>
                  <a:lnTo>
                    <a:pt x="232" y="779"/>
                  </a:lnTo>
                  <a:lnTo>
                    <a:pt x="226" y="779"/>
                  </a:lnTo>
                  <a:lnTo>
                    <a:pt x="226" y="775"/>
                  </a:lnTo>
                  <a:lnTo>
                    <a:pt x="215" y="765"/>
                  </a:lnTo>
                  <a:lnTo>
                    <a:pt x="209" y="767"/>
                  </a:lnTo>
                  <a:lnTo>
                    <a:pt x="205" y="765"/>
                  </a:lnTo>
                  <a:lnTo>
                    <a:pt x="203" y="769"/>
                  </a:lnTo>
                  <a:lnTo>
                    <a:pt x="197" y="771"/>
                  </a:lnTo>
                  <a:lnTo>
                    <a:pt x="199" y="775"/>
                  </a:lnTo>
                  <a:lnTo>
                    <a:pt x="195" y="775"/>
                  </a:lnTo>
                  <a:lnTo>
                    <a:pt x="195" y="783"/>
                  </a:lnTo>
                  <a:lnTo>
                    <a:pt x="195" y="785"/>
                  </a:lnTo>
                  <a:lnTo>
                    <a:pt x="199" y="785"/>
                  </a:lnTo>
                  <a:lnTo>
                    <a:pt x="201" y="783"/>
                  </a:lnTo>
                  <a:lnTo>
                    <a:pt x="203" y="781"/>
                  </a:lnTo>
                  <a:lnTo>
                    <a:pt x="205" y="779"/>
                  </a:lnTo>
                  <a:lnTo>
                    <a:pt x="207" y="779"/>
                  </a:lnTo>
                  <a:lnTo>
                    <a:pt x="213" y="781"/>
                  </a:lnTo>
                  <a:lnTo>
                    <a:pt x="213" y="788"/>
                  </a:lnTo>
                  <a:lnTo>
                    <a:pt x="211" y="788"/>
                  </a:lnTo>
                  <a:lnTo>
                    <a:pt x="205" y="794"/>
                  </a:lnTo>
                  <a:lnTo>
                    <a:pt x="205" y="794"/>
                  </a:lnTo>
                  <a:lnTo>
                    <a:pt x="205" y="796"/>
                  </a:lnTo>
                  <a:lnTo>
                    <a:pt x="219" y="800"/>
                  </a:lnTo>
                  <a:lnTo>
                    <a:pt x="226" y="802"/>
                  </a:lnTo>
                  <a:lnTo>
                    <a:pt x="230" y="804"/>
                  </a:lnTo>
                  <a:lnTo>
                    <a:pt x="226" y="810"/>
                  </a:lnTo>
                  <a:lnTo>
                    <a:pt x="226" y="808"/>
                  </a:lnTo>
                  <a:lnTo>
                    <a:pt x="222" y="804"/>
                  </a:lnTo>
                  <a:lnTo>
                    <a:pt x="217" y="804"/>
                  </a:lnTo>
                  <a:lnTo>
                    <a:pt x="215" y="806"/>
                  </a:lnTo>
                  <a:lnTo>
                    <a:pt x="215" y="808"/>
                  </a:lnTo>
                  <a:lnTo>
                    <a:pt x="211" y="802"/>
                  </a:lnTo>
                  <a:lnTo>
                    <a:pt x="207" y="804"/>
                  </a:lnTo>
                  <a:lnTo>
                    <a:pt x="211" y="806"/>
                  </a:lnTo>
                  <a:lnTo>
                    <a:pt x="203" y="804"/>
                  </a:lnTo>
                  <a:lnTo>
                    <a:pt x="205" y="806"/>
                  </a:lnTo>
                  <a:lnTo>
                    <a:pt x="205" y="810"/>
                  </a:lnTo>
                  <a:lnTo>
                    <a:pt x="207" y="812"/>
                  </a:lnTo>
                  <a:lnTo>
                    <a:pt x="222" y="812"/>
                  </a:lnTo>
                  <a:lnTo>
                    <a:pt x="226" y="812"/>
                  </a:lnTo>
                  <a:lnTo>
                    <a:pt x="261" y="812"/>
                  </a:lnTo>
                  <a:lnTo>
                    <a:pt x="267" y="817"/>
                  </a:lnTo>
                  <a:lnTo>
                    <a:pt x="269" y="819"/>
                  </a:lnTo>
                  <a:lnTo>
                    <a:pt x="269" y="819"/>
                  </a:lnTo>
                  <a:lnTo>
                    <a:pt x="280" y="812"/>
                  </a:lnTo>
                  <a:lnTo>
                    <a:pt x="284" y="814"/>
                  </a:lnTo>
                  <a:lnTo>
                    <a:pt x="286" y="814"/>
                  </a:lnTo>
                  <a:lnTo>
                    <a:pt x="288" y="808"/>
                  </a:lnTo>
                  <a:lnTo>
                    <a:pt x="284" y="808"/>
                  </a:lnTo>
                  <a:lnTo>
                    <a:pt x="269" y="804"/>
                  </a:lnTo>
                  <a:lnTo>
                    <a:pt x="253" y="796"/>
                  </a:lnTo>
                  <a:lnTo>
                    <a:pt x="253" y="796"/>
                  </a:lnTo>
                  <a:lnTo>
                    <a:pt x="253" y="796"/>
                  </a:lnTo>
                  <a:close/>
                  <a:moveTo>
                    <a:pt x="246" y="819"/>
                  </a:moveTo>
                  <a:lnTo>
                    <a:pt x="253" y="821"/>
                  </a:lnTo>
                  <a:lnTo>
                    <a:pt x="265" y="823"/>
                  </a:lnTo>
                  <a:lnTo>
                    <a:pt x="259" y="817"/>
                  </a:lnTo>
                  <a:lnTo>
                    <a:pt x="246" y="819"/>
                  </a:lnTo>
                  <a:lnTo>
                    <a:pt x="246" y="819"/>
                  </a:lnTo>
                  <a:lnTo>
                    <a:pt x="246" y="819"/>
                  </a:lnTo>
                  <a:close/>
                  <a:moveTo>
                    <a:pt x="238" y="819"/>
                  </a:moveTo>
                  <a:lnTo>
                    <a:pt x="240" y="817"/>
                  </a:lnTo>
                  <a:lnTo>
                    <a:pt x="222" y="817"/>
                  </a:lnTo>
                  <a:lnTo>
                    <a:pt x="226" y="825"/>
                  </a:lnTo>
                  <a:lnTo>
                    <a:pt x="232" y="827"/>
                  </a:lnTo>
                  <a:lnTo>
                    <a:pt x="232" y="823"/>
                  </a:lnTo>
                  <a:lnTo>
                    <a:pt x="232" y="821"/>
                  </a:lnTo>
                  <a:lnTo>
                    <a:pt x="236" y="825"/>
                  </a:lnTo>
                  <a:lnTo>
                    <a:pt x="248" y="825"/>
                  </a:lnTo>
                  <a:lnTo>
                    <a:pt x="251" y="829"/>
                  </a:lnTo>
                  <a:lnTo>
                    <a:pt x="255" y="829"/>
                  </a:lnTo>
                  <a:lnTo>
                    <a:pt x="248" y="821"/>
                  </a:lnTo>
                  <a:lnTo>
                    <a:pt x="238" y="819"/>
                  </a:lnTo>
                  <a:lnTo>
                    <a:pt x="238" y="819"/>
                  </a:lnTo>
                  <a:lnTo>
                    <a:pt x="238" y="819"/>
                  </a:lnTo>
                  <a:close/>
                  <a:moveTo>
                    <a:pt x="199" y="806"/>
                  </a:moveTo>
                  <a:lnTo>
                    <a:pt x="184" y="804"/>
                  </a:lnTo>
                  <a:lnTo>
                    <a:pt x="186" y="810"/>
                  </a:lnTo>
                  <a:lnTo>
                    <a:pt x="197" y="810"/>
                  </a:lnTo>
                  <a:lnTo>
                    <a:pt x="199" y="814"/>
                  </a:lnTo>
                  <a:lnTo>
                    <a:pt x="215" y="821"/>
                  </a:lnTo>
                  <a:lnTo>
                    <a:pt x="205" y="812"/>
                  </a:lnTo>
                  <a:lnTo>
                    <a:pt x="199" y="806"/>
                  </a:lnTo>
                  <a:lnTo>
                    <a:pt x="199" y="806"/>
                  </a:lnTo>
                  <a:lnTo>
                    <a:pt x="199" y="806"/>
                  </a:lnTo>
                  <a:close/>
                  <a:moveTo>
                    <a:pt x="199" y="788"/>
                  </a:moveTo>
                  <a:lnTo>
                    <a:pt x="195" y="794"/>
                  </a:lnTo>
                  <a:lnTo>
                    <a:pt x="197" y="802"/>
                  </a:lnTo>
                  <a:lnTo>
                    <a:pt x="203" y="800"/>
                  </a:lnTo>
                  <a:lnTo>
                    <a:pt x="199" y="788"/>
                  </a:lnTo>
                  <a:lnTo>
                    <a:pt x="199" y="788"/>
                  </a:lnTo>
                  <a:lnTo>
                    <a:pt x="199" y="788"/>
                  </a:lnTo>
                  <a:close/>
                  <a:moveTo>
                    <a:pt x="193" y="802"/>
                  </a:moveTo>
                  <a:lnTo>
                    <a:pt x="190" y="796"/>
                  </a:lnTo>
                  <a:lnTo>
                    <a:pt x="178" y="794"/>
                  </a:lnTo>
                  <a:lnTo>
                    <a:pt x="176" y="798"/>
                  </a:lnTo>
                  <a:lnTo>
                    <a:pt x="176" y="804"/>
                  </a:lnTo>
                  <a:lnTo>
                    <a:pt x="184" y="800"/>
                  </a:lnTo>
                  <a:lnTo>
                    <a:pt x="193" y="802"/>
                  </a:lnTo>
                  <a:lnTo>
                    <a:pt x="193" y="802"/>
                  </a:lnTo>
                  <a:lnTo>
                    <a:pt x="193" y="802"/>
                  </a:lnTo>
                  <a:close/>
                  <a:moveTo>
                    <a:pt x="151" y="759"/>
                  </a:moveTo>
                  <a:lnTo>
                    <a:pt x="151" y="756"/>
                  </a:lnTo>
                  <a:lnTo>
                    <a:pt x="147" y="756"/>
                  </a:lnTo>
                  <a:lnTo>
                    <a:pt x="147" y="756"/>
                  </a:lnTo>
                  <a:lnTo>
                    <a:pt x="141" y="756"/>
                  </a:lnTo>
                  <a:lnTo>
                    <a:pt x="141" y="756"/>
                  </a:lnTo>
                  <a:lnTo>
                    <a:pt x="141" y="761"/>
                  </a:lnTo>
                  <a:lnTo>
                    <a:pt x="141" y="769"/>
                  </a:lnTo>
                  <a:lnTo>
                    <a:pt x="141" y="769"/>
                  </a:lnTo>
                  <a:lnTo>
                    <a:pt x="143" y="767"/>
                  </a:lnTo>
                  <a:lnTo>
                    <a:pt x="147" y="767"/>
                  </a:lnTo>
                  <a:lnTo>
                    <a:pt x="147" y="765"/>
                  </a:lnTo>
                  <a:lnTo>
                    <a:pt x="149" y="773"/>
                  </a:lnTo>
                  <a:lnTo>
                    <a:pt x="157" y="769"/>
                  </a:lnTo>
                  <a:lnTo>
                    <a:pt x="151" y="765"/>
                  </a:lnTo>
                  <a:lnTo>
                    <a:pt x="153" y="759"/>
                  </a:lnTo>
                  <a:lnTo>
                    <a:pt x="151" y="759"/>
                  </a:lnTo>
                  <a:lnTo>
                    <a:pt x="151" y="759"/>
                  </a:lnTo>
                  <a:lnTo>
                    <a:pt x="151" y="759"/>
                  </a:lnTo>
                  <a:close/>
                  <a:moveTo>
                    <a:pt x="137" y="773"/>
                  </a:moveTo>
                  <a:lnTo>
                    <a:pt x="128" y="769"/>
                  </a:lnTo>
                  <a:lnTo>
                    <a:pt x="135" y="775"/>
                  </a:lnTo>
                  <a:lnTo>
                    <a:pt x="147" y="779"/>
                  </a:lnTo>
                  <a:lnTo>
                    <a:pt x="151" y="779"/>
                  </a:lnTo>
                  <a:lnTo>
                    <a:pt x="147" y="775"/>
                  </a:lnTo>
                  <a:lnTo>
                    <a:pt x="137" y="773"/>
                  </a:lnTo>
                  <a:lnTo>
                    <a:pt x="137" y="773"/>
                  </a:lnTo>
                  <a:lnTo>
                    <a:pt x="137" y="773"/>
                  </a:lnTo>
                  <a:close/>
                  <a:moveTo>
                    <a:pt x="137" y="752"/>
                  </a:moveTo>
                  <a:lnTo>
                    <a:pt x="132" y="748"/>
                  </a:lnTo>
                  <a:lnTo>
                    <a:pt x="130" y="756"/>
                  </a:lnTo>
                  <a:lnTo>
                    <a:pt x="124" y="759"/>
                  </a:lnTo>
                  <a:lnTo>
                    <a:pt x="135" y="763"/>
                  </a:lnTo>
                  <a:lnTo>
                    <a:pt x="137" y="752"/>
                  </a:lnTo>
                  <a:lnTo>
                    <a:pt x="137" y="752"/>
                  </a:lnTo>
                  <a:lnTo>
                    <a:pt x="137" y="752"/>
                  </a:lnTo>
                  <a:close/>
                  <a:moveTo>
                    <a:pt x="110" y="748"/>
                  </a:moveTo>
                  <a:lnTo>
                    <a:pt x="120" y="759"/>
                  </a:lnTo>
                  <a:lnTo>
                    <a:pt x="122" y="756"/>
                  </a:lnTo>
                  <a:lnTo>
                    <a:pt x="114" y="746"/>
                  </a:lnTo>
                  <a:lnTo>
                    <a:pt x="110" y="748"/>
                  </a:lnTo>
                  <a:lnTo>
                    <a:pt x="110" y="748"/>
                  </a:lnTo>
                  <a:lnTo>
                    <a:pt x="110" y="748"/>
                  </a:lnTo>
                  <a:close/>
                  <a:moveTo>
                    <a:pt x="128" y="746"/>
                  </a:moveTo>
                  <a:lnTo>
                    <a:pt x="124" y="744"/>
                  </a:lnTo>
                  <a:lnTo>
                    <a:pt x="122" y="748"/>
                  </a:lnTo>
                  <a:lnTo>
                    <a:pt x="124" y="752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close/>
                  <a:moveTo>
                    <a:pt x="114" y="740"/>
                  </a:moveTo>
                  <a:lnTo>
                    <a:pt x="114" y="734"/>
                  </a:lnTo>
                  <a:lnTo>
                    <a:pt x="114" y="723"/>
                  </a:lnTo>
                  <a:lnTo>
                    <a:pt x="108" y="721"/>
                  </a:lnTo>
                  <a:lnTo>
                    <a:pt x="108" y="725"/>
                  </a:lnTo>
                  <a:lnTo>
                    <a:pt x="101" y="725"/>
                  </a:lnTo>
                  <a:lnTo>
                    <a:pt x="108" y="734"/>
                  </a:lnTo>
                  <a:lnTo>
                    <a:pt x="106" y="746"/>
                  </a:lnTo>
                  <a:lnTo>
                    <a:pt x="114" y="740"/>
                  </a:lnTo>
                  <a:lnTo>
                    <a:pt x="114" y="740"/>
                  </a:lnTo>
                  <a:lnTo>
                    <a:pt x="114" y="740"/>
                  </a:lnTo>
                  <a:close/>
                  <a:moveTo>
                    <a:pt x="91" y="717"/>
                  </a:moveTo>
                  <a:lnTo>
                    <a:pt x="95" y="719"/>
                  </a:lnTo>
                  <a:lnTo>
                    <a:pt x="97" y="727"/>
                  </a:lnTo>
                  <a:lnTo>
                    <a:pt x="97" y="719"/>
                  </a:lnTo>
                  <a:lnTo>
                    <a:pt x="99" y="713"/>
                  </a:lnTo>
                  <a:lnTo>
                    <a:pt x="93" y="711"/>
                  </a:lnTo>
                  <a:lnTo>
                    <a:pt x="91" y="717"/>
                  </a:lnTo>
                  <a:lnTo>
                    <a:pt x="91" y="717"/>
                  </a:lnTo>
                  <a:lnTo>
                    <a:pt x="91" y="717"/>
                  </a:lnTo>
                  <a:close/>
                  <a:moveTo>
                    <a:pt x="93" y="709"/>
                  </a:moveTo>
                  <a:lnTo>
                    <a:pt x="93" y="709"/>
                  </a:lnTo>
                  <a:lnTo>
                    <a:pt x="93" y="707"/>
                  </a:lnTo>
                  <a:lnTo>
                    <a:pt x="95" y="705"/>
                  </a:lnTo>
                  <a:lnTo>
                    <a:pt x="103" y="711"/>
                  </a:lnTo>
                  <a:lnTo>
                    <a:pt x="103" y="705"/>
                  </a:lnTo>
                  <a:lnTo>
                    <a:pt x="95" y="696"/>
                  </a:lnTo>
                  <a:lnTo>
                    <a:pt x="93" y="694"/>
                  </a:lnTo>
                  <a:lnTo>
                    <a:pt x="93" y="692"/>
                  </a:lnTo>
                  <a:lnTo>
                    <a:pt x="89" y="686"/>
                  </a:lnTo>
                  <a:lnTo>
                    <a:pt x="89" y="682"/>
                  </a:lnTo>
                  <a:lnTo>
                    <a:pt x="85" y="672"/>
                  </a:lnTo>
                  <a:lnTo>
                    <a:pt x="81" y="670"/>
                  </a:lnTo>
                  <a:lnTo>
                    <a:pt x="81" y="670"/>
                  </a:lnTo>
                  <a:lnTo>
                    <a:pt x="79" y="670"/>
                  </a:lnTo>
                  <a:lnTo>
                    <a:pt x="76" y="670"/>
                  </a:lnTo>
                  <a:lnTo>
                    <a:pt x="76" y="672"/>
                  </a:lnTo>
                  <a:lnTo>
                    <a:pt x="72" y="670"/>
                  </a:lnTo>
                  <a:lnTo>
                    <a:pt x="70" y="672"/>
                  </a:lnTo>
                  <a:lnTo>
                    <a:pt x="70" y="676"/>
                  </a:lnTo>
                  <a:lnTo>
                    <a:pt x="70" y="678"/>
                  </a:lnTo>
                  <a:lnTo>
                    <a:pt x="70" y="682"/>
                  </a:lnTo>
                  <a:lnTo>
                    <a:pt x="81" y="682"/>
                  </a:lnTo>
                  <a:lnTo>
                    <a:pt x="76" y="694"/>
                  </a:lnTo>
                  <a:lnTo>
                    <a:pt x="81" y="694"/>
                  </a:lnTo>
                  <a:lnTo>
                    <a:pt x="87" y="686"/>
                  </a:lnTo>
                  <a:lnTo>
                    <a:pt x="85" y="694"/>
                  </a:lnTo>
                  <a:lnTo>
                    <a:pt x="85" y="694"/>
                  </a:lnTo>
                  <a:lnTo>
                    <a:pt x="87" y="696"/>
                  </a:lnTo>
                  <a:lnTo>
                    <a:pt x="91" y="707"/>
                  </a:lnTo>
                  <a:lnTo>
                    <a:pt x="91" y="709"/>
                  </a:lnTo>
                  <a:lnTo>
                    <a:pt x="93" y="709"/>
                  </a:lnTo>
                  <a:lnTo>
                    <a:pt x="93" y="709"/>
                  </a:lnTo>
                  <a:lnTo>
                    <a:pt x="93" y="709"/>
                  </a:lnTo>
                  <a:close/>
                  <a:moveTo>
                    <a:pt x="60" y="570"/>
                  </a:moveTo>
                  <a:lnTo>
                    <a:pt x="60" y="558"/>
                  </a:lnTo>
                  <a:lnTo>
                    <a:pt x="54" y="549"/>
                  </a:lnTo>
                  <a:lnTo>
                    <a:pt x="58" y="545"/>
                  </a:lnTo>
                  <a:lnTo>
                    <a:pt x="52" y="539"/>
                  </a:lnTo>
                  <a:lnTo>
                    <a:pt x="43" y="535"/>
                  </a:lnTo>
                  <a:lnTo>
                    <a:pt x="43" y="543"/>
                  </a:lnTo>
                  <a:lnTo>
                    <a:pt x="43" y="547"/>
                  </a:lnTo>
                  <a:lnTo>
                    <a:pt x="43" y="549"/>
                  </a:lnTo>
                  <a:lnTo>
                    <a:pt x="47" y="551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50" y="560"/>
                  </a:lnTo>
                  <a:lnTo>
                    <a:pt x="50" y="566"/>
                  </a:lnTo>
                  <a:lnTo>
                    <a:pt x="60" y="570"/>
                  </a:lnTo>
                  <a:lnTo>
                    <a:pt x="60" y="570"/>
                  </a:lnTo>
                  <a:lnTo>
                    <a:pt x="60" y="570"/>
                  </a:lnTo>
                  <a:close/>
                  <a:moveTo>
                    <a:pt x="60" y="597"/>
                  </a:moveTo>
                  <a:lnTo>
                    <a:pt x="64" y="599"/>
                  </a:lnTo>
                  <a:lnTo>
                    <a:pt x="70" y="599"/>
                  </a:lnTo>
                  <a:lnTo>
                    <a:pt x="72" y="595"/>
                  </a:lnTo>
                  <a:lnTo>
                    <a:pt x="66" y="597"/>
                  </a:lnTo>
                  <a:lnTo>
                    <a:pt x="60" y="597"/>
                  </a:lnTo>
                  <a:lnTo>
                    <a:pt x="60" y="597"/>
                  </a:lnTo>
                  <a:lnTo>
                    <a:pt x="60" y="597"/>
                  </a:lnTo>
                  <a:close/>
                  <a:moveTo>
                    <a:pt x="70" y="607"/>
                  </a:moveTo>
                  <a:lnTo>
                    <a:pt x="70" y="614"/>
                  </a:lnTo>
                  <a:lnTo>
                    <a:pt x="76" y="618"/>
                  </a:lnTo>
                  <a:lnTo>
                    <a:pt x="76" y="612"/>
                  </a:lnTo>
                  <a:lnTo>
                    <a:pt x="72" y="605"/>
                  </a:lnTo>
                  <a:lnTo>
                    <a:pt x="64" y="605"/>
                  </a:lnTo>
                  <a:lnTo>
                    <a:pt x="70" y="607"/>
                  </a:lnTo>
                  <a:lnTo>
                    <a:pt x="70" y="607"/>
                  </a:lnTo>
                  <a:lnTo>
                    <a:pt x="70" y="607"/>
                  </a:lnTo>
                  <a:close/>
                  <a:moveTo>
                    <a:pt x="79" y="599"/>
                  </a:moveTo>
                  <a:lnTo>
                    <a:pt x="81" y="599"/>
                  </a:lnTo>
                  <a:lnTo>
                    <a:pt x="83" y="597"/>
                  </a:lnTo>
                  <a:lnTo>
                    <a:pt x="87" y="593"/>
                  </a:lnTo>
                  <a:lnTo>
                    <a:pt x="83" y="591"/>
                  </a:lnTo>
                  <a:lnTo>
                    <a:pt x="81" y="591"/>
                  </a:lnTo>
                  <a:lnTo>
                    <a:pt x="76" y="591"/>
                  </a:lnTo>
                  <a:lnTo>
                    <a:pt x="76" y="593"/>
                  </a:lnTo>
                  <a:lnTo>
                    <a:pt x="76" y="599"/>
                  </a:lnTo>
                  <a:lnTo>
                    <a:pt x="76" y="599"/>
                  </a:lnTo>
                  <a:lnTo>
                    <a:pt x="79" y="599"/>
                  </a:lnTo>
                  <a:lnTo>
                    <a:pt x="79" y="599"/>
                  </a:lnTo>
                  <a:lnTo>
                    <a:pt x="79" y="599"/>
                  </a:lnTo>
                  <a:close/>
                  <a:moveTo>
                    <a:pt x="62" y="578"/>
                  </a:moveTo>
                  <a:lnTo>
                    <a:pt x="60" y="580"/>
                  </a:lnTo>
                  <a:lnTo>
                    <a:pt x="60" y="585"/>
                  </a:lnTo>
                  <a:lnTo>
                    <a:pt x="62" y="585"/>
                  </a:lnTo>
                  <a:lnTo>
                    <a:pt x="66" y="583"/>
                  </a:lnTo>
                  <a:lnTo>
                    <a:pt x="66" y="576"/>
                  </a:lnTo>
                  <a:lnTo>
                    <a:pt x="64" y="576"/>
                  </a:lnTo>
                  <a:lnTo>
                    <a:pt x="62" y="578"/>
                  </a:lnTo>
                  <a:lnTo>
                    <a:pt x="62" y="578"/>
                  </a:lnTo>
                  <a:lnTo>
                    <a:pt x="62" y="578"/>
                  </a:lnTo>
                  <a:close/>
                  <a:moveTo>
                    <a:pt x="58" y="591"/>
                  </a:moveTo>
                  <a:lnTo>
                    <a:pt x="54" y="591"/>
                  </a:lnTo>
                  <a:lnTo>
                    <a:pt x="56" y="597"/>
                  </a:lnTo>
                  <a:lnTo>
                    <a:pt x="58" y="591"/>
                  </a:lnTo>
                  <a:lnTo>
                    <a:pt x="58" y="591"/>
                  </a:lnTo>
                  <a:lnTo>
                    <a:pt x="58" y="591"/>
                  </a:lnTo>
                  <a:close/>
                  <a:moveTo>
                    <a:pt x="178" y="788"/>
                  </a:moveTo>
                  <a:lnTo>
                    <a:pt x="180" y="788"/>
                  </a:lnTo>
                  <a:lnTo>
                    <a:pt x="180" y="790"/>
                  </a:lnTo>
                  <a:lnTo>
                    <a:pt x="190" y="790"/>
                  </a:lnTo>
                  <a:lnTo>
                    <a:pt x="193" y="788"/>
                  </a:lnTo>
                  <a:lnTo>
                    <a:pt x="193" y="788"/>
                  </a:lnTo>
                  <a:lnTo>
                    <a:pt x="184" y="779"/>
                  </a:lnTo>
                  <a:lnTo>
                    <a:pt x="184" y="769"/>
                  </a:lnTo>
                  <a:lnTo>
                    <a:pt x="195" y="767"/>
                  </a:lnTo>
                  <a:lnTo>
                    <a:pt x="195" y="765"/>
                  </a:lnTo>
                  <a:lnTo>
                    <a:pt x="199" y="765"/>
                  </a:lnTo>
                  <a:lnTo>
                    <a:pt x="203" y="759"/>
                  </a:lnTo>
                  <a:lnTo>
                    <a:pt x="197" y="754"/>
                  </a:lnTo>
                  <a:lnTo>
                    <a:pt x="172" y="754"/>
                  </a:lnTo>
                  <a:lnTo>
                    <a:pt x="170" y="756"/>
                  </a:lnTo>
                  <a:lnTo>
                    <a:pt x="168" y="756"/>
                  </a:lnTo>
                  <a:lnTo>
                    <a:pt x="161" y="750"/>
                  </a:lnTo>
                  <a:lnTo>
                    <a:pt x="153" y="746"/>
                  </a:lnTo>
                  <a:lnTo>
                    <a:pt x="151" y="740"/>
                  </a:lnTo>
                  <a:lnTo>
                    <a:pt x="147" y="734"/>
                  </a:lnTo>
                  <a:lnTo>
                    <a:pt x="147" y="727"/>
                  </a:lnTo>
                  <a:lnTo>
                    <a:pt x="143" y="725"/>
                  </a:lnTo>
                  <a:lnTo>
                    <a:pt x="141" y="723"/>
                  </a:lnTo>
                  <a:lnTo>
                    <a:pt x="135" y="723"/>
                  </a:lnTo>
                  <a:lnTo>
                    <a:pt x="132" y="725"/>
                  </a:lnTo>
                  <a:lnTo>
                    <a:pt x="130" y="725"/>
                  </a:lnTo>
                  <a:lnTo>
                    <a:pt x="128" y="725"/>
                  </a:lnTo>
                  <a:lnTo>
                    <a:pt x="126" y="723"/>
                  </a:lnTo>
                  <a:lnTo>
                    <a:pt x="126" y="719"/>
                  </a:lnTo>
                  <a:lnTo>
                    <a:pt x="124" y="717"/>
                  </a:lnTo>
                  <a:lnTo>
                    <a:pt x="124" y="717"/>
                  </a:lnTo>
                  <a:lnTo>
                    <a:pt x="118" y="715"/>
                  </a:lnTo>
                  <a:lnTo>
                    <a:pt x="118" y="705"/>
                  </a:lnTo>
                  <a:lnTo>
                    <a:pt x="116" y="703"/>
                  </a:lnTo>
                  <a:lnTo>
                    <a:pt x="114" y="701"/>
                  </a:lnTo>
                  <a:lnTo>
                    <a:pt x="114" y="696"/>
                  </a:lnTo>
                  <a:lnTo>
                    <a:pt x="118" y="694"/>
                  </a:lnTo>
                  <a:lnTo>
                    <a:pt x="118" y="688"/>
                  </a:lnTo>
                  <a:lnTo>
                    <a:pt x="120" y="688"/>
                  </a:lnTo>
                  <a:lnTo>
                    <a:pt x="120" y="686"/>
                  </a:lnTo>
                  <a:lnTo>
                    <a:pt x="122" y="686"/>
                  </a:lnTo>
                  <a:lnTo>
                    <a:pt x="124" y="686"/>
                  </a:lnTo>
                  <a:lnTo>
                    <a:pt x="124" y="684"/>
                  </a:lnTo>
                  <a:lnTo>
                    <a:pt x="118" y="678"/>
                  </a:lnTo>
                  <a:lnTo>
                    <a:pt x="120" y="676"/>
                  </a:lnTo>
                  <a:lnTo>
                    <a:pt x="122" y="674"/>
                  </a:lnTo>
                  <a:lnTo>
                    <a:pt x="124" y="674"/>
                  </a:lnTo>
                  <a:lnTo>
                    <a:pt x="124" y="672"/>
                  </a:lnTo>
                  <a:lnTo>
                    <a:pt x="118" y="665"/>
                  </a:lnTo>
                  <a:lnTo>
                    <a:pt x="116" y="665"/>
                  </a:lnTo>
                  <a:lnTo>
                    <a:pt x="118" y="655"/>
                  </a:lnTo>
                  <a:lnTo>
                    <a:pt x="120" y="653"/>
                  </a:lnTo>
                  <a:lnTo>
                    <a:pt x="118" y="647"/>
                  </a:lnTo>
                  <a:lnTo>
                    <a:pt x="120" y="636"/>
                  </a:lnTo>
                  <a:lnTo>
                    <a:pt x="114" y="630"/>
                  </a:lnTo>
                  <a:lnTo>
                    <a:pt x="114" y="622"/>
                  </a:lnTo>
                  <a:lnTo>
                    <a:pt x="108" y="618"/>
                  </a:lnTo>
                  <a:lnTo>
                    <a:pt x="112" y="616"/>
                  </a:lnTo>
                  <a:lnTo>
                    <a:pt x="114" y="612"/>
                  </a:lnTo>
                  <a:lnTo>
                    <a:pt x="114" y="609"/>
                  </a:lnTo>
                  <a:lnTo>
                    <a:pt x="108" y="603"/>
                  </a:lnTo>
                  <a:lnTo>
                    <a:pt x="106" y="603"/>
                  </a:lnTo>
                  <a:lnTo>
                    <a:pt x="103" y="601"/>
                  </a:lnTo>
                  <a:lnTo>
                    <a:pt x="101" y="599"/>
                  </a:lnTo>
                  <a:lnTo>
                    <a:pt x="99" y="599"/>
                  </a:lnTo>
                  <a:lnTo>
                    <a:pt x="97" y="599"/>
                  </a:lnTo>
                  <a:lnTo>
                    <a:pt x="103" y="599"/>
                  </a:lnTo>
                  <a:lnTo>
                    <a:pt x="106" y="597"/>
                  </a:lnTo>
                  <a:lnTo>
                    <a:pt x="108" y="597"/>
                  </a:lnTo>
                  <a:lnTo>
                    <a:pt x="110" y="595"/>
                  </a:lnTo>
                  <a:lnTo>
                    <a:pt x="110" y="593"/>
                  </a:lnTo>
                  <a:lnTo>
                    <a:pt x="108" y="591"/>
                  </a:lnTo>
                  <a:lnTo>
                    <a:pt x="99" y="591"/>
                  </a:lnTo>
                  <a:lnTo>
                    <a:pt x="97" y="589"/>
                  </a:lnTo>
                  <a:lnTo>
                    <a:pt x="97" y="580"/>
                  </a:lnTo>
                  <a:lnTo>
                    <a:pt x="95" y="576"/>
                  </a:lnTo>
                  <a:lnTo>
                    <a:pt x="95" y="576"/>
                  </a:lnTo>
                  <a:lnTo>
                    <a:pt x="93" y="574"/>
                  </a:lnTo>
                  <a:lnTo>
                    <a:pt x="91" y="572"/>
                  </a:lnTo>
                  <a:lnTo>
                    <a:pt x="89" y="572"/>
                  </a:lnTo>
                  <a:lnTo>
                    <a:pt x="91" y="564"/>
                  </a:lnTo>
                  <a:lnTo>
                    <a:pt x="85" y="560"/>
                  </a:lnTo>
                  <a:lnTo>
                    <a:pt x="83" y="560"/>
                  </a:lnTo>
                  <a:lnTo>
                    <a:pt x="83" y="556"/>
                  </a:lnTo>
                  <a:lnTo>
                    <a:pt x="81" y="551"/>
                  </a:lnTo>
                  <a:lnTo>
                    <a:pt x="81" y="547"/>
                  </a:lnTo>
                  <a:lnTo>
                    <a:pt x="81" y="543"/>
                  </a:lnTo>
                  <a:lnTo>
                    <a:pt x="81" y="541"/>
                  </a:lnTo>
                  <a:lnTo>
                    <a:pt x="81" y="539"/>
                  </a:lnTo>
                  <a:lnTo>
                    <a:pt x="85" y="537"/>
                  </a:lnTo>
                  <a:lnTo>
                    <a:pt x="87" y="537"/>
                  </a:lnTo>
                  <a:lnTo>
                    <a:pt x="83" y="535"/>
                  </a:lnTo>
                  <a:lnTo>
                    <a:pt x="81" y="533"/>
                  </a:lnTo>
                  <a:lnTo>
                    <a:pt x="76" y="529"/>
                  </a:lnTo>
                  <a:lnTo>
                    <a:pt x="74" y="525"/>
                  </a:lnTo>
                  <a:lnTo>
                    <a:pt x="74" y="518"/>
                  </a:lnTo>
                  <a:lnTo>
                    <a:pt x="72" y="514"/>
                  </a:lnTo>
                  <a:lnTo>
                    <a:pt x="70" y="512"/>
                  </a:lnTo>
                  <a:lnTo>
                    <a:pt x="70" y="504"/>
                  </a:lnTo>
                  <a:lnTo>
                    <a:pt x="72" y="504"/>
                  </a:lnTo>
                  <a:lnTo>
                    <a:pt x="72" y="500"/>
                  </a:lnTo>
                  <a:lnTo>
                    <a:pt x="68" y="496"/>
                  </a:lnTo>
                  <a:lnTo>
                    <a:pt x="68" y="496"/>
                  </a:lnTo>
                  <a:lnTo>
                    <a:pt x="70" y="491"/>
                  </a:lnTo>
                  <a:lnTo>
                    <a:pt x="70" y="489"/>
                  </a:lnTo>
                  <a:lnTo>
                    <a:pt x="66" y="485"/>
                  </a:lnTo>
                  <a:lnTo>
                    <a:pt x="70" y="481"/>
                  </a:lnTo>
                  <a:lnTo>
                    <a:pt x="66" y="471"/>
                  </a:lnTo>
                  <a:lnTo>
                    <a:pt x="68" y="471"/>
                  </a:lnTo>
                  <a:lnTo>
                    <a:pt x="70" y="469"/>
                  </a:lnTo>
                  <a:lnTo>
                    <a:pt x="72" y="467"/>
                  </a:lnTo>
                  <a:lnTo>
                    <a:pt x="74" y="464"/>
                  </a:lnTo>
                  <a:lnTo>
                    <a:pt x="74" y="462"/>
                  </a:lnTo>
                  <a:lnTo>
                    <a:pt x="70" y="456"/>
                  </a:lnTo>
                  <a:lnTo>
                    <a:pt x="68" y="456"/>
                  </a:lnTo>
                  <a:lnTo>
                    <a:pt x="68" y="452"/>
                  </a:lnTo>
                  <a:lnTo>
                    <a:pt x="60" y="446"/>
                  </a:lnTo>
                  <a:lnTo>
                    <a:pt x="60" y="433"/>
                  </a:lnTo>
                  <a:lnTo>
                    <a:pt x="60" y="429"/>
                  </a:lnTo>
                  <a:lnTo>
                    <a:pt x="58" y="425"/>
                  </a:lnTo>
                  <a:lnTo>
                    <a:pt x="58" y="421"/>
                  </a:lnTo>
                  <a:lnTo>
                    <a:pt x="56" y="419"/>
                  </a:lnTo>
                  <a:lnTo>
                    <a:pt x="56" y="417"/>
                  </a:lnTo>
                  <a:lnTo>
                    <a:pt x="62" y="417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6" y="406"/>
                  </a:lnTo>
                  <a:lnTo>
                    <a:pt x="66" y="402"/>
                  </a:lnTo>
                  <a:lnTo>
                    <a:pt x="64" y="402"/>
                  </a:lnTo>
                  <a:lnTo>
                    <a:pt x="62" y="398"/>
                  </a:lnTo>
                  <a:lnTo>
                    <a:pt x="60" y="396"/>
                  </a:lnTo>
                  <a:lnTo>
                    <a:pt x="60" y="394"/>
                  </a:lnTo>
                  <a:lnTo>
                    <a:pt x="58" y="392"/>
                  </a:lnTo>
                  <a:lnTo>
                    <a:pt x="60" y="392"/>
                  </a:lnTo>
                  <a:lnTo>
                    <a:pt x="60" y="384"/>
                  </a:lnTo>
                  <a:lnTo>
                    <a:pt x="62" y="377"/>
                  </a:lnTo>
                  <a:lnTo>
                    <a:pt x="62" y="371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4" y="361"/>
                  </a:lnTo>
                  <a:lnTo>
                    <a:pt x="62" y="357"/>
                  </a:lnTo>
                  <a:lnTo>
                    <a:pt x="60" y="346"/>
                  </a:lnTo>
                  <a:lnTo>
                    <a:pt x="56" y="346"/>
                  </a:lnTo>
                  <a:lnTo>
                    <a:pt x="52" y="342"/>
                  </a:lnTo>
                  <a:lnTo>
                    <a:pt x="52" y="338"/>
                  </a:lnTo>
                  <a:lnTo>
                    <a:pt x="54" y="338"/>
                  </a:lnTo>
                  <a:lnTo>
                    <a:pt x="52" y="334"/>
                  </a:lnTo>
                  <a:lnTo>
                    <a:pt x="50" y="326"/>
                  </a:lnTo>
                  <a:lnTo>
                    <a:pt x="43" y="322"/>
                  </a:lnTo>
                  <a:lnTo>
                    <a:pt x="43" y="319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1" y="309"/>
                  </a:lnTo>
                  <a:lnTo>
                    <a:pt x="39" y="307"/>
                  </a:lnTo>
                  <a:lnTo>
                    <a:pt x="39" y="307"/>
                  </a:lnTo>
                  <a:lnTo>
                    <a:pt x="37" y="305"/>
                  </a:lnTo>
                  <a:lnTo>
                    <a:pt x="37" y="299"/>
                  </a:lnTo>
                  <a:lnTo>
                    <a:pt x="39" y="299"/>
                  </a:lnTo>
                  <a:lnTo>
                    <a:pt x="41" y="297"/>
                  </a:lnTo>
                  <a:lnTo>
                    <a:pt x="39" y="282"/>
                  </a:lnTo>
                  <a:lnTo>
                    <a:pt x="45" y="282"/>
                  </a:lnTo>
                  <a:lnTo>
                    <a:pt x="45" y="280"/>
                  </a:lnTo>
                  <a:lnTo>
                    <a:pt x="43" y="276"/>
                  </a:lnTo>
                  <a:lnTo>
                    <a:pt x="41" y="268"/>
                  </a:lnTo>
                  <a:lnTo>
                    <a:pt x="39" y="259"/>
                  </a:lnTo>
                  <a:lnTo>
                    <a:pt x="39" y="257"/>
                  </a:lnTo>
                  <a:lnTo>
                    <a:pt x="41" y="253"/>
                  </a:lnTo>
                  <a:lnTo>
                    <a:pt x="41" y="237"/>
                  </a:lnTo>
                  <a:lnTo>
                    <a:pt x="43" y="235"/>
                  </a:lnTo>
                  <a:lnTo>
                    <a:pt x="43" y="230"/>
                  </a:lnTo>
                  <a:lnTo>
                    <a:pt x="47" y="228"/>
                  </a:lnTo>
                  <a:lnTo>
                    <a:pt x="47" y="224"/>
                  </a:lnTo>
                  <a:lnTo>
                    <a:pt x="50" y="220"/>
                  </a:lnTo>
                  <a:lnTo>
                    <a:pt x="50" y="218"/>
                  </a:lnTo>
                  <a:lnTo>
                    <a:pt x="50" y="214"/>
                  </a:lnTo>
                  <a:lnTo>
                    <a:pt x="50" y="210"/>
                  </a:lnTo>
                  <a:lnTo>
                    <a:pt x="56" y="210"/>
                  </a:lnTo>
                  <a:lnTo>
                    <a:pt x="56" y="208"/>
                  </a:lnTo>
                  <a:lnTo>
                    <a:pt x="60" y="206"/>
                  </a:lnTo>
                  <a:lnTo>
                    <a:pt x="60" y="203"/>
                  </a:lnTo>
                  <a:lnTo>
                    <a:pt x="58" y="199"/>
                  </a:lnTo>
                  <a:lnTo>
                    <a:pt x="52" y="197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4" y="191"/>
                  </a:lnTo>
                  <a:lnTo>
                    <a:pt x="56" y="189"/>
                  </a:lnTo>
                  <a:lnTo>
                    <a:pt x="56" y="187"/>
                  </a:lnTo>
                  <a:lnTo>
                    <a:pt x="56" y="183"/>
                  </a:lnTo>
                  <a:lnTo>
                    <a:pt x="52" y="181"/>
                  </a:lnTo>
                  <a:lnTo>
                    <a:pt x="50" y="179"/>
                  </a:lnTo>
                  <a:lnTo>
                    <a:pt x="47" y="177"/>
                  </a:lnTo>
                  <a:lnTo>
                    <a:pt x="47" y="172"/>
                  </a:lnTo>
                  <a:lnTo>
                    <a:pt x="54" y="166"/>
                  </a:lnTo>
                  <a:lnTo>
                    <a:pt x="54" y="164"/>
                  </a:lnTo>
                  <a:lnTo>
                    <a:pt x="50" y="164"/>
                  </a:lnTo>
                  <a:lnTo>
                    <a:pt x="47" y="162"/>
                  </a:lnTo>
                  <a:lnTo>
                    <a:pt x="45" y="160"/>
                  </a:lnTo>
                  <a:lnTo>
                    <a:pt x="45" y="158"/>
                  </a:lnTo>
                  <a:lnTo>
                    <a:pt x="47" y="158"/>
                  </a:lnTo>
                  <a:lnTo>
                    <a:pt x="50" y="154"/>
                  </a:lnTo>
                  <a:lnTo>
                    <a:pt x="52" y="152"/>
                  </a:lnTo>
                  <a:lnTo>
                    <a:pt x="56" y="150"/>
                  </a:lnTo>
                  <a:lnTo>
                    <a:pt x="60" y="148"/>
                  </a:lnTo>
                  <a:lnTo>
                    <a:pt x="62" y="145"/>
                  </a:lnTo>
                  <a:lnTo>
                    <a:pt x="64" y="143"/>
                  </a:lnTo>
                  <a:lnTo>
                    <a:pt x="66" y="143"/>
                  </a:lnTo>
                  <a:lnTo>
                    <a:pt x="68" y="121"/>
                  </a:lnTo>
                  <a:lnTo>
                    <a:pt x="66" y="116"/>
                  </a:lnTo>
                  <a:lnTo>
                    <a:pt x="56" y="116"/>
                  </a:lnTo>
                  <a:lnTo>
                    <a:pt x="54" y="112"/>
                  </a:lnTo>
                  <a:lnTo>
                    <a:pt x="54" y="106"/>
                  </a:lnTo>
                  <a:lnTo>
                    <a:pt x="47" y="100"/>
                  </a:lnTo>
                  <a:lnTo>
                    <a:pt x="47" y="81"/>
                  </a:lnTo>
                  <a:lnTo>
                    <a:pt x="45" y="79"/>
                  </a:lnTo>
                  <a:lnTo>
                    <a:pt x="43" y="79"/>
                  </a:lnTo>
                  <a:lnTo>
                    <a:pt x="41" y="77"/>
                  </a:lnTo>
                  <a:lnTo>
                    <a:pt x="39" y="75"/>
                  </a:lnTo>
                  <a:lnTo>
                    <a:pt x="37" y="73"/>
                  </a:lnTo>
                  <a:lnTo>
                    <a:pt x="35" y="73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7" y="52"/>
                  </a:lnTo>
                  <a:lnTo>
                    <a:pt x="33" y="48"/>
                  </a:lnTo>
                  <a:lnTo>
                    <a:pt x="35" y="44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5" y="36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5" y="32"/>
                  </a:lnTo>
                  <a:lnTo>
                    <a:pt x="23" y="9"/>
                  </a:lnTo>
                  <a:lnTo>
                    <a:pt x="16" y="9"/>
                  </a:lnTo>
                  <a:lnTo>
                    <a:pt x="12" y="0"/>
                  </a:lnTo>
                  <a:lnTo>
                    <a:pt x="8" y="3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8" y="63"/>
                  </a:lnTo>
                  <a:lnTo>
                    <a:pt x="8" y="79"/>
                  </a:lnTo>
                  <a:lnTo>
                    <a:pt x="12" y="87"/>
                  </a:lnTo>
                  <a:lnTo>
                    <a:pt x="12" y="100"/>
                  </a:lnTo>
                  <a:lnTo>
                    <a:pt x="12" y="106"/>
                  </a:lnTo>
                  <a:lnTo>
                    <a:pt x="12" y="119"/>
                  </a:lnTo>
                  <a:lnTo>
                    <a:pt x="6" y="123"/>
                  </a:lnTo>
                  <a:lnTo>
                    <a:pt x="8" y="131"/>
                  </a:lnTo>
                  <a:lnTo>
                    <a:pt x="12" y="135"/>
                  </a:lnTo>
                  <a:lnTo>
                    <a:pt x="12" y="160"/>
                  </a:lnTo>
                  <a:lnTo>
                    <a:pt x="16" y="172"/>
                  </a:lnTo>
                  <a:lnTo>
                    <a:pt x="12" y="177"/>
                  </a:lnTo>
                  <a:lnTo>
                    <a:pt x="14" y="193"/>
                  </a:lnTo>
                  <a:lnTo>
                    <a:pt x="16" y="195"/>
                  </a:lnTo>
                  <a:lnTo>
                    <a:pt x="18" y="201"/>
                  </a:lnTo>
                  <a:lnTo>
                    <a:pt x="18" y="206"/>
                  </a:lnTo>
                  <a:lnTo>
                    <a:pt x="16" y="208"/>
                  </a:lnTo>
                  <a:lnTo>
                    <a:pt x="16" y="210"/>
                  </a:lnTo>
                  <a:lnTo>
                    <a:pt x="14" y="210"/>
                  </a:lnTo>
                  <a:lnTo>
                    <a:pt x="14" y="218"/>
                  </a:lnTo>
                  <a:lnTo>
                    <a:pt x="16" y="222"/>
                  </a:lnTo>
                  <a:lnTo>
                    <a:pt x="14" y="226"/>
                  </a:lnTo>
                  <a:lnTo>
                    <a:pt x="12" y="232"/>
                  </a:lnTo>
                  <a:lnTo>
                    <a:pt x="12" y="235"/>
                  </a:lnTo>
                  <a:lnTo>
                    <a:pt x="14" y="235"/>
                  </a:lnTo>
                  <a:lnTo>
                    <a:pt x="14" y="237"/>
                  </a:lnTo>
                  <a:lnTo>
                    <a:pt x="16" y="239"/>
                  </a:lnTo>
                  <a:lnTo>
                    <a:pt x="16" y="245"/>
                  </a:lnTo>
                  <a:lnTo>
                    <a:pt x="12" y="247"/>
                  </a:lnTo>
                  <a:lnTo>
                    <a:pt x="12" y="249"/>
                  </a:lnTo>
                  <a:lnTo>
                    <a:pt x="12" y="251"/>
                  </a:lnTo>
                  <a:lnTo>
                    <a:pt x="12" y="257"/>
                  </a:lnTo>
                  <a:lnTo>
                    <a:pt x="12" y="259"/>
                  </a:lnTo>
                  <a:lnTo>
                    <a:pt x="14" y="261"/>
                  </a:lnTo>
                  <a:lnTo>
                    <a:pt x="16" y="261"/>
                  </a:lnTo>
                  <a:lnTo>
                    <a:pt x="18" y="266"/>
                  </a:lnTo>
                  <a:lnTo>
                    <a:pt x="18" y="280"/>
                  </a:lnTo>
                  <a:lnTo>
                    <a:pt x="14" y="280"/>
                  </a:lnTo>
                  <a:lnTo>
                    <a:pt x="14" y="286"/>
                  </a:lnTo>
                  <a:lnTo>
                    <a:pt x="16" y="290"/>
                  </a:lnTo>
                  <a:lnTo>
                    <a:pt x="23" y="309"/>
                  </a:lnTo>
                  <a:lnTo>
                    <a:pt x="23" y="313"/>
                  </a:lnTo>
                  <a:lnTo>
                    <a:pt x="25" y="315"/>
                  </a:lnTo>
                  <a:lnTo>
                    <a:pt x="25" y="319"/>
                  </a:lnTo>
                  <a:lnTo>
                    <a:pt x="27" y="322"/>
                  </a:lnTo>
                  <a:lnTo>
                    <a:pt x="29" y="324"/>
                  </a:lnTo>
                  <a:lnTo>
                    <a:pt x="29" y="326"/>
                  </a:lnTo>
                  <a:lnTo>
                    <a:pt x="29" y="338"/>
                  </a:lnTo>
                  <a:lnTo>
                    <a:pt x="29" y="346"/>
                  </a:lnTo>
                  <a:lnTo>
                    <a:pt x="33" y="355"/>
                  </a:lnTo>
                  <a:lnTo>
                    <a:pt x="33" y="355"/>
                  </a:lnTo>
                  <a:lnTo>
                    <a:pt x="33" y="357"/>
                  </a:lnTo>
                  <a:lnTo>
                    <a:pt x="31" y="361"/>
                  </a:lnTo>
                  <a:lnTo>
                    <a:pt x="31" y="363"/>
                  </a:lnTo>
                  <a:lnTo>
                    <a:pt x="29" y="367"/>
                  </a:lnTo>
                  <a:lnTo>
                    <a:pt x="29" y="388"/>
                  </a:lnTo>
                  <a:lnTo>
                    <a:pt x="25" y="398"/>
                  </a:lnTo>
                  <a:lnTo>
                    <a:pt x="29" y="402"/>
                  </a:lnTo>
                  <a:lnTo>
                    <a:pt x="29" y="402"/>
                  </a:lnTo>
                  <a:lnTo>
                    <a:pt x="27" y="404"/>
                  </a:lnTo>
                  <a:lnTo>
                    <a:pt x="27" y="421"/>
                  </a:lnTo>
                  <a:lnTo>
                    <a:pt x="25" y="425"/>
                  </a:lnTo>
                  <a:lnTo>
                    <a:pt x="25" y="433"/>
                  </a:lnTo>
                  <a:lnTo>
                    <a:pt x="21" y="433"/>
                  </a:lnTo>
                  <a:lnTo>
                    <a:pt x="21" y="442"/>
                  </a:lnTo>
                  <a:lnTo>
                    <a:pt x="27" y="452"/>
                  </a:lnTo>
                  <a:lnTo>
                    <a:pt x="27" y="464"/>
                  </a:lnTo>
                  <a:lnTo>
                    <a:pt x="29" y="467"/>
                  </a:lnTo>
                  <a:lnTo>
                    <a:pt x="35" y="475"/>
                  </a:lnTo>
                  <a:lnTo>
                    <a:pt x="39" y="481"/>
                  </a:lnTo>
                  <a:lnTo>
                    <a:pt x="39" y="493"/>
                  </a:lnTo>
                  <a:lnTo>
                    <a:pt x="37" y="496"/>
                  </a:lnTo>
                  <a:lnTo>
                    <a:pt x="37" y="500"/>
                  </a:lnTo>
                  <a:lnTo>
                    <a:pt x="39" y="504"/>
                  </a:lnTo>
                  <a:lnTo>
                    <a:pt x="39" y="520"/>
                  </a:lnTo>
                  <a:lnTo>
                    <a:pt x="41" y="522"/>
                  </a:lnTo>
                  <a:lnTo>
                    <a:pt x="43" y="525"/>
                  </a:lnTo>
                  <a:lnTo>
                    <a:pt x="45" y="527"/>
                  </a:lnTo>
                  <a:lnTo>
                    <a:pt x="47" y="529"/>
                  </a:lnTo>
                  <a:lnTo>
                    <a:pt x="50" y="529"/>
                  </a:lnTo>
                  <a:lnTo>
                    <a:pt x="47" y="533"/>
                  </a:lnTo>
                  <a:lnTo>
                    <a:pt x="58" y="533"/>
                  </a:lnTo>
                  <a:lnTo>
                    <a:pt x="58" y="525"/>
                  </a:lnTo>
                  <a:lnTo>
                    <a:pt x="60" y="529"/>
                  </a:lnTo>
                  <a:lnTo>
                    <a:pt x="64" y="529"/>
                  </a:lnTo>
                  <a:lnTo>
                    <a:pt x="66" y="529"/>
                  </a:lnTo>
                  <a:lnTo>
                    <a:pt x="68" y="529"/>
                  </a:lnTo>
                  <a:lnTo>
                    <a:pt x="68" y="525"/>
                  </a:lnTo>
                  <a:lnTo>
                    <a:pt x="70" y="529"/>
                  </a:lnTo>
                  <a:lnTo>
                    <a:pt x="70" y="531"/>
                  </a:lnTo>
                  <a:lnTo>
                    <a:pt x="66" y="533"/>
                  </a:lnTo>
                  <a:lnTo>
                    <a:pt x="66" y="535"/>
                  </a:lnTo>
                  <a:lnTo>
                    <a:pt x="64" y="537"/>
                  </a:lnTo>
                  <a:lnTo>
                    <a:pt x="64" y="539"/>
                  </a:lnTo>
                  <a:lnTo>
                    <a:pt x="70" y="539"/>
                  </a:lnTo>
                  <a:lnTo>
                    <a:pt x="72" y="541"/>
                  </a:lnTo>
                  <a:lnTo>
                    <a:pt x="72" y="545"/>
                  </a:lnTo>
                  <a:lnTo>
                    <a:pt x="66" y="543"/>
                  </a:lnTo>
                  <a:lnTo>
                    <a:pt x="70" y="551"/>
                  </a:lnTo>
                  <a:lnTo>
                    <a:pt x="68" y="554"/>
                  </a:lnTo>
                  <a:lnTo>
                    <a:pt x="72" y="560"/>
                  </a:lnTo>
                  <a:lnTo>
                    <a:pt x="68" y="566"/>
                  </a:lnTo>
                  <a:lnTo>
                    <a:pt x="66" y="568"/>
                  </a:lnTo>
                  <a:lnTo>
                    <a:pt x="66" y="570"/>
                  </a:lnTo>
                  <a:lnTo>
                    <a:pt x="68" y="572"/>
                  </a:lnTo>
                  <a:lnTo>
                    <a:pt x="70" y="572"/>
                  </a:lnTo>
                  <a:lnTo>
                    <a:pt x="76" y="576"/>
                  </a:lnTo>
                  <a:lnTo>
                    <a:pt x="79" y="576"/>
                  </a:lnTo>
                  <a:lnTo>
                    <a:pt x="74" y="580"/>
                  </a:lnTo>
                  <a:lnTo>
                    <a:pt x="74" y="583"/>
                  </a:lnTo>
                  <a:lnTo>
                    <a:pt x="76" y="585"/>
                  </a:lnTo>
                  <a:lnTo>
                    <a:pt x="79" y="587"/>
                  </a:lnTo>
                  <a:lnTo>
                    <a:pt x="81" y="589"/>
                  </a:lnTo>
                  <a:lnTo>
                    <a:pt x="87" y="589"/>
                  </a:lnTo>
                  <a:lnTo>
                    <a:pt x="89" y="599"/>
                  </a:lnTo>
                  <a:lnTo>
                    <a:pt x="87" y="599"/>
                  </a:lnTo>
                  <a:lnTo>
                    <a:pt x="81" y="607"/>
                  </a:lnTo>
                  <a:lnTo>
                    <a:pt x="81" y="607"/>
                  </a:lnTo>
                  <a:lnTo>
                    <a:pt x="81" y="609"/>
                  </a:lnTo>
                  <a:lnTo>
                    <a:pt x="87" y="609"/>
                  </a:lnTo>
                  <a:lnTo>
                    <a:pt x="91" y="612"/>
                  </a:lnTo>
                  <a:lnTo>
                    <a:pt x="93" y="616"/>
                  </a:lnTo>
                  <a:lnTo>
                    <a:pt x="87" y="616"/>
                  </a:lnTo>
                  <a:lnTo>
                    <a:pt x="85" y="614"/>
                  </a:lnTo>
                  <a:lnTo>
                    <a:pt x="81" y="614"/>
                  </a:lnTo>
                  <a:lnTo>
                    <a:pt x="81" y="616"/>
                  </a:lnTo>
                  <a:lnTo>
                    <a:pt x="81" y="616"/>
                  </a:lnTo>
                  <a:lnTo>
                    <a:pt x="87" y="618"/>
                  </a:lnTo>
                  <a:lnTo>
                    <a:pt x="81" y="622"/>
                  </a:lnTo>
                  <a:lnTo>
                    <a:pt x="83" y="628"/>
                  </a:lnTo>
                  <a:lnTo>
                    <a:pt x="87" y="628"/>
                  </a:lnTo>
                  <a:lnTo>
                    <a:pt x="87" y="634"/>
                  </a:lnTo>
                  <a:lnTo>
                    <a:pt x="83" y="638"/>
                  </a:lnTo>
                  <a:lnTo>
                    <a:pt x="83" y="636"/>
                  </a:lnTo>
                  <a:lnTo>
                    <a:pt x="81" y="634"/>
                  </a:lnTo>
                  <a:lnTo>
                    <a:pt x="81" y="630"/>
                  </a:lnTo>
                  <a:lnTo>
                    <a:pt x="81" y="630"/>
                  </a:lnTo>
                  <a:lnTo>
                    <a:pt x="70" y="630"/>
                  </a:lnTo>
                  <a:lnTo>
                    <a:pt x="76" y="628"/>
                  </a:lnTo>
                  <a:lnTo>
                    <a:pt x="70" y="622"/>
                  </a:lnTo>
                  <a:lnTo>
                    <a:pt x="68" y="622"/>
                  </a:lnTo>
                  <a:lnTo>
                    <a:pt x="68" y="624"/>
                  </a:lnTo>
                  <a:lnTo>
                    <a:pt x="66" y="622"/>
                  </a:lnTo>
                  <a:lnTo>
                    <a:pt x="56" y="624"/>
                  </a:lnTo>
                  <a:lnTo>
                    <a:pt x="66" y="626"/>
                  </a:lnTo>
                  <a:lnTo>
                    <a:pt x="64" y="628"/>
                  </a:lnTo>
                  <a:lnTo>
                    <a:pt x="62" y="630"/>
                  </a:lnTo>
                  <a:lnTo>
                    <a:pt x="60" y="632"/>
                  </a:lnTo>
                  <a:lnTo>
                    <a:pt x="58" y="634"/>
                  </a:lnTo>
                  <a:lnTo>
                    <a:pt x="56" y="638"/>
                  </a:lnTo>
                  <a:lnTo>
                    <a:pt x="56" y="638"/>
                  </a:lnTo>
                  <a:lnTo>
                    <a:pt x="56" y="641"/>
                  </a:lnTo>
                  <a:lnTo>
                    <a:pt x="56" y="643"/>
                  </a:lnTo>
                  <a:lnTo>
                    <a:pt x="60" y="645"/>
                  </a:lnTo>
                  <a:lnTo>
                    <a:pt x="62" y="645"/>
                  </a:lnTo>
                  <a:lnTo>
                    <a:pt x="62" y="643"/>
                  </a:lnTo>
                  <a:lnTo>
                    <a:pt x="60" y="638"/>
                  </a:lnTo>
                  <a:lnTo>
                    <a:pt x="66" y="638"/>
                  </a:lnTo>
                  <a:lnTo>
                    <a:pt x="70" y="643"/>
                  </a:lnTo>
                  <a:lnTo>
                    <a:pt x="81" y="643"/>
                  </a:lnTo>
                  <a:lnTo>
                    <a:pt x="83" y="645"/>
                  </a:lnTo>
                  <a:lnTo>
                    <a:pt x="85" y="647"/>
                  </a:lnTo>
                  <a:lnTo>
                    <a:pt x="87" y="649"/>
                  </a:lnTo>
                  <a:lnTo>
                    <a:pt x="87" y="651"/>
                  </a:lnTo>
                  <a:lnTo>
                    <a:pt x="83" y="655"/>
                  </a:lnTo>
                  <a:lnTo>
                    <a:pt x="85" y="659"/>
                  </a:lnTo>
                  <a:lnTo>
                    <a:pt x="89" y="659"/>
                  </a:lnTo>
                  <a:lnTo>
                    <a:pt x="89" y="661"/>
                  </a:lnTo>
                  <a:lnTo>
                    <a:pt x="93" y="663"/>
                  </a:lnTo>
                  <a:lnTo>
                    <a:pt x="95" y="659"/>
                  </a:lnTo>
                  <a:lnTo>
                    <a:pt x="99" y="663"/>
                  </a:lnTo>
                  <a:lnTo>
                    <a:pt x="101" y="663"/>
                  </a:lnTo>
                  <a:lnTo>
                    <a:pt x="103" y="665"/>
                  </a:lnTo>
                  <a:lnTo>
                    <a:pt x="106" y="667"/>
                  </a:lnTo>
                  <a:lnTo>
                    <a:pt x="106" y="670"/>
                  </a:lnTo>
                  <a:lnTo>
                    <a:pt x="103" y="674"/>
                  </a:lnTo>
                  <a:lnTo>
                    <a:pt x="101" y="672"/>
                  </a:lnTo>
                  <a:lnTo>
                    <a:pt x="97" y="672"/>
                  </a:lnTo>
                  <a:lnTo>
                    <a:pt x="95" y="670"/>
                  </a:lnTo>
                  <a:lnTo>
                    <a:pt x="93" y="670"/>
                  </a:lnTo>
                  <a:lnTo>
                    <a:pt x="91" y="670"/>
                  </a:lnTo>
                  <a:lnTo>
                    <a:pt x="91" y="672"/>
                  </a:lnTo>
                  <a:lnTo>
                    <a:pt x="93" y="674"/>
                  </a:lnTo>
                  <a:lnTo>
                    <a:pt x="93" y="674"/>
                  </a:lnTo>
                  <a:lnTo>
                    <a:pt x="97" y="678"/>
                  </a:lnTo>
                  <a:lnTo>
                    <a:pt x="99" y="684"/>
                  </a:lnTo>
                  <a:lnTo>
                    <a:pt x="99" y="686"/>
                  </a:lnTo>
                  <a:lnTo>
                    <a:pt x="95" y="686"/>
                  </a:lnTo>
                  <a:lnTo>
                    <a:pt x="97" y="692"/>
                  </a:lnTo>
                  <a:lnTo>
                    <a:pt x="103" y="701"/>
                  </a:lnTo>
                  <a:lnTo>
                    <a:pt x="106" y="690"/>
                  </a:lnTo>
                  <a:lnTo>
                    <a:pt x="106" y="698"/>
                  </a:lnTo>
                  <a:lnTo>
                    <a:pt x="110" y="705"/>
                  </a:lnTo>
                  <a:lnTo>
                    <a:pt x="103" y="705"/>
                  </a:lnTo>
                  <a:lnTo>
                    <a:pt x="106" y="709"/>
                  </a:lnTo>
                  <a:lnTo>
                    <a:pt x="112" y="709"/>
                  </a:lnTo>
                  <a:lnTo>
                    <a:pt x="108" y="713"/>
                  </a:lnTo>
                  <a:lnTo>
                    <a:pt x="114" y="717"/>
                  </a:lnTo>
                  <a:lnTo>
                    <a:pt x="110" y="719"/>
                  </a:lnTo>
                  <a:lnTo>
                    <a:pt x="118" y="723"/>
                  </a:lnTo>
                  <a:lnTo>
                    <a:pt x="114" y="725"/>
                  </a:lnTo>
                  <a:lnTo>
                    <a:pt x="120" y="727"/>
                  </a:lnTo>
                  <a:lnTo>
                    <a:pt x="120" y="725"/>
                  </a:lnTo>
                  <a:lnTo>
                    <a:pt x="120" y="723"/>
                  </a:lnTo>
                  <a:lnTo>
                    <a:pt x="120" y="721"/>
                  </a:lnTo>
                  <a:lnTo>
                    <a:pt x="122" y="721"/>
                  </a:lnTo>
                  <a:lnTo>
                    <a:pt x="124" y="723"/>
                  </a:lnTo>
                  <a:lnTo>
                    <a:pt x="124" y="725"/>
                  </a:lnTo>
                  <a:lnTo>
                    <a:pt x="124" y="727"/>
                  </a:lnTo>
                  <a:lnTo>
                    <a:pt x="124" y="730"/>
                  </a:lnTo>
                  <a:lnTo>
                    <a:pt x="122" y="730"/>
                  </a:lnTo>
                  <a:lnTo>
                    <a:pt x="120" y="734"/>
                  </a:lnTo>
                  <a:lnTo>
                    <a:pt x="120" y="734"/>
                  </a:lnTo>
                  <a:lnTo>
                    <a:pt x="120" y="736"/>
                  </a:lnTo>
                  <a:lnTo>
                    <a:pt x="128" y="736"/>
                  </a:lnTo>
                  <a:lnTo>
                    <a:pt x="128" y="740"/>
                  </a:lnTo>
                  <a:lnTo>
                    <a:pt x="135" y="746"/>
                  </a:lnTo>
                  <a:lnTo>
                    <a:pt x="137" y="748"/>
                  </a:lnTo>
                  <a:lnTo>
                    <a:pt x="139" y="748"/>
                  </a:lnTo>
                  <a:lnTo>
                    <a:pt x="139" y="740"/>
                  </a:lnTo>
                  <a:lnTo>
                    <a:pt x="141" y="740"/>
                  </a:lnTo>
                  <a:lnTo>
                    <a:pt x="141" y="740"/>
                  </a:lnTo>
                  <a:lnTo>
                    <a:pt x="145" y="742"/>
                  </a:lnTo>
                  <a:lnTo>
                    <a:pt x="149" y="744"/>
                  </a:lnTo>
                  <a:lnTo>
                    <a:pt x="155" y="750"/>
                  </a:lnTo>
                  <a:lnTo>
                    <a:pt x="153" y="752"/>
                  </a:lnTo>
                  <a:lnTo>
                    <a:pt x="153" y="754"/>
                  </a:lnTo>
                  <a:lnTo>
                    <a:pt x="151" y="756"/>
                  </a:lnTo>
                  <a:lnTo>
                    <a:pt x="157" y="756"/>
                  </a:lnTo>
                  <a:lnTo>
                    <a:pt x="157" y="765"/>
                  </a:lnTo>
                  <a:lnTo>
                    <a:pt x="170" y="765"/>
                  </a:lnTo>
                  <a:lnTo>
                    <a:pt x="172" y="767"/>
                  </a:lnTo>
                  <a:lnTo>
                    <a:pt x="166" y="767"/>
                  </a:lnTo>
                  <a:lnTo>
                    <a:pt x="161" y="771"/>
                  </a:lnTo>
                  <a:lnTo>
                    <a:pt x="157" y="771"/>
                  </a:lnTo>
                  <a:lnTo>
                    <a:pt x="153" y="775"/>
                  </a:lnTo>
                  <a:lnTo>
                    <a:pt x="161" y="775"/>
                  </a:lnTo>
                  <a:lnTo>
                    <a:pt x="157" y="779"/>
                  </a:lnTo>
                  <a:lnTo>
                    <a:pt x="166" y="779"/>
                  </a:lnTo>
                  <a:lnTo>
                    <a:pt x="166" y="773"/>
                  </a:lnTo>
                  <a:lnTo>
                    <a:pt x="172" y="777"/>
                  </a:lnTo>
                  <a:lnTo>
                    <a:pt x="172" y="773"/>
                  </a:lnTo>
                  <a:lnTo>
                    <a:pt x="174" y="773"/>
                  </a:lnTo>
                  <a:lnTo>
                    <a:pt x="178" y="771"/>
                  </a:lnTo>
                  <a:lnTo>
                    <a:pt x="178" y="769"/>
                  </a:lnTo>
                  <a:lnTo>
                    <a:pt x="182" y="769"/>
                  </a:lnTo>
                  <a:lnTo>
                    <a:pt x="182" y="773"/>
                  </a:lnTo>
                  <a:lnTo>
                    <a:pt x="180" y="775"/>
                  </a:lnTo>
                  <a:lnTo>
                    <a:pt x="174" y="781"/>
                  </a:lnTo>
                  <a:lnTo>
                    <a:pt x="172" y="779"/>
                  </a:lnTo>
                  <a:lnTo>
                    <a:pt x="168" y="779"/>
                  </a:lnTo>
                  <a:lnTo>
                    <a:pt x="168" y="785"/>
                  </a:lnTo>
                  <a:lnTo>
                    <a:pt x="159" y="785"/>
                  </a:lnTo>
                  <a:lnTo>
                    <a:pt x="157" y="788"/>
                  </a:lnTo>
                  <a:lnTo>
                    <a:pt x="159" y="790"/>
                  </a:lnTo>
                  <a:lnTo>
                    <a:pt x="161" y="798"/>
                  </a:lnTo>
                  <a:lnTo>
                    <a:pt x="168" y="794"/>
                  </a:lnTo>
                  <a:lnTo>
                    <a:pt x="170" y="796"/>
                  </a:lnTo>
                  <a:lnTo>
                    <a:pt x="170" y="798"/>
                  </a:lnTo>
                  <a:lnTo>
                    <a:pt x="172" y="798"/>
                  </a:lnTo>
                  <a:lnTo>
                    <a:pt x="172" y="796"/>
                  </a:lnTo>
                  <a:lnTo>
                    <a:pt x="174" y="794"/>
                  </a:lnTo>
                  <a:lnTo>
                    <a:pt x="174" y="792"/>
                  </a:lnTo>
                  <a:lnTo>
                    <a:pt x="176" y="788"/>
                  </a:lnTo>
                  <a:lnTo>
                    <a:pt x="178" y="788"/>
                  </a:lnTo>
                  <a:lnTo>
                    <a:pt x="178" y="788"/>
                  </a:lnTo>
                  <a:lnTo>
                    <a:pt x="178" y="788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285"/>
            <p:cNvSpPr>
              <a:spLocks noEditPoints="1"/>
            </p:cNvSpPr>
            <p:nvPr/>
          </p:nvSpPr>
          <p:spPr bwMode="auto">
            <a:xfrm>
              <a:off x="6229350" y="1893888"/>
              <a:ext cx="1446213" cy="1222375"/>
            </a:xfrm>
            <a:custGeom>
              <a:avLst/>
              <a:gdLst>
                <a:gd name="T0" fmla="*/ 708 w 911"/>
                <a:gd name="T1" fmla="*/ 764 h 770"/>
                <a:gd name="T2" fmla="*/ 905 w 911"/>
                <a:gd name="T3" fmla="*/ 132 h 770"/>
                <a:gd name="T4" fmla="*/ 849 w 911"/>
                <a:gd name="T5" fmla="*/ 126 h 770"/>
                <a:gd name="T6" fmla="*/ 779 w 911"/>
                <a:gd name="T7" fmla="*/ 87 h 770"/>
                <a:gd name="T8" fmla="*/ 719 w 911"/>
                <a:gd name="T9" fmla="*/ 29 h 770"/>
                <a:gd name="T10" fmla="*/ 625 w 911"/>
                <a:gd name="T11" fmla="*/ 6 h 770"/>
                <a:gd name="T12" fmla="*/ 636 w 911"/>
                <a:gd name="T13" fmla="*/ 72 h 770"/>
                <a:gd name="T14" fmla="*/ 603 w 911"/>
                <a:gd name="T15" fmla="*/ 122 h 770"/>
                <a:gd name="T16" fmla="*/ 661 w 911"/>
                <a:gd name="T17" fmla="*/ 126 h 770"/>
                <a:gd name="T18" fmla="*/ 646 w 911"/>
                <a:gd name="T19" fmla="*/ 151 h 770"/>
                <a:gd name="T20" fmla="*/ 590 w 911"/>
                <a:gd name="T21" fmla="*/ 186 h 770"/>
                <a:gd name="T22" fmla="*/ 586 w 911"/>
                <a:gd name="T23" fmla="*/ 215 h 770"/>
                <a:gd name="T24" fmla="*/ 487 w 911"/>
                <a:gd name="T25" fmla="*/ 257 h 770"/>
                <a:gd name="T26" fmla="*/ 426 w 911"/>
                <a:gd name="T27" fmla="*/ 236 h 770"/>
                <a:gd name="T28" fmla="*/ 331 w 911"/>
                <a:gd name="T29" fmla="*/ 217 h 770"/>
                <a:gd name="T30" fmla="*/ 252 w 911"/>
                <a:gd name="T31" fmla="*/ 182 h 770"/>
                <a:gd name="T32" fmla="*/ 228 w 911"/>
                <a:gd name="T33" fmla="*/ 143 h 770"/>
                <a:gd name="T34" fmla="*/ 168 w 911"/>
                <a:gd name="T35" fmla="*/ 103 h 770"/>
                <a:gd name="T36" fmla="*/ 139 w 911"/>
                <a:gd name="T37" fmla="*/ 126 h 770"/>
                <a:gd name="T38" fmla="*/ 107 w 911"/>
                <a:gd name="T39" fmla="*/ 180 h 770"/>
                <a:gd name="T40" fmla="*/ 72 w 911"/>
                <a:gd name="T41" fmla="*/ 190 h 770"/>
                <a:gd name="T42" fmla="*/ 93 w 911"/>
                <a:gd name="T43" fmla="*/ 248 h 770"/>
                <a:gd name="T44" fmla="*/ 31 w 911"/>
                <a:gd name="T45" fmla="*/ 284 h 770"/>
                <a:gd name="T46" fmla="*/ 4 w 911"/>
                <a:gd name="T47" fmla="*/ 304 h 770"/>
                <a:gd name="T48" fmla="*/ 31 w 911"/>
                <a:gd name="T49" fmla="*/ 346 h 770"/>
                <a:gd name="T50" fmla="*/ 66 w 911"/>
                <a:gd name="T51" fmla="*/ 383 h 770"/>
                <a:gd name="T52" fmla="*/ 124 w 911"/>
                <a:gd name="T53" fmla="*/ 410 h 770"/>
                <a:gd name="T54" fmla="*/ 124 w 911"/>
                <a:gd name="T55" fmla="*/ 458 h 770"/>
                <a:gd name="T56" fmla="*/ 128 w 911"/>
                <a:gd name="T57" fmla="*/ 484 h 770"/>
                <a:gd name="T58" fmla="*/ 184 w 911"/>
                <a:gd name="T59" fmla="*/ 507 h 770"/>
                <a:gd name="T60" fmla="*/ 223 w 911"/>
                <a:gd name="T61" fmla="*/ 534 h 770"/>
                <a:gd name="T62" fmla="*/ 255 w 911"/>
                <a:gd name="T63" fmla="*/ 557 h 770"/>
                <a:gd name="T64" fmla="*/ 302 w 911"/>
                <a:gd name="T65" fmla="*/ 553 h 770"/>
                <a:gd name="T66" fmla="*/ 335 w 911"/>
                <a:gd name="T67" fmla="*/ 557 h 770"/>
                <a:gd name="T68" fmla="*/ 377 w 911"/>
                <a:gd name="T69" fmla="*/ 542 h 770"/>
                <a:gd name="T70" fmla="*/ 433 w 911"/>
                <a:gd name="T71" fmla="*/ 534 h 770"/>
                <a:gd name="T72" fmla="*/ 478 w 911"/>
                <a:gd name="T73" fmla="*/ 565 h 770"/>
                <a:gd name="T74" fmla="*/ 468 w 911"/>
                <a:gd name="T75" fmla="*/ 627 h 770"/>
                <a:gd name="T76" fmla="*/ 505 w 911"/>
                <a:gd name="T77" fmla="*/ 671 h 770"/>
                <a:gd name="T78" fmla="*/ 540 w 911"/>
                <a:gd name="T79" fmla="*/ 706 h 770"/>
                <a:gd name="T80" fmla="*/ 580 w 911"/>
                <a:gd name="T81" fmla="*/ 671 h 770"/>
                <a:gd name="T82" fmla="*/ 613 w 911"/>
                <a:gd name="T83" fmla="*/ 667 h 770"/>
                <a:gd name="T84" fmla="*/ 667 w 911"/>
                <a:gd name="T85" fmla="*/ 690 h 770"/>
                <a:gd name="T86" fmla="*/ 704 w 911"/>
                <a:gd name="T87" fmla="*/ 727 h 770"/>
                <a:gd name="T88" fmla="*/ 748 w 911"/>
                <a:gd name="T89" fmla="*/ 669 h 770"/>
                <a:gd name="T90" fmla="*/ 818 w 911"/>
                <a:gd name="T91" fmla="*/ 646 h 770"/>
                <a:gd name="T92" fmla="*/ 839 w 911"/>
                <a:gd name="T93" fmla="*/ 588 h 770"/>
                <a:gd name="T94" fmla="*/ 862 w 911"/>
                <a:gd name="T95" fmla="*/ 534 h 770"/>
                <a:gd name="T96" fmla="*/ 845 w 911"/>
                <a:gd name="T97" fmla="*/ 505 h 770"/>
                <a:gd name="T98" fmla="*/ 837 w 911"/>
                <a:gd name="T99" fmla="*/ 480 h 770"/>
                <a:gd name="T100" fmla="*/ 833 w 911"/>
                <a:gd name="T101" fmla="*/ 472 h 770"/>
                <a:gd name="T102" fmla="*/ 781 w 911"/>
                <a:gd name="T103" fmla="*/ 406 h 770"/>
                <a:gd name="T104" fmla="*/ 795 w 911"/>
                <a:gd name="T105" fmla="*/ 373 h 770"/>
                <a:gd name="T106" fmla="*/ 795 w 911"/>
                <a:gd name="T107" fmla="*/ 346 h 770"/>
                <a:gd name="T108" fmla="*/ 752 w 911"/>
                <a:gd name="T109" fmla="*/ 333 h 770"/>
                <a:gd name="T110" fmla="*/ 735 w 911"/>
                <a:gd name="T111" fmla="*/ 308 h 770"/>
                <a:gd name="T112" fmla="*/ 764 w 911"/>
                <a:gd name="T113" fmla="*/ 275 h 770"/>
                <a:gd name="T114" fmla="*/ 787 w 911"/>
                <a:gd name="T115" fmla="*/ 315 h 770"/>
                <a:gd name="T116" fmla="*/ 826 w 911"/>
                <a:gd name="T117" fmla="*/ 288 h 770"/>
                <a:gd name="T118" fmla="*/ 864 w 911"/>
                <a:gd name="T119" fmla="*/ 248 h 770"/>
                <a:gd name="T120" fmla="*/ 903 w 911"/>
                <a:gd name="T121" fmla="*/ 230 h 770"/>
                <a:gd name="T122" fmla="*/ 893 w 911"/>
                <a:gd name="T123" fmla="*/ 18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1" h="770">
                  <a:moveTo>
                    <a:pt x="712" y="733"/>
                  </a:moveTo>
                  <a:lnTo>
                    <a:pt x="708" y="731"/>
                  </a:lnTo>
                  <a:lnTo>
                    <a:pt x="690" y="731"/>
                  </a:lnTo>
                  <a:lnTo>
                    <a:pt x="688" y="737"/>
                  </a:lnTo>
                  <a:lnTo>
                    <a:pt x="683" y="735"/>
                  </a:lnTo>
                  <a:lnTo>
                    <a:pt x="681" y="741"/>
                  </a:lnTo>
                  <a:lnTo>
                    <a:pt x="679" y="743"/>
                  </a:lnTo>
                  <a:lnTo>
                    <a:pt x="675" y="754"/>
                  </a:lnTo>
                  <a:lnTo>
                    <a:pt x="677" y="756"/>
                  </a:lnTo>
                  <a:lnTo>
                    <a:pt x="677" y="762"/>
                  </a:lnTo>
                  <a:lnTo>
                    <a:pt x="685" y="768"/>
                  </a:lnTo>
                  <a:lnTo>
                    <a:pt x="688" y="770"/>
                  </a:lnTo>
                  <a:lnTo>
                    <a:pt x="690" y="770"/>
                  </a:lnTo>
                  <a:lnTo>
                    <a:pt x="698" y="768"/>
                  </a:lnTo>
                  <a:lnTo>
                    <a:pt x="702" y="768"/>
                  </a:lnTo>
                  <a:lnTo>
                    <a:pt x="708" y="766"/>
                  </a:lnTo>
                  <a:lnTo>
                    <a:pt x="708" y="764"/>
                  </a:lnTo>
                  <a:lnTo>
                    <a:pt x="708" y="752"/>
                  </a:lnTo>
                  <a:lnTo>
                    <a:pt x="710" y="748"/>
                  </a:lnTo>
                  <a:lnTo>
                    <a:pt x="712" y="745"/>
                  </a:lnTo>
                  <a:lnTo>
                    <a:pt x="714" y="743"/>
                  </a:lnTo>
                  <a:lnTo>
                    <a:pt x="714" y="737"/>
                  </a:lnTo>
                  <a:lnTo>
                    <a:pt x="712" y="733"/>
                  </a:lnTo>
                  <a:lnTo>
                    <a:pt x="712" y="733"/>
                  </a:lnTo>
                  <a:lnTo>
                    <a:pt x="712" y="733"/>
                  </a:lnTo>
                  <a:close/>
                  <a:moveTo>
                    <a:pt x="911" y="170"/>
                  </a:moveTo>
                  <a:lnTo>
                    <a:pt x="909" y="163"/>
                  </a:lnTo>
                  <a:lnTo>
                    <a:pt x="911" y="155"/>
                  </a:lnTo>
                  <a:lnTo>
                    <a:pt x="907" y="153"/>
                  </a:lnTo>
                  <a:lnTo>
                    <a:pt x="907" y="147"/>
                  </a:lnTo>
                  <a:lnTo>
                    <a:pt x="903" y="143"/>
                  </a:lnTo>
                  <a:lnTo>
                    <a:pt x="903" y="139"/>
                  </a:lnTo>
                  <a:lnTo>
                    <a:pt x="901" y="134"/>
                  </a:lnTo>
                  <a:lnTo>
                    <a:pt x="905" y="132"/>
                  </a:lnTo>
                  <a:lnTo>
                    <a:pt x="905" y="124"/>
                  </a:lnTo>
                  <a:lnTo>
                    <a:pt x="899" y="120"/>
                  </a:lnTo>
                  <a:lnTo>
                    <a:pt x="899" y="116"/>
                  </a:lnTo>
                  <a:lnTo>
                    <a:pt x="897" y="112"/>
                  </a:lnTo>
                  <a:lnTo>
                    <a:pt x="895" y="112"/>
                  </a:lnTo>
                  <a:lnTo>
                    <a:pt x="884" y="112"/>
                  </a:lnTo>
                  <a:lnTo>
                    <a:pt x="882" y="118"/>
                  </a:lnTo>
                  <a:lnTo>
                    <a:pt x="874" y="118"/>
                  </a:lnTo>
                  <a:lnTo>
                    <a:pt x="872" y="120"/>
                  </a:lnTo>
                  <a:lnTo>
                    <a:pt x="870" y="120"/>
                  </a:lnTo>
                  <a:lnTo>
                    <a:pt x="870" y="120"/>
                  </a:lnTo>
                  <a:lnTo>
                    <a:pt x="870" y="126"/>
                  </a:lnTo>
                  <a:lnTo>
                    <a:pt x="862" y="124"/>
                  </a:lnTo>
                  <a:lnTo>
                    <a:pt x="862" y="126"/>
                  </a:lnTo>
                  <a:lnTo>
                    <a:pt x="857" y="126"/>
                  </a:lnTo>
                  <a:lnTo>
                    <a:pt x="853" y="124"/>
                  </a:lnTo>
                  <a:lnTo>
                    <a:pt x="849" y="126"/>
                  </a:lnTo>
                  <a:lnTo>
                    <a:pt x="837" y="118"/>
                  </a:lnTo>
                  <a:lnTo>
                    <a:pt x="837" y="114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5" y="107"/>
                  </a:lnTo>
                  <a:lnTo>
                    <a:pt x="830" y="107"/>
                  </a:lnTo>
                  <a:lnTo>
                    <a:pt x="826" y="99"/>
                  </a:lnTo>
                  <a:lnTo>
                    <a:pt x="816" y="99"/>
                  </a:lnTo>
                  <a:lnTo>
                    <a:pt x="810" y="95"/>
                  </a:lnTo>
                  <a:lnTo>
                    <a:pt x="808" y="93"/>
                  </a:lnTo>
                  <a:lnTo>
                    <a:pt x="804" y="87"/>
                  </a:lnTo>
                  <a:lnTo>
                    <a:pt x="799" y="87"/>
                  </a:lnTo>
                  <a:lnTo>
                    <a:pt x="797" y="91"/>
                  </a:lnTo>
                  <a:lnTo>
                    <a:pt x="795" y="89"/>
                  </a:lnTo>
                  <a:lnTo>
                    <a:pt x="793" y="87"/>
                  </a:lnTo>
                  <a:lnTo>
                    <a:pt x="789" y="87"/>
                  </a:lnTo>
                  <a:lnTo>
                    <a:pt x="779" y="87"/>
                  </a:lnTo>
                  <a:lnTo>
                    <a:pt x="775" y="85"/>
                  </a:lnTo>
                  <a:lnTo>
                    <a:pt x="772" y="83"/>
                  </a:lnTo>
                  <a:lnTo>
                    <a:pt x="768" y="81"/>
                  </a:lnTo>
                  <a:lnTo>
                    <a:pt x="766" y="78"/>
                  </a:lnTo>
                  <a:lnTo>
                    <a:pt x="764" y="78"/>
                  </a:lnTo>
                  <a:lnTo>
                    <a:pt x="762" y="72"/>
                  </a:lnTo>
                  <a:lnTo>
                    <a:pt x="760" y="72"/>
                  </a:lnTo>
                  <a:lnTo>
                    <a:pt x="758" y="68"/>
                  </a:lnTo>
                  <a:lnTo>
                    <a:pt x="754" y="64"/>
                  </a:lnTo>
                  <a:lnTo>
                    <a:pt x="752" y="60"/>
                  </a:lnTo>
                  <a:lnTo>
                    <a:pt x="741" y="54"/>
                  </a:lnTo>
                  <a:lnTo>
                    <a:pt x="737" y="54"/>
                  </a:lnTo>
                  <a:lnTo>
                    <a:pt x="735" y="45"/>
                  </a:lnTo>
                  <a:lnTo>
                    <a:pt x="723" y="39"/>
                  </a:lnTo>
                  <a:lnTo>
                    <a:pt x="721" y="31"/>
                  </a:lnTo>
                  <a:lnTo>
                    <a:pt x="721" y="31"/>
                  </a:lnTo>
                  <a:lnTo>
                    <a:pt x="719" y="29"/>
                  </a:lnTo>
                  <a:lnTo>
                    <a:pt x="714" y="29"/>
                  </a:lnTo>
                  <a:lnTo>
                    <a:pt x="712" y="25"/>
                  </a:lnTo>
                  <a:lnTo>
                    <a:pt x="708" y="25"/>
                  </a:lnTo>
                  <a:lnTo>
                    <a:pt x="706" y="20"/>
                  </a:lnTo>
                  <a:lnTo>
                    <a:pt x="704" y="20"/>
                  </a:lnTo>
                  <a:lnTo>
                    <a:pt x="704" y="16"/>
                  </a:lnTo>
                  <a:lnTo>
                    <a:pt x="702" y="16"/>
                  </a:lnTo>
                  <a:lnTo>
                    <a:pt x="700" y="14"/>
                  </a:lnTo>
                  <a:lnTo>
                    <a:pt x="698" y="12"/>
                  </a:lnTo>
                  <a:lnTo>
                    <a:pt x="696" y="10"/>
                  </a:lnTo>
                  <a:lnTo>
                    <a:pt x="677" y="10"/>
                  </a:lnTo>
                  <a:lnTo>
                    <a:pt x="669" y="4"/>
                  </a:lnTo>
                  <a:lnTo>
                    <a:pt x="661" y="0"/>
                  </a:lnTo>
                  <a:lnTo>
                    <a:pt x="646" y="2"/>
                  </a:lnTo>
                  <a:lnTo>
                    <a:pt x="636" y="2"/>
                  </a:lnTo>
                  <a:lnTo>
                    <a:pt x="634" y="4"/>
                  </a:lnTo>
                  <a:lnTo>
                    <a:pt x="625" y="6"/>
                  </a:lnTo>
                  <a:lnTo>
                    <a:pt x="615" y="16"/>
                  </a:lnTo>
                  <a:lnTo>
                    <a:pt x="613" y="16"/>
                  </a:lnTo>
                  <a:lnTo>
                    <a:pt x="613" y="20"/>
                  </a:lnTo>
                  <a:lnTo>
                    <a:pt x="615" y="20"/>
                  </a:lnTo>
                  <a:lnTo>
                    <a:pt x="619" y="23"/>
                  </a:lnTo>
                  <a:lnTo>
                    <a:pt x="623" y="23"/>
                  </a:lnTo>
                  <a:lnTo>
                    <a:pt x="623" y="25"/>
                  </a:lnTo>
                  <a:lnTo>
                    <a:pt x="627" y="25"/>
                  </a:lnTo>
                  <a:lnTo>
                    <a:pt x="630" y="27"/>
                  </a:lnTo>
                  <a:lnTo>
                    <a:pt x="634" y="29"/>
                  </a:lnTo>
                  <a:lnTo>
                    <a:pt x="634" y="31"/>
                  </a:lnTo>
                  <a:lnTo>
                    <a:pt x="634" y="33"/>
                  </a:lnTo>
                  <a:lnTo>
                    <a:pt x="630" y="39"/>
                  </a:lnTo>
                  <a:lnTo>
                    <a:pt x="630" y="58"/>
                  </a:lnTo>
                  <a:lnTo>
                    <a:pt x="632" y="70"/>
                  </a:lnTo>
                  <a:lnTo>
                    <a:pt x="634" y="72"/>
                  </a:lnTo>
                  <a:lnTo>
                    <a:pt x="636" y="72"/>
                  </a:lnTo>
                  <a:lnTo>
                    <a:pt x="636" y="74"/>
                  </a:lnTo>
                  <a:lnTo>
                    <a:pt x="634" y="76"/>
                  </a:lnTo>
                  <a:lnTo>
                    <a:pt x="632" y="78"/>
                  </a:lnTo>
                  <a:lnTo>
                    <a:pt x="625" y="78"/>
                  </a:lnTo>
                  <a:lnTo>
                    <a:pt x="625" y="81"/>
                  </a:lnTo>
                  <a:lnTo>
                    <a:pt x="621" y="87"/>
                  </a:lnTo>
                  <a:lnTo>
                    <a:pt x="619" y="87"/>
                  </a:lnTo>
                  <a:lnTo>
                    <a:pt x="617" y="85"/>
                  </a:lnTo>
                  <a:lnTo>
                    <a:pt x="607" y="85"/>
                  </a:lnTo>
                  <a:lnTo>
                    <a:pt x="598" y="78"/>
                  </a:lnTo>
                  <a:lnTo>
                    <a:pt x="598" y="101"/>
                  </a:lnTo>
                  <a:lnTo>
                    <a:pt x="601" y="103"/>
                  </a:lnTo>
                  <a:lnTo>
                    <a:pt x="603" y="112"/>
                  </a:lnTo>
                  <a:lnTo>
                    <a:pt x="603" y="114"/>
                  </a:lnTo>
                  <a:lnTo>
                    <a:pt x="603" y="114"/>
                  </a:lnTo>
                  <a:lnTo>
                    <a:pt x="603" y="120"/>
                  </a:lnTo>
                  <a:lnTo>
                    <a:pt x="603" y="122"/>
                  </a:lnTo>
                  <a:lnTo>
                    <a:pt x="607" y="124"/>
                  </a:lnTo>
                  <a:lnTo>
                    <a:pt x="607" y="126"/>
                  </a:lnTo>
                  <a:lnTo>
                    <a:pt x="613" y="126"/>
                  </a:lnTo>
                  <a:lnTo>
                    <a:pt x="613" y="124"/>
                  </a:lnTo>
                  <a:lnTo>
                    <a:pt x="611" y="124"/>
                  </a:lnTo>
                  <a:lnTo>
                    <a:pt x="613" y="122"/>
                  </a:lnTo>
                  <a:lnTo>
                    <a:pt x="625" y="122"/>
                  </a:lnTo>
                  <a:lnTo>
                    <a:pt x="630" y="126"/>
                  </a:lnTo>
                  <a:lnTo>
                    <a:pt x="632" y="126"/>
                  </a:lnTo>
                  <a:lnTo>
                    <a:pt x="634" y="126"/>
                  </a:lnTo>
                  <a:lnTo>
                    <a:pt x="634" y="126"/>
                  </a:lnTo>
                  <a:lnTo>
                    <a:pt x="634" y="120"/>
                  </a:lnTo>
                  <a:lnTo>
                    <a:pt x="650" y="120"/>
                  </a:lnTo>
                  <a:lnTo>
                    <a:pt x="650" y="122"/>
                  </a:lnTo>
                  <a:lnTo>
                    <a:pt x="652" y="124"/>
                  </a:lnTo>
                  <a:lnTo>
                    <a:pt x="656" y="126"/>
                  </a:lnTo>
                  <a:lnTo>
                    <a:pt x="661" y="126"/>
                  </a:lnTo>
                  <a:lnTo>
                    <a:pt x="661" y="126"/>
                  </a:lnTo>
                  <a:lnTo>
                    <a:pt x="665" y="128"/>
                  </a:lnTo>
                  <a:lnTo>
                    <a:pt x="667" y="132"/>
                  </a:lnTo>
                  <a:lnTo>
                    <a:pt x="673" y="134"/>
                  </a:lnTo>
                  <a:lnTo>
                    <a:pt x="677" y="134"/>
                  </a:lnTo>
                  <a:lnTo>
                    <a:pt x="677" y="139"/>
                  </a:lnTo>
                  <a:lnTo>
                    <a:pt x="683" y="145"/>
                  </a:lnTo>
                  <a:lnTo>
                    <a:pt x="683" y="147"/>
                  </a:lnTo>
                  <a:lnTo>
                    <a:pt x="683" y="149"/>
                  </a:lnTo>
                  <a:lnTo>
                    <a:pt x="673" y="149"/>
                  </a:lnTo>
                  <a:lnTo>
                    <a:pt x="671" y="147"/>
                  </a:lnTo>
                  <a:lnTo>
                    <a:pt x="669" y="145"/>
                  </a:lnTo>
                  <a:lnTo>
                    <a:pt x="661" y="145"/>
                  </a:lnTo>
                  <a:lnTo>
                    <a:pt x="661" y="147"/>
                  </a:lnTo>
                  <a:lnTo>
                    <a:pt x="659" y="147"/>
                  </a:lnTo>
                  <a:lnTo>
                    <a:pt x="654" y="151"/>
                  </a:lnTo>
                  <a:lnTo>
                    <a:pt x="646" y="151"/>
                  </a:lnTo>
                  <a:lnTo>
                    <a:pt x="646" y="155"/>
                  </a:lnTo>
                  <a:lnTo>
                    <a:pt x="644" y="155"/>
                  </a:lnTo>
                  <a:lnTo>
                    <a:pt x="634" y="159"/>
                  </a:lnTo>
                  <a:lnTo>
                    <a:pt x="634" y="161"/>
                  </a:lnTo>
                  <a:lnTo>
                    <a:pt x="634" y="165"/>
                  </a:lnTo>
                  <a:lnTo>
                    <a:pt x="638" y="168"/>
                  </a:lnTo>
                  <a:lnTo>
                    <a:pt x="632" y="174"/>
                  </a:lnTo>
                  <a:lnTo>
                    <a:pt x="613" y="174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1" y="186"/>
                  </a:lnTo>
                  <a:lnTo>
                    <a:pt x="607" y="188"/>
                  </a:lnTo>
                  <a:lnTo>
                    <a:pt x="603" y="188"/>
                  </a:lnTo>
                  <a:lnTo>
                    <a:pt x="601" y="190"/>
                  </a:lnTo>
                  <a:lnTo>
                    <a:pt x="594" y="190"/>
                  </a:lnTo>
                  <a:lnTo>
                    <a:pt x="592" y="188"/>
                  </a:lnTo>
                  <a:lnTo>
                    <a:pt x="590" y="186"/>
                  </a:lnTo>
                  <a:lnTo>
                    <a:pt x="586" y="184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2" y="182"/>
                  </a:lnTo>
                  <a:lnTo>
                    <a:pt x="576" y="182"/>
                  </a:lnTo>
                  <a:lnTo>
                    <a:pt x="574" y="182"/>
                  </a:lnTo>
                  <a:lnTo>
                    <a:pt x="574" y="186"/>
                  </a:lnTo>
                  <a:lnTo>
                    <a:pt x="572" y="190"/>
                  </a:lnTo>
                  <a:lnTo>
                    <a:pt x="572" y="192"/>
                  </a:lnTo>
                  <a:lnTo>
                    <a:pt x="574" y="197"/>
                  </a:lnTo>
                  <a:lnTo>
                    <a:pt x="578" y="201"/>
                  </a:lnTo>
                  <a:lnTo>
                    <a:pt x="580" y="203"/>
                  </a:lnTo>
                  <a:lnTo>
                    <a:pt x="586" y="207"/>
                  </a:lnTo>
                  <a:lnTo>
                    <a:pt x="588" y="209"/>
                  </a:lnTo>
                  <a:lnTo>
                    <a:pt x="588" y="211"/>
                  </a:lnTo>
                  <a:lnTo>
                    <a:pt x="586" y="213"/>
                  </a:lnTo>
                  <a:lnTo>
                    <a:pt x="586" y="215"/>
                  </a:lnTo>
                  <a:lnTo>
                    <a:pt x="582" y="219"/>
                  </a:lnTo>
                  <a:lnTo>
                    <a:pt x="576" y="219"/>
                  </a:lnTo>
                  <a:lnTo>
                    <a:pt x="576" y="221"/>
                  </a:lnTo>
                  <a:lnTo>
                    <a:pt x="576" y="223"/>
                  </a:lnTo>
                  <a:lnTo>
                    <a:pt x="576" y="226"/>
                  </a:lnTo>
                  <a:lnTo>
                    <a:pt x="572" y="232"/>
                  </a:lnTo>
                  <a:lnTo>
                    <a:pt x="569" y="234"/>
                  </a:lnTo>
                  <a:lnTo>
                    <a:pt x="563" y="234"/>
                  </a:lnTo>
                  <a:lnTo>
                    <a:pt x="559" y="240"/>
                  </a:lnTo>
                  <a:lnTo>
                    <a:pt x="520" y="240"/>
                  </a:lnTo>
                  <a:lnTo>
                    <a:pt x="516" y="244"/>
                  </a:lnTo>
                  <a:lnTo>
                    <a:pt x="501" y="252"/>
                  </a:lnTo>
                  <a:lnTo>
                    <a:pt x="495" y="257"/>
                  </a:lnTo>
                  <a:lnTo>
                    <a:pt x="495" y="259"/>
                  </a:lnTo>
                  <a:lnTo>
                    <a:pt x="491" y="259"/>
                  </a:lnTo>
                  <a:lnTo>
                    <a:pt x="489" y="257"/>
                  </a:lnTo>
                  <a:lnTo>
                    <a:pt x="487" y="257"/>
                  </a:lnTo>
                  <a:lnTo>
                    <a:pt x="485" y="252"/>
                  </a:lnTo>
                  <a:lnTo>
                    <a:pt x="485" y="252"/>
                  </a:lnTo>
                  <a:lnTo>
                    <a:pt x="482" y="252"/>
                  </a:lnTo>
                  <a:lnTo>
                    <a:pt x="478" y="252"/>
                  </a:lnTo>
                  <a:lnTo>
                    <a:pt x="476" y="252"/>
                  </a:lnTo>
                  <a:lnTo>
                    <a:pt x="474" y="255"/>
                  </a:lnTo>
                  <a:lnTo>
                    <a:pt x="472" y="255"/>
                  </a:lnTo>
                  <a:lnTo>
                    <a:pt x="470" y="252"/>
                  </a:lnTo>
                  <a:lnTo>
                    <a:pt x="464" y="250"/>
                  </a:lnTo>
                  <a:lnTo>
                    <a:pt x="460" y="248"/>
                  </a:lnTo>
                  <a:lnTo>
                    <a:pt x="447" y="248"/>
                  </a:lnTo>
                  <a:lnTo>
                    <a:pt x="441" y="246"/>
                  </a:lnTo>
                  <a:lnTo>
                    <a:pt x="439" y="244"/>
                  </a:lnTo>
                  <a:lnTo>
                    <a:pt x="437" y="242"/>
                  </a:lnTo>
                  <a:lnTo>
                    <a:pt x="433" y="236"/>
                  </a:lnTo>
                  <a:lnTo>
                    <a:pt x="431" y="236"/>
                  </a:lnTo>
                  <a:lnTo>
                    <a:pt x="426" y="236"/>
                  </a:lnTo>
                  <a:lnTo>
                    <a:pt x="412" y="236"/>
                  </a:lnTo>
                  <a:lnTo>
                    <a:pt x="410" y="234"/>
                  </a:lnTo>
                  <a:lnTo>
                    <a:pt x="410" y="234"/>
                  </a:lnTo>
                  <a:lnTo>
                    <a:pt x="406" y="232"/>
                  </a:lnTo>
                  <a:lnTo>
                    <a:pt x="404" y="232"/>
                  </a:lnTo>
                  <a:lnTo>
                    <a:pt x="402" y="234"/>
                  </a:lnTo>
                  <a:lnTo>
                    <a:pt x="400" y="236"/>
                  </a:lnTo>
                  <a:lnTo>
                    <a:pt x="397" y="236"/>
                  </a:lnTo>
                  <a:lnTo>
                    <a:pt x="389" y="236"/>
                  </a:lnTo>
                  <a:lnTo>
                    <a:pt x="377" y="236"/>
                  </a:lnTo>
                  <a:lnTo>
                    <a:pt x="362" y="234"/>
                  </a:lnTo>
                  <a:lnTo>
                    <a:pt x="348" y="236"/>
                  </a:lnTo>
                  <a:lnTo>
                    <a:pt x="346" y="234"/>
                  </a:lnTo>
                  <a:lnTo>
                    <a:pt x="344" y="230"/>
                  </a:lnTo>
                  <a:lnTo>
                    <a:pt x="339" y="228"/>
                  </a:lnTo>
                  <a:lnTo>
                    <a:pt x="333" y="221"/>
                  </a:lnTo>
                  <a:lnTo>
                    <a:pt x="331" y="217"/>
                  </a:lnTo>
                  <a:lnTo>
                    <a:pt x="321" y="205"/>
                  </a:lnTo>
                  <a:lnTo>
                    <a:pt x="319" y="199"/>
                  </a:lnTo>
                  <a:lnTo>
                    <a:pt x="308" y="199"/>
                  </a:lnTo>
                  <a:lnTo>
                    <a:pt x="308" y="197"/>
                  </a:lnTo>
                  <a:lnTo>
                    <a:pt x="304" y="197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6" y="192"/>
                  </a:lnTo>
                  <a:lnTo>
                    <a:pt x="294" y="192"/>
                  </a:lnTo>
                  <a:lnTo>
                    <a:pt x="292" y="190"/>
                  </a:lnTo>
                  <a:lnTo>
                    <a:pt x="290" y="188"/>
                  </a:lnTo>
                  <a:lnTo>
                    <a:pt x="288" y="188"/>
                  </a:lnTo>
                  <a:lnTo>
                    <a:pt x="286" y="186"/>
                  </a:lnTo>
                  <a:lnTo>
                    <a:pt x="284" y="186"/>
                  </a:lnTo>
                  <a:lnTo>
                    <a:pt x="281" y="184"/>
                  </a:lnTo>
                  <a:lnTo>
                    <a:pt x="259" y="184"/>
                  </a:lnTo>
                  <a:lnTo>
                    <a:pt x="252" y="182"/>
                  </a:lnTo>
                  <a:lnTo>
                    <a:pt x="248" y="182"/>
                  </a:lnTo>
                  <a:lnTo>
                    <a:pt x="246" y="182"/>
                  </a:lnTo>
                  <a:lnTo>
                    <a:pt x="244" y="180"/>
                  </a:lnTo>
                  <a:lnTo>
                    <a:pt x="240" y="180"/>
                  </a:lnTo>
                  <a:lnTo>
                    <a:pt x="238" y="178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4" y="168"/>
                  </a:lnTo>
                  <a:lnTo>
                    <a:pt x="234" y="165"/>
                  </a:lnTo>
                  <a:lnTo>
                    <a:pt x="236" y="161"/>
                  </a:lnTo>
                  <a:lnTo>
                    <a:pt x="236" y="159"/>
                  </a:lnTo>
                  <a:lnTo>
                    <a:pt x="234" y="157"/>
                  </a:lnTo>
                  <a:lnTo>
                    <a:pt x="234" y="155"/>
                  </a:lnTo>
                  <a:lnTo>
                    <a:pt x="232" y="153"/>
                  </a:lnTo>
                  <a:lnTo>
                    <a:pt x="232" y="151"/>
                  </a:lnTo>
                  <a:lnTo>
                    <a:pt x="230" y="147"/>
                  </a:lnTo>
                  <a:lnTo>
                    <a:pt x="228" y="143"/>
                  </a:lnTo>
                  <a:lnTo>
                    <a:pt x="221" y="139"/>
                  </a:lnTo>
                  <a:lnTo>
                    <a:pt x="217" y="134"/>
                  </a:lnTo>
                  <a:lnTo>
                    <a:pt x="217" y="130"/>
                  </a:lnTo>
                  <a:lnTo>
                    <a:pt x="211" y="126"/>
                  </a:lnTo>
                  <a:lnTo>
                    <a:pt x="207" y="124"/>
                  </a:lnTo>
                  <a:lnTo>
                    <a:pt x="205" y="122"/>
                  </a:lnTo>
                  <a:lnTo>
                    <a:pt x="201" y="122"/>
                  </a:lnTo>
                  <a:lnTo>
                    <a:pt x="201" y="120"/>
                  </a:lnTo>
                  <a:lnTo>
                    <a:pt x="197" y="118"/>
                  </a:lnTo>
                  <a:lnTo>
                    <a:pt x="186" y="120"/>
                  </a:lnTo>
                  <a:lnTo>
                    <a:pt x="180" y="114"/>
                  </a:lnTo>
                  <a:lnTo>
                    <a:pt x="180" y="112"/>
                  </a:lnTo>
                  <a:lnTo>
                    <a:pt x="176" y="112"/>
                  </a:lnTo>
                  <a:lnTo>
                    <a:pt x="174" y="110"/>
                  </a:lnTo>
                  <a:lnTo>
                    <a:pt x="170" y="110"/>
                  </a:lnTo>
                  <a:lnTo>
                    <a:pt x="168" y="107"/>
                  </a:lnTo>
                  <a:lnTo>
                    <a:pt x="168" y="103"/>
                  </a:lnTo>
                  <a:lnTo>
                    <a:pt x="161" y="103"/>
                  </a:lnTo>
                  <a:lnTo>
                    <a:pt x="163" y="101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53" y="95"/>
                  </a:lnTo>
                  <a:lnTo>
                    <a:pt x="149" y="95"/>
                  </a:lnTo>
                  <a:lnTo>
                    <a:pt x="145" y="95"/>
                  </a:lnTo>
                  <a:lnTo>
                    <a:pt x="143" y="95"/>
                  </a:lnTo>
                  <a:lnTo>
                    <a:pt x="143" y="97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36" y="107"/>
                  </a:lnTo>
                  <a:lnTo>
                    <a:pt x="132" y="112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9" y="126"/>
                  </a:lnTo>
                  <a:lnTo>
                    <a:pt x="143" y="132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36" y="139"/>
                  </a:lnTo>
                  <a:lnTo>
                    <a:pt x="132" y="143"/>
                  </a:lnTo>
                  <a:lnTo>
                    <a:pt x="128" y="141"/>
                  </a:lnTo>
                  <a:lnTo>
                    <a:pt x="116" y="141"/>
                  </a:lnTo>
                  <a:lnTo>
                    <a:pt x="109" y="136"/>
                  </a:lnTo>
                  <a:lnTo>
                    <a:pt x="107" y="136"/>
                  </a:lnTo>
                  <a:lnTo>
                    <a:pt x="105" y="134"/>
                  </a:lnTo>
                  <a:lnTo>
                    <a:pt x="101" y="134"/>
                  </a:lnTo>
                  <a:lnTo>
                    <a:pt x="101" y="174"/>
                  </a:lnTo>
                  <a:lnTo>
                    <a:pt x="103" y="174"/>
                  </a:lnTo>
                  <a:lnTo>
                    <a:pt x="105" y="174"/>
                  </a:lnTo>
                  <a:lnTo>
                    <a:pt x="105" y="174"/>
                  </a:lnTo>
                  <a:lnTo>
                    <a:pt x="107" y="176"/>
                  </a:lnTo>
                  <a:lnTo>
                    <a:pt x="107" y="180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1" y="178"/>
                  </a:lnTo>
                  <a:lnTo>
                    <a:pt x="97" y="182"/>
                  </a:lnTo>
                  <a:lnTo>
                    <a:pt x="95" y="180"/>
                  </a:lnTo>
                  <a:lnTo>
                    <a:pt x="95" y="176"/>
                  </a:lnTo>
                  <a:lnTo>
                    <a:pt x="93" y="174"/>
                  </a:lnTo>
                  <a:lnTo>
                    <a:pt x="89" y="174"/>
                  </a:lnTo>
                  <a:lnTo>
                    <a:pt x="80" y="180"/>
                  </a:lnTo>
                  <a:lnTo>
                    <a:pt x="78" y="180"/>
                  </a:lnTo>
                  <a:lnTo>
                    <a:pt x="74" y="182"/>
                  </a:lnTo>
                  <a:lnTo>
                    <a:pt x="72" y="182"/>
                  </a:lnTo>
                  <a:lnTo>
                    <a:pt x="68" y="182"/>
                  </a:lnTo>
                  <a:lnTo>
                    <a:pt x="68" y="184"/>
                  </a:lnTo>
                  <a:lnTo>
                    <a:pt x="68" y="186"/>
                  </a:lnTo>
                  <a:lnTo>
                    <a:pt x="68" y="188"/>
                  </a:lnTo>
                  <a:lnTo>
                    <a:pt x="72" y="190"/>
                  </a:lnTo>
                  <a:lnTo>
                    <a:pt x="76" y="190"/>
                  </a:lnTo>
                  <a:lnTo>
                    <a:pt x="76" y="197"/>
                  </a:lnTo>
                  <a:lnTo>
                    <a:pt x="78" y="205"/>
                  </a:lnTo>
                  <a:lnTo>
                    <a:pt x="89" y="215"/>
                  </a:lnTo>
                  <a:lnTo>
                    <a:pt x="91" y="219"/>
                  </a:lnTo>
                  <a:lnTo>
                    <a:pt x="95" y="221"/>
                  </a:lnTo>
                  <a:lnTo>
                    <a:pt x="95" y="223"/>
                  </a:lnTo>
                  <a:lnTo>
                    <a:pt x="89" y="223"/>
                  </a:lnTo>
                  <a:lnTo>
                    <a:pt x="89" y="226"/>
                  </a:lnTo>
                  <a:lnTo>
                    <a:pt x="89" y="228"/>
                  </a:lnTo>
                  <a:lnTo>
                    <a:pt x="93" y="232"/>
                  </a:lnTo>
                  <a:lnTo>
                    <a:pt x="87" y="232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9" y="240"/>
                  </a:lnTo>
                  <a:lnTo>
                    <a:pt x="93" y="244"/>
                  </a:lnTo>
                  <a:lnTo>
                    <a:pt x="93" y="248"/>
                  </a:lnTo>
                  <a:lnTo>
                    <a:pt x="91" y="250"/>
                  </a:lnTo>
                  <a:lnTo>
                    <a:pt x="85" y="250"/>
                  </a:lnTo>
                  <a:lnTo>
                    <a:pt x="72" y="255"/>
                  </a:lnTo>
                  <a:lnTo>
                    <a:pt x="70" y="259"/>
                  </a:lnTo>
                  <a:lnTo>
                    <a:pt x="68" y="261"/>
                  </a:lnTo>
                  <a:lnTo>
                    <a:pt x="66" y="261"/>
                  </a:lnTo>
                  <a:lnTo>
                    <a:pt x="66" y="267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58" y="271"/>
                  </a:lnTo>
                  <a:lnTo>
                    <a:pt x="54" y="269"/>
                  </a:lnTo>
                  <a:lnTo>
                    <a:pt x="45" y="269"/>
                  </a:lnTo>
                  <a:lnTo>
                    <a:pt x="41" y="275"/>
                  </a:lnTo>
                  <a:lnTo>
                    <a:pt x="41" y="277"/>
                  </a:lnTo>
                  <a:lnTo>
                    <a:pt x="41" y="284"/>
                  </a:lnTo>
                  <a:lnTo>
                    <a:pt x="39" y="286"/>
                  </a:lnTo>
                  <a:lnTo>
                    <a:pt x="31" y="284"/>
                  </a:lnTo>
                  <a:lnTo>
                    <a:pt x="29" y="286"/>
                  </a:lnTo>
                  <a:lnTo>
                    <a:pt x="27" y="284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0" y="279"/>
                  </a:lnTo>
                  <a:lnTo>
                    <a:pt x="18" y="284"/>
                  </a:lnTo>
                  <a:lnTo>
                    <a:pt x="12" y="284"/>
                  </a:lnTo>
                  <a:lnTo>
                    <a:pt x="12" y="288"/>
                  </a:lnTo>
                  <a:lnTo>
                    <a:pt x="8" y="290"/>
                  </a:lnTo>
                  <a:lnTo>
                    <a:pt x="8" y="292"/>
                  </a:lnTo>
                  <a:lnTo>
                    <a:pt x="4" y="292"/>
                  </a:lnTo>
                  <a:lnTo>
                    <a:pt x="2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4" y="298"/>
                  </a:lnTo>
                  <a:lnTo>
                    <a:pt x="4" y="300"/>
                  </a:lnTo>
                  <a:lnTo>
                    <a:pt x="4" y="304"/>
                  </a:lnTo>
                  <a:lnTo>
                    <a:pt x="0" y="304"/>
                  </a:lnTo>
                  <a:lnTo>
                    <a:pt x="0" y="310"/>
                  </a:lnTo>
                  <a:lnTo>
                    <a:pt x="4" y="310"/>
                  </a:lnTo>
                  <a:lnTo>
                    <a:pt x="4" y="315"/>
                  </a:lnTo>
                  <a:lnTo>
                    <a:pt x="4" y="317"/>
                  </a:lnTo>
                  <a:lnTo>
                    <a:pt x="4" y="321"/>
                  </a:lnTo>
                  <a:lnTo>
                    <a:pt x="6" y="323"/>
                  </a:lnTo>
                  <a:lnTo>
                    <a:pt x="8" y="323"/>
                  </a:lnTo>
                  <a:lnTo>
                    <a:pt x="10" y="323"/>
                  </a:lnTo>
                  <a:lnTo>
                    <a:pt x="16" y="323"/>
                  </a:lnTo>
                  <a:lnTo>
                    <a:pt x="18" y="323"/>
                  </a:lnTo>
                  <a:lnTo>
                    <a:pt x="20" y="323"/>
                  </a:lnTo>
                  <a:lnTo>
                    <a:pt x="25" y="325"/>
                  </a:lnTo>
                  <a:lnTo>
                    <a:pt x="25" y="327"/>
                  </a:lnTo>
                  <a:lnTo>
                    <a:pt x="25" y="337"/>
                  </a:lnTo>
                  <a:lnTo>
                    <a:pt x="29" y="346"/>
                  </a:lnTo>
                  <a:lnTo>
                    <a:pt x="31" y="346"/>
                  </a:lnTo>
                  <a:lnTo>
                    <a:pt x="31" y="346"/>
                  </a:lnTo>
                  <a:lnTo>
                    <a:pt x="35" y="350"/>
                  </a:lnTo>
                  <a:lnTo>
                    <a:pt x="33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6"/>
                  </a:lnTo>
                  <a:lnTo>
                    <a:pt x="27" y="358"/>
                  </a:lnTo>
                  <a:lnTo>
                    <a:pt x="29" y="360"/>
                  </a:lnTo>
                  <a:lnTo>
                    <a:pt x="41" y="360"/>
                  </a:lnTo>
                  <a:lnTo>
                    <a:pt x="41" y="362"/>
                  </a:lnTo>
                  <a:lnTo>
                    <a:pt x="45" y="362"/>
                  </a:lnTo>
                  <a:lnTo>
                    <a:pt x="47" y="364"/>
                  </a:lnTo>
                  <a:lnTo>
                    <a:pt x="51" y="368"/>
                  </a:lnTo>
                  <a:lnTo>
                    <a:pt x="54" y="375"/>
                  </a:lnTo>
                  <a:lnTo>
                    <a:pt x="54" y="381"/>
                  </a:lnTo>
                  <a:lnTo>
                    <a:pt x="62" y="385"/>
                  </a:lnTo>
                  <a:lnTo>
                    <a:pt x="66" y="383"/>
                  </a:lnTo>
                  <a:lnTo>
                    <a:pt x="66" y="385"/>
                  </a:lnTo>
                  <a:lnTo>
                    <a:pt x="68" y="385"/>
                  </a:lnTo>
                  <a:lnTo>
                    <a:pt x="68" y="389"/>
                  </a:lnTo>
                  <a:lnTo>
                    <a:pt x="72" y="391"/>
                  </a:lnTo>
                  <a:lnTo>
                    <a:pt x="91" y="391"/>
                  </a:lnTo>
                  <a:lnTo>
                    <a:pt x="95" y="389"/>
                  </a:lnTo>
                  <a:lnTo>
                    <a:pt x="95" y="385"/>
                  </a:lnTo>
                  <a:lnTo>
                    <a:pt x="99" y="385"/>
                  </a:lnTo>
                  <a:lnTo>
                    <a:pt x="105" y="381"/>
                  </a:lnTo>
                  <a:lnTo>
                    <a:pt x="109" y="381"/>
                  </a:lnTo>
                  <a:lnTo>
                    <a:pt x="114" y="385"/>
                  </a:lnTo>
                  <a:lnTo>
                    <a:pt x="120" y="391"/>
                  </a:lnTo>
                  <a:lnTo>
                    <a:pt x="130" y="391"/>
                  </a:lnTo>
                  <a:lnTo>
                    <a:pt x="130" y="408"/>
                  </a:lnTo>
                  <a:lnTo>
                    <a:pt x="128" y="408"/>
                  </a:lnTo>
                  <a:lnTo>
                    <a:pt x="124" y="408"/>
                  </a:lnTo>
                  <a:lnTo>
                    <a:pt x="124" y="410"/>
                  </a:lnTo>
                  <a:lnTo>
                    <a:pt x="126" y="412"/>
                  </a:lnTo>
                  <a:lnTo>
                    <a:pt x="126" y="418"/>
                  </a:lnTo>
                  <a:lnTo>
                    <a:pt x="124" y="422"/>
                  </a:lnTo>
                  <a:lnTo>
                    <a:pt x="120" y="424"/>
                  </a:lnTo>
                  <a:lnTo>
                    <a:pt x="114" y="424"/>
                  </a:lnTo>
                  <a:lnTo>
                    <a:pt x="118" y="431"/>
                  </a:lnTo>
                  <a:lnTo>
                    <a:pt x="114" y="433"/>
                  </a:lnTo>
                  <a:lnTo>
                    <a:pt x="114" y="439"/>
                  </a:lnTo>
                  <a:lnTo>
                    <a:pt x="120" y="441"/>
                  </a:lnTo>
                  <a:lnTo>
                    <a:pt x="122" y="441"/>
                  </a:lnTo>
                  <a:lnTo>
                    <a:pt x="124" y="443"/>
                  </a:lnTo>
                  <a:lnTo>
                    <a:pt x="126" y="447"/>
                  </a:lnTo>
                  <a:lnTo>
                    <a:pt x="130" y="451"/>
                  </a:lnTo>
                  <a:lnTo>
                    <a:pt x="130" y="455"/>
                  </a:lnTo>
                  <a:lnTo>
                    <a:pt x="126" y="455"/>
                  </a:lnTo>
                  <a:lnTo>
                    <a:pt x="126" y="458"/>
                  </a:lnTo>
                  <a:lnTo>
                    <a:pt x="124" y="458"/>
                  </a:lnTo>
                  <a:lnTo>
                    <a:pt x="120" y="464"/>
                  </a:lnTo>
                  <a:lnTo>
                    <a:pt x="118" y="460"/>
                  </a:lnTo>
                  <a:lnTo>
                    <a:pt x="118" y="455"/>
                  </a:lnTo>
                  <a:lnTo>
                    <a:pt x="116" y="455"/>
                  </a:lnTo>
                  <a:lnTo>
                    <a:pt x="114" y="455"/>
                  </a:lnTo>
                  <a:lnTo>
                    <a:pt x="112" y="455"/>
                  </a:lnTo>
                  <a:lnTo>
                    <a:pt x="112" y="462"/>
                  </a:lnTo>
                  <a:lnTo>
                    <a:pt x="114" y="464"/>
                  </a:lnTo>
                  <a:lnTo>
                    <a:pt x="116" y="466"/>
                  </a:lnTo>
                  <a:lnTo>
                    <a:pt x="118" y="470"/>
                  </a:lnTo>
                  <a:lnTo>
                    <a:pt x="120" y="470"/>
                  </a:lnTo>
                  <a:lnTo>
                    <a:pt x="120" y="472"/>
                  </a:lnTo>
                  <a:lnTo>
                    <a:pt x="118" y="474"/>
                  </a:lnTo>
                  <a:lnTo>
                    <a:pt x="118" y="478"/>
                  </a:lnTo>
                  <a:lnTo>
                    <a:pt x="120" y="480"/>
                  </a:lnTo>
                  <a:lnTo>
                    <a:pt x="126" y="480"/>
                  </a:lnTo>
                  <a:lnTo>
                    <a:pt x="128" y="484"/>
                  </a:lnTo>
                  <a:lnTo>
                    <a:pt x="132" y="487"/>
                  </a:lnTo>
                  <a:lnTo>
                    <a:pt x="134" y="489"/>
                  </a:lnTo>
                  <a:lnTo>
                    <a:pt x="136" y="489"/>
                  </a:lnTo>
                  <a:lnTo>
                    <a:pt x="139" y="491"/>
                  </a:lnTo>
                  <a:lnTo>
                    <a:pt x="141" y="491"/>
                  </a:lnTo>
                  <a:lnTo>
                    <a:pt x="145" y="495"/>
                  </a:lnTo>
                  <a:lnTo>
                    <a:pt x="149" y="495"/>
                  </a:lnTo>
                  <a:lnTo>
                    <a:pt x="149" y="499"/>
                  </a:lnTo>
                  <a:lnTo>
                    <a:pt x="153" y="501"/>
                  </a:lnTo>
                  <a:lnTo>
                    <a:pt x="155" y="501"/>
                  </a:lnTo>
                  <a:lnTo>
                    <a:pt x="165" y="511"/>
                  </a:lnTo>
                  <a:lnTo>
                    <a:pt x="172" y="505"/>
                  </a:lnTo>
                  <a:lnTo>
                    <a:pt x="174" y="503"/>
                  </a:lnTo>
                  <a:lnTo>
                    <a:pt x="176" y="503"/>
                  </a:lnTo>
                  <a:lnTo>
                    <a:pt x="180" y="503"/>
                  </a:lnTo>
                  <a:lnTo>
                    <a:pt x="182" y="503"/>
                  </a:lnTo>
                  <a:lnTo>
                    <a:pt x="184" y="507"/>
                  </a:lnTo>
                  <a:lnTo>
                    <a:pt x="186" y="511"/>
                  </a:lnTo>
                  <a:lnTo>
                    <a:pt x="190" y="511"/>
                  </a:lnTo>
                  <a:lnTo>
                    <a:pt x="194" y="518"/>
                  </a:lnTo>
                  <a:lnTo>
                    <a:pt x="205" y="518"/>
                  </a:lnTo>
                  <a:lnTo>
                    <a:pt x="207" y="522"/>
                  </a:lnTo>
                  <a:lnTo>
                    <a:pt x="207" y="524"/>
                  </a:lnTo>
                  <a:lnTo>
                    <a:pt x="209" y="526"/>
                  </a:lnTo>
                  <a:lnTo>
                    <a:pt x="211" y="528"/>
                  </a:lnTo>
                  <a:lnTo>
                    <a:pt x="211" y="532"/>
                  </a:lnTo>
                  <a:lnTo>
                    <a:pt x="213" y="532"/>
                  </a:lnTo>
                  <a:lnTo>
                    <a:pt x="213" y="530"/>
                  </a:lnTo>
                  <a:lnTo>
                    <a:pt x="215" y="528"/>
                  </a:lnTo>
                  <a:lnTo>
                    <a:pt x="217" y="526"/>
                  </a:lnTo>
                  <a:lnTo>
                    <a:pt x="219" y="526"/>
                  </a:lnTo>
                  <a:lnTo>
                    <a:pt x="221" y="526"/>
                  </a:lnTo>
                  <a:lnTo>
                    <a:pt x="223" y="530"/>
                  </a:lnTo>
                  <a:lnTo>
                    <a:pt x="223" y="534"/>
                  </a:lnTo>
                  <a:lnTo>
                    <a:pt x="230" y="542"/>
                  </a:lnTo>
                  <a:lnTo>
                    <a:pt x="234" y="545"/>
                  </a:lnTo>
                  <a:lnTo>
                    <a:pt x="234" y="542"/>
                  </a:lnTo>
                  <a:lnTo>
                    <a:pt x="238" y="542"/>
                  </a:lnTo>
                  <a:lnTo>
                    <a:pt x="238" y="542"/>
                  </a:lnTo>
                  <a:lnTo>
                    <a:pt x="240" y="542"/>
                  </a:lnTo>
                  <a:lnTo>
                    <a:pt x="240" y="545"/>
                  </a:lnTo>
                  <a:lnTo>
                    <a:pt x="238" y="547"/>
                  </a:lnTo>
                  <a:lnTo>
                    <a:pt x="238" y="549"/>
                  </a:lnTo>
                  <a:lnTo>
                    <a:pt x="240" y="549"/>
                  </a:lnTo>
                  <a:lnTo>
                    <a:pt x="242" y="551"/>
                  </a:lnTo>
                  <a:lnTo>
                    <a:pt x="246" y="551"/>
                  </a:lnTo>
                  <a:lnTo>
                    <a:pt x="248" y="551"/>
                  </a:lnTo>
                  <a:lnTo>
                    <a:pt x="250" y="551"/>
                  </a:lnTo>
                  <a:lnTo>
                    <a:pt x="252" y="551"/>
                  </a:lnTo>
                  <a:lnTo>
                    <a:pt x="252" y="555"/>
                  </a:lnTo>
                  <a:lnTo>
                    <a:pt x="255" y="557"/>
                  </a:lnTo>
                  <a:lnTo>
                    <a:pt x="257" y="557"/>
                  </a:lnTo>
                  <a:lnTo>
                    <a:pt x="261" y="553"/>
                  </a:lnTo>
                  <a:lnTo>
                    <a:pt x="261" y="551"/>
                  </a:lnTo>
                  <a:lnTo>
                    <a:pt x="261" y="555"/>
                  </a:lnTo>
                  <a:lnTo>
                    <a:pt x="261" y="557"/>
                  </a:lnTo>
                  <a:lnTo>
                    <a:pt x="265" y="557"/>
                  </a:lnTo>
                  <a:lnTo>
                    <a:pt x="267" y="555"/>
                  </a:lnTo>
                  <a:lnTo>
                    <a:pt x="267" y="553"/>
                  </a:lnTo>
                  <a:lnTo>
                    <a:pt x="271" y="555"/>
                  </a:lnTo>
                  <a:lnTo>
                    <a:pt x="271" y="557"/>
                  </a:lnTo>
                  <a:lnTo>
                    <a:pt x="275" y="557"/>
                  </a:lnTo>
                  <a:lnTo>
                    <a:pt x="281" y="561"/>
                  </a:lnTo>
                  <a:lnTo>
                    <a:pt x="288" y="561"/>
                  </a:lnTo>
                  <a:lnTo>
                    <a:pt x="292" y="557"/>
                  </a:lnTo>
                  <a:lnTo>
                    <a:pt x="298" y="555"/>
                  </a:lnTo>
                  <a:lnTo>
                    <a:pt x="300" y="553"/>
                  </a:lnTo>
                  <a:lnTo>
                    <a:pt x="302" y="553"/>
                  </a:lnTo>
                  <a:lnTo>
                    <a:pt x="304" y="555"/>
                  </a:lnTo>
                  <a:lnTo>
                    <a:pt x="306" y="557"/>
                  </a:lnTo>
                  <a:lnTo>
                    <a:pt x="306" y="569"/>
                  </a:lnTo>
                  <a:lnTo>
                    <a:pt x="308" y="571"/>
                  </a:lnTo>
                  <a:lnTo>
                    <a:pt x="308" y="571"/>
                  </a:lnTo>
                  <a:lnTo>
                    <a:pt x="308" y="569"/>
                  </a:lnTo>
                  <a:lnTo>
                    <a:pt x="310" y="567"/>
                  </a:lnTo>
                  <a:lnTo>
                    <a:pt x="313" y="565"/>
                  </a:lnTo>
                  <a:lnTo>
                    <a:pt x="315" y="559"/>
                  </a:lnTo>
                  <a:lnTo>
                    <a:pt x="317" y="557"/>
                  </a:lnTo>
                  <a:lnTo>
                    <a:pt x="319" y="553"/>
                  </a:lnTo>
                  <a:lnTo>
                    <a:pt x="321" y="551"/>
                  </a:lnTo>
                  <a:lnTo>
                    <a:pt x="325" y="551"/>
                  </a:lnTo>
                  <a:lnTo>
                    <a:pt x="327" y="551"/>
                  </a:lnTo>
                  <a:lnTo>
                    <a:pt x="333" y="551"/>
                  </a:lnTo>
                  <a:lnTo>
                    <a:pt x="333" y="557"/>
                  </a:lnTo>
                  <a:lnTo>
                    <a:pt x="335" y="557"/>
                  </a:lnTo>
                  <a:lnTo>
                    <a:pt x="335" y="557"/>
                  </a:lnTo>
                  <a:lnTo>
                    <a:pt x="339" y="555"/>
                  </a:lnTo>
                  <a:lnTo>
                    <a:pt x="342" y="555"/>
                  </a:lnTo>
                  <a:lnTo>
                    <a:pt x="346" y="553"/>
                  </a:lnTo>
                  <a:lnTo>
                    <a:pt x="348" y="553"/>
                  </a:lnTo>
                  <a:lnTo>
                    <a:pt x="350" y="555"/>
                  </a:lnTo>
                  <a:lnTo>
                    <a:pt x="354" y="557"/>
                  </a:lnTo>
                  <a:lnTo>
                    <a:pt x="356" y="561"/>
                  </a:lnTo>
                  <a:lnTo>
                    <a:pt x="356" y="563"/>
                  </a:lnTo>
                  <a:lnTo>
                    <a:pt x="368" y="563"/>
                  </a:lnTo>
                  <a:lnTo>
                    <a:pt x="373" y="559"/>
                  </a:lnTo>
                  <a:lnTo>
                    <a:pt x="373" y="555"/>
                  </a:lnTo>
                  <a:lnTo>
                    <a:pt x="371" y="551"/>
                  </a:lnTo>
                  <a:lnTo>
                    <a:pt x="377" y="551"/>
                  </a:lnTo>
                  <a:lnTo>
                    <a:pt x="379" y="551"/>
                  </a:lnTo>
                  <a:lnTo>
                    <a:pt x="379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87" y="540"/>
                  </a:lnTo>
                  <a:lnTo>
                    <a:pt x="393" y="534"/>
                  </a:lnTo>
                  <a:lnTo>
                    <a:pt x="395" y="532"/>
                  </a:lnTo>
                  <a:lnTo>
                    <a:pt x="400" y="528"/>
                  </a:lnTo>
                  <a:lnTo>
                    <a:pt x="404" y="528"/>
                  </a:lnTo>
                  <a:lnTo>
                    <a:pt x="406" y="530"/>
                  </a:lnTo>
                  <a:lnTo>
                    <a:pt x="410" y="534"/>
                  </a:lnTo>
                  <a:lnTo>
                    <a:pt x="414" y="534"/>
                  </a:lnTo>
                  <a:lnTo>
                    <a:pt x="414" y="526"/>
                  </a:lnTo>
                  <a:lnTo>
                    <a:pt x="418" y="524"/>
                  </a:lnTo>
                  <a:lnTo>
                    <a:pt x="426" y="528"/>
                  </a:lnTo>
                  <a:lnTo>
                    <a:pt x="429" y="530"/>
                  </a:lnTo>
                  <a:lnTo>
                    <a:pt x="426" y="534"/>
                  </a:lnTo>
                  <a:lnTo>
                    <a:pt x="424" y="534"/>
                  </a:lnTo>
                  <a:lnTo>
                    <a:pt x="426" y="534"/>
                  </a:lnTo>
                  <a:lnTo>
                    <a:pt x="433" y="534"/>
                  </a:lnTo>
                  <a:lnTo>
                    <a:pt x="437" y="542"/>
                  </a:lnTo>
                  <a:lnTo>
                    <a:pt x="437" y="542"/>
                  </a:lnTo>
                  <a:lnTo>
                    <a:pt x="433" y="547"/>
                  </a:lnTo>
                  <a:lnTo>
                    <a:pt x="433" y="549"/>
                  </a:lnTo>
                  <a:lnTo>
                    <a:pt x="449" y="549"/>
                  </a:lnTo>
                  <a:lnTo>
                    <a:pt x="451" y="551"/>
                  </a:lnTo>
                  <a:lnTo>
                    <a:pt x="453" y="551"/>
                  </a:lnTo>
                  <a:lnTo>
                    <a:pt x="453" y="545"/>
                  </a:lnTo>
                  <a:lnTo>
                    <a:pt x="455" y="545"/>
                  </a:lnTo>
                  <a:lnTo>
                    <a:pt x="458" y="547"/>
                  </a:lnTo>
                  <a:lnTo>
                    <a:pt x="458" y="551"/>
                  </a:lnTo>
                  <a:lnTo>
                    <a:pt x="462" y="551"/>
                  </a:lnTo>
                  <a:lnTo>
                    <a:pt x="466" y="561"/>
                  </a:lnTo>
                  <a:lnTo>
                    <a:pt x="468" y="563"/>
                  </a:lnTo>
                  <a:lnTo>
                    <a:pt x="468" y="565"/>
                  </a:lnTo>
                  <a:lnTo>
                    <a:pt x="476" y="565"/>
                  </a:lnTo>
                  <a:lnTo>
                    <a:pt x="478" y="565"/>
                  </a:lnTo>
                  <a:lnTo>
                    <a:pt x="478" y="574"/>
                  </a:lnTo>
                  <a:lnTo>
                    <a:pt x="480" y="582"/>
                  </a:lnTo>
                  <a:lnTo>
                    <a:pt x="485" y="596"/>
                  </a:lnTo>
                  <a:lnTo>
                    <a:pt x="480" y="596"/>
                  </a:lnTo>
                  <a:lnTo>
                    <a:pt x="478" y="598"/>
                  </a:lnTo>
                  <a:lnTo>
                    <a:pt x="476" y="598"/>
                  </a:lnTo>
                  <a:lnTo>
                    <a:pt x="480" y="605"/>
                  </a:lnTo>
                  <a:lnTo>
                    <a:pt x="480" y="605"/>
                  </a:lnTo>
                  <a:lnTo>
                    <a:pt x="478" y="609"/>
                  </a:lnTo>
                  <a:lnTo>
                    <a:pt x="478" y="611"/>
                  </a:lnTo>
                  <a:lnTo>
                    <a:pt x="474" y="611"/>
                  </a:lnTo>
                  <a:lnTo>
                    <a:pt x="474" y="609"/>
                  </a:lnTo>
                  <a:lnTo>
                    <a:pt x="474" y="619"/>
                  </a:lnTo>
                  <a:lnTo>
                    <a:pt x="472" y="621"/>
                  </a:lnTo>
                  <a:lnTo>
                    <a:pt x="468" y="621"/>
                  </a:lnTo>
                  <a:lnTo>
                    <a:pt x="470" y="627"/>
                  </a:lnTo>
                  <a:lnTo>
                    <a:pt x="468" y="627"/>
                  </a:lnTo>
                  <a:lnTo>
                    <a:pt x="468" y="634"/>
                  </a:lnTo>
                  <a:lnTo>
                    <a:pt x="472" y="638"/>
                  </a:lnTo>
                  <a:lnTo>
                    <a:pt x="474" y="642"/>
                  </a:lnTo>
                  <a:lnTo>
                    <a:pt x="470" y="646"/>
                  </a:lnTo>
                  <a:lnTo>
                    <a:pt x="474" y="644"/>
                  </a:lnTo>
                  <a:lnTo>
                    <a:pt x="474" y="644"/>
                  </a:lnTo>
                  <a:lnTo>
                    <a:pt x="478" y="644"/>
                  </a:lnTo>
                  <a:lnTo>
                    <a:pt x="478" y="642"/>
                  </a:lnTo>
                  <a:lnTo>
                    <a:pt x="495" y="642"/>
                  </a:lnTo>
                  <a:lnTo>
                    <a:pt x="487" y="648"/>
                  </a:lnTo>
                  <a:lnTo>
                    <a:pt x="493" y="652"/>
                  </a:lnTo>
                  <a:lnTo>
                    <a:pt x="495" y="665"/>
                  </a:lnTo>
                  <a:lnTo>
                    <a:pt x="503" y="665"/>
                  </a:lnTo>
                  <a:lnTo>
                    <a:pt x="505" y="667"/>
                  </a:lnTo>
                  <a:lnTo>
                    <a:pt x="507" y="667"/>
                  </a:lnTo>
                  <a:lnTo>
                    <a:pt x="507" y="669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1" y="673"/>
                  </a:lnTo>
                  <a:lnTo>
                    <a:pt x="505" y="675"/>
                  </a:lnTo>
                  <a:lnTo>
                    <a:pt x="505" y="679"/>
                  </a:lnTo>
                  <a:lnTo>
                    <a:pt x="503" y="681"/>
                  </a:lnTo>
                  <a:lnTo>
                    <a:pt x="503" y="683"/>
                  </a:lnTo>
                  <a:lnTo>
                    <a:pt x="501" y="685"/>
                  </a:lnTo>
                  <a:lnTo>
                    <a:pt x="516" y="687"/>
                  </a:lnTo>
                  <a:lnTo>
                    <a:pt x="518" y="696"/>
                  </a:lnTo>
                  <a:lnTo>
                    <a:pt x="522" y="696"/>
                  </a:lnTo>
                  <a:lnTo>
                    <a:pt x="522" y="700"/>
                  </a:lnTo>
                  <a:lnTo>
                    <a:pt x="532" y="700"/>
                  </a:lnTo>
                  <a:lnTo>
                    <a:pt x="532" y="698"/>
                  </a:lnTo>
                  <a:lnTo>
                    <a:pt x="536" y="694"/>
                  </a:lnTo>
                  <a:lnTo>
                    <a:pt x="538" y="694"/>
                  </a:lnTo>
                  <a:lnTo>
                    <a:pt x="540" y="696"/>
                  </a:lnTo>
                  <a:lnTo>
                    <a:pt x="540" y="706"/>
                  </a:lnTo>
                  <a:lnTo>
                    <a:pt x="551" y="706"/>
                  </a:lnTo>
                  <a:lnTo>
                    <a:pt x="551" y="698"/>
                  </a:lnTo>
                  <a:lnTo>
                    <a:pt x="545" y="692"/>
                  </a:lnTo>
                  <a:lnTo>
                    <a:pt x="545" y="679"/>
                  </a:lnTo>
                  <a:lnTo>
                    <a:pt x="547" y="677"/>
                  </a:lnTo>
                  <a:lnTo>
                    <a:pt x="555" y="679"/>
                  </a:lnTo>
                  <a:lnTo>
                    <a:pt x="555" y="675"/>
                  </a:lnTo>
                  <a:lnTo>
                    <a:pt x="557" y="671"/>
                  </a:lnTo>
                  <a:lnTo>
                    <a:pt x="559" y="671"/>
                  </a:lnTo>
                  <a:lnTo>
                    <a:pt x="565" y="677"/>
                  </a:lnTo>
                  <a:lnTo>
                    <a:pt x="569" y="677"/>
                  </a:lnTo>
                  <a:lnTo>
                    <a:pt x="569" y="675"/>
                  </a:lnTo>
                  <a:lnTo>
                    <a:pt x="572" y="673"/>
                  </a:lnTo>
                  <a:lnTo>
                    <a:pt x="574" y="671"/>
                  </a:lnTo>
                  <a:lnTo>
                    <a:pt x="578" y="675"/>
                  </a:lnTo>
                  <a:lnTo>
                    <a:pt x="578" y="671"/>
                  </a:lnTo>
                  <a:lnTo>
                    <a:pt x="580" y="671"/>
                  </a:lnTo>
                  <a:lnTo>
                    <a:pt x="582" y="675"/>
                  </a:lnTo>
                  <a:lnTo>
                    <a:pt x="584" y="677"/>
                  </a:lnTo>
                  <a:lnTo>
                    <a:pt x="588" y="677"/>
                  </a:lnTo>
                  <a:lnTo>
                    <a:pt x="588" y="675"/>
                  </a:lnTo>
                  <a:lnTo>
                    <a:pt x="586" y="671"/>
                  </a:lnTo>
                  <a:lnTo>
                    <a:pt x="590" y="671"/>
                  </a:lnTo>
                  <a:lnTo>
                    <a:pt x="592" y="673"/>
                  </a:lnTo>
                  <a:lnTo>
                    <a:pt x="592" y="671"/>
                  </a:lnTo>
                  <a:lnTo>
                    <a:pt x="596" y="671"/>
                  </a:lnTo>
                  <a:lnTo>
                    <a:pt x="596" y="669"/>
                  </a:lnTo>
                  <a:lnTo>
                    <a:pt x="598" y="667"/>
                  </a:lnTo>
                  <a:lnTo>
                    <a:pt x="598" y="663"/>
                  </a:lnTo>
                  <a:lnTo>
                    <a:pt x="601" y="661"/>
                  </a:lnTo>
                  <a:lnTo>
                    <a:pt x="603" y="658"/>
                  </a:lnTo>
                  <a:lnTo>
                    <a:pt x="605" y="658"/>
                  </a:lnTo>
                  <a:lnTo>
                    <a:pt x="607" y="658"/>
                  </a:lnTo>
                  <a:lnTo>
                    <a:pt x="613" y="667"/>
                  </a:lnTo>
                  <a:lnTo>
                    <a:pt x="621" y="667"/>
                  </a:lnTo>
                  <a:lnTo>
                    <a:pt x="623" y="669"/>
                  </a:lnTo>
                  <a:lnTo>
                    <a:pt x="632" y="669"/>
                  </a:lnTo>
                  <a:lnTo>
                    <a:pt x="634" y="671"/>
                  </a:lnTo>
                  <a:lnTo>
                    <a:pt x="634" y="673"/>
                  </a:lnTo>
                  <a:lnTo>
                    <a:pt x="630" y="677"/>
                  </a:lnTo>
                  <a:lnTo>
                    <a:pt x="630" y="683"/>
                  </a:lnTo>
                  <a:lnTo>
                    <a:pt x="634" y="683"/>
                  </a:lnTo>
                  <a:lnTo>
                    <a:pt x="634" y="690"/>
                  </a:lnTo>
                  <a:lnTo>
                    <a:pt x="638" y="690"/>
                  </a:lnTo>
                  <a:lnTo>
                    <a:pt x="640" y="692"/>
                  </a:lnTo>
                  <a:lnTo>
                    <a:pt x="640" y="694"/>
                  </a:lnTo>
                  <a:lnTo>
                    <a:pt x="644" y="696"/>
                  </a:lnTo>
                  <a:lnTo>
                    <a:pt x="650" y="696"/>
                  </a:lnTo>
                  <a:lnTo>
                    <a:pt x="652" y="698"/>
                  </a:lnTo>
                  <a:lnTo>
                    <a:pt x="654" y="698"/>
                  </a:lnTo>
                  <a:lnTo>
                    <a:pt x="667" y="690"/>
                  </a:lnTo>
                  <a:lnTo>
                    <a:pt x="671" y="692"/>
                  </a:lnTo>
                  <a:lnTo>
                    <a:pt x="677" y="692"/>
                  </a:lnTo>
                  <a:lnTo>
                    <a:pt x="681" y="694"/>
                  </a:lnTo>
                  <a:lnTo>
                    <a:pt x="683" y="694"/>
                  </a:lnTo>
                  <a:lnTo>
                    <a:pt x="688" y="696"/>
                  </a:lnTo>
                  <a:lnTo>
                    <a:pt x="688" y="698"/>
                  </a:lnTo>
                  <a:lnTo>
                    <a:pt x="690" y="700"/>
                  </a:lnTo>
                  <a:lnTo>
                    <a:pt x="688" y="704"/>
                  </a:lnTo>
                  <a:lnTo>
                    <a:pt x="688" y="710"/>
                  </a:lnTo>
                  <a:lnTo>
                    <a:pt x="688" y="714"/>
                  </a:lnTo>
                  <a:lnTo>
                    <a:pt x="688" y="716"/>
                  </a:lnTo>
                  <a:lnTo>
                    <a:pt x="690" y="719"/>
                  </a:lnTo>
                  <a:lnTo>
                    <a:pt x="694" y="721"/>
                  </a:lnTo>
                  <a:lnTo>
                    <a:pt x="694" y="723"/>
                  </a:lnTo>
                  <a:lnTo>
                    <a:pt x="698" y="725"/>
                  </a:lnTo>
                  <a:lnTo>
                    <a:pt x="698" y="727"/>
                  </a:lnTo>
                  <a:lnTo>
                    <a:pt x="704" y="727"/>
                  </a:lnTo>
                  <a:lnTo>
                    <a:pt x="704" y="721"/>
                  </a:lnTo>
                  <a:lnTo>
                    <a:pt x="704" y="719"/>
                  </a:lnTo>
                  <a:lnTo>
                    <a:pt x="704" y="716"/>
                  </a:lnTo>
                  <a:lnTo>
                    <a:pt x="704" y="706"/>
                  </a:lnTo>
                  <a:lnTo>
                    <a:pt x="704" y="700"/>
                  </a:lnTo>
                  <a:lnTo>
                    <a:pt x="708" y="698"/>
                  </a:lnTo>
                  <a:lnTo>
                    <a:pt x="710" y="696"/>
                  </a:lnTo>
                  <a:lnTo>
                    <a:pt x="719" y="696"/>
                  </a:lnTo>
                  <a:lnTo>
                    <a:pt x="721" y="694"/>
                  </a:lnTo>
                  <a:lnTo>
                    <a:pt x="725" y="694"/>
                  </a:lnTo>
                  <a:lnTo>
                    <a:pt x="727" y="692"/>
                  </a:lnTo>
                  <a:lnTo>
                    <a:pt x="731" y="692"/>
                  </a:lnTo>
                  <a:lnTo>
                    <a:pt x="737" y="692"/>
                  </a:lnTo>
                  <a:lnTo>
                    <a:pt x="741" y="690"/>
                  </a:lnTo>
                  <a:lnTo>
                    <a:pt x="748" y="683"/>
                  </a:lnTo>
                  <a:lnTo>
                    <a:pt x="748" y="673"/>
                  </a:lnTo>
                  <a:lnTo>
                    <a:pt x="748" y="669"/>
                  </a:lnTo>
                  <a:lnTo>
                    <a:pt x="750" y="667"/>
                  </a:lnTo>
                  <a:lnTo>
                    <a:pt x="752" y="671"/>
                  </a:lnTo>
                  <a:lnTo>
                    <a:pt x="756" y="677"/>
                  </a:lnTo>
                  <a:lnTo>
                    <a:pt x="758" y="679"/>
                  </a:lnTo>
                  <a:lnTo>
                    <a:pt x="758" y="679"/>
                  </a:lnTo>
                  <a:lnTo>
                    <a:pt x="760" y="677"/>
                  </a:lnTo>
                  <a:lnTo>
                    <a:pt x="762" y="675"/>
                  </a:lnTo>
                  <a:lnTo>
                    <a:pt x="764" y="673"/>
                  </a:lnTo>
                  <a:lnTo>
                    <a:pt x="768" y="667"/>
                  </a:lnTo>
                  <a:lnTo>
                    <a:pt x="770" y="665"/>
                  </a:lnTo>
                  <a:lnTo>
                    <a:pt x="775" y="669"/>
                  </a:lnTo>
                  <a:lnTo>
                    <a:pt x="783" y="667"/>
                  </a:lnTo>
                  <a:lnTo>
                    <a:pt x="785" y="667"/>
                  </a:lnTo>
                  <a:lnTo>
                    <a:pt x="785" y="667"/>
                  </a:lnTo>
                  <a:lnTo>
                    <a:pt x="793" y="667"/>
                  </a:lnTo>
                  <a:lnTo>
                    <a:pt x="806" y="661"/>
                  </a:lnTo>
                  <a:lnTo>
                    <a:pt x="818" y="646"/>
                  </a:lnTo>
                  <a:lnTo>
                    <a:pt x="820" y="644"/>
                  </a:lnTo>
                  <a:lnTo>
                    <a:pt x="822" y="642"/>
                  </a:lnTo>
                  <a:lnTo>
                    <a:pt x="820" y="638"/>
                  </a:lnTo>
                  <a:lnTo>
                    <a:pt x="820" y="636"/>
                  </a:lnTo>
                  <a:lnTo>
                    <a:pt x="818" y="634"/>
                  </a:lnTo>
                  <a:lnTo>
                    <a:pt x="816" y="632"/>
                  </a:lnTo>
                  <a:lnTo>
                    <a:pt x="822" y="632"/>
                  </a:lnTo>
                  <a:lnTo>
                    <a:pt x="824" y="623"/>
                  </a:lnTo>
                  <a:lnTo>
                    <a:pt x="830" y="623"/>
                  </a:lnTo>
                  <a:lnTo>
                    <a:pt x="833" y="613"/>
                  </a:lnTo>
                  <a:lnTo>
                    <a:pt x="837" y="613"/>
                  </a:lnTo>
                  <a:lnTo>
                    <a:pt x="837" y="603"/>
                  </a:lnTo>
                  <a:lnTo>
                    <a:pt x="839" y="603"/>
                  </a:lnTo>
                  <a:lnTo>
                    <a:pt x="843" y="598"/>
                  </a:lnTo>
                  <a:lnTo>
                    <a:pt x="843" y="592"/>
                  </a:lnTo>
                  <a:lnTo>
                    <a:pt x="841" y="588"/>
                  </a:lnTo>
                  <a:lnTo>
                    <a:pt x="839" y="588"/>
                  </a:lnTo>
                  <a:lnTo>
                    <a:pt x="839" y="584"/>
                  </a:lnTo>
                  <a:lnTo>
                    <a:pt x="841" y="582"/>
                  </a:lnTo>
                  <a:lnTo>
                    <a:pt x="843" y="582"/>
                  </a:lnTo>
                  <a:lnTo>
                    <a:pt x="843" y="582"/>
                  </a:lnTo>
                  <a:lnTo>
                    <a:pt x="847" y="580"/>
                  </a:lnTo>
                  <a:lnTo>
                    <a:pt x="849" y="578"/>
                  </a:lnTo>
                  <a:lnTo>
                    <a:pt x="849" y="571"/>
                  </a:lnTo>
                  <a:lnTo>
                    <a:pt x="843" y="565"/>
                  </a:lnTo>
                  <a:lnTo>
                    <a:pt x="843" y="563"/>
                  </a:lnTo>
                  <a:lnTo>
                    <a:pt x="847" y="561"/>
                  </a:lnTo>
                  <a:lnTo>
                    <a:pt x="849" y="559"/>
                  </a:lnTo>
                  <a:lnTo>
                    <a:pt x="849" y="551"/>
                  </a:lnTo>
                  <a:lnTo>
                    <a:pt x="849" y="551"/>
                  </a:lnTo>
                  <a:lnTo>
                    <a:pt x="851" y="549"/>
                  </a:lnTo>
                  <a:lnTo>
                    <a:pt x="860" y="542"/>
                  </a:lnTo>
                  <a:lnTo>
                    <a:pt x="862" y="540"/>
                  </a:lnTo>
                  <a:lnTo>
                    <a:pt x="862" y="534"/>
                  </a:lnTo>
                  <a:lnTo>
                    <a:pt x="860" y="534"/>
                  </a:lnTo>
                  <a:lnTo>
                    <a:pt x="857" y="534"/>
                  </a:lnTo>
                  <a:lnTo>
                    <a:pt x="860" y="534"/>
                  </a:lnTo>
                  <a:lnTo>
                    <a:pt x="860" y="532"/>
                  </a:lnTo>
                  <a:lnTo>
                    <a:pt x="864" y="532"/>
                  </a:lnTo>
                  <a:lnTo>
                    <a:pt x="866" y="530"/>
                  </a:lnTo>
                  <a:lnTo>
                    <a:pt x="870" y="526"/>
                  </a:lnTo>
                  <a:lnTo>
                    <a:pt x="864" y="522"/>
                  </a:lnTo>
                  <a:lnTo>
                    <a:pt x="864" y="522"/>
                  </a:lnTo>
                  <a:lnTo>
                    <a:pt x="868" y="518"/>
                  </a:lnTo>
                  <a:lnTo>
                    <a:pt x="870" y="511"/>
                  </a:lnTo>
                  <a:lnTo>
                    <a:pt x="872" y="509"/>
                  </a:lnTo>
                  <a:lnTo>
                    <a:pt x="872" y="505"/>
                  </a:lnTo>
                  <a:lnTo>
                    <a:pt x="870" y="503"/>
                  </a:lnTo>
                  <a:lnTo>
                    <a:pt x="864" y="503"/>
                  </a:lnTo>
                  <a:lnTo>
                    <a:pt x="855" y="503"/>
                  </a:lnTo>
                  <a:lnTo>
                    <a:pt x="845" y="505"/>
                  </a:lnTo>
                  <a:lnTo>
                    <a:pt x="837" y="507"/>
                  </a:lnTo>
                  <a:lnTo>
                    <a:pt x="835" y="509"/>
                  </a:lnTo>
                  <a:lnTo>
                    <a:pt x="830" y="503"/>
                  </a:lnTo>
                  <a:lnTo>
                    <a:pt x="841" y="503"/>
                  </a:lnTo>
                  <a:lnTo>
                    <a:pt x="841" y="501"/>
                  </a:lnTo>
                  <a:lnTo>
                    <a:pt x="843" y="497"/>
                  </a:lnTo>
                  <a:lnTo>
                    <a:pt x="843" y="495"/>
                  </a:lnTo>
                  <a:lnTo>
                    <a:pt x="847" y="495"/>
                  </a:lnTo>
                  <a:lnTo>
                    <a:pt x="853" y="495"/>
                  </a:lnTo>
                  <a:lnTo>
                    <a:pt x="853" y="491"/>
                  </a:lnTo>
                  <a:lnTo>
                    <a:pt x="851" y="489"/>
                  </a:lnTo>
                  <a:lnTo>
                    <a:pt x="849" y="487"/>
                  </a:lnTo>
                  <a:lnTo>
                    <a:pt x="849" y="484"/>
                  </a:lnTo>
                  <a:lnTo>
                    <a:pt x="849" y="482"/>
                  </a:lnTo>
                  <a:lnTo>
                    <a:pt x="843" y="482"/>
                  </a:lnTo>
                  <a:lnTo>
                    <a:pt x="841" y="480"/>
                  </a:lnTo>
                  <a:lnTo>
                    <a:pt x="837" y="480"/>
                  </a:lnTo>
                  <a:lnTo>
                    <a:pt x="835" y="476"/>
                  </a:lnTo>
                  <a:lnTo>
                    <a:pt x="833" y="476"/>
                  </a:lnTo>
                  <a:lnTo>
                    <a:pt x="830" y="472"/>
                  </a:lnTo>
                  <a:lnTo>
                    <a:pt x="826" y="472"/>
                  </a:lnTo>
                  <a:lnTo>
                    <a:pt x="820" y="472"/>
                  </a:lnTo>
                  <a:lnTo>
                    <a:pt x="818" y="472"/>
                  </a:lnTo>
                  <a:lnTo>
                    <a:pt x="816" y="472"/>
                  </a:lnTo>
                  <a:lnTo>
                    <a:pt x="808" y="460"/>
                  </a:lnTo>
                  <a:lnTo>
                    <a:pt x="810" y="464"/>
                  </a:lnTo>
                  <a:lnTo>
                    <a:pt x="812" y="464"/>
                  </a:lnTo>
                  <a:lnTo>
                    <a:pt x="814" y="466"/>
                  </a:lnTo>
                  <a:lnTo>
                    <a:pt x="816" y="468"/>
                  </a:lnTo>
                  <a:lnTo>
                    <a:pt x="820" y="468"/>
                  </a:lnTo>
                  <a:lnTo>
                    <a:pt x="822" y="466"/>
                  </a:lnTo>
                  <a:lnTo>
                    <a:pt x="822" y="466"/>
                  </a:lnTo>
                  <a:lnTo>
                    <a:pt x="830" y="468"/>
                  </a:lnTo>
                  <a:lnTo>
                    <a:pt x="833" y="472"/>
                  </a:lnTo>
                  <a:lnTo>
                    <a:pt x="837" y="472"/>
                  </a:lnTo>
                  <a:lnTo>
                    <a:pt x="849" y="474"/>
                  </a:lnTo>
                  <a:lnTo>
                    <a:pt x="843" y="468"/>
                  </a:lnTo>
                  <a:lnTo>
                    <a:pt x="839" y="466"/>
                  </a:lnTo>
                  <a:lnTo>
                    <a:pt x="839" y="462"/>
                  </a:lnTo>
                  <a:lnTo>
                    <a:pt x="837" y="458"/>
                  </a:lnTo>
                  <a:lnTo>
                    <a:pt x="833" y="455"/>
                  </a:lnTo>
                  <a:lnTo>
                    <a:pt x="828" y="455"/>
                  </a:lnTo>
                  <a:lnTo>
                    <a:pt x="826" y="453"/>
                  </a:lnTo>
                  <a:lnTo>
                    <a:pt x="826" y="449"/>
                  </a:lnTo>
                  <a:lnTo>
                    <a:pt x="824" y="447"/>
                  </a:lnTo>
                  <a:lnTo>
                    <a:pt x="824" y="445"/>
                  </a:lnTo>
                  <a:lnTo>
                    <a:pt x="806" y="416"/>
                  </a:lnTo>
                  <a:lnTo>
                    <a:pt x="795" y="416"/>
                  </a:lnTo>
                  <a:lnTo>
                    <a:pt x="787" y="408"/>
                  </a:lnTo>
                  <a:lnTo>
                    <a:pt x="783" y="408"/>
                  </a:lnTo>
                  <a:lnTo>
                    <a:pt x="781" y="406"/>
                  </a:lnTo>
                  <a:lnTo>
                    <a:pt x="779" y="404"/>
                  </a:lnTo>
                  <a:lnTo>
                    <a:pt x="779" y="402"/>
                  </a:lnTo>
                  <a:lnTo>
                    <a:pt x="779" y="400"/>
                  </a:lnTo>
                  <a:lnTo>
                    <a:pt x="781" y="395"/>
                  </a:lnTo>
                  <a:lnTo>
                    <a:pt x="785" y="393"/>
                  </a:lnTo>
                  <a:lnTo>
                    <a:pt x="785" y="391"/>
                  </a:lnTo>
                  <a:lnTo>
                    <a:pt x="787" y="389"/>
                  </a:lnTo>
                  <a:lnTo>
                    <a:pt x="789" y="385"/>
                  </a:lnTo>
                  <a:lnTo>
                    <a:pt x="789" y="385"/>
                  </a:lnTo>
                  <a:lnTo>
                    <a:pt x="787" y="381"/>
                  </a:lnTo>
                  <a:lnTo>
                    <a:pt x="787" y="379"/>
                  </a:lnTo>
                  <a:lnTo>
                    <a:pt x="785" y="377"/>
                  </a:lnTo>
                  <a:lnTo>
                    <a:pt x="789" y="377"/>
                  </a:lnTo>
                  <a:lnTo>
                    <a:pt x="789" y="379"/>
                  </a:lnTo>
                  <a:lnTo>
                    <a:pt x="793" y="381"/>
                  </a:lnTo>
                  <a:lnTo>
                    <a:pt x="795" y="377"/>
                  </a:lnTo>
                  <a:lnTo>
                    <a:pt x="795" y="373"/>
                  </a:lnTo>
                  <a:lnTo>
                    <a:pt x="795" y="371"/>
                  </a:lnTo>
                  <a:lnTo>
                    <a:pt x="795" y="366"/>
                  </a:lnTo>
                  <a:lnTo>
                    <a:pt x="799" y="366"/>
                  </a:lnTo>
                  <a:lnTo>
                    <a:pt x="810" y="360"/>
                  </a:lnTo>
                  <a:lnTo>
                    <a:pt x="812" y="360"/>
                  </a:lnTo>
                  <a:lnTo>
                    <a:pt x="814" y="362"/>
                  </a:lnTo>
                  <a:lnTo>
                    <a:pt x="820" y="362"/>
                  </a:lnTo>
                  <a:lnTo>
                    <a:pt x="820" y="360"/>
                  </a:lnTo>
                  <a:lnTo>
                    <a:pt x="818" y="358"/>
                  </a:lnTo>
                  <a:lnTo>
                    <a:pt x="818" y="356"/>
                  </a:lnTo>
                  <a:lnTo>
                    <a:pt x="816" y="354"/>
                  </a:lnTo>
                  <a:lnTo>
                    <a:pt x="818" y="348"/>
                  </a:lnTo>
                  <a:lnTo>
                    <a:pt x="810" y="348"/>
                  </a:lnTo>
                  <a:lnTo>
                    <a:pt x="808" y="346"/>
                  </a:lnTo>
                  <a:lnTo>
                    <a:pt x="806" y="348"/>
                  </a:lnTo>
                  <a:lnTo>
                    <a:pt x="797" y="348"/>
                  </a:lnTo>
                  <a:lnTo>
                    <a:pt x="795" y="346"/>
                  </a:lnTo>
                  <a:lnTo>
                    <a:pt x="795" y="344"/>
                  </a:lnTo>
                  <a:lnTo>
                    <a:pt x="791" y="342"/>
                  </a:lnTo>
                  <a:lnTo>
                    <a:pt x="789" y="339"/>
                  </a:lnTo>
                  <a:lnTo>
                    <a:pt x="785" y="339"/>
                  </a:lnTo>
                  <a:lnTo>
                    <a:pt x="783" y="344"/>
                  </a:lnTo>
                  <a:lnTo>
                    <a:pt x="779" y="346"/>
                  </a:lnTo>
                  <a:lnTo>
                    <a:pt x="775" y="350"/>
                  </a:lnTo>
                  <a:lnTo>
                    <a:pt x="775" y="354"/>
                  </a:lnTo>
                  <a:lnTo>
                    <a:pt x="772" y="354"/>
                  </a:lnTo>
                  <a:lnTo>
                    <a:pt x="772" y="356"/>
                  </a:lnTo>
                  <a:lnTo>
                    <a:pt x="766" y="356"/>
                  </a:lnTo>
                  <a:lnTo>
                    <a:pt x="760" y="354"/>
                  </a:lnTo>
                  <a:lnTo>
                    <a:pt x="758" y="352"/>
                  </a:lnTo>
                  <a:lnTo>
                    <a:pt x="758" y="348"/>
                  </a:lnTo>
                  <a:lnTo>
                    <a:pt x="754" y="337"/>
                  </a:lnTo>
                  <a:lnTo>
                    <a:pt x="752" y="335"/>
                  </a:lnTo>
                  <a:lnTo>
                    <a:pt x="752" y="333"/>
                  </a:lnTo>
                  <a:lnTo>
                    <a:pt x="748" y="333"/>
                  </a:lnTo>
                  <a:lnTo>
                    <a:pt x="748" y="335"/>
                  </a:lnTo>
                  <a:lnTo>
                    <a:pt x="748" y="337"/>
                  </a:lnTo>
                  <a:lnTo>
                    <a:pt x="743" y="333"/>
                  </a:lnTo>
                  <a:lnTo>
                    <a:pt x="735" y="333"/>
                  </a:lnTo>
                  <a:lnTo>
                    <a:pt x="731" y="331"/>
                  </a:lnTo>
                  <a:lnTo>
                    <a:pt x="731" y="331"/>
                  </a:lnTo>
                  <a:lnTo>
                    <a:pt x="729" y="327"/>
                  </a:lnTo>
                  <a:lnTo>
                    <a:pt x="725" y="325"/>
                  </a:lnTo>
                  <a:lnTo>
                    <a:pt x="725" y="323"/>
                  </a:lnTo>
                  <a:lnTo>
                    <a:pt x="725" y="310"/>
                  </a:lnTo>
                  <a:lnTo>
                    <a:pt x="729" y="310"/>
                  </a:lnTo>
                  <a:lnTo>
                    <a:pt x="731" y="315"/>
                  </a:lnTo>
                  <a:lnTo>
                    <a:pt x="733" y="315"/>
                  </a:lnTo>
                  <a:lnTo>
                    <a:pt x="735" y="313"/>
                  </a:lnTo>
                  <a:lnTo>
                    <a:pt x="735" y="310"/>
                  </a:lnTo>
                  <a:lnTo>
                    <a:pt x="735" y="308"/>
                  </a:lnTo>
                  <a:lnTo>
                    <a:pt x="737" y="308"/>
                  </a:lnTo>
                  <a:lnTo>
                    <a:pt x="739" y="310"/>
                  </a:lnTo>
                  <a:lnTo>
                    <a:pt x="741" y="310"/>
                  </a:lnTo>
                  <a:lnTo>
                    <a:pt x="746" y="308"/>
                  </a:lnTo>
                  <a:lnTo>
                    <a:pt x="748" y="306"/>
                  </a:lnTo>
                  <a:lnTo>
                    <a:pt x="748" y="304"/>
                  </a:lnTo>
                  <a:lnTo>
                    <a:pt x="746" y="302"/>
                  </a:lnTo>
                  <a:lnTo>
                    <a:pt x="746" y="296"/>
                  </a:lnTo>
                  <a:lnTo>
                    <a:pt x="748" y="292"/>
                  </a:lnTo>
                  <a:lnTo>
                    <a:pt x="748" y="292"/>
                  </a:lnTo>
                  <a:lnTo>
                    <a:pt x="756" y="292"/>
                  </a:lnTo>
                  <a:lnTo>
                    <a:pt x="758" y="290"/>
                  </a:lnTo>
                  <a:lnTo>
                    <a:pt x="758" y="286"/>
                  </a:lnTo>
                  <a:lnTo>
                    <a:pt x="758" y="284"/>
                  </a:lnTo>
                  <a:lnTo>
                    <a:pt x="760" y="281"/>
                  </a:lnTo>
                  <a:lnTo>
                    <a:pt x="760" y="279"/>
                  </a:lnTo>
                  <a:lnTo>
                    <a:pt x="764" y="275"/>
                  </a:lnTo>
                  <a:lnTo>
                    <a:pt x="762" y="273"/>
                  </a:lnTo>
                  <a:lnTo>
                    <a:pt x="770" y="275"/>
                  </a:lnTo>
                  <a:lnTo>
                    <a:pt x="775" y="271"/>
                  </a:lnTo>
                  <a:lnTo>
                    <a:pt x="779" y="273"/>
                  </a:lnTo>
                  <a:lnTo>
                    <a:pt x="779" y="275"/>
                  </a:lnTo>
                  <a:lnTo>
                    <a:pt x="783" y="277"/>
                  </a:lnTo>
                  <a:lnTo>
                    <a:pt x="785" y="284"/>
                  </a:lnTo>
                  <a:lnTo>
                    <a:pt x="785" y="286"/>
                  </a:lnTo>
                  <a:lnTo>
                    <a:pt x="783" y="292"/>
                  </a:lnTo>
                  <a:lnTo>
                    <a:pt x="779" y="298"/>
                  </a:lnTo>
                  <a:lnTo>
                    <a:pt x="779" y="300"/>
                  </a:lnTo>
                  <a:lnTo>
                    <a:pt x="779" y="304"/>
                  </a:lnTo>
                  <a:lnTo>
                    <a:pt x="783" y="306"/>
                  </a:lnTo>
                  <a:lnTo>
                    <a:pt x="785" y="306"/>
                  </a:lnTo>
                  <a:lnTo>
                    <a:pt x="787" y="306"/>
                  </a:lnTo>
                  <a:lnTo>
                    <a:pt x="789" y="306"/>
                  </a:lnTo>
                  <a:lnTo>
                    <a:pt x="787" y="315"/>
                  </a:lnTo>
                  <a:lnTo>
                    <a:pt x="783" y="319"/>
                  </a:lnTo>
                  <a:lnTo>
                    <a:pt x="783" y="321"/>
                  </a:lnTo>
                  <a:lnTo>
                    <a:pt x="785" y="321"/>
                  </a:lnTo>
                  <a:lnTo>
                    <a:pt x="787" y="319"/>
                  </a:lnTo>
                  <a:lnTo>
                    <a:pt x="789" y="317"/>
                  </a:lnTo>
                  <a:lnTo>
                    <a:pt x="791" y="315"/>
                  </a:lnTo>
                  <a:lnTo>
                    <a:pt x="793" y="315"/>
                  </a:lnTo>
                  <a:lnTo>
                    <a:pt x="795" y="313"/>
                  </a:lnTo>
                  <a:lnTo>
                    <a:pt x="795" y="306"/>
                  </a:lnTo>
                  <a:lnTo>
                    <a:pt x="797" y="306"/>
                  </a:lnTo>
                  <a:lnTo>
                    <a:pt x="799" y="304"/>
                  </a:lnTo>
                  <a:lnTo>
                    <a:pt x="810" y="298"/>
                  </a:lnTo>
                  <a:lnTo>
                    <a:pt x="812" y="296"/>
                  </a:lnTo>
                  <a:lnTo>
                    <a:pt x="822" y="296"/>
                  </a:lnTo>
                  <a:lnTo>
                    <a:pt x="824" y="292"/>
                  </a:lnTo>
                  <a:lnTo>
                    <a:pt x="824" y="290"/>
                  </a:lnTo>
                  <a:lnTo>
                    <a:pt x="826" y="288"/>
                  </a:lnTo>
                  <a:lnTo>
                    <a:pt x="826" y="284"/>
                  </a:lnTo>
                  <a:lnTo>
                    <a:pt x="837" y="279"/>
                  </a:lnTo>
                  <a:lnTo>
                    <a:pt x="839" y="275"/>
                  </a:lnTo>
                  <a:lnTo>
                    <a:pt x="843" y="267"/>
                  </a:lnTo>
                  <a:lnTo>
                    <a:pt x="843" y="259"/>
                  </a:lnTo>
                  <a:lnTo>
                    <a:pt x="845" y="257"/>
                  </a:lnTo>
                  <a:lnTo>
                    <a:pt x="845" y="255"/>
                  </a:lnTo>
                  <a:lnTo>
                    <a:pt x="849" y="255"/>
                  </a:lnTo>
                  <a:lnTo>
                    <a:pt x="851" y="257"/>
                  </a:lnTo>
                  <a:lnTo>
                    <a:pt x="853" y="261"/>
                  </a:lnTo>
                  <a:lnTo>
                    <a:pt x="857" y="261"/>
                  </a:lnTo>
                  <a:lnTo>
                    <a:pt x="860" y="261"/>
                  </a:lnTo>
                  <a:lnTo>
                    <a:pt x="872" y="261"/>
                  </a:lnTo>
                  <a:lnTo>
                    <a:pt x="872" y="259"/>
                  </a:lnTo>
                  <a:lnTo>
                    <a:pt x="870" y="259"/>
                  </a:lnTo>
                  <a:lnTo>
                    <a:pt x="864" y="252"/>
                  </a:lnTo>
                  <a:lnTo>
                    <a:pt x="864" y="248"/>
                  </a:lnTo>
                  <a:lnTo>
                    <a:pt x="866" y="246"/>
                  </a:lnTo>
                  <a:lnTo>
                    <a:pt x="868" y="248"/>
                  </a:lnTo>
                  <a:lnTo>
                    <a:pt x="874" y="248"/>
                  </a:lnTo>
                  <a:lnTo>
                    <a:pt x="876" y="250"/>
                  </a:lnTo>
                  <a:lnTo>
                    <a:pt x="880" y="248"/>
                  </a:lnTo>
                  <a:lnTo>
                    <a:pt x="880" y="244"/>
                  </a:lnTo>
                  <a:lnTo>
                    <a:pt x="880" y="244"/>
                  </a:lnTo>
                  <a:lnTo>
                    <a:pt x="880" y="240"/>
                  </a:lnTo>
                  <a:lnTo>
                    <a:pt x="886" y="240"/>
                  </a:lnTo>
                  <a:lnTo>
                    <a:pt x="886" y="236"/>
                  </a:lnTo>
                  <a:lnTo>
                    <a:pt x="884" y="232"/>
                  </a:lnTo>
                  <a:lnTo>
                    <a:pt x="882" y="230"/>
                  </a:lnTo>
                  <a:lnTo>
                    <a:pt x="882" y="228"/>
                  </a:lnTo>
                  <a:lnTo>
                    <a:pt x="891" y="228"/>
                  </a:lnTo>
                  <a:lnTo>
                    <a:pt x="895" y="236"/>
                  </a:lnTo>
                  <a:lnTo>
                    <a:pt x="897" y="228"/>
                  </a:lnTo>
                  <a:lnTo>
                    <a:pt x="903" y="230"/>
                  </a:lnTo>
                  <a:lnTo>
                    <a:pt x="901" y="221"/>
                  </a:lnTo>
                  <a:lnTo>
                    <a:pt x="901" y="217"/>
                  </a:lnTo>
                  <a:lnTo>
                    <a:pt x="897" y="213"/>
                  </a:lnTo>
                  <a:lnTo>
                    <a:pt x="897" y="211"/>
                  </a:lnTo>
                  <a:lnTo>
                    <a:pt x="897" y="205"/>
                  </a:lnTo>
                  <a:lnTo>
                    <a:pt x="893" y="203"/>
                  </a:lnTo>
                  <a:lnTo>
                    <a:pt x="891" y="197"/>
                  </a:lnTo>
                  <a:lnTo>
                    <a:pt x="886" y="197"/>
                  </a:lnTo>
                  <a:lnTo>
                    <a:pt x="884" y="192"/>
                  </a:lnTo>
                  <a:lnTo>
                    <a:pt x="882" y="192"/>
                  </a:lnTo>
                  <a:lnTo>
                    <a:pt x="880" y="190"/>
                  </a:lnTo>
                  <a:lnTo>
                    <a:pt x="880" y="186"/>
                  </a:lnTo>
                  <a:lnTo>
                    <a:pt x="886" y="186"/>
                  </a:lnTo>
                  <a:lnTo>
                    <a:pt x="886" y="182"/>
                  </a:lnTo>
                  <a:lnTo>
                    <a:pt x="886" y="182"/>
                  </a:lnTo>
                  <a:lnTo>
                    <a:pt x="886" y="180"/>
                  </a:lnTo>
                  <a:lnTo>
                    <a:pt x="893" y="180"/>
                  </a:lnTo>
                  <a:lnTo>
                    <a:pt x="897" y="182"/>
                  </a:lnTo>
                  <a:lnTo>
                    <a:pt x="901" y="182"/>
                  </a:lnTo>
                  <a:lnTo>
                    <a:pt x="903" y="182"/>
                  </a:lnTo>
                  <a:lnTo>
                    <a:pt x="907" y="184"/>
                  </a:lnTo>
                  <a:lnTo>
                    <a:pt x="907" y="184"/>
                  </a:lnTo>
                  <a:lnTo>
                    <a:pt x="909" y="182"/>
                  </a:lnTo>
                  <a:lnTo>
                    <a:pt x="909" y="180"/>
                  </a:lnTo>
                  <a:lnTo>
                    <a:pt x="907" y="176"/>
                  </a:lnTo>
                  <a:lnTo>
                    <a:pt x="907" y="172"/>
                  </a:lnTo>
                  <a:lnTo>
                    <a:pt x="909" y="172"/>
                  </a:lnTo>
                  <a:lnTo>
                    <a:pt x="911" y="170"/>
                  </a:lnTo>
                  <a:lnTo>
                    <a:pt x="911" y="170"/>
                  </a:lnTo>
                  <a:lnTo>
                    <a:pt x="911" y="17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286"/>
            <p:cNvSpPr>
              <a:spLocks noEditPoints="1"/>
            </p:cNvSpPr>
            <p:nvPr/>
          </p:nvSpPr>
          <p:spPr bwMode="auto">
            <a:xfrm>
              <a:off x="6229350" y="1893888"/>
              <a:ext cx="1446213" cy="1222375"/>
            </a:xfrm>
            <a:custGeom>
              <a:avLst/>
              <a:gdLst>
                <a:gd name="T0" fmla="*/ 708 w 911"/>
                <a:gd name="T1" fmla="*/ 764 h 770"/>
                <a:gd name="T2" fmla="*/ 905 w 911"/>
                <a:gd name="T3" fmla="*/ 132 h 770"/>
                <a:gd name="T4" fmla="*/ 849 w 911"/>
                <a:gd name="T5" fmla="*/ 126 h 770"/>
                <a:gd name="T6" fmla="*/ 779 w 911"/>
                <a:gd name="T7" fmla="*/ 87 h 770"/>
                <a:gd name="T8" fmla="*/ 719 w 911"/>
                <a:gd name="T9" fmla="*/ 29 h 770"/>
                <a:gd name="T10" fmla="*/ 625 w 911"/>
                <a:gd name="T11" fmla="*/ 6 h 770"/>
                <a:gd name="T12" fmla="*/ 636 w 911"/>
                <a:gd name="T13" fmla="*/ 72 h 770"/>
                <a:gd name="T14" fmla="*/ 603 w 911"/>
                <a:gd name="T15" fmla="*/ 122 h 770"/>
                <a:gd name="T16" fmla="*/ 661 w 911"/>
                <a:gd name="T17" fmla="*/ 126 h 770"/>
                <a:gd name="T18" fmla="*/ 646 w 911"/>
                <a:gd name="T19" fmla="*/ 151 h 770"/>
                <a:gd name="T20" fmla="*/ 590 w 911"/>
                <a:gd name="T21" fmla="*/ 186 h 770"/>
                <a:gd name="T22" fmla="*/ 586 w 911"/>
                <a:gd name="T23" fmla="*/ 215 h 770"/>
                <a:gd name="T24" fmla="*/ 487 w 911"/>
                <a:gd name="T25" fmla="*/ 257 h 770"/>
                <a:gd name="T26" fmla="*/ 426 w 911"/>
                <a:gd name="T27" fmla="*/ 236 h 770"/>
                <a:gd name="T28" fmla="*/ 331 w 911"/>
                <a:gd name="T29" fmla="*/ 217 h 770"/>
                <a:gd name="T30" fmla="*/ 252 w 911"/>
                <a:gd name="T31" fmla="*/ 182 h 770"/>
                <a:gd name="T32" fmla="*/ 228 w 911"/>
                <a:gd name="T33" fmla="*/ 143 h 770"/>
                <a:gd name="T34" fmla="*/ 168 w 911"/>
                <a:gd name="T35" fmla="*/ 103 h 770"/>
                <a:gd name="T36" fmla="*/ 139 w 911"/>
                <a:gd name="T37" fmla="*/ 126 h 770"/>
                <a:gd name="T38" fmla="*/ 107 w 911"/>
                <a:gd name="T39" fmla="*/ 180 h 770"/>
                <a:gd name="T40" fmla="*/ 72 w 911"/>
                <a:gd name="T41" fmla="*/ 190 h 770"/>
                <a:gd name="T42" fmla="*/ 93 w 911"/>
                <a:gd name="T43" fmla="*/ 248 h 770"/>
                <a:gd name="T44" fmla="*/ 31 w 911"/>
                <a:gd name="T45" fmla="*/ 284 h 770"/>
                <a:gd name="T46" fmla="*/ 4 w 911"/>
                <a:gd name="T47" fmla="*/ 304 h 770"/>
                <a:gd name="T48" fmla="*/ 31 w 911"/>
                <a:gd name="T49" fmla="*/ 346 h 770"/>
                <a:gd name="T50" fmla="*/ 66 w 911"/>
                <a:gd name="T51" fmla="*/ 383 h 770"/>
                <a:gd name="T52" fmla="*/ 124 w 911"/>
                <a:gd name="T53" fmla="*/ 410 h 770"/>
                <a:gd name="T54" fmla="*/ 124 w 911"/>
                <a:gd name="T55" fmla="*/ 458 h 770"/>
                <a:gd name="T56" fmla="*/ 128 w 911"/>
                <a:gd name="T57" fmla="*/ 484 h 770"/>
                <a:gd name="T58" fmla="*/ 184 w 911"/>
                <a:gd name="T59" fmla="*/ 507 h 770"/>
                <a:gd name="T60" fmla="*/ 223 w 911"/>
                <a:gd name="T61" fmla="*/ 534 h 770"/>
                <a:gd name="T62" fmla="*/ 255 w 911"/>
                <a:gd name="T63" fmla="*/ 557 h 770"/>
                <a:gd name="T64" fmla="*/ 302 w 911"/>
                <a:gd name="T65" fmla="*/ 553 h 770"/>
                <a:gd name="T66" fmla="*/ 335 w 911"/>
                <a:gd name="T67" fmla="*/ 557 h 770"/>
                <a:gd name="T68" fmla="*/ 377 w 911"/>
                <a:gd name="T69" fmla="*/ 542 h 770"/>
                <a:gd name="T70" fmla="*/ 433 w 911"/>
                <a:gd name="T71" fmla="*/ 534 h 770"/>
                <a:gd name="T72" fmla="*/ 478 w 911"/>
                <a:gd name="T73" fmla="*/ 565 h 770"/>
                <a:gd name="T74" fmla="*/ 468 w 911"/>
                <a:gd name="T75" fmla="*/ 627 h 770"/>
                <a:gd name="T76" fmla="*/ 505 w 911"/>
                <a:gd name="T77" fmla="*/ 671 h 770"/>
                <a:gd name="T78" fmla="*/ 540 w 911"/>
                <a:gd name="T79" fmla="*/ 706 h 770"/>
                <a:gd name="T80" fmla="*/ 580 w 911"/>
                <a:gd name="T81" fmla="*/ 671 h 770"/>
                <a:gd name="T82" fmla="*/ 613 w 911"/>
                <a:gd name="T83" fmla="*/ 667 h 770"/>
                <a:gd name="T84" fmla="*/ 667 w 911"/>
                <a:gd name="T85" fmla="*/ 690 h 770"/>
                <a:gd name="T86" fmla="*/ 704 w 911"/>
                <a:gd name="T87" fmla="*/ 727 h 770"/>
                <a:gd name="T88" fmla="*/ 748 w 911"/>
                <a:gd name="T89" fmla="*/ 669 h 770"/>
                <a:gd name="T90" fmla="*/ 818 w 911"/>
                <a:gd name="T91" fmla="*/ 646 h 770"/>
                <a:gd name="T92" fmla="*/ 839 w 911"/>
                <a:gd name="T93" fmla="*/ 588 h 770"/>
                <a:gd name="T94" fmla="*/ 862 w 911"/>
                <a:gd name="T95" fmla="*/ 534 h 770"/>
                <a:gd name="T96" fmla="*/ 845 w 911"/>
                <a:gd name="T97" fmla="*/ 505 h 770"/>
                <a:gd name="T98" fmla="*/ 837 w 911"/>
                <a:gd name="T99" fmla="*/ 480 h 770"/>
                <a:gd name="T100" fmla="*/ 833 w 911"/>
                <a:gd name="T101" fmla="*/ 472 h 770"/>
                <a:gd name="T102" fmla="*/ 781 w 911"/>
                <a:gd name="T103" fmla="*/ 406 h 770"/>
                <a:gd name="T104" fmla="*/ 795 w 911"/>
                <a:gd name="T105" fmla="*/ 373 h 770"/>
                <a:gd name="T106" fmla="*/ 795 w 911"/>
                <a:gd name="T107" fmla="*/ 346 h 770"/>
                <a:gd name="T108" fmla="*/ 752 w 911"/>
                <a:gd name="T109" fmla="*/ 333 h 770"/>
                <a:gd name="T110" fmla="*/ 735 w 911"/>
                <a:gd name="T111" fmla="*/ 308 h 770"/>
                <a:gd name="T112" fmla="*/ 764 w 911"/>
                <a:gd name="T113" fmla="*/ 275 h 770"/>
                <a:gd name="T114" fmla="*/ 787 w 911"/>
                <a:gd name="T115" fmla="*/ 315 h 770"/>
                <a:gd name="T116" fmla="*/ 826 w 911"/>
                <a:gd name="T117" fmla="*/ 288 h 770"/>
                <a:gd name="T118" fmla="*/ 864 w 911"/>
                <a:gd name="T119" fmla="*/ 248 h 770"/>
                <a:gd name="T120" fmla="*/ 903 w 911"/>
                <a:gd name="T121" fmla="*/ 230 h 770"/>
                <a:gd name="T122" fmla="*/ 893 w 911"/>
                <a:gd name="T123" fmla="*/ 18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1" h="770">
                  <a:moveTo>
                    <a:pt x="712" y="733"/>
                  </a:moveTo>
                  <a:lnTo>
                    <a:pt x="708" y="731"/>
                  </a:lnTo>
                  <a:lnTo>
                    <a:pt x="690" y="731"/>
                  </a:lnTo>
                  <a:lnTo>
                    <a:pt x="688" y="737"/>
                  </a:lnTo>
                  <a:lnTo>
                    <a:pt x="683" y="735"/>
                  </a:lnTo>
                  <a:lnTo>
                    <a:pt x="681" y="741"/>
                  </a:lnTo>
                  <a:lnTo>
                    <a:pt x="679" y="743"/>
                  </a:lnTo>
                  <a:lnTo>
                    <a:pt x="675" y="754"/>
                  </a:lnTo>
                  <a:lnTo>
                    <a:pt x="677" y="756"/>
                  </a:lnTo>
                  <a:lnTo>
                    <a:pt x="677" y="762"/>
                  </a:lnTo>
                  <a:lnTo>
                    <a:pt x="685" y="768"/>
                  </a:lnTo>
                  <a:lnTo>
                    <a:pt x="688" y="770"/>
                  </a:lnTo>
                  <a:lnTo>
                    <a:pt x="690" y="770"/>
                  </a:lnTo>
                  <a:lnTo>
                    <a:pt x="698" y="768"/>
                  </a:lnTo>
                  <a:lnTo>
                    <a:pt x="702" y="768"/>
                  </a:lnTo>
                  <a:lnTo>
                    <a:pt x="708" y="766"/>
                  </a:lnTo>
                  <a:lnTo>
                    <a:pt x="708" y="764"/>
                  </a:lnTo>
                  <a:lnTo>
                    <a:pt x="708" y="752"/>
                  </a:lnTo>
                  <a:lnTo>
                    <a:pt x="710" y="748"/>
                  </a:lnTo>
                  <a:lnTo>
                    <a:pt x="712" y="745"/>
                  </a:lnTo>
                  <a:lnTo>
                    <a:pt x="714" y="743"/>
                  </a:lnTo>
                  <a:lnTo>
                    <a:pt x="714" y="737"/>
                  </a:lnTo>
                  <a:lnTo>
                    <a:pt x="712" y="733"/>
                  </a:lnTo>
                  <a:lnTo>
                    <a:pt x="712" y="733"/>
                  </a:lnTo>
                  <a:lnTo>
                    <a:pt x="712" y="733"/>
                  </a:lnTo>
                  <a:close/>
                  <a:moveTo>
                    <a:pt x="911" y="170"/>
                  </a:moveTo>
                  <a:lnTo>
                    <a:pt x="909" y="163"/>
                  </a:lnTo>
                  <a:lnTo>
                    <a:pt x="911" y="155"/>
                  </a:lnTo>
                  <a:lnTo>
                    <a:pt x="907" y="153"/>
                  </a:lnTo>
                  <a:lnTo>
                    <a:pt x="907" y="147"/>
                  </a:lnTo>
                  <a:lnTo>
                    <a:pt x="903" y="143"/>
                  </a:lnTo>
                  <a:lnTo>
                    <a:pt x="903" y="139"/>
                  </a:lnTo>
                  <a:lnTo>
                    <a:pt x="901" y="134"/>
                  </a:lnTo>
                  <a:lnTo>
                    <a:pt x="905" y="132"/>
                  </a:lnTo>
                  <a:lnTo>
                    <a:pt x="905" y="124"/>
                  </a:lnTo>
                  <a:lnTo>
                    <a:pt x="899" y="120"/>
                  </a:lnTo>
                  <a:lnTo>
                    <a:pt x="899" y="116"/>
                  </a:lnTo>
                  <a:lnTo>
                    <a:pt x="897" y="112"/>
                  </a:lnTo>
                  <a:lnTo>
                    <a:pt x="895" y="112"/>
                  </a:lnTo>
                  <a:lnTo>
                    <a:pt x="884" y="112"/>
                  </a:lnTo>
                  <a:lnTo>
                    <a:pt x="882" y="118"/>
                  </a:lnTo>
                  <a:lnTo>
                    <a:pt x="874" y="118"/>
                  </a:lnTo>
                  <a:lnTo>
                    <a:pt x="872" y="120"/>
                  </a:lnTo>
                  <a:lnTo>
                    <a:pt x="870" y="120"/>
                  </a:lnTo>
                  <a:lnTo>
                    <a:pt x="870" y="120"/>
                  </a:lnTo>
                  <a:lnTo>
                    <a:pt x="870" y="126"/>
                  </a:lnTo>
                  <a:lnTo>
                    <a:pt x="862" y="124"/>
                  </a:lnTo>
                  <a:lnTo>
                    <a:pt x="862" y="126"/>
                  </a:lnTo>
                  <a:lnTo>
                    <a:pt x="857" y="126"/>
                  </a:lnTo>
                  <a:lnTo>
                    <a:pt x="853" y="124"/>
                  </a:lnTo>
                  <a:lnTo>
                    <a:pt x="849" y="126"/>
                  </a:lnTo>
                  <a:lnTo>
                    <a:pt x="837" y="118"/>
                  </a:lnTo>
                  <a:lnTo>
                    <a:pt x="837" y="114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5" y="107"/>
                  </a:lnTo>
                  <a:lnTo>
                    <a:pt x="830" y="107"/>
                  </a:lnTo>
                  <a:lnTo>
                    <a:pt x="826" y="99"/>
                  </a:lnTo>
                  <a:lnTo>
                    <a:pt x="816" y="99"/>
                  </a:lnTo>
                  <a:lnTo>
                    <a:pt x="810" y="95"/>
                  </a:lnTo>
                  <a:lnTo>
                    <a:pt x="808" y="93"/>
                  </a:lnTo>
                  <a:lnTo>
                    <a:pt x="804" y="87"/>
                  </a:lnTo>
                  <a:lnTo>
                    <a:pt x="799" y="87"/>
                  </a:lnTo>
                  <a:lnTo>
                    <a:pt x="797" y="91"/>
                  </a:lnTo>
                  <a:lnTo>
                    <a:pt x="795" y="89"/>
                  </a:lnTo>
                  <a:lnTo>
                    <a:pt x="793" y="87"/>
                  </a:lnTo>
                  <a:lnTo>
                    <a:pt x="789" y="87"/>
                  </a:lnTo>
                  <a:lnTo>
                    <a:pt x="779" y="87"/>
                  </a:lnTo>
                  <a:lnTo>
                    <a:pt x="775" y="85"/>
                  </a:lnTo>
                  <a:lnTo>
                    <a:pt x="772" y="83"/>
                  </a:lnTo>
                  <a:lnTo>
                    <a:pt x="768" y="81"/>
                  </a:lnTo>
                  <a:lnTo>
                    <a:pt x="766" y="78"/>
                  </a:lnTo>
                  <a:lnTo>
                    <a:pt x="764" y="78"/>
                  </a:lnTo>
                  <a:lnTo>
                    <a:pt x="762" y="72"/>
                  </a:lnTo>
                  <a:lnTo>
                    <a:pt x="760" y="72"/>
                  </a:lnTo>
                  <a:lnTo>
                    <a:pt x="758" y="68"/>
                  </a:lnTo>
                  <a:lnTo>
                    <a:pt x="754" y="64"/>
                  </a:lnTo>
                  <a:lnTo>
                    <a:pt x="752" y="60"/>
                  </a:lnTo>
                  <a:lnTo>
                    <a:pt x="741" y="54"/>
                  </a:lnTo>
                  <a:lnTo>
                    <a:pt x="737" y="54"/>
                  </a:lnTo>
                  <a:lnTo>
                    <a:pt x="735" y="45"/>
                  </a:lnTo>
                  <a:lnTo>
                    <a:pt x="723" y="39"/>
                  </a:lnTo>
                  <a:lnTo>
                    <a:pt x="721" y="31"/>
                  </a:lnTo>
                  <a:lnTo>
                    <a:pt x="721" y="31"/>
                  </a:lnTo>
                  <a:lnTo>
                    <a:pt x="719" y="29"/>
                  </a:lnTo>
                  <a:lnTo>
                    <a:pt x="714" y="29"/>
                  </a:lnTo>
                  <a:lnTo>
                    <a:pt x="712" y="25"/>
                  </a:lnTo>
                  <a:lnTo>
                    <a:pt x="708" y="25"/>
                  </a:lnTo>
                  <a:lnTo>
                    <a:pt x="706" y="20"/>
                  </a:lnTo>
                  <a:lnTo>
                    <a:pt x="704" y="20"/>
                  </a:lnTo>
                  <a:lnTo>
                    <a:pt x="704" y="16"/>
                  </a:lnTo>
                  <a:lnTo>
                    <a:pt x="702" y="16"/>
                  </a:lnTo>
                  <a:lnTo>
                    <a:pt x="700" y="14"/>
                  </a:lnTo>
                  <a:lnTo>
                    <a:pt x="698" y="12"/>
                  </a:lnTo>
                  <a:lnTo>
                    <a:pt x="696" y="10"/>
                  </a:lnTo>
                  <a:lnTo>
                    <a:pt x="677" y="10"/>
                  </a:lnTo>
                  <a:lnTo>
                    <a:pt x="669" y="4"/>
                  </a:lnTo>
                  <a:lnTo>
                    <a:pt x="661" y="0"/>
                  </a:lnTo>
                  <a:lnTo>
                    <a:pt x="646" y="2"/>
                  </a:lnTo>
                  <a:lnTo>
                    <a:pt x="636" y="2"/>
                  </a:lnTo>
                  <a:lnTo>
                    <a:pt x="634" y="4"/>
                  </a:lnTo>
                  <a:lnTo>
                    <a:pt x="625" y="6"/>
                  </a:lnTo>
                  <a:lnTo>
                    <a:pt x="615" y="16"/>
                  </a:lnTo>
                  <a:lnTo>
                    <a:pt x="613" y="16"/>
                  </a:lnTo>
                  <a:lnTo>
                    <a:pt x="613" y="20"/>
                  </a:lnTo>
                  <a:lnTo>
                    <a:pt x="615" y="20"/>
                  </a:lnTo>
                  <a:lnTo>
                    <a:pt x="619" y="23"/>
                  </a:lnTo>
                  <a:lnTo>
                    <a:pt x="623" y="23"/>
                  </a:lnTo>
                  <a:lnTo>
                    <a:pt x="623" y="25"/>
                  </a:lnTo>
                  <a:lnTo>
                    <a:pt x="627" y="25"/>
                  </a:lnTo>
                  <a:lnTo>
                    <a:pt x="630" y="27"/>
                  </a:lnTo>
                  <a:lnTo>
                    <a:pt x="634" y="29"/>
                  </a:lnTo>
                  <a:lnTo>
                    <a:pt x="634" y="31"/>
                  </a:lnTo>
                  <a:lnTo>
                    <a:pt x="634" y="33"/>
                  </a:lnTo>
                  <a:lnTo>
                    <a:pt x="630" y="39"/>
                  </a:lnTo>
                  <a:lnTo>
                    <a:pt x="630" y="58"/>
                  </a:lnTo>
                  <a:lnTo>
                    <a:pt x="632" y="70"/>
                  </a:lnTo>
                  <a:lnTo>
                    <a:pt x="634" y="72"/>
                  </a:lnTo>
                  <a:lnTo>
                    <a:pt x="636" y="72"/>
                  </a:lnTo>
                  <a:lnTo>
                    <a:pt x="636" y="74"/>
                  </a:lnTo>
                  <a:lnTo>
                    <a:pt x="634" y="76"/>
                  </a:lnTo>
                  <a:lnTo>
                    <a:pt x="632" y="78"/>
                  </a:lnTo>
                  <a:lnTo>
                    <a:pt x="625" y="78"/>
                  </a:lnTo>
                  <a:lnTo>
                    <a:pt x="625" y="81"/>
                  </a:lnTo>
                  <a:lnTo>
                    <a:pt x="621" y="87"/>
                  </a:lnTo>
                  <a:lnTo>
                    <a:pt x="619" y="87"/>
                  </a:lnTo>
                  <a:lnTo>
                    <a:pt x="617" y="85"/>
                  </a:lnTo>
                  <a:lnTo>
                    <a:pt x="607" y="85"/>
                  </a:lnTo>
                  <a:lnTo>
                    <a:pt x="598" y="78"/>
                  </a:lnTo>
                  <a:lnTo>
                    <a:pt x="598" y="101"/>
                  </a:lnTo>
                  <a:lnTo>
                    <a:pt x="601" y="103"/>
                  </a:lnTo>
                  <a:lnTo>
                    <a:pt x="603" y="112"/>
                  </a:lnTo>
                  <a:lnTo>
                    <a:pt x="603" y="114"/>
                  </a:lnTo>
                  <a:lnTo>
                    <a:pt x="603" y="114"/>
                  </a:lnTo>
                  <a:lnTo>
                    <a:pt x="603" y="120"/>
                  </a:lnTo>
                  <a:lnTo>
                    <a:pt x="603" y="122"/>
                  </a:lnTo>
                  <a:lnTo>
                    <a:pt x="607" y="124"/>
                  </a:lnTo>
                  <a:lnTo>
                    <a:pt x="607" y="126"/>
                  </a:lnTo>
                  <a:lnTo>
                    <a:pt x="613" y="126"/>
                  </a:lnTo>
                  <a:lnTo>
                    <a:pt x="613" y="124"/>
                  </a:lnTo>
                  <a:lnTo>
                    <a:pt x="611" y="124"/>
                  </a:lnTo>
                  <a:lnTo>
                    <a:pt x="613" y="122"/>
                  </a:lnTo>
                  <a:lnTo>
                    <a:pt x="625" y="122"/>
                  </a:lnTo>
                  <a:lnTo>
                    <a:pt x="630" y="126"/>
                  </a:lnTo>
                  <a:lnTo>
                    <a:pt x="632" y="126"/>
                  </a:lnTo>
                  <a:lnTo>
                    <a:pt x="634" y="126"/>
                  </a:lnTo>
                  <a:lnTo>
                    <a:pt x="634" y="126"/>
                  </a:lnTo>
                  <a:lnTo>
                    <a:pt x="634" y="120"/>
                  </a:lnTo>
                  <a:lnTo>
                    <a:pt x="650" y="120"/>
                  </a:lnTo>
                  <a:lnTo>
                    <a:pt x="650" y="122"/>
                  </a:lnTo>
                  <a:lnTo>
                    <a:pt x="652" y="124"/>
                  </a:lnTo>
                  <a:lnTo>
                    <a:pt x="656" y="126"/>
                  </a:lnTo>
                  <a:lnTo>
                    <a:pt x="661" y="126"/>
                  </a:lnTo>
                  <a:lnTo>
                    <a:pt x="661" y="126"/>
                  </a:lnTo>
                  <a:lnTo>
                    <a:pt x="665" y="128"/>
                  </a:lnTo>
                  <a:lnTo>
                    <a:pt x="667" y="132"/>
                  </a:lnTo>
                  <a:lnTo>
                    <a:pt x="673" y="134"/>
                  </a:lnTo>
                  <a:lnTo>
                    <a:pt x="677" y="134"/>
                  </a:lnTo>
                  <a:lnTo>
                    <a:pt x="677" y="139"/>
                  </a:lnTo>
                  <a:lnTo>
                    <a:pt x="683" y="145"/>
                  </a:lnTo>
                  <a:lnTo>
                    <a:pt x="683" y="147"/>
                  </a:lnTo>
                  <a:lnTo>
                    <a:pt x="683" y="149"/>
                  </a:lnTo>
                  <a:lnTo>
                    <a:pt x="673" y="149"/>
                  </a:lnTo>
                  <a:lnTo>
                    <a:pt x="671" y="147"/>
                  </a:lnTo>
                  <a:lnTo>
                    <a:pt x="669" y="145"/>
                  </a:lnTo>
                  <a:lnTo>
                    <a:pt x="661" y="145"/>
                  </a:lnTo>
                  <a:lnTo>
                    <a:pt x="661" y="147"/>
                  </a:lnTo>
                  <a:lnTo>
                    <a:pt x="659" y="147"/>
                  </a:lnTo>
                  <a:lnTo>
                    <a:pt x="654" y="151"/>
                  </a:lnTo>
                  <a:lnTo>
                    <a:pt x="646" y="151"/>
                  </a:lnTo>
                  <a:lnTo>
                    <a:pt x="646" y="155"/>
                  </a:lnTo>
                  <a:lnTo>
                    <a:pt x="644" y="155"/>
                  </a:lnTo>
                  <a:lnTo>
                    <a:pt x="634" y="159"/>
                  </a:lnTo>
                  <a:lnTo>
                    <a:pt x="634" y="161"/>
                  </a:lnTo>
                  <a:lnTo>
                    <a:pt x="634" y="165"/>
                  </a:lnTo>
                  <a:lnTo>
                    <a:pt x="638" y="168"/>
                  </a:lnTo>
                  <a:lnTo>
                    <a:pt x="632" y="174"/>
                  </a:lnTo>
                  <a:lnTo>
                    <a:pt x="613" y="174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1" y="186"/>
                  </a:lnTo>
                  <a:lnTo>
                    <a:pt x="607" y="188"/>
                  </a:lnTo>
                  <a:lnTo>
                    <a:pt x="603" y="188"/>
                  </a:lnTo>
                  <a:lnTo>
                    <a:pt x="601" y="190"/>
                  </a:lnTo>
                  <a:lnTo>
                    <a:pt x="594" y="190"/>
                  </a:lnTo>
                  <a:lnTo>
                    <a:pt x="592" y="188"/>
                  </a:lnTo>
                  <a:lnTo>
                    <a:pt x="590" y="186"/>
                  </a:lnTo>
                  <a:lnTo>
                    <a:pt x="586" y="184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2" y="182"/>
                  </a:lnTo>
                  <a:lnTo>
                    <a:pt x="576" y="182"/>
                  </a:lnTo>
                  <a:lnTo>
                    <a:pt x="574" y="182"/>
                  </a:lnTo>
                  <a:lnTo>
                    <a:pt x="574" y="186"/>
                  </a:lnTo>
                  <a:lnTo>
                    <a:pt x="572" y="190"/>
                  </a:lnTo>
                  <a:lnTo>
                    <a:pt x="572" y="192"/>
                  </a:lnTo>
                  <a:lnTo>
                    <a:pt x="574" y="197"/>
                  </a:lnTo>
                  <a:lnTo>
                    <a:pt x="578" y="201"/>
                  </a:lnTo>
                  <a:lnTo>
                    <a:pt x="580" y="203"/>
                  </a:lnTo>
                  <a:lnTo>
                    <a:pt x="586" y="207"/>
                  </a:lnTo>
                  <a:lnTo>
                    <a:pt x="588" y="209"/>
                  </a:lnTo>
                  <a:lnTo>
                    <a:pt x="588" y="211"/>
                  </a:lnTo>
                  <a:lnTo>
                    <a:pt x="586" y="213"/>
                  </a:lnTo>
                  <a:lnTo>
                    <a:pt x="586" y="215"/>
                  </a:lnTo>
                  <a:lnTo>
                    <a:pt x="582" y="219"/>
                  </a:lnTo>
                  <a:lnTo>
                    <a:pt x="576" y="219"/>
                  </a:lnTo>
                  <a:lnTo>
                    <a:pt x="576" y="221"/>
                  </a:lnTo>
                  <a:lnTo>
                    <a:pt x="576" y="223"/>
                  </a:lnTo>
                  <a:lnTo>
                    <a:pt x="576" y="226"/>
                  </a:lnTo>
                  <a:lnTo>
                    <a:pt x="572" y="232"/>
                  </a:lnTo>
                  <a:lnTo>
                    <a:pt x="569" y="234"/>
                  </a:lnTo>
                  <a:lnTo>
                    <a:pt x="563" y="234"/>
                  </a:lnTo>
                  <a:lnTo>
                    <a:pt x="559" y="240"/>
                  </a:lnTo>
                  <a:lnTo>
                    <a:pt x="520" y="240"/>
                  </a:lnTo>
                  <a:lnTo>
                    <a:pt x="516" y="244"/>
                  </a:lnTo>
                  <a:lnTo>
                    <a:pt x="501" y="252"/>
                  </a:lnTo>
                  <a:lnTo>
                    <a:pt x="495" y="257"/>
                  </a:lnTo>
                  <a:lnTo>
                    <a:pt x="495" y="259"/>
                  </a:lnTo>
                  <a:lnTo>
                    <a:pt x="491" y="259"/>
                  </a:lnTo>
                  <a:lnTo>
                    <a:pt x="489" y="257"/>
                  </a:lnTo>
                  <a:lnTo>
                    <a:pt x="487" y="257"/>
                  </a:lnTo>
                  <a:lnTo>
                    <a:pt x="485" y="252"/>
                  </a:lnTo>
                  <a:lnTo>
                    <a:pt x="485" y="252"/>
                  </a:lnTo>
                  <a:lnTo>
                    <a:pt x="482" y="252"/>
                  </a:lnTo>
                  <a:lnTo>
                    <a:pt x="478" y="252"/>
                  </a:lnTo>
                  <a:lnTo>
                    <a:pt x="476" y="252"/>
                  </a:lnTo>
                  <a:lnTo>
                    <a:pt x="474" y="255"/>
                  </a:lnTo>
                  <a:lnTo>
                    <a:pt x="472" y="255"/>
                  </a:lnTo>
                  <a:lnTo>
                    <a:pt x="470" y="252"/>
                  </a:lnTo>
                  <a:lnTo>
                    <a:pt x="464" y="250"/>
                  </a:lnTo>
                  <a:lnTo>
                    <a:pt x="460" y="248"/>
                  </a:lnTo>
                  <a:lnTo>
                    <a:pt x="447" y="248"/>
                  </a:lnTo>
                  <a:lnTo>
                    <a:pt x="441" y="246"/>
                  </a:lnTo>
                  <a:lnTo>
                    <a:pt x="439" y="244"/>
                  </a:lnTo>
                  <a:lnTo>
                    <a:pt x="437" y="242"/>
                  </a:lnTo>
                  <a:lnTo>
                    <a:pt x="433" y="236"/>
                  </a:lnTo>
                  <a:lnTo>
                    <a:pt x="431" y="236"/>
                  </a:lnTo>
                  <a:lnTo>
                    <a:pt x="426" y="236"/>
                  </a:lnTo>
                  <a:lnTo>
                    <a:pt x="412" y="236"/>
                  </a:lnTo>
                  <a:lnTo>
                    <a:pt x="410" y="234"/>
                  </a:lnTo>
                  <a:lnTo>
                    <a:pt x="410" y="234"/>
                  </a:lnTo>
                  <a:lnTo>
                    <a:pt x="406" y="232"/>
                  </a:lnTo>
                  <a:lnTo>
                    <a:pt x="404" y="232"/>
                  </a:lnTo>
                  <a:lnTo>
                    <a:pt x="402" y="234"/>
                  </a:lnTo>
                  <a:lnTo>
                    <a:pt x="400" y="236"/>
                  </a:lnTo>
                  <a:lnTo>
                    <a:pt x="397" y="236"/>
                  </a:lnTo>
                  <a:lnTo>
                    <a:pt x="389" y="236"/>
                  </a:lnTo>
                  <a:lnTo>
                    <a:pt x="377" y="236"/>
                  </a:lnTo>
                  <a:lnTo>
                    <a:pt x="362" y="234"/>
                  </a:lnTo>
                  <a:lnTo>
                    <a:pt x="348" y="236"/>
                  </a:lnTo>
                  <a:lnTo>
                    <a:pt x="346" y="234"/>
                  </a:lnTo>
                  <a:lnTo>
                    <a:pt x="344" y="230"/>
                  </a:lnTo>
                  <a:lnTo>
                    <a:pt x="339" y="228"/>
                  </a:lnTo>
                  <a:lnTo>
                    <a:pt x="333" y="221"/>
                  </a:lnTo>
                  <a:lnTo>
                    <a:pt x="331" y="217"/>
                  </a:lnTo>
                  <a:lnTo>
                    <a:pt x="321" y="205"/>
                  </a:lnTo>
                  <a:lnTo>
                    <a:pt x="319" y="199"/>
                  </a:lnTo>
                  <a:lnTo>
                    <a:pt x="308" y="199"/>
                  </a:lnTo>
                  <a:lnTo>
                    <a:pt x="308" y="197"/>
                  </a:lnTo>
                  <a:lnTo>
                    <a:pt x="304" y="197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6" y="192"/>
                  </a:lnTo>
                  <a:lnTo>
                    <a:pt x="294" y="192"/>
                  </a:lnTo>
                  <a:lnTo>
                    <a:pt x="292" y="190"/>
                  </a:lnTo>
                  <a:lnTo>
                    <a:pt x="290" y="188"/>
                  </a:lnTo>
                  <a:lnTo>
                    <a:pt x="288" y="188"/>
                  </a:lnTo>
                  <a:lnTo>
                    <a:pt x="286" y="186"/>
                  </a:lnTo>
                  <a:lnTo>
                    <a:pt x="284" y="186"/>
                  </a:lnTo>
                  <a:lnTo>
                    <a:pt x="281" y="184"/>
                  </a:lnTo>
                  <a:lnTo>
                    <a:pt x="259" y="184"/>
                  </a:lnTo>
                  <a:lnTo>
                    <a:pt x="252" y="182"/>
                  </a:lnTo>
                  <a:lnTo>
                    <a:pt x="248" y="182"/>
                  </a:lnTo>
                  <a:lnTo>
                    <a:pt x="246" y="182"/>
                  </a:lnTo>
                  <a:lnTo>
                    <a:pt x="244" y="180"/>
                  </a:lnTo>
                  <a:lnTo>
                    <a:pt x="240" y="180"/>
                  </a:lnTo>
                  <a:lnTo>
                    <a:pt x="238" y="178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4" y="168"/>
                  </a:lnTo>
                  <a:lnTo>
                    <a:pt x="234" y="165"/>
                  </a:lnTo>
                  <a:lnTo>
                    <a:pt x="236" y="161"/>
                  </a:lnTo>
                  <a:lnTo>
                    <a:pt x="236" y="159"/>
                  </a:lnTo>
                  <a:lnTo>
                    <a:pt x="234" y="157"/>
                  </a:lnTo>
                  <a:lnTo>
                    <a:pt x="234" y="155"/>
                  </a:lnTo>
                  <a:lnTo>
                    <a:pt x="232" y="153"/>
                  </a:lnTo>
                  <a:lnTo>
                    <a:pt x="232" y="151"/>
                  </a:lnTo>
                  <a:lnTo>
                    <a:pt x="230" y="147"/>
                  </a:lnTo>
                  <a:lnTo>
                    <a:pt x="228" y="143"/>
                  </a:lnTo>
                  <a:lnTo>
                    <a:pt x="221" y="139"/>
                  </a:lnTo>
                  <a:lnTo>
                    <a:pt x="217" y="134"/>
                  </a:lnTo>
                  <a:lnTo>
                    <a:pt x="217" y="130"/>
                  </a:lnTo>
                  <a:lnTo>
                    <a:pt x="211" y="126"/>
                  </a:lnTo>
                  <a:lnTo>
                    <a:pt x="207" y="124"/>
                  </a:lnTo>
                  <a:lnTo>
                    <a:pt x="205" y="122"/>
                  </a:lnTo>
                  <a:lnTo>
                    <a:pt x="201" y="122"/>
                  </a:lnTo>
                  <a:lnTo>
                    <a:pt x="201" y="120"/>
                  </a:lnTo>
                  <a:lnTo>
                    <a:pt x="197" y="118"/>
                  </a:lnTo>
                  <a:lnTo>
                    <a:pt x="186" y="120"/>
                  </a:lnTo>
                  <a:lnTo>
                    <a:pt x="180" y="114"/>
                  </a:lnTo>
                  <a:lnTo>
                    <a:pt x="180" y="112"/>
                  </a:lnTo>
                  <a:lnTo>
                    <a:pt x="176" y="112"/>
                  </a:lnTo>
                  <a:lnTo>
                    <a:pt x="174" y="110"/>
                  </a:lnTo>
                  <a:lnTo>
                    <a:pt x="170" y="110"/>
                  </a:lnTo>
                  <a:lnTo>
                    <a:pt x="168" y="107"/>
                  </a:lnTo>
                  <a:lnTo>
                    <a:pt x="168" y="103"/>
                  </a:lnTo>
                  <a:lnTo>
                    <a:pt x="161" y="103"/>
                  </a:lnTo>
                  <a:lnTo>
                    <a:pt x="163" y="101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53" y="95"/>
                  </a:lnTo>
                  <a:lnTo>
                    <a:pt x="149" y="95"/>
                  </a:lnTo>
                  <a:lnTo>
                    <a:pt x="145" y="95"/>
                  </a:lnTo>
                  <a:lnTo>
                    <a:pt x="143" y="95"/>
                  </a:lnTo>
                  <a:lnTo>
                    <a:pt x="143" y="97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36" y="107"/>
                  </a:lnTo>
                  <a:lnTo>
                    <a:pt x="132" y="112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9" y="126"/>
                  </a:lnTo>
                  <a:lnTo>
                    <a:pt x="143" y="132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36" y="139"/>
                  </a:lnTo>
                  <a:lnTo>
                    <a:pt x="132" y="143"/>
                  </a:lnTo>
                  <a:lnTo>
                    <a:pt x="128" y="141"/>
                  </a:lnTo>
                  <a:lnTo>
                    <a:pt x="116" y="141"/>
                  </a:lnTo>
                  <a:lnTo>
                    <a:pt x="109" y="136"/>
                  </a:lnTo>
                  <a:lnTo>
                    <a:pt x="107" y="136"/>
                  </a:lnTo>
                  <a:lnTo>
                    <a:pt x="105" y="134"/>
                  </a:lnTo>
                  <a:lnTo>
                    <a:pt x="101" y="134"/>
                  </a:lnTo>
                  <a:lnTo>
                    <a:pt x="101" y="174"/>
                  </a:lnTo>
                  <a:lnTo>
                    <a:pt x="103" y="174"/>
                  </a:lnTo>
                  <a:lnTo>
                    <a:pt x="105" y="174"/>
                  </a:lnTo>
                  <a:lnTo>
                    <a:pt x="105" y="174"/>
                  </a:lnTo>
                  <a:lnTo>
                    <a:pt x="107" y="176"/>
                  </a:lnTo>
                  <a:lnTo>
                    <a:pt x="107" y="180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1" y="178"/>
                  </a:lnTo>
                  <a:lnTo>
                    <a:pt x="97" y="182"/>
                  </a:lnTo>
                  <a:lnTo>
                    <a:pt x="95" y="180"/>
                  </a:lnTo>
                  <a:lnTo>
                    <a:pt x="95" y="176"/>
                  </a:lnTo>
                  <a:lnTo>
                    <a:pt x="93" y="174"/>
                  </a:lnTo>
                  <a:lnTo>
                    <a:pt x="89" y="174"/>
                  </a:lnTo>
                  <a:lnTo>
                    <a:pt x="80" y="180"/>
                  </a:lnTo>
                  <a:lnTo>
                    <a:pt x="78" y="180"/>
                  </a:lnTo>
                  <a:lnTo>
                    <a:pt x="74" y="182"/>
                  </a:lnTo>
                  <a:lnTo>
                    <a:pt x="72" y="182"/>
                  </a:lnTo>
                  <a:lnTo>
                    <a:pt x="68" y="182"/>
                  </a:lnTo>
                  <a:lnTo>
                    <a:pt x="68" y="184"/>
                  </a:lnTo>
                  <a:lnTo>
                    <a:pt x="68" y="186"/>
                  </a:lnTo>
                  <a:lnTo>
                    <a:pt x="68" y="188"/>
                  </a:lnTo>
                  <a:lnTo>
                    <a:pt x="72" y="190"/>
                  </a:lnTo>
                  <a:lnTo>
                    <a:pt x="76" y="190"/>
                  </a:lnTo>
                  <a:lnTo>
                    <a:pt x="76" y="197"/>
                  </a:lnTo>
                  <a:lnTo>
                    <a:pt x="78" y="205"/>
                  </a:lnTo>
                  <a:lnTo>
                    <a:pt x="89" y="215"/>
                  </a:lnTo>
                  <a:lnTo>
                    <a:pt x="91" y="219"/>
                  </a:lnTo>
                  <a:lnTo>
                    <a:pt x="95" y="221"/>
                  </a:lnTo>
                  <a:lnTo>
                    <a:pt x="95" y="223"/>
                  </a:lnTo>
                  <a:lnTo>
                    <a:pt x="89" y="223"/>
                  </a:lnTo>
                  <a:lnTo>
                    <a:pt x="89" y="226"/>
                  </a:lnTo>
                  <a:lnTo>
                    <a:pt x="89" y="228"/>
                  </a:lnTo>
                  <a:lnTo>
                    <a:pt x="93" y="232"/>
                  </a:lnTo>
                  <a:lnTo>
                    <a:pt x="87" y="232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9" y="240"/>
                  </a:lnTo>
                  <a:lnTo>
                    <a:pt x="93" y="244"/>
                  </a:lnTo>
                  <a:lnTo>
                    <a:pt x="93" y="248"/>
                  </a:lnTo>
                  <a:lnTo>
                    <a:pt x="91" y="250"/>
                  </a:lnTo>
                  <a:lnTo>
                    <a:pt x="85" y="250"/>
                  </a:lnTo>
                  <a:lnTo>
                    <a:pt x="72" y="255"/>
                  </a:lnTo>
                  <a:lnTo>
                    <a:pt x="70" y="259"/>
                  </a:lnTo>
                  <a:lnTo>
                    <a:pt x="68" y="261"/>
                  </a:lnTo>
                  <a:lnTo>
                    <a:pt x="66" y="261"/>
                  </a:lnTo>
                  <a:lnTo>
                    <a:pt x="66" y="267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58" y="271"/>
                  </a:lnTo>
                  <a:lnTo>
                    <a:pt x="54" y="269"/>
                  </a:lnTo>
                  <a:lnTo>
                    <a:pt x="45" y="269"/>
                  </a:lnTo>
                  <a:lnTo>
                    <a:pt x="41" y="275"/>
                  </a:lnTo>
                  <a:lnTo>
                    <a:pt x="41" y="277"/>
                  </a:lnTo>
                  <a:lnTo>
                    <a:pt x="41" y="284"/>
                  </a:lnTo>
                  <a:lnTo>
                    <a:pt x="39" y="286"/>
                  </a:lnTo>
                  <a:lnTo>
                    <a:pt x="31" y="284"/>
                  </a:lnTo>
                  <a:lnTo>
                    <a:pt x="29" y="286"/>
                  </a:lnTo>
                  <a:lnTo>
                    <a:pt x="27" y="284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0" y="279"/>
                  </a:lnTo>
                  <a:lnTo>
                    <a:pt x="18" y="284"/>
                  </a:lnTo>
                  <a:lnTo>
                    <a:pt x="12" y="284"/>
                  </a:lnTo>
                  <a:lnTo>
                    <a:pt x="12" y="288"/>
                  </a:lnTo>
                  <a:lnTo>
                    <a:pt x="8" y="290"/>
                  </a:lnTo>
                  <a:lnTo>
                    <a:pt x="8" y="292"/>
                  </a:lnTo>
                  <a:lnTo>
                    <a:pt x="4" y="292"/>
                  </a:lnTo>
                  <a:lnTo>
                    <a:pt x="2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4" y="298"/>
                  </a:lnTo>
                  <a:lnTo>
                    <a:pt x="4" y="300"/>
                  </a:lnTo>
                  <a:lnTo>
                    <a:pt x="4" y="304"/>
                  </a:lnTo>
                  <a:lnTo>
                    <a:pt x="0" y="304"/>
                  </a:lnTo>
                  <a:lnTo>
                    <a:pt x="0" y="310"/>
                  </a:lnTo>
                  <a:lnTo>
                    <a:pt x="4" y="310"/>
                  </a:lnTo>
                  <a:lnTo>
                    <a:pt x="4" y="315"/>
                  </a:lnTo>
                  <a:lnTo>
                    <a:pt x="4" y="317"/>
                  </a:lnTo>
                  <a:lnTo>
                    <a:pt x="4" y="321"/>
                  </a:lnTo>
                  <a:lnTo>
                    <a:pt x="6" y="323"/>
                  </a:lnTo>
                  <a:lnTo>
                    <a:pt x="8" y="323"/>
                  </a:lnTo>
                  <a:lnTo>
                    <a:pt x="10" y="323"/>
                  </a:lnTo>
                  <a:lnTo>
                    <a:pt x="16" y="323"/>
                  </a:lnTo>
                  <a:lnTo>
                    <a:pt x="18" y="323"/>
                  </a:lnTo>
                  <a:lnTo>
                    <a:pt x="20" y="323"/>
                  </a:lnTo>
                  <a:lnTo>
                    <a:pt x="25" y="325"/>
                  </a:lnTo>
                  <a:lnTo>
                    <a:pt x="25" y="327"/>
                  </a:lnTo>
                  <a:lnTo>
                    <a:pt x="25" y="337"/>
                  </a:lnTo>
                  <a:lnTo>
                    <a:pt x="29" y="346"/>
                  </a:lnTo>
                  <a:lnTo>
                    <a:pt x="31" y="346"/>
                  </a:lnTo>
                  <a:lnTo>
                    <a:pt x="31" y="346"/>
                  </a:lnTo>
                  <a:lnTo>
                    <a:pt x="35" y="350"/>
                  </a:lnTo>
                  <a:lnTo>
                    <a:pt x="33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6"/>
                  </a:lnTo>
                  <a:lnTo>
                    <a:pt x="27" y="358"/>
                  </a:lnTo>
                  <a:lnTo>
                    <a:pt x="29" y="360"/>
                  </a:lnTo>
                  <a:lnTo>
                    <a:pt x="41" y="360"/>
                  </a:lnTo>
                  <a:lnTo>
                    <a:pt x="41" y="362"/>
                  </a:lnTo>
                  <a:lnTo>
                    <a:pt x="45" y="362"/>
                  </a:lnTo>
                  <a:lnTo>
                    <a:pt x="47" y="364"/>
                  </a:lnTo>
                  <a:lnTo>
                    <a:pt x="51" y="368"/>
                  </a:lnTo>
                  <a:lnTo>
                    <a:pt x="54" y="375"/>
                  </a:lnTo>
                  <a:lnTo>
                    <a:pt x="54" y="381"/>
                  </a:lnTo>
                  <a:lnTo>
                    <a:pt x="62" y="385"/>
                  </a:lnTo>
                  <a:lnTo>
                    <a:pt x="66" y="383"/>
                  </a:lnTo>
                  <a:lnTo>
                    <a:pt x="66" y="385"/>
                  </a:lnTo>
                  <a:lnTo>
                    <a:pt x="68" y="385"/>
                  </a:lnTo>
                  <a:lnTo>
                    <a:pt x="68" y="389"/>
                  </a:lnTo>
                  <a:lnTo>
                    <a:pt x="72" y="391"/>
                  </a:lnTo>
                  <a:lnTo>
                    <a:pt x="91" y="391"/>
                  </a:lnTo>
                  <a:lnTo>
                    <a:pt x="95" y="389"/>
                  </a:lnTo>
                  <a:lnTo>
                    <a:pt x="95" y="385"/>
                  </a:lnTo>
                  <a:lnTo>
                    <a:pt x="99" y="385"/>
                  </a:lnTo>
                  <a:lnTo>
                    <a:pt x="105" y="381"/>
                  </a:lnTo>
                  <a:lnTo>
                    <a:pt x="109" y="381"/>
                  </a:lnTo>
                  <a:lnTo>
                    <a:pt x="114" y="385"/>
                  </a:lnTo>
                  <a:lnTo>
                    <a:pt x="120" y="391"/>
                  </a:lnTo>
                  <a:lnTo>
                    <a:pt x="130" y="391"/>
                  </a:lnTo>
                  <a:lnTo>
                    <a:pt x="130" y="408"/>
                  </a:lnTo>
                  <a:lnTo>
                    <a:pt x="128" y="408"/>
                  </a:lnTo>
                  <a:lnTo>
                    <a:pt x="124" y="408"/>
                  </a:lnTo>
                  <a:lnTo>
                    <a:pt x="124" y="410"/>
                  </a:lnTo>
                  <a:lnTo>
                    <a:pt x="126" y="412"/>
                  </a:lnTo>
                  <a:lnTo>
                    <a:pt x="126" y="418"/>
                  </a:lnTo>
                  <a:lnTo>
                    <a:pt x="124" y="422"/>
                  </a:lnTo>
                  <a:lnTo>
                    <a:pt x="120" y="424"/>
                  </a:lnTo>
                  <a:lnTo>
                    <a:pt x="114" y="424"/>
                  </a:lnTo>
                  <a:lnTo>
                    <a:pt x="118" y="431"/>
                  </a:lnTo>
                  <a:lnTo>
                    <a:pt x="114" y="433"/>
                  </a:lnTo>
                  <a:lnTo>
                    <a:pt x="114" y="439"/>
                  </a:lnTo>
                  <a:lnTo>
                    <a:pt x="120" y="441"/>
                  </a:lnTo>
                  <a:lnTo>
                    <a:pt x="122" y="441"/>
                  </a:lnTo>
                  <a:lnTo>
                    <a:pt x="124" y="443"/>
                  </a:lnTo>
                  <a:lnTo>
                    <a:pt x="126" y="447"/>
                  </a:lnTo>
                  <a:lnTo>
                    <a:pt x="130" y="451"/>
                  </a:lnTo>
                  <a:lnTo>
                    <a:pt x="130" y="455"/>
                  </a:lnTo>
                  <a:lnTo>
                    <a:pt x="126" y="455"/>
                  </a:lnTo>
                  <a:lnTo>
                    <a:pt x="126" y="458"/>
                  </a:lnTo>
                  <a:lnTo>
                    <a:pt x="124" y="458"/>
                  </a:lnTo>
                  <a:lnTo>
                    <a:pt x="120" y="464"/>
                  </a:lnTo>
                  <a:lnTo>
                    <a:pt x="118" y="460"/>
                  </a:lnTo>
                  <a:lnTo>
                    <a:pt x="118" y="455"/>
                  </a:lnTo>
                  <a:lnTo>
                    <a:pt x="116" y="455"/>
                  </a:lnTo>
                  <a:lnTo>
                    <a:pt x="114" y="455"/>
                  </a:lnTo>
                  <a:lnTo>
                    <a:pt x="112" y="455"/>
                  </a:lnTo>
                  <a:lnTo>
                    <a:pt x="112" y="462"/>
                  </a:lnTo>
                  <a:lnTo>
                    <a:pt x="114" y="464"/>
                  </a:lnTo>
                  <a:lnTo>
                    <a:pt x="116" y="466"/>
                  </a:lnTo>
                  <a:lnTo>
                    <a:pt x="118" y="470"/>
                  </a:lnTo>
                  <a:lnTo>
                    <a:pt x="120" y="470"/>
                  </a:lnTo>
                  <a:lnTo>
                    <a:pt x="120" y="472"/>
                  </a:lnTo>
                  <a:lnTo>
                    <a:pt x="118" y="474"/>
                  </a:lnTo>
                  <a:lnTo>
                    <a:pt x="118" y="478"/>
                  </a:lnTo>
                  <a:lnTo>
                    <a:pt x="120" y="480"/>
                  </a:lnTo>
                  <a:lnTo>
                    <a:pt x="126" y="480"/>
                  </a:lnTo>
                  <a:lnTo>
                    <a:pt x="128" y="484"/>
                  </a:lnTo>
                  <a:lnTo>
                    <a:pt x="132" y="487"/>
                  </a:lnTo>
                  <a:lnTo>
                    <a:pt x="134" y="489"/>
                  </a:lnTo>
                  <a:lnTo>
                    <a:pt x="136" y="489"/>
                  </a:lnTo>
                  <a:lnTo>
                    <a:pt x="139" y="491"/>
                  </a:lnTo>
                  <a:lnTo>
                    <a:pt x="141" y="491"/>
                  </a:lnTo>
                  <a:lnTo>
                    <a:pt x="145" y="495"/>
                  </a:lnTo>
                  <a:lnTo>
                    <a:pt x="149" y="495"/>
                  </a:lnTo>
                  <a:lnTo>
                    <a:pt x="149" y="499"/>
                  </a:lnTo>
                  <a:lnTo>
                    <a:pt x="153" y="501"/>
                  </a:lnTo>
                  <a:lnTo>
                    <a:pt x="155" y="501"/>
                  </a:lnTo>
                  <a:lnTo>
                    <a:pt x="165" y="511"/>
                  </a:lnTo>
                  <a:lnTo>
                    <a:pt x="172" y="505"/>
                  </a:lnTo>
                  <a:lnTo>
                    <a:pt x="174" y="503"/>
                  </a:lnTo>
                  <a:lnTo>
                    <a:pt x="176" y="503"/>
                  </a:lnTo>
                  <a:lnTo>
                    <a:pt x="180" y="503"/>
                  </a:lnTo>
                  <a:lnTo>
                    <a:pt x="182" y="503"/>
                  </a:lnTo>
                  <a:lnTo>
                    <a:pt x="184" y="507"/>
                  </a:lnTo>
                  <a:lnTo>
                    <a:pt x="186" y="511"/>
                  </a:lnTo>
                  <a:lnTo>
                    <a:pt x="190" y="511"/>
                  </a:lnTo>
                  <a:lnTo>
                    <a:pt x="194" y="518"/>
                  </a:lnTo>
                  <a:lnTo>
                    <a:pt x="205" y="518"/>
                  </a:lnTo>
                  <a:lnTo>
                    <a:pt x="207" y="522"/>
                  </a:lnTo>
                  <a:lnTo>
                    <a:pt x="207" y="524"/>
                  </a:lnTo>
                  <a:lnTo>
                    <a:pt x="209" y="526"/>
                  </a:lnTo>
                  <a:lnTo>
                    <a:pt x="211" y="528"/>
                  </a:lnTo>
                  <a:lnTo>
                    <a:pt x="211" y="532"/>
                  </a:lnTo>
                  <a:lnTo>
                    <a:pt x="213" y="532"/>
                  </a:lnTo>
                  <a:lnTo>
                    <a:pt x="213" y="530"/>
                  </a:lnTo>
                  <a:lnTo>
                    <a:pt x="215" y="528"/>
                  </a:lnTo>
                  <a:lnTo>
                    <a:pt x="217" y="526"/>
                  </a:lnTo>
                  <a:lnTo>
                    <a:pt x="219" y="526"/>
                  </a:lnTo>
                  <a:lnTo>
                    <a:pt x="221" y="526"/>
                  </a:lnTo>
                  <a:lnTo>
                    <a:pt x="223" y="530"/>
                  </a:lnTo>
                  <a:lnTo>
                    <a:pt x="223" y="534"/>
                  </a:lnTo>
                  <a:lnTo>
                    <a:pt x="230" y="542"/>
                  </a:lnTo>
                  <a:lnTo>
                    <a:pt x="234" y="545"/>
                  </a:lnTo>
                  <a:lnTo>
                    <a:pt x="234" y="542"/>
                  </a:lnTo>
                  <a:lnTo>
                    <a:pt x="238" y="542"/>
                  </a:lnTo>
                  <a:lnTo>
                    <a:pt x="238" y="542"/>
                  </a:lnTo>
                  <a:lnTo>
                    <a:pt x="240" y="542"/>
                  </a:lnTo>
                  <a:lnTo>
                    <a:pt x="240" y="545"/>
                  </a:lnTo>
                  <a:lnTo>
                    <a:pt x="238" y="547"/>
                  </a:lnTo>
                  <a:lnTo>
                    <a:pt x="238" y="549"/>
                  </a:lnTo>
                  <a:lnTo>
                    <a:pt x="240" y="549"/>
                  </a:lnTo>
                  <a:lnTo>
                    <a:pt x="242" y="551"/>
                  </a:lnTo>
                  <a:lnTo>
                    <a:pt x="246" y="551"/>
                  </a:lnTo>
                  <a:lnTo>
                    <a:pt x="248" y="551"/>
                  </a:lnTo>
                  <a:lnTo>
                    <a:pt x="250" y="551"/>
                  </a:lnTo>
                  <a:lnTo>
                    <a:pt x="252" y="551"/>
                  </a:lnTo>
                  <a:lnTo>
                    <a:pt x="252" y="555"/>
                  </a:lnTo>
                  <a:lnTo>
                    <a:pt x="255" y="557"/>
                  </a:lnTo>
                  <a:lnTo>
                    <a:pt x="257" y="557"/>
                  </a:lnTo>
                  <a:lnTo>
                    <a:pt x="261" y="553"/>
                  </a:lnTo>
                  <a:lnTo>
                    <a:pt x="261" y="551"/>
                  </a:lnTo>
                  <a:lnTo>
                    <a:pt x="261" y="555"/>
                  </a:lnTo>
                  <a:lnTo>
                    <a:pt x="261" y="557"/>
                  </a:lnTo>
                  <a:lnTo>
                    <a:pt x="265" y="557"/>
                  </a:lnTo>
                  <a:lnTo>
                    <a:pt x="267" y="555"/>
                  </a:lnTo>
                  <a:lnTo>
                    <a:pt x="267" y="553"/>
                  </a:lnTo>
                  <a:lnTo>
                    <a:pt x="271" y="555"/>
                  </a:lnTo>
                  <a:lnTo>
                    <a:pt x="271" y="557"/>
                  </a:lnTo>
                  <a:lnTo>
                    <a:pt x="275" y="557"/>
                  </a:lnTo>
                  <a:lnTo>
                    <a:pt x="281" y="561"/>
                  </a:lnTo>
                  <a:lnTo>
                    <a:pt x="288" y="561"/>
                  </a:lnTo>
                  <a:lnTo>
                    <a:pt x="292" y="557"/>
                  </a:lnTo>
                  <a:lnTo>
                    <a:pt x="298" y="555"/>
                  </a:lnTo>
                  <a:lnTo>
                    <a:pt x="300" y="553"/>
                  </a:lnTo>
                  <a:lnTo>
                    <a:pt x="302" y="553"/>
                  </a:lnTo>
                  <a:lnTo>
                    <a:pt x="304" y="555"/>
                  </a:lnTo>
                  <a:lnTo>
                    <a:pt x="306" y="557"/>
                  </a:lnTo>
                  <a:lnTo>
                    <a:pt x="306" y="569"/>
                  </a:lnTo>
                  <a:lnTo>
                    <a:pt x="308" y="571"/>
                  </a:lnTo>
                  <a:lnTo>
                    <a:pt x="308" y="571"/>
                  </a:lnTo>
                  <a:lnTo>
                    <a:pt x="308" y="569"/>
                  </a:lnTo>
                  <a:lnTo>
                    <a:pt x="310" y="567"/>
                  </a:lnTo>
                  <a:lnTo>
                    <a:pt x="313" y="565"/>
                  </a:lnTo>
                  <a:lnTo>
                    <a:pt x="315" y="559"/>
                  </a:lnTo>
                  <a:lnTo>
                    <a:pt x="317" y="557"/>
                  </a:lnTo>
                  <a:lnTo>
                    <a:pt x="319" y="553"/>
                  </a:lnTo>
                  <a:lnTo>
                    <a:pt x="321" y="551"/>
                  </a:lnTo>
                  <a:lnTo>
                    <a:pt x="325" y="551"/>
                  </a:lnTo>
                  <a:lnTo>
                    <a:pt x="327" y="551"/>
                  </a:lnTo>
                  <a:lnTo>
                    <a:pt x="333" y="551"/>
                  </a:lnTo>
                  <a:lnTo>
                    <a:pt x="333" y="557"/>
                  </a:lnTo>
                  <a:lnTo>
                    <a:pt x="335" y="557"/>
                  </a:lnTo>
                  <a:lnTo>
                    <a:pt x="335" y="557"/>
                  </a:lnTo>
                  <a:lnTo>
                    <a:pt x="339" y="555"/>
                  </a:lnTo>
                  <a:lnTo>
                    <a:pt x="342" y="555"/>
                  </a:lnTo>
                  <a:lnTo>
                    <a:pt x="346" y="553"/>
                  </a:lnTo>
                  <a:lnTo>
                    <a:pt x="348" y="553"/>
                  </a:lnTo>
                  <a:lnTo>
                    <a:pt x="350" y="555"/>
                  </a:lnTo>
                  <a:lnTo>
                    <a:pt x="354" y="557"/>
                  </a:lnTo>
                  <a:lnTo>
                    <a:pt x="356" y="561"/>
                  </a:lnTo>
                  <a:lnTo>
                    <a:pt x="356" y="563"/>
                  </a:lnTo>
                  <a:lnTo>
                    <a:pt x="368" y="563"/>
                  </a:lnTo>
                  <a:lnTo>
                    <a:pt x="373" y="559"/>
                  </a:lnTo>
                  <a:lnTo>
                    <a:pt x="373" y="555"/>
                  </a:lnTo>
                  <a:lnTo>
                    <a:pt x="371" y="551"/>
                  </a:lnTo>
                  <a:lnTo>
                    <a:pt x="377" y="551"/>
                  </a:lnTo>
                  <a:lnTo>
                    <a:pt x="379" y="551"/>
                  </a:lnTo>
                  <a:lnTo>
                    <a:pt x="379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87" y="540"/>
                  </a:lnTo>
                  <a:lnTo>
                    <a:pt x="393" y="534"/>
                  </a:lnTo>
                  <a:lnTo>
                    <a:pt x="395" y="532"/>
                  </a:lnTo>
                  <a:lnTo>
                    <a:pt x="400" y="528"/>
                  </a:lnTo>
                  <a:lnTo>
                    <a:pt x="404" y="528"/>
                  </a:lnTo>
                  <a:lnTo>
                    <a:pt x="406" y="530"/>
                  </a:lnTo>
                  <a:lnTo>
                    <a:pt x="410" y="534"/>
                  </a:lnTo>
                  <a:lnTo>
                    <a:pt x="414" y="534"/>
                  </a:lnTo>
                  <a:lnTo>
                    <a:pt x="414" y="526"/>
                  </a:lnTo>
                  <a:lnTo>
                    <a:pt x="418" y="524"/>
                  </a:lnTo>
                  <a:lnTo>
                    <a:pt x="426" y="528"/>
                  </a:lnTo>
                  <a:lnTo>
                    <a:pt x="429" y="530"/>
                  </a:lnTo>
                  <a:lnTo>
                    <a:pt x="426" y="534"/>
                  </a:lnTo>
                  <a:lnTo>
                    <a:pt x="424" y="534"/>
                  </a:lnTo>
                  <a:lnTo>
                    <a:pt x="426" y="534"/>
                  </a:lnTo>
                  <a:lnTo>
                    <a:pt x="433" y="534"/>
                  </a:lnTo>
                  <a:lnTo>
                    <a:pt x="437" y="542"/>
                  </a:lnTo>
                  <a:lnTo>
                    <a:pt x="437" y="542"/>
                  </a:lnTo>
                  <a:lnTo>
                    <a:pt x="433" y="547"/>
                  </a:lnTo>
                  <a:lnTo>
                    <a:pt x="433" y="549"/>
                  </a:lnTo>
                  <a:lnTo>
                    <a:pt x="449" y="549"/>
                  </a:lnTo>
                  <a:lnTo>
                    <a:pt x="451" y="551"/>
                  </a:lnTo>
                  <a:lnTo>
                    <a:pt x="453" y="551"/>
                  </a:lnTo>
                  <a:lnTo>
                    <a:pt x="453" y="545"/>
                  </a:lnTo>
                  <a:lnTo>
                    <a:pt x="455" y="545"/>
                  </a:lnTo>
                  <a:lnTo>
                    <a:pt x="458" y="547"/>
                  </a:lnTo>
                  <a:lnTo>
                    <a:pt x="458" y="551"/>
                  </a:lnTo>
                  <a:lnTo>
                    <a:pt x="462" y="551"/>
                  </a:lnTo>
                  <a:lnTo>
                    <a:pt x="466" y="561"/>
                  </a:lnTo>
                  <a:lnTo>
                    <a:pt x="468" y="563"/>
                  </a:lnTo>
                  <a:lnTo>
                    <a:pt x="468" y="565"/>
                  </a:lnTo>
                  <a:lnTo>
                    <a:pt x="476" y="565"/>
                  </a:lnTo>
                  <a:lnTo>
                    <a:pt x="478" y="565"/>
                  </a:lnTo>
                  <a:lnTo>
                    <a:pt x="478" y="574"/>
                  </a:lnTo>
                  <a:lnTo>
                    <a:pt x="480" y="582"/>
                  </a:lnTo>
                  <a:lnTo>
                    <a:pt x="485" y="596"/>
                  </a:lnTo>
                  <a:lnTo>
                    <a:pt x="480" y="596"/>
                  </a:lnTo>
                  <a:lnTo>
                    <a:pt x="478" y="598"/>
                  </a:lnTo>
                  <a:lnTo>
                    <a:pt x="476" y="598"/>
                  </a:lnTo>
                  <a:lnTo>
                    <a:pt x="480" y="605"/>
                  </a:lnTo>
                  <a:lnTo>
                    <a:pt x="480" y="605"/>
                  </a:lnTo>
                  <a:lnTo>
                    <a:pt x="478" y="609"/>
                  </a:lnTo>
                  <a:lnTo>
                    <a:pt x="478" y="611"/>
                  </a:lnTo>
                  <a:lnTo>
                    <a:pt x="474" y="611"/>
                  </a:lnTo>
                  <a:lnTo>
                    <a:pt x="474" y="609"/>
                  </a:lnTo>
                  <a:lnTo>
                    <a:pt x="474" y="619"/>
                  </a:lnTo>
                  <a:lnTo>
                    <a:pt x="472" y="621"/>
                  </a:lnTo>
                  <a:lnTo>
                    <a:pt x="468" y="621"/>
                  </a:lnTo>
                  <a:lnTo>
                    <a:pt x="470" y="627"/>
                  </a:lnTo>
                  <a:lnTo>
                    <a:pt x="468" y="627"/>
                  </a:lnTo>
                  <a:lnTo>
                    <a:pt x="468" y="634"/>
                  </a:lnTo>
                  <a:lnTo>
                    <a:pt x="472" y="638"/>
                  </a:lnTo>
                  <a:lnTo>
                    <a:pt x="474" y="642"/>
                  </a:lnTo>
                  <a:lnTo>
                    <a:pt x="470" y="646"/>
                  </a:lnTo>
                  <a:lnTo>
                    <a:pt x="474" y="644"/>
                  </a:lnTo>
                  <a:lnTo>
                    <a:pt x="474" y="644"/>
                  </a:lnTo>
                  <a:lnTo>
                    <a:pt x="478" y="644"/>
                  </a:lnTo>
                  <a:lnTo>
                    <a:pt x="478" y="642"/>
                  </a:lnTo>
                  <a:lnTo>
                    <a:pt x="495" y="642"/>
                  </a:lnTo>
                  <a:lnTo>
                    <a:pt x="487" y="648"/>
                  </a:lnTo>
                  <a:lnTo>
                    <a:pt x="493" y="652"/>
                  </a:lnTo>
                  <a:lnTo>
                    <a:pt x="495" y="665"/>
                  </a:lnTo>
                  <a:lnTo>
                    <a:pt x="503" y="665"/>
                  </a:lnTo>
                  <a:lnTo>
                    <a:pt x="505" y="667"/>
                  </a:lnTo>
                  <a:lnTo>
                    <a:pt x="507" y="667"/>
                  </a:lnTo>
                  <a:lnTo>
                    <a:pt x="507" y="669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1" y="673"/>
                  </a:lnTo>
                  <a:lnTo>
                    <a:pt x="505" y="675"/>
                  </a:lnTo>
                  <a:lnTo>
                    <a:pt x="505" y="679"/>
                  </a:lnTo>
                  <a:lnTo>
                    <a:pt x="503" y="681"/>
                  </a:lnTo>
                  <a:lnTo>
                    <a:pt x="503" y="683"/>
                  </a:lnTo>
                  <a:lnTo>
                    <a:pt x="501" y="685"/>
                  </a:lnTo>
                  <a:lnTo>
                    <a:pt x="516" y="687"/>
                  </a:lnTo>
                  <a:lnTo>
                    <a:pt x="518" y="696"/>
                  </a:lnTo>
                  <a:lnTo>
                    <a:pt x="522" y="696"/>
                  </a:lnTo>
                  <a:lnTo>
                    <a:pt x="522" y="700"/>
                  </a:lnTo>
                  <a:lnTo>
                    <a:pt x="532" y="700"/>
                  </a:lnTo>
                  <a:lnTo>
                    <a:pt x="532" y="698"/>
                  </a:lnTo>
                  <a:lnTo>
                    <a:pt x="536" y="694"/>
                  </a:lnTo>
                  <a:lnTo>
                    <a:pt x="538" y="694"/>
                  </a:lnTo>
                  <a:lnTo>
                    <a:pt x="540" y="696"/>
                  </a:lnTo>
                  <a:lnTo>
                    <a:pt x="540" y="706"/>
                  </a:lnTo>
                  <a:lnTo>
                    <a:pt x="551" y="706"/>
                  </a:lnTo>
                  <a:lnTo>
                    <a:pt x="551" y="698"/>
                  </a:lnTo>
                  <a:lnTo>
                    <a:pt x="545" y="692"/>
                  </a:lnTo>
                  <a:lnTo>
                    <a:pt x="545" y="679"/>
                  </a:lnTo>
                  <a:lnTo>
                    <a:pt x="547" y="677"/>
                  </a:lnTo>
                  <a:lnTo>
                    <a:pt x="555" y="679"/>
                  </a:lnTo>
                  <a:lnTo>
                    <a:pt x="555" y="675"/>
                  </a:lnTo>
                  <a:lnTo>
                    <a:pt x="557" y="671"/>
                  </a:lnTo>
                  <a:lnTo>
                    <a:pt x="559" y="671"/>
                  </a:lnTo>
                  <a:lnTo>
                    <a:pt x="565" y="677"/>
                  </a:lnTo>
                  <a:lnTo>
                    <a:pt x="569" y="677"/>
                  </a:lnTo>
                  <a:lnTo>
                    <a:pt x="569" y="675"/>
                  </a:lnTo>
                  <a:lnTo>
                    <a:pt x="572" y="673"/>
                  </a:lnTo>
                  <a:lnTo>
                    <a:pt x="574" y="671"/>
                  </a:lnTo>
                  <a:lnTo>
                    <a:pt x="578" y="675"/>
                  </a:lnTo>
                  <a:lnTo>
                    <a:pt x="578" y="671"/>
                  </a:lnTo>
                  <a:lnTo>
                    <a:pt x="580" y="671"/>
                  </a:lnTo>
                  <a:lnTo>
                    <a:pt x="582" y="675"/>
                  </a:lnTo>
                  <a:lnTo>
                    <a:pt x="584" y="677"/>
                  </a:lnTo>
                  <a:lnTo>
                    <a:pt x="588" y="677"/>
                  </a:lnTo>
                  <a:lnTo>
                    <a:pt x="588" y="675"/>
                  </a:lnTo>
                  <a:lnTo>
                    <a:pt x="586" y="671"/>
                  </a:lnTo>
                  <a:lnTo>
                    <a:pt x="590" y="671"/>
                  </a:lnTo>
                  <a:lnTo>
                    <a:pt x="592" y="673"/>
                  </a:lnTo>
                  <a:lnTo>
                    <a:pt x="592" y="671"/>
                  </a:lnTo>
                  <a:lnTo>
                    <a:pt x="596" y="671"/>
                  </a:lnTo>
                  <a:lnTo>
                    <a:pt x="596" y="669"/>
                  </a:lnTo>
                  <a:lnTo>
                    <a:pt x="598" y="667"/>
                  </a:lnTo>
                  <a:lnTo>
                    <a:pt x="598" y="663"/>
                  </a:lnTo>
                  <a:lnTo>
                    <a:pt x="601" y="661"/>
                  </a:lnTo>
                  <a:lnTo>
                    <a:pt x="603" y="658"/>
                  </a:lnTo>
                  <a:lnTo>
                    <a:pt x="605" y="658"/>
                  </a:lnTo>
                  <a:lnTo>
                    <a:pt x="607" y="658"/>
                  </a:lnTo>
                  <a:lnTo>
                    <a:pt x="613" y="667"/>
                  </a:lnTo>
                  <a:lnTo>
                    <a:pt x="621" y="667"/>
                  </a:lnTo>
                  <a:lnTo>
                    <a:pt x="623" y="669"/>
                  </a:lnTo>
                  <a:lnTo>
                    <a:pt x="632" y="669"/>
                  </a:lnTo>
                  <a:lnTo>
                    <a:pt x="634" y="671"/>
                  </a:lnTo>
                  <a:lnTo>
                    <a:pt x="634" y="673"/>
                  </a:lnTo>
                  <a:lnTo>
                    <a:pt x="630" y="677"/>
                  </a:lnTo>
                  <a:lnTo>
                    <a:pt x="630" y="683"/>
                  </a:lnTo>
                  <a:lnTo>
                    <a:pt x="634" y="683"/>
                  </a:lnTo>
                  <a:lnTo>
                    <a:pt x="634" y="690"/>
                  </a:lnTo>
                  <a:lnTo>
                    <a:pt x="638" y="690"/>
                  </a:lnTo>
                  <a:lnTo>
                    <a:pt x="640" y="692"/>
                  </a:lnTo>
                  <a:lnTo>
                    <a:pt x="640" y="694"/>
                  </a:lnTo>
                  <a:lnTo>
                    <a:pt x="644" y="696"/>
                  </a:lnTo>
                  <a:lnTo>
                    <a:pt x="650" y="696"/>
                  </a:lnTo>
                  <a:lnTo>
                    <a:pt x="652" y="698"/>
                  </a:lnTo>
                  <a:lnTo>
                    <a:pt x="654" y="698"/>
                  </a:lnTo>
                  <a:lnTo>
                    <a:pt x="667" y="690"/>
                  </a:lnTo>
                  <a:lnTo>
                    <a:pt x="671" y="692"/>
                  </a:lnTo>
                  <a:lnTo>
                    <a:pt x="677" y="692"/>
                  </a:lnTo>
                  <a:lnTo>
                    <a:pt x="681" y="694"/>
                  </a:lnTo>
                  <a:lnTo>
                    <a:pt x="683" y="694"/>
                  </a:lnTo>
                  <a:lnTo>
                    <a:pt x="688" y="696"/>
                  </a:lnTo>
                  <a:lnTo>
                    <a:pt x="688" y="698"/>
                  </a:lnTo>
                  <a:lnTo>
                    <a:pt x="690" y="700"/>
                  </a:lnTo>
                  <a:lnTo>
                    <a:pt x="688" y="704"/>
                  </a:lnTo>
                  <a:lnTo>
                    <a:pt x="688" y="710"/>
                  </a:lnTo>
                  <a:lnTo>
                    <a:pt x="688" y="714"/>
                  </a:lnTo>
                  <a:lnTo>
                    <a:pt x="688" y="716"/>
                  </a:lnTo>
                  <a:lnTo>
                    <a:pt x="690" y="719"/>
                  </a:lnTo>
                  <a:lnTo>
                    <a:pt x="694" y="721"/>
                  </a:lnTo>
                  <a:lnTo>
                    <a:pt x="694" y="723"/>
                  </a:lnTo>
                  <a:lnTo>
                    <a:pt x="698" y="725"/>
                  </a:lnTo>
                  <a:lnTo>
                    <a:pt x="698" y="727"/>
                  </a:lnTo>
                  <a:lnTo>
                    <a:pt x="704" y="727"/>
                  </a:lnTo>
                  <a:lnTo>
                    <a:pt x="704" y="721"/>
                  </a:lnTo>
                  <a:lnTo>
                    <a:pt x="704" y="719"/>
                  </a:lnTo>
                  <a:lnTo>
                    <a:pt x="704" y="716"/>
                  </a:lnTo>
                  <a:lnTo>
                    <a:pt x="704" y="706"/>
                  </a:lnTo>
                  <a:lnTo>
                    <a:pt x="704" y="700"/>
                  </a:lnTo>
                  <a:lnTo>
                    <a:pt x="708" y="698"/>
                  </a:lnTo>
                  <a:lnTo>
                    <a:pt x="710" y="696"/>
                  </a:lnTo>
                  <a:lnTo>
                    <a:pt x="719" y="696"/>
                  </a:lnTo>
                  <a:lnTo>
                    <a:pt x="721" y="694"/>
                  </a:lnTo>
                  <a:lnTo>
                    <a:pt x="725" y="694"/>
                  </a:lnTo>
                  <a:lnTo>
                    <a:pt x="727" y="692"/>
                  </a:lnTo>
                  <a:lnTo>
                    <a:pt x="731" y="692"/>
                  </a:lnTo>
                  <a:lnTo>
                    <a:pt x="737" y="692"/>
                  </a:lnTo>
                  <a:lnTo>
                    <a:pt x="741" y="690"/>
                  </a:lnTo>
                  <a:lnTo>
                    <a:pt x="748" y="683"/>
                  </a:lnTo>
                  <a:lnTo>
                    <a:pt x="748" y="673"/>
                  </a:lnTo>
                  <a:lnTo>
                    <a:pt x="748" y="669"/>
                  </a:lnTo>
                  <a:lnTo>
                    <a:pt x="750" y="667"/>
                  </a:lnTo>
                  <a:lnTo>
                    <a:pt x="752" y="671"/>
                  </a:lnTo>
                  <a:lnTo>
                    <a:pt x="756" y="677"/>
                  </a:lnTo>
                  <a:lnTo>
                    <a:pt x="758" y="679"/>
                  </a:lnTo>
                  <a:lnTo>
                    <a:pt x="758" y="679"/>
                  </a:lnTo>
                  <a:lnTo>
                    <a:pt x="760" y="677"/>
                  </a:lnTo>
                  <a:lnTo>
                    <a:pt x="762" y="675"/>
                  </a:lnTo>
                  <a:lnTo>
                    <a:pt x="764" y="673"/>
                  </a:lnTo>
                  <a:lnTo>
                    <a:pt x="768" y="667"/>
                  </a:lnTo>
                  <a:lnTo>
                    <a:pt x="770" y="665"/>
                  </a:lnTo>
                  <a:lnTo>
                    <a:pt x="775" y="669"/>
                  </a:lnTo>
                  <a:lnTo>
                    <a:pt x="783" y="667"/>
                  </a:lnTo>
                  <a:lnTo>
                    <a:pt x="785" y="667"/>
                  </a:lnTo>
                  <a:lnTo>
                    <a:pt x="785" y="667"/>
                  </a:lnTo>
                  <a:lnTo>
                    <a:pt x="793" y="667"/>
                  </a:lnTo>
                  <a:lnTo>
                    <a:pt x="806" y="661"/>
                  </a:lnTo>
                  <a:lnTo>
                    <a:pt x="818" y="646"/>
                  </a:lnTo>
                  <a:lnTo>
                    <a:pt x="820" y="644"/>
                  </a:lnTo>
                  <a:lnTo>
                    <a:pt x="822" y="642"/>
                  </a:lnTo>
                  <a:lnTo>
                    <a:pt x="820" y="638"/>
                  </a:lnTo>
                  <a:lnTo>
                    <a:pt x="820" y="636"/>
                  </a:lnTo>
                  <a:lnTo>
                    <a:pt x="818" y="634"/>
                  </a:lnTo>
                  <a:lnTo>
                    <a:pt x="816" y="632"/>
                  </a:lnTo>
                  <a:lnTo>
                    <a:pt x="822" y="632"/>
                  </a:lnTo>
                  <a:lnTo>
                    <a:pt x="824" y="623"/>
                  </a:lnTo>
                  <a:lnTo>
                    <a:pt x="830" y="623"/>
                  </a:lnTo>
                  <a:lnTo>
                    <a:pt x="833" y="613"/>
                  </a:lnTo>
                  <a:lnTo>
                    <a:pt x="837" y="613"/>
                  </a:lnTo>
                  <a:lnTo>
                    <a:pt x="837" y="603"/>
                  </a:lnTo>
                  <a:lnTo>
                    <a:pt x="839" y="603"/>
                  </a:lnTo>
                  <a:lnTo>
                    <a:pt x="843" y="598"/>
                  </a:lnTo>
                  <a:lnTo>
                    <a:pt x="843" y="592"/>
                  </a:lnTo>
                  <a:lnTo>
                    <a:pt x="841" y="588"/>
                  </a:lnTo>
                  <a:lnTo>
                    <a:pt x="839" y="588"/>
                  </a:lnTo>
                  <a:lnTo>
                    <a:pt x="839" y="584"/>
                  </a:lnTo>
                  <a:lnTo>
                    <a:pt x="841" y="582"/>
                  </a:lnTo>
                  <a:lnTo>
                    <a:pt x="843" y="582"/>
                  </a:lnTo>
                  <a:lnTo>
                    <a:pt x="843" y="582"/>
                  </a:lnTo>
                  <a:lnTo>
                    <a:pt x="847" y="580"/>
                  </a:lnTo>
                  <a:lnTo>
                    <a:pt x="849" y="578"/>
                  </a:lnTo>
                  <a:lnTo>
                    <a:pt x="849" y="571"/>
                  </a:lnTo>
                  <a:lnTo>
                    <a:pt x="843" y="565"/>
                  </a:lnTo>
                  <a:lnTo>
                    <a:pt x="843" y="563"/>
                  </a:lnTo>
                  <a:lnTo>
                    <a:pt x="847" y="561"/>
                  </a:lnTo>
                  <a:lnTo>
                    <a:pt x="849" y="559"/>
                  </a:lnTo>
                  <a:lnTo>
                    <a:pt x="849" y="551"/>
                  </a:lnTo>
                  <a:lnTo>
                    <a:pt x="849" y="551"/>
                  </a:lnTo>
                  <a:lnTo>
                    <a:pt x="851" y="549"/>
                  </a:lnTo>
                  <a:lnTo>
                    <a:pt x="860" y="542"/>
                  </a:lnTo>
                  <a:lnTo>
                    <a:pt x="862" y="540"/>
                  </a:lnTo>
                  <a:lnTo>
                    <a:pt x="862" y="534"/>
                  </a:lnTo>
                  <a:lnTo>
                    <a:pt x="860" y="534"/>
                  </a:lnTo>
                  <a:lnTo>
                    <a:pt x="857" y="534"/>
                  </a:lnTo>
                  <a:lnTo>
                    <a:pt x="860" y="534"/>
                  </a:lnTo>
                  <a:lnTo>
                    <a:pt x="860" y="532"/>
                  </a:lnTo>
                  <a:lnTo>
                    <a:pt x="864" y="532"/>
                  </a:lnTo>
                  <a:lnTo>
                    <a:pt x="866" y="530"/>
                  </a:lnTo>
                  <a:lnTo>
                    <a:pt x="870" y="526"/>
                  </a:lnTo>
                  <a:lnTo>
                    <a:pt x="864" y="522"/>
                  </a:lnTo>
                  <a:lnTo>
                    <a:pt x="864" y="522"/>
                  </a:lnTo>
                  <a:lnTo>
                    <a:pt x="868" y="518"/>
                  </a:lnTo>
                  <a:lnTo>
                    <a:pt x="870" y="511"/>
                  </a:lnTo>
                  <a:lnTo>
                    <a:pt x="872" y="509"/>
                  </a:lnTo>
                  <a:lnTo>
                    <a:pt x="872" y="505"/>
                  </a:lnTo>
                  <a:lnTo>
                    <a:pt x="870" y="503"/>
                  </a:lnTo>
                  <a:lnTo>
                    <a:pt x="864" y="503"/>
                  </a:lnTo>
                  <a:lnTo>
                    <a:pt x="855" y="503"/>
                  </a:lnTo>
                  <a:lnTo>
                    <a:pt x="845" y="505"/>
                  </a:lnTo>
                  <a:lnTo>
                    <a:pt x="837" y="507"/>
                  </a:lnTo>
                  <a:lnTo>
                    <a:pt x="835" y="509"/>
                  </a:lnTo>
                  <a:lnTo>
                    <a:pt x="830" y="503"/>
                  </a:lnTo>
                  <a:lnTo>
                    <a:pt x="841" y="503"/>
                  </a:lnTo>
                  <a:lnTo>
                    <a:pt x="841" y="501"/>
                  </a:lnTo>
                  <a:lnTo>
                    <a:pt x="843" y="497"/>
                  </a:lnTo>
                  <a:lnTo>
                    <a:pt x="843" y="495"/>
                  </a:lnTo>
                  <a:lnTo>
                    <a:pt x="847" y="495"/>
                  </a:lnTo>
                  <a:lnTo>
                    <a:pt x="853" y="495"/>
                  </a:lnTo>
                  <a:lnTo>
                    <a:pt x="853" y="491"/>
                  </a:lnTo>
                  <a:lnTo>
                    <a:pt x="851" y="489"/>
                  </a:lnTo>
                  <a:lnTo>
                    <a:pt x="849" y="487"/>
                  </a:lnTo>
                  <a:lnTo>
                    <a:pt x="849" y="484"/>
                  </a:lnTo>
                  <a:lnTo>
                    <a:pt x="849" y="482"/>
                  </a:lnTo>
                  <a:lnTo>
                    <a:pt x="843" y="482"/>
                  </a:lnTo>
                  <a:lnTo>
                    <a:pt x="841" y="480"/>
                  </a:lnTo>
                  <a:lnTo>
                    <a:pt x="837" y="480"/>
                  </a:lnTo>
                  <a:lnTo>
                    <a:pt x="835" y="476"/>
                  </a:lnTo>
                  <a:lnTo>
                    <a:pt x="833" y="476"/>
                  </a:lnTo>
                  <a:lnTo>
                    <a:pt x="830" y="472"/>
                  </a:lnTo>
                  <a:lnTo>
                    <a:pt x="826" y="472"/>
                  </a:lnTo>
                  <a:lnTo>
                    <a:pt x="820" y="472"/>
                  </a:lnTo>
                  <a:lnTo>
                    <a:pt x="818" y="472"/>
                  </a:lnTo>
                  <a:lnTo>
                    <a:pt x="816" y="472"/>
                  </a:lnTo>
                  <a:lnTo>
                    <a:pt x="808" y="460"/>
                  </a:lnTo>
                  <a:lnTo>
                    <a:pt x="810" y="464"/>
                  </a:lnTo>
                  <a:lnTo>
                    <a:pt x="812" y="464"/>
                  </a:lnTo>
                  <a:lnTo>
                    <a:pt x="814" y="466"/>
                  </a:lnTo>
                  <a:lnTo>
                    <a:pt x="816" y="468"/>
                  </a:lnTo>
                  <a:lnTo>
                    <a:pt x="820" y="468"/>
                  </a:lnTo>
                  <a:lnTo>
                    <a:pt x="822" y="466"/>
                  </a:lnTo>
                  <a:lnTo>
                    <a:pt x="822" y="466"/>
                  </a:lnTo>
                  <a:lnTo>
                    <a:pt x="830" y="468"/>
                  </a:lnTo>
                  <a:lnTo>
                    <a:pt x="833" y="472"/>
                  </a:lnTo>
                  <a:lnTo>
                    <a:pt x="837" y="472"/>
                  </a:lnTo>
                  <a:lnTo>
                    <a:pt x="849" y="474"/>
                  </a:lnTo>
                  <a:lnTo>
                    <a:pt x="843" y="468"/>
                  </a:lnTo>
                  <a:lnTo>
                    <a:pt x="839" y="466"/>
                  </a:lnTo>
                  <a:lnTo>
                    <a:pt x="839" y="462"/>
                  </a:lnTo>
                  <a:lnTo>
                    <a:pt x="837" y="458"/>
                  </a:lnTo>
                  <a:lnTo>
                    <a:pt x="833" y="455"/>
                  </a:lnTo>
                  <a:lnTo>
                    <a:pt x="828" y="455"/>
                  </a:lnTo>
                  <a:lnTo>
                    <a:pt x="826" y="453"/>
                  </a:lnTo>
                  <a:lnTo>
                    <a:pt x="826" y="449"/>
                  </a:lnTo>
                  <a:lnTo>
                    <a:pt x="824" y="447"/>
                  </a:lnTo>
                  <a:lnTo>
                    <a:pt x="824" y="445"/>
                  </a:lnTo>
                  <a:lnTo>
                    <a:pt x="806" y="416"/>
                  </a:lnTo>
                  <a:lnTo>
                    <a:pt x="795" y="416"/>
                  </a:lnTo>
                  <a:lnTo>
                    <a:pt x="787" y="408"/>
                  </a:lnTo>
                  <a:lnTo>
                    <a:pt x="783" y="408"/>
                  </a:lnTo>
                  <a:lnTo>
                    <a:pt x="781" y="406"/>
                  </a:lnTo>
                  <a:lnTo>
                    <a:pt x="779" y="404"/>
                  </a:lnTo>
                  <a:lnTo>
                    <a:pt x="779" y="402"/>
                  </a:lnTo>
                  <a:lnTo>
                    <a:pt x="779" y="400"/>
                  </a:lnTo>
                  <a:lnTo>
                    <a:pt x="781" y="395"/>
                  </a:lnTo>
                  <a:lnTo>
                    <a:pt x="785" y="393"/>
                  </a:lnTo>
                  <a:lnTo>
                    <a:pt x="785" y="391"/>
                  </a:lnTo>
                  <a:lnTo>
                    <a:pt x="787" y="389"/>
                  </a:lnTo>
                  <a:lnTo>
                    <a:pt x="789" y="385"/>
                  </a:lnTo>
                  <a:lnTo>
                    <a:pt x="789" y="385"/>
                  </a:lnTo>
                  <a:lnTo>
                    <a:pt x="787" y="381"/>
                  </a:lnTo>
                  <a:lnTo>
                    <a:pt x="787" y="379"/>
                  </a:lnTo>
                  <a:lnTo>
                    <a:pt x="785" y="377"/>
                  </a:lnTo>
                  <a:lnTo>
                    <a:pt x="789" y="377"/>
                  </a:lnTo>
                  <a:lnTo>
                    <a:pt x="789" y="379"/>
                  </a:lnTo>
                  <a:lnTo>
                    <a:pt x="793" y="381"/>
                  </a:lnTo>
                  <a:lnTo>
                    <a:pt x="795" y="377"/>
                  </a:lnTo>
                  <a:lnTo>
                    <a:pt x="795" y="373"/>
                  </a:lnTo>
                  <a:lnTo>
                    <a:pt x="795" y="371"/>
                  </a:lnTo>
                  <a:lnTo>
                    <a:pt x="795" y="366"/>
                  </a:lnTo>
                  <a:lnTo>
                    <a:pt x="799" y="366"/>
                  </a:lnTo>
                  <a:lnTo>
                    <a:pt x="810" y="360"/>
                  </a:lnTo>
                  <a:lnTo>
                    <a:pt x="812" y="360"/>
                  </a:lnTo>
                  <a:lnTo>
                    <a:pt x="814" y="362"/>
                  </a:lnTo>
                  <a:lnTo>
                    <a:pt x="820" y="362"/>
                  </a:lnTo>
                  <a:lnTo>
                    <a:pt x="820" y="360"/>
                  </a:lnTo>
                  <a:lnTo>
                    <a:pt x="818" y="358"/>
                  </a:lnTo>
                  <a:lnTo>
                    <a:pt x="818" y="356"/>
                  </a:lnTo>
                  <a:lnTo>
                    <a:pt x="816" y="354"/>
                  </a:lnTo>
                  <a:lnTo>
                    <a:pt x="818" y="348"/>
                  </a:lnTo>
                  <a:lnTo>
                    <a:pt x="810" y="348"/>
                  </a:lnTo>
                  <a:lnTo>
                    <a:pt x="808" y="346"/>
                  </a:lnTo>
                  <a:lnTo>
                    <a:pt x="806" y="348"/>
                  </a:lnTo>
                  <a:lnTo>
                    <a:pt x="797" y="348"/>
                  </a:lnTo>
                  <a:lnTo>
                    <a:pt x="795" y="346"/>
                  </a:lnTo>
                  <a:lnTo>
                    <a:pt x="795" y="344"/>
                  </a:lnTo>
                  <a:lnTo>
                    <a:pt x="791" y="342"/>
                  </a:lnTo>
                  <a:lnTo>
                    <a:pt x="789" y="339"/>
                  </a:lnTo>
                  <a:lnTo>
                    <a:pt x="785" y="339"/>
                  </a:lnTo>
                  <a:lnTo>
                    <a:pt x="783" y="344"/>
                  </a:lnTo>
                  <a:lnTo>
                    <a:pt x="779" y="346"/>
                  </a:lnTo>
                  <a:lnTo>
                    <a:pt x="775" y="350"/>
                  </a:lnTo>
                  <a:lnTo>
                    <a:pt x="775" y="354"/>
                  </a:lnTo>
                  <a:lnTo>
                    <a:pt x="772" y="354"/>
                  </a:lnTo>
                  <a:lnTo>
                    <a:pt x="772" y="356"/>
                  </a:lnTo>
                  <a:lnTo>
                    <a:pt x="766" y="356"/>
                  </a:lnTo>
                  <a:lnTo>
                    <a:pt x="760" y="354"/>
                  </a:lnTo>
                  <a:lnTo>
                    <a:pt x="758" y="352"/>
                  </a:lnTo>
                  <a:lnTo>
                    <a:pt x="758" y="348"/>
                  </a:lnTo>
                  <a:lnTo>
                    <a:pt x="754" y="337"/>
                  </a:lnTo>
                  <a:lnTo>
                    <a:pt x="752" y="335"/>
                  </a:lnTo>
                  <a:lnTo>
                    <a:pt x="752" y="333"/>
                  </a:lnTo>
                  <a:lnTo>
                    <a:pt x="748" y="333"/>
                  </a:lnTo>
                  <a:lnTo>
                    <a:pt x="748" y="335"/>
                  </a:lnTo>
                  <a:lnTo>
                    <a:pt x="748" y="337"/>
                  </a:lnTo>
                  <a:lnTo>
                    <a:pt x="743" y="333"/>
                  </a:lnTo>
                  <a:lnTo>
                    <a:pt x="735" y="333"/>
                  </a:lnTo>
                  <a:lnTo>
                    <a:pt x="731" y="331"/>
                  </a:lnTo>
                  <a:lnTo>
                    <a:pt x="731" y="331"/>
                  </a:lnTo>
                  <a:lnTo>
                    <a:pt x="729" y="327"/>
                  </a:lnTo>
                  <a:lnTo>
                    <a:pt x="725" y="325"/>
                  </a:lnTo>
                  <a:lnTo>
                    <a:pt x="725" y="323"/>
                  </a:lnTo>
                  <a:lnTo>
                    <a:pt x="725" y="310"/>
                  </a:lnTo>
                  <a:lnTo>
                    <a:pt x="729" y="310"/>
                  </a:lnTo>
                  <a:lnTo>
                    <a:pt x="731" y="315"/>
                  </a:lnTo>
                  <a:lnTo>
                    <a:pt x="733" y="315"/>
                  </a:lnTo>
                  <a:lnTo>
                    <a:pt x="735" y="313"/>
                  </a:lnTo>
                  <a:lnTo>
                    <a:pt x="735" y="310"/>
                  </a:lnTo>
                  <a:lnTo>
                    <a:pt x="735" y="308"/>
                  </a:lnTo>
                  <a:lnTo>
                    <a:pt x="737" y="308"/>
                  </a:lnTo>
                  <a:lnTo>
                    <a:pt x="739" y="310"/>
                  </a:lnTo>
                  <a:lnTo>
                    <a:pt x="741" y="310"/>
                  </a:lnTo>
                  <a:lnTo>
                    <a:pt x="746" y="308"/>
                  </a:lnTo>
                  <a:lnTo>
                    <a:pt x="748" y="306"/>
                  </a:lnTo>
                  <a:lnTo>
                    <a:pt x="748" y="304"/>
                  </a:lnTo>
                  <a:lnTo>
                    <a:pt x="746" y="302"/>
                  </a:lnTo>
                  <a:lnTo>
                    <a:pt x="746" y="296"/>
                  </a:lnTo>
                  <a:lnTo>
                    <a:pt x="748" y="292"/>
                  </a:lnTo>
                  <a:lnTo>
                    <a:pt x="748" y="292"/>
                  </a:lnTo>
                  <a:lnTo>
                    <a:pt x="756" y="292"/>
                  </a:lnTo>
                  <a:lnTo>
                    <a:pt x="758" y="290"/>
                  </a:lnTo>
                  <a:lnTo>
                    <a:pt x="758" y="286"/>
                  </a:lnTo>
                  <a:lnTo>
                    <a:pt x="758" y="284"/>
                  </a:lnTo>
                  <a:lnTo>
                    <a:pt x="760" y="281"/>
                  </a:lnTo>
                  <a:lnTo>
                    <a:pt x="760" y="279"/>
                  </a:lnTo>
                  <a:lnTo>
                    <a:pt x="764" y="275"/>
                  </a:lnTo>
                  <a:lnTo>
                    <a:pt x="762" y="273"/>
                  </a:lnTo>
                  <a:lnTo>
                    <a:pt x="770" y="275"/>
                  </a:lnTo>
                  <a:lnTo>
                    <a:pt x="775" y="271"/>
                  </a:lnTo>
                  <a:lnTo>
                    <a:pt x="779" y="273"/>
                  </a:lnTo>
                  <a:lnTo>
                    <a:pt x="779" y="275"/>
                  </a:lnTo>
                  <a:lnTo>
                    <a:pt x="783" y="277"/>
                  </a:lnTo>
                  <a:lnTo>
                    <a:pt x="785" y="284"/>
                  </a:lnTo>
                  <a:lnTo>
                    <a:pt x="785" y="286"/>
                  </a:lnTo>
                  <a:lnTo>
                    <a:pt x="783" y="292"/>
                  </a:lnTo>
                  <a:lnTo>
                    <a:pt x="779" y="298"/>
                  </a:lnTo>
                  <a:lnTo>
                    <a:pt x="779" y="300"/>
                  </a:lnTo>
                  <a:lnTo>
                    <a:pt x="779" y="304"/>
                  </a:lnTo>
                  <a:lnTo>
                    <a:pt x="783" y="306"/>
                  </a:lnTo>
                  <a:lnTo>
                    <a:pt x="785" y="306"/>
                  </a:lnTo>
                  <a:lnTo>
                    <a:pt x="787" y="306"/>
                  </a:lnTo>
                  <a:lnTo>
                    <a:pt x="789" y="306"/>
                  </a:lnTo>
                  <a:lnTo>
                    <a:pt x="787" y="315"/>
                  </a:lnTo>
                  <a:lnTo>
                    <a:pt x="783" y="319"/>
                  </a:lnTo>
                  <a:lnTo>
                    <a:pt x="783" y="321"/>
                  </a:lnTo>
                  <a:lnTo>
                    <a:pt x="785" y="321"/>
                  </a:lnTo>
                  <a:lnTo>
                    <a:pt x="787" y="319"/>
                  </a:lnTo>
                  <a:lnTo>
                    <a:pt x="789" y="317"/>
                  </a:lnTo>
                  <a:lnTo>
                    <a:pt x="791" y="315"/>
                  </a:lnTo>
                  <a:lnTo>
                    <a:pt x="793" y="315"/>
                  </a:lnTo>
                  <a:lnTo>
                    <a:pt x="795" y="313"/>
                  </a:lnTo>
                  <a:lnTo>
                    <a:pt x="795" y="306"/>
                  </a:lnTo>
                  <a:lnTo>
                    <a:pt x="797" y="306"/>
                  </a:lnTo>
                  <a:lnTo>
                    <a:pt x="799" y="304"/>
                  </a:lnTo>
                  <a:lnTo>
                    <a:pt x="810" y="298"/>
                  </a:lnTo>
                  <a:lnTo>
                    <a:pt x="812" y="296"/>
                  </a:lnTo>
                  <a:lnTo>
                    <a:pt x="822" y="296"/>
                  </a:lnTo>
                  <a:lnTo>
                    <a:pt x="824" y="292"/>
                  </a:lnTo>
                  <a:lnTo>
                    <a:pt x="824" y="290"/>
                  </a:lnTo>
                  <a:lnTo>
                    <a:pt x="826" y="288"/>
                  </a:lnTo>
                  <a:lnTo>
                    <a:pt x="826" y="284"/>
                  </a:lnTo>
                  <a:lnTo>
                    <a:pt x="837" y="279"/>
                  </a:lnTo>
                  <a:lnTo>
                    <a:pt x="839" y="275"/>
                  </a:lnTo>
                  <a:lnTo>
                    <a:pt x="843" y="267"/>
                  </a:lnTo>
                  <a:lnTo>
                    <a:pt x="843" y="259"/>
                  </a:lnTo>
                  <a:lnTo>
                    <a:pt x="845" y="257"/>
                  </a:lnTo>
                  <a:lnTo>
                    <a:pt x="845" y="255"/>
                  </a:lnTo>
                  <a:lnTo>
                    <a:pt x="849" y="255"/>
                  </a:lnTo>
                  <a:lnTo>
                    <a:pt x="851" y="257"/>
                  </a:lnTo>
                  <a:lnTo>
                    <a:pt x="853" y="261"/>
                  </a:lnTo>
                  <a:lnTo>
                    <a:pt x="857" y="261"/>
                  </a:lnTo>
                  <a:lnTo>
                    <a:pt x="860" y="261"/>
                  </a:lnTo>
                  <a:lnTo>
                    <a:pt x="872" y="261"/>
                  </a:lnTo>
                  <a:lnTo>
                    <a:pt x="872" y="259"/>
                  </a:lnTo>
                  <a:lnTo>
                    <a:pt x="870" y="259"/>
                  </a:lnTo>
                  <a:lnTo>
                    <a:pt x="864" y="252"/>
                  </a:lnTo>
                  <a:lnTo>
                    <a:pt x="864" y="248"/>
                  </a:lnTo>
                  <a:lnTo>
                    <a:pt x="866" y="246"/>
                  </a:lnTo>
                  <a:lnTo>
                    <a:pt x="868" y="248"/>
                  </a:lnTo>
                  <a:lnTo>
                    <a:pt x="874" y="248"/>
                  </a:lnTo>
                  <a:lnTo>
                    <a:pt x="876" y="250"/>
                  </a:lnTo>
                  <a:lnTo>
                    <a:pt x="880" y="248"/>
                  </a:lnTo>
                  <a:lnTo>
                    <a:pt x="880" y="244"/>
                  </a:lnTo>
                  <a:lnTo>
                    <a:pt x="880" y="244"/>
                  </a:lnTo>
                  <a:lnTo>
                    <a:pt x="880" y="240"/>
                  </a:lnTo>
                  <a:lnTo>
                    <a:pt x="886" y="240"/>
                  </a:lnTo>
                  <a:lnTo>
                    <a:pt x="886" y="236"/>
                  </a:lnTo>
                  <a:lnTo>
                    <a:pt x="884" y="232"/>
                  </a:lnTo>
                  <a:lnTo>
                    <a:pt x="882" y="230"/>
                  </a:lnTo>
                  <a:lnTo>
                    <a:pt x="882" y="228"/>
                  </a:lnTo>
                  <a:lnTo>
                    <a:pt x="891" y="228"/>
                  </a:lnTo>
                  <a:lnTo>
                    <a:pt x="895" y="236"/>
                  </a:lnTo>
                  <a:lnTo>
                    <a:pt x="897" y="228"/>
                  </a:lnTo>
                  <a:lnTo>
                    <a:pt x="903" y="230"/>
                  </a:lnTo>
                  <a:lnTo>
                    <a:pt x="901" y="221"/>
                  </a:lnTo>
                  <a:lnTo>
                    <a:pt x="901" y="217"/>
                  </a:lnTo>
                  <a:lnTo>
                    <a:pt x="897" y="213"/>
                  </a:lnTo>
                  <a:lnTo>
                    <a:pt x="897" y="211"/>
                  </a:lnTo>
                  <a:lnTo>
                    <a:pt x="897" y="205"/>
                  </a:lnTo>
                  <a:lnTo>
                    <a:pt x="893" y="203"/>
                  </a:lnTo>
                  <a:lnTo>
                    <a:pt x="891" y="197"/>
                  </a:lnTo>
                  <a:lnTo>
                    <a:pt x="886" y="197"/>
                  </a:lnTo>
                  <a:lnTo>
                    <a:pt x="884" y="192"/>
                  </a:lnTo>
                  <a:lnTo>
                    <a:pt x="882" y="192"/>
                  </a:lnTo>
                  <a:lnTo>
                    <a:pt x="880" y="190"/>
                  </a:lnTo>
                  <a:lnTo>
                    <a:pt x="880" y="186"/>
                  </a:lnTo>
                  <a:lnTo>
                    <a:pt x="886" y="186"/>
                  </a:lnTo>
                  <a:lnTo>
                    <a:pt x="886" y="182"/>
                  </a:lnTo>
                  <a:lnTo>
                    <a:pt x="886" y="182"/>
                  </a:lnTo>
                  <a:lnTo>
                    <a:pt x="886" y="180"/>
                  </a:lnTo>
                  <a:lnTo>
                    <a:pt x="893" y="180"/>
                  </a:lnTo>
                  <a:lnTo>
                    <a:pt x="897" y="182"/>
                  </a:lnTo>
                  <a:lnTo>
                    <a:pt x="901" y="182"/>
                  </a:lnTo>
                  <a:lnTo>
                    <a:pt x="903" y="182"/>
                  </a:lnTo>
                  <a:lnTo>
                    <a:pt x="907" y="184"/>
                  </a:lnTo>
                  <a:lnTo>
                    <a:pt x="907" y="184"/>
                  </a:lnTo>
                  <a:lnTo>
                    <a:pt x="909" y="182"/>
                  </a:lnTo>
                  <a:lnTo>
                    <a:pt x="909" y="180"/>
                  </a:lnTo>
                  <a:lnTo>
                    <a:pt x="907" y="176"/>
                  </a:lnTo>
                  <a:lnTo>
                    <a:pt x="907" y="172"/>
                  </a:lnTo>
                  <a:lnTo>
                    <a:pt x="909" y="172"/>
                  </a:lnTo>
                  <a:lnTo>
                    <a:pt x="911" y="170"/>
                  </a:lnTo>
                  <a:lnTo>
                    <a:pt x="911" y="170"/>
                  </a:lnTo>
                  <a:lnTo>
                    <a:pt x="911" y="170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287"/>
            <p:cNvSpPr>
              <a:spLocks/>
            </p:cNvSpPr>
            <p:nvPr/>
          </p:nvSpPr>
          <p:spPr bwMode="auto">
            <a:xfrm>
              <a:off x="4667250" y="2935288"/>
              <a:ext cx="292100" cy="558800"/>
            </a:xfrm>
            <a:custGeom>
              <a:avLst/>
              <a:gdLst>
                <a:gd name="T0" fmla="*/ 182 w 184"/>
                <a:gd name="T1" fmla="*/ 172 h 352"/>
                <a:gd name="T2" fmla="*/ 45 w 184"/>
                <a:gd name="T3" fmla="*/ 0 h 352"/>
                <a:gd name="T4" fmla="*/ 31 w 184"/>
                <a:gd name="T5" fmla="*/ 9 h 352"/>
                <a:gd name="T6" fmla="*/ 29 w 184"/>
                <a:gd name="T7" fmla="*/ 42 h 352"/>
                <a:gd name="T8" fmla="*/ 45 w 184"/>
                <a:gd name="T9" fmla="*/ 69 h 352"/>
                <a:gd name="T10" fmla="*/ 35 w 184"/>
                <a:gd name="T11" fmla="*/ 147 h 352"/>
                <a:gd name="T12" fmla="*/ 18 w 184"/>
                <a:gd name="T13" fmla="*/ 168 h 352"/>
                <a:gd name="T14" fmla="*/ 10 w 184"/>
                <a:gd name="T15" fmla="*/ 183 h 352"/>
                <a:gd name="T16" fmla="*/ 6 w 184"/>
                <a:gd name="T17" fmla="*/ 193 h 352"/>
                <a:gd name="T18" fmla="*/ 0 w 184"/>
                <a:gd name="T19" fmla="*/ 197 h 352"/>
                <a:gd name="T20" fmla="*/ 12 w 184"/>
                <a:gd name="T21" fmla="*/ 228 h 352"/>
                <a:gd name="T22" fmla="*/ 18 w 184"/>
                <a:gd name="T23" fmla="*/ 228 h 352"/>
                <a:gd name="T24" fmla="*/ 20 w 184"/>
                <a:gd name="T25" fmla="*/ 239 h 352"/>
                <a:gd name="T26" fmla="*/ 26 w 184"/>
                <a:gd name="T27" fmla="*/ 239 h 352"/>
                <a:gd name="T28" fmla="*/ 31 w 184"/>
                <a:gd name="T29" fmla="*/ 253 h 352"/>
                <a:gd name="T30" fmla="*/ 29 w 184"/>
                <a:gd name="T31" fmla="*/ 274 h 352"/>
                <a:gd name="T32" fmla="*/ 31 w 184"/>
                <a:gd name="T33" fmla="*/ 286 h 352"/>
                <a:gd name="T34" fmla="*/ 41 w 184"/>
                <a:gd name="T35" fmla="*/ 297 h 352"/>
                <a:gd name="T36" fmla="*/ 12 w 184"/>
                <a:gd name="T37" fmla="*/ 301 h 352"/>
                <a:gd name="T38" fmla="*/ 18 w 184"/>
                <a:gd name="T39" fmla="*/ 313 h 352"/>
                <a:gd name="T40" fmla="*/ 26 w 184"/>
                <a:gd name="T41" fmla="*/ 323 h 352"/>
                <a:gd name="T42" fmla="*/ 37 w 184"/>
                <a:gd name="T43" fmla="*/ 334 h 352"/>
                <a:gd name="T44" fmla="*/ 39 w 184"/>
                <a:gd name="T45" fmla="*/ 348 h 352"/>
                <a:gd name="T46" fmla="*/ 41 w 184"/>
                <a:gd name="T47" fmla="*/ 352 h 352"/>
                <a:gd name="T48" fmla="*/ 53 w 184"/>
                <a:gd name="T49" fmla="*/ 346 h 352"/>
                <a:gd name="T50" fmla="*/ 58 w 184"/>
                <a:gd name="T51" fmla="*/ 348 h 352"/>
                <a:gd name="T52" fmla="*/ 64 w 184"/>
                <a:gd name="T53" fmla="*/ 348 h 352"/>
                <a:gd name="T54" fmla="*/ 70 w 184"/>
                <a:gd name="T55" fmla="*/ 340 h 352"/>
                <a:gd name="T56" fmla="*/ 95 w 184"/>
                <a:gd name="T57" fmla="*/ 336 h 352"/>
                <a:gd name="T58" fmla="*/ 99 w 184"/>
                <a:gd name="T59" fmla="*/ 330 h 352"/>
                <a:gd name="T60" fmla="*/ 95 w 184"/>
                <a:gd name="T61" fmla="*/ 323 h 352"/>
                <a:gd name="T62" fmla="*/ 116 w 184"/>
                <a:gd name="T63" fmla="*/ 317 h 352"/>
                <a:gd name="T64" fmla="*/ 136 w 184"/>
                <a:gd name="T65" fmla="*/ 303 h 352"/>
                <a:gd name="T66" fmla="*/ 147 w 184"/>
                <a:gd name="T67" fmla="*/ 284 h 352"/>
                <a:gd name="T68" fmla="*/ 167 w 184"/>
                <a:gd name="T69" fmla="*/ 272 h 352"/>
                <a:gd name="T70" fmla="*/ 167 w 184"/>
                <a:gd name="T71" fmla="*/ 270 h 352"/>
                <a:gd name="T72" fmla="*/ 161 w 184"/>
                <a:gd name="T73" fmla="*/ 261 h 352"/>
                <a:gd name="T74" fmla="*/ 159 w 184"/>
                <a:gd name="T75" fmla="*/ 251 h 352"/>
                <a:gd name="T76" fmla="*/ 155 w 184"/>
                <a:gd name="T77" fmla="*/ 239 h 352"/>
                <a:gd name="T78" fmla="*/ 149 w 184"/>
                <a:gd name="T79" fmla="*/ 239 h 352"/>
                <a:gd name="T80" fmla="*/ 153 w 184"/>
                <a:gd name="T81" fmla="*/ 228 h 352"/>
                <a:gd name="T82" fmla="*/ 153 w 184"/>
                <a:gd name="T83" fmla="*/ 214 h 352"/>
                <a:gd name="T84" fmla="*/ 161 w 184"/>
                <a:gd name="T85" fmla="*/ 205 h 352"/>
                <a:gd name="T86" fmla="*/ 161 w 184"/>
                <a:gd name="T87" fmla="*/ 193 h 352"/>
                <a:gd name="T88" fmla="*/ 167 w 184"/>
                <a:gd name="T89" fmla="*/ 183 h 352"/>
                <a:gd name="T90" fmla="*/ 167 w 184"/>
                <a:gd name="T91" fmla="*/ 178 h 352"/>
                <a:gd name="T92" fmla="*/ 167 w 184"/>
                <a:gd name="T93" fmla="*/ 17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4" h="352">
                  <a:moveTo>
                    <a:pt x="167" y="170"/>
                  </a:moveTo>
                  <a:lnTo>
                    <a:pt x="178" y="170"/>
                  </a:lnTo>
                  <a:lnTo>
                    <a:pt x="182" y="172"/>
                  </a:lnTo>
                  <a:lnTo>
                    <a:pt x="184" y="172"/>
                  </a:lnTo>
                  <a:lnTo>
                    <a:pt x="182" y="87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7" y="7"/>
                  </a:lnTo>
                  <a:lnTo>
                    <a:pt x="31" y="9"/>
                  </a:lnTo>
                  <a:lnTo>
                    <a:pt x="26" y="11"/>
                  </a:lnTo>
                  <a:lnTo>
                    <a:pt x="31" y="29"/>
                  </a:lnTo>
                  <a:lnTo>
                    <a:pt x="29" y="42"/>
                  </a:lnTo>
                  <a:lnTo>
                    <a:pt x="37" y="52"/>
                  </a:lnTo>
                  <a:lnTo>
                    <a:pt x="37" y="58"/>
                  </a:lnTo>
                  <a:lnTo>
                    <a:pt x="45" y="69"/>
                  </a:lnTo>
                  <a:lnTo>
                    <a:pt x="41" y="79"/>
                  </a:lnTo>
                  <a:lnTo>
                    <a:pt x="37" y="145"/>
                  </a:lnTo>
                  <a:lnTo>
                    <a:pt x="35" y="147"/>
                  </a:lnTo>
                  <a:lnTo>
                    <a:pt x="31" y="154"/>
                  </a:lnTo>
                  <a:lnTo>
                    <a:pt x="24" y="160"/>
                  </a:lnTo>
                  <a:lnTo>
                    <a:pt x="18" y="168"/>
                  </a:lnTo>
                  <a:lnTo>
                    <a:pt x="14" y="174"/>
                  </a:lnTo>
                  <a:lnTo>
                    <a:pt x="12" y="176"/>
                  </a:lnTo>
                  <a:lnTo>
                    <a:pt x="10" y="183"/>
                  </a:lnTo>
                  <a:lnTo>
                    <a:pt x="8" y="185"/>
                  </a:lnTo>
                  <a:lnTo>
                    <a:pt x="6" y="191"/>
                  </a:lnTo>
                  <a:lnTo>
                    <a:pt x="6" y="193"/>
                  </a:lnTo>
                  <a:lnTo>
                    <a:pt x="6" y="195"/>
                  </a:lnTo>
                  <a:lnTo>
                    <a:pt x="6" y="197"/>
                  </a:lnTo>
                  <a:lnTo>
                    <a:pt x="0" y="197"/>
                  </a:lnTo>
                  <a:lnTo>
                    <a:pt x="2" y="214"/>
                  </a:lnTo>
                  <a:lnTo>
                    <a:pt x="6" y="214"/>
                  </a:lnTo>
                  <a:lnTo>
                    <a:pt x="12" y="228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28"/>
                  </a:lnTo>
                  <a:lnTo>
                    <a:pt x="18" y="232"/>
                  </a:lnTo>
                  <a:lnTo>
                    <a:pt x="20" y="236"/>
                  </a:lnTo>
                  <a:lnTo>
                    <a:pt x="20" y="239"/>
                  </a:lnTo>
                  <a:lnTo>
                    <a:pt x="24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49"/>
                  </a:lnTo>
                  <a:lnTo>
                    <a:pt x="29" y="251"/>
                  </a:lnTo>
                  <a:lnTo>
                    <a:pt x="31" y="253"/>
                  </a:lnTo>
                  <a:lnTo>
                    <a:pt x="31" y="263"/>
                  </a:lnTo>
                  <a:lnTo>
                    <a:pt x="29" y="263"/>
                  </a:lnTo>
                  <a:lnTo>
                    <a:pt x="29" y="274"/>
                  </a:lnTo>
                  <a:lnTo>
                    <a:pt x="31" y="278"/>
                  </a:lnTo>
                  <a:lnTo>
                    <a:pt x="31" y="284"/>
                  </a:lnTo>
                  <a:lnTo>
                    <a:pt x="31" y="286"/>
                  </a:lnTo>
                  <a:lnTo>
                    <a:pt x="35" y="288"/>
                  </a:lnTo>
                  <a:lnTo>
                    <a:pt x="37" y="292"/>
                  </a:lnTo>
                  <a:lnTo>
                    <a:pt x="41" y="297"/>
                  </a:lnTo>
                  <a:lnTo>
                    <a:pt x="16" y="297"/>
                  </a:lnTo>
                  <a:lnTo>
                    <a:pt x="14" y="299"/>
                  </a:lnTo>
                  <a:lnTo>
                    <a:pt x="12" y="301"/>
                  </a:lnTo>
                  <a:lnTo>
                    <a:pt x="12" y="303"/>
                  </a:lnTo>
                  <a:lnTo>
                    <a:pt x="16" y="309"/>
                  </a:lnTo>
                  <a:lnTo>
                    <a:pt x="18" y="313"/>
                  </a:lnTo>
                  <a:lnTo>
                    <a:pt x="20" y="317"/>
                  </a:lnTo>
                  <a:lnTo>
                    <a:pt x="22" y="319"/>
                  </a:lnTo>
                  <a:lnTo>
                    <a:pt x="26" y="323"/>
                  </a:lnTo>
                  <a:lnTo>
                    <a:pt x="31" y="326"/>
                  </a:lnTo>
                  <a:lnTo>
                    <a:pt x="33" y="328"/>
                  </a:lnTo>
                  <a:lnTo>
                    <a:pt x="37" y="334"/>
                  </a:lnTo>
                  <a:lnTo>
                    <a:pt x="37" y="340"/>
                  </a:lnTo>
                  <a:lnTo>
                    <a:pt x="37" y="342"/>
                  </a:lnTo>
                  <a:lnTo>
                    <a:pt x="39" y="348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2"/>
                  </a:lnTo>
                  <a:lnTo>
                    <a:pt x="47" y="352"/>
                  </a:lnTo>
                  <a:lnTo>
                    <a:pt x="49" y="350"/>
                  </a:lnTo>
                  <a:lnTo>
                    <a:pt x="53" y="346"/>
                  </a:lnTo>
                  <a:lnTo>
                    <a:pt x="58" y="344"/>
                  </a:lnTo>
                  <a:lnTo>
                    <a:pt x="58" y="342"/>
                  </a:lnTo>
                  <a:lnTo>
                    <a:pt x="58" y="348"/>
                  </a:lnTo>
                  <a:lnTo>
                    <a:pt x="60" y="350"/>
                  </a:lnTo>
                  <a:lnTo>
                    <a:pt x="62" y="350"/>
                  </a:lnTo>
                  <a:lnTo>
                    <a:pt x="64" y="348"/>
                  </a:lnTo>
                  <a:lnTo>
                    <a:pt x="68" y="346"/>
                  </a:lnTo>
                  <a:lnTo>
                    <a:pt x="68" y="342"/>
                  </a:lnTo>
                  <a:lnTo>
                    <a:pt x="70" y="340"/>
                  </a:lnTo>
                  <a:lnTo>
                    <a:pt x="93" y="340"/>
                  </a:lnTo>
                  <a:lnTo>
                    <a:pt x="95" y="340"/>
                  </a:lnTo>
                  <a:lnTo>
                    <a:pt x="95" y="336"/>
                  </a:lnTo>
                  <a:lnTo>
                    <a:pt x="97" y="334"/>
                  </a:lnTo>
                  <a:lnTo>
                    <a:pt x="99" y="332"/>
                  </a:lnTo>
                  <a:lnTo>
                    <a:pt x="99" y="330"/>
                  </a:lnTo>
                  <a:lnTo>
                    <a:pt x="99" y="326"/>
                  </a:lnTo>
                  <a:lnTo>
                    <a:pt x="97" y="323"/>
                  </a:lnTo>
                  <a:lnTo>
                    <a:pt x="95" y="323"/>
                  </a:lnTo>
                  <a:lnTo>
                    <a:pt x="99" y="319"/>
                  </a:lnTo>
                  <a:lnTo>
                    <a:pt x="105" y="319"/>
                  </a:lnTo>
                  <a:lnTo>
                    <a:pt x="116" y="317"/>
                  </a:lnTo>
                  <a:lnTo>
                    <a:pt x="126" y="313"/>
                  </a:lnTo>
                  <a:lnTo>
                    <a:pt x="130" y="309"/>
                  </a:lnTo>
                  <a:lnTo>
                    <a:pt x="136" y="303"/>
                  </a:lnTo>
                  <a:lnTo>
                    <a:pt x="136" y="299"/>
                  </a:lnTo>
                  <a:lnTo>
                    <a:pt x="147" y="292"/>
                  </a:lnTo>
                  <a:lnTo>
                    <a:pt x="147" y="284"/>
                  </a:lnTo>
                  <a:lnTo>
                    <a:pt x="161" y="276"/>
                  </a:lnTo>
                  <a:lnTo>
                    <a:pt x="167" y="276"/>
                  </a:lnTo>
                  <a:lnTo>
                    <a:pt x="167" y="272"/>
                  </a:lnTo>
                  <a:lnTo>
                    <a:pt x="169" y="272"/>
                  </a:lnTo>
                  <a:lnTo>
                    <a:pt x="169" y="270"/>
                  </a:lnTo>
                  <a:lnTo>
                    <a:pt x="167" y="270"/>
                  </a:lnTo>
                  <a:lnTo>
                    <a:pt x="165" y="263"/>
                  </a:lnTo>
                  <a:lnTo>
                    <a:pt x="161" y="261"/>
                  </a:lnTo>
                  <a:lnTo>
                    <a:pt x="161" y="261"/>
                  </a:lnTo>
                  <a:lnTo>
                    <a:pt x="159" y="255"/>
                  </a:lnTo>
                  <a:lnTo>
                    <a:pt x="163" y="253"/>
                  </a:lnTo>
                  <a:lnTo>
                    <a:pt x="159" y="251"/>
                  </a:lnTo>
                  <a:lnTo>
                    <a:pt x="159" y="239"/>
                  </a:lnTo>
                  <a:lnTo>
                    <a:pt x="157" y="239"/>
                  </a:lnTo>
                  <a:lnTo>
                    <a:pt x="155" y="239"/>
                  </a:lnTo>
                  <a:lnTo>
                    <a:pt x="153" y="239"/>
                  </a:lnTo>
                  <a:lnTo>
                    <a:pt x="151" y="239"/>
                  </a:lnTo>
                  <a:lnTo>
                    <a:pt x="149" y="239"/>
                  </a:lnTo>
                  <a:lnTo>
                    <a:pt x="149" y="232"/>
                  </a:lnTo>
                  <a:lnTo>
                    <a:pt x="151" y="230"/>
                  </a:lnTo>
                  <a:lnTo>
                    <a:pt x="153" y="228"/>
                  </a:lnTo>
                  <a:lnTo>
                    <a:pt x="157" y="224"/>
                  </a:lnTo>
                  <a:lnTo>
                    <a:pt x="157" y="222"/>
                  </a:lnTo>
                  <a:lnTo>
                    <a:pt x="153" y="214"/>
                  </a:lnTo>
                  <a:lnTo>
                    <a:pt x="151" y="214"/>
                  </a:lnTo>
                  <a:lnTo>
                    <a:pt x="157" y="207"/>
                  </a:lnTo>
                  <a:lnTo>
                    <a:pt x="161" y="205"/>
                  </a:lnTo>
                  <a:lnTo>
                    <a:pt x="159" y="199"/>
                  </a:lnTo>
                  <a:lnTo>
                    <a:pt x="157" y="193"/>
                  </a:lnTo>
                  <a:lnTo>
                    <a:pt x="161" y="193"/>
                  </a:lnTo>
                  <a:lnTo>
                    <a:pt x="161" y="189"/>
                  </a:lnTo>
                  <a:lnTo>
                    <a:pt x="163" y="185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78"/>
                  </a:lnTo>
                  <a:lnTo>
                    <a:pt x="167" y="174"/>
                  </a:lnTo>
                  <a:lnTo>
                    <a:pt x="165" y="174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67" y="17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288"/>
            <p:cNvSpPr>
              <a:spLocks/>
            </p:cNvSpPr>
            <p:nvPr/>
          </p:nvSpPr>
          <p:spPr bwMode="auto">
            <a:xfrm>
              <a:off x="4667250" y="2935288"/>
              <a:ext cx="292100" cy="558800"/>
            </a:xfrm>
            <a:custGeom>
              <a:avLst/>
              <a:gdLst>
                <a:gd name="T0" fmla="*/ 182 w 184"/>
                <a:gd name="T1" fmla="*/ 172 h 352"/>
                <a:gd name="T2" fmla="*/ 45 w 184"/>
                <a:gd name="T3" fmla="*/ 0 h 352"/>
                <a:gd name="T4" fmla="*/ 31 w 184"/>
                <a:gd name="T5" fmla="*/ 9 h 352"/>
                <a:gd name="T6" fmla="*/ 29 w 184"/>
                <a:gd name="T7" fmla="*/ 42 h 352"/>
                <a:gd name="T8" fmla="*/ 45 w 184"/>
                <a:gd name="T9" fmla="*/ 69 h 352"/>
                <a:gd name="T10" fmla="*/ 35 w 184"/>
                <a:gd name="T11" fmla="*/ 147 h 352"/>
                <a:gd name="T12" fmla="*/ 18 w 184"/>
                <a:gd name="T13" fmla="*/ 168 h 352"/>
                <a:gd name="T14" fmla="*/ 10 w 184"/>
                <a:gd name="T15" fmla="*/ 183 h 352"/>
                <a:gd name="T16" fmla="*/ 6 w 184"/>
                <a:gd name="T17" fmla="*/ 193 h 352"/>
                <a:gd name="T18" fmla="*/ 0 w 184"/>
                <a:gd name="T19" fmla="*/ 197 h 352"/>
                <a:gd name="T20" fmla="*/ 12 w 184"/>
                <a:gd name="T21" fmla="*/ 228 h 352"/>
                <a:gd name="T22" fmla="*/ 18 w 184"/>
                <a:gd name="T23" fmla="*/ 228 h 352"/>
                <a:gd name="T24" fmla="*/ 20 w 184"/>
                <a:gd name="T25" fmla="*/ 239 h 352"/>
                <a:gd name="T26" fmla="*/ 26 w 184"/>
                <a:gd name="T27" fmla="*/ 239 h 352"/>
                <a:gd name="T28" fmla="*/ 31 w 184"/>
                <a:gd name="T29" fmla="*/ 253 h 352"/>
                <a:gd name="T30" fmla="*/ 29 w 184"/>
                <a:gd name="T31" fmla="*/ 274 h 352"/>
                <a:gd name="T32" fmla="*/ 31 w 184"/>
                <a:gd name="T33" fmla="*/ 286 h 352"/>
                <a:gd name="T34" fmla="*/ 41 w 184"/>
                <a:gd name="T35" fmla="*/ 297 h 352"/>
                <a:gd name="T36" fmla="*/ 12 w 184"/>
                <a:gd name="T37" fmla="*/ 301 h 352"/>
                <a:gd name="T38" fmla="*/ 18 w 184"/>
                <a:gd name="T39" fmla="*/ 313 h 352"/>
                <a:gd name="T40" fmla="*/ 26 w 184"/>
                <a:gd name="T41" fmla="*/ 323 h 352"/>
                <a:gd name="T42" fmla="*/ 37 w 184"/>
                <a:gd name="T43" fmla="*/ 334 h 352"/>
                <a:gd name="T44" fmla="*/ 39 w 184"/>
                <a:gd name="T45" fmla="*/ 348 h 352"/>
                <a:gd name="T46" fmla="*/ 41 w 184"/>
                <a:gd name="T47" fmla="*/ 352 h 352"/>
                <a:gd name="T48" fmla="*/ 53 w 184"/>
                <a:gd name="T49" fmla="*/ 346 h 352"/>
                <a:gd name="T50" fmla="*/ 58 w 184"/>
                <a:gd name="T51" fmla="*/ 348 h 352"/>
                <a:gd name="T52" fmla="*/ 64 w 184"/>
                <a:gd name="T53" fmla="*/ 348 h 352"/>
                <a:gd name="T54" fmla="*/ 70 w 184"/>
                <a:gd name="T55" fmla="*/ 340 h 352"/>
                <a:gd name="T56" fmla="*/ 95 w 184"/>
                <a:gd name="T57" fmla="*/ 336 h 352"/>
                <a:gd name="T58" fmla="*/ 99 w 184"/>
                <a:gd name="T59" fmla="*/ 330 h 352"/>
                <a:gd name="T60" fmla="*/ 95 w 184"/>
                <a:gd name="T61" fmla="*/ 323 h 352"/>
                <a:gd name="T62" fmla="*/ 116 w 184"/>
                <a:gd name="T63" fmla="*/ 317 h 352"/>
                <a:gd name="T64" fmla="*/ 136 w 184"/>
                <a:gd name="T65" fmla="*/ 303 h 352"/>
                <a:gd name="T66" fmla="*/ 147 w 184"/>
                <a:gd name="T67" fmla="*/ 284 h 352"/>
                <a:gd name="T68" fmla="*/ 167 w 184"/>
                <a:gd name="T69" fmla="*/ 272 h 352"/>
                <a:gd name="T70" fmla="*/ 167 w 184"/>
                <a:gd name="T71" fmla="*/ 270 h 352"/>
                <a:gd name="T72" fmla="*/ 161 w 184"/>
                <a:gd name="T73" fmla="*/ 261 h 352"/>
                <a:gd name="T74" fmla="*/ 159 w 184"/>
                <a:gd name="T75" fmla="*/ 251 h 352"/>
                <a:gd name="T76" fmla="*/ 155 w 184"/>
                <a:gd name="T77" fmla="*/ 239 h 352"/>
                <a:gd name="T78" fmla="*/ 149 w 184"/>
                <a:gd name="T79" fmla="*/ 239 h 352"/>
                <a:gd name="T80" fmla="*/ 153 w 184"/>
                <a:gd name="T81" fmla="*/ 228 h 352"/>
                <a:gd name="T82" fmla="*/ 153 w 184"/>
                <a:gd name="T83" fmla="*/ 214 h 352"/>
                <a:gd name="T84" fmla="*/ 161 w 184"/>
                <a:gd name="T85" fmla="*/ 205 h 352"/>
                <a:gd name="T86" fmla="*/ 161 w 184"/>
                <a:gd name="T87" fmla="*/ 193 h 352"/>
                <a:gd name="T88" fmla="*/ 167 w 184"/>
                <a:gd name="T89" fmla="*/ 183 h 352"/>
                <a:gd name="T90" fmla="*/ 167 w 184"/>
                <a:gd name="T91" fmla="*/ 178 h 352"/>
                <a:gd name="T92" fmla="*/ 167 w 184"/>
                <a:gd name="T93" fmla="*/ 17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4" h="352">
                  <a:moveTo>
                    <a:pt x="167" y="170"/>
                  </a:moveTo>
                  <a:lnTo>
                    <a:pt x="178" y="170"/>
                  </a:lnTo>
                  <a:lnTo>
                    <a:pt x="182" y="172"/>
                  </a:lnTo>
                  <a:lnTo>
                    <a:pt x="184" y="172"/>
                  </a:lnTo>
                  <a:lnTo>
                    <a:pt x="182" y="87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7" y="7"/>
                  </a:lnTo>
                  <a:lnTo>
                    <a:pt x="31" y="9"/>
                  </a:lnTo>
                  <a:lnTo>
                    <a:pt x="26" y="11"/>
                  </a:lnTo>
                  <a:lnTo>
                    <a:pt x="31" y="29"/>
                  </a:lnTo>
                  <a:lnTo>
                    <a:pt x="29" y="42"/>
                  </a:lnTo>
                  <a:lnTo>
                    <a:pt x="37" y="52"/>
                  </a:lnTo>
                  <a:lnTo>
                    <a:pt x="37" y="58"/>
                  </a:lnTo>
                  <a:lnTo>
                    <a:pt x="45" y="69"/>
                  </a:lnTo>
                  <a:lnTo>
                    <a:pt x="41" y="79"/>
                  </a:lnTo>
                  <a:lnTo>
                    <a:pt x="37" y="145"/>
                  </a:lnTo>
                  <a:lnTo>
                    <a:pt x="35" y="147"/>
                  </a:lnTo>
                  <a:lnTo>
                    <a:pt x="31" y="154"/>
                  </a:lnTo>
                  <a:lnTo>
                    <a:pt x="24" y="160"/>
                  </a:lnTo>
                  <a:lnTo>
                    <a:pt x="18" y="168"/>
                  </a:lnTo>
                  <a:lnTo>
                    <a:pt x="14" y="174"/>
                  </a:lnTo>
                  <a:lnTo>
                    <a:pt x="12" y="176"/>
                  </a:lnTo>
                  <a:lnTo>
                    <a:pt x="10" y="183"/>
                  </a:lnTo>
                  <a:lnTo>
                    <a:pt x="8" y="185"/>
                  </a:lnTo>
                  <a:lnTo>
                    <a:pt x="6" y="191"/>
                  </a:lnTo>
                  <a:lnTo>
                    <a:pt x="6" y="193"/>
                  </a:lnTo>
                  <a:lnTo>
                    <a:pt x="6" y="195"/>
                  </a:lnTo>
                  <a:lnTo>
                    <a:pt x="6" y="197"/>
                  </a:lnTo>
                  <a:lnTo>
                    <a:pt x="0" y="197"/>
                  </a:lnTo>
                  <a:lnTo>
                    <a:pt x="2" y="214"/>
                  </a:lnTo>
                  <a:lnTo>
                    <a:pt x="6" y="214"/>
                  </a:lnTo>
                  <a:lnTo>
                    <a:pt x="12" y="228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28"/>
                  </a:lnTo>
                  <a:lnTo>
                    <a:pt x="18" y="232"/>
                  </a:lnTo>
                  <a:lnTo>
                    <a:pt x="20" y="236"/>
                  </a:lnTo>
                  <a:lnTo>
                    <a:pt x="20" y="239"/>
                  </a:lnTo>
                  <a:lnTo>
                    <a:pt x="24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49"/>
                  </a:lnTo>
                  <a:lnTo>
                    <a:pt x="29" y="251"/>
                  </a:lnTo>
                  <a:lnTo>
                    <a:pt x="31" y="253"/>
                  </a:lnTo>
                  <a:lnTo>
                    <a:pt x="31" y="263"/>
                  </a:lnTo>
                  <a:lnTo>
                    <a:pt x="29" y="263"/>
                  </a:lnTo>
                  <a:lnTo>
                    <a:pt x="29" y="274"/>
                  </a:lnTo>
                  <a:lnTo>
                    <a:pt x="31" y="278"/>
                  </a:lnTo>
                  <a:lnTo>
                    <a:pt x="31" y="284"/>
                  </a:lnTo>
                  <a:lnTo>
                    <a:pt x="31" y="286"/>
                  </a:lnTo>
                  <a:lnTo>
                    <a:pt x="35" y="288"/>
                  </a:lnTo>
                  <a:lnTo>
                    <a:pt x="37" y="292"/>
                  </a:lnTo>
                  <a:lnTo>
                    <a:pt x="41" y="297"/>
                  </a:lnTo>
                  <a:lnTo>
                    <a:pt x="16" y="297"/>
                  </a:lnTo>
                  <a:lnTo>
                    <a:pt x="14" y="299"/>
                  </a:lnTo>
                  <a:lnTo>
                    <a:pt x="12" y="301"/>
                  </a:lnTo>
                  <a:lnTo>
                    <a:pt x="12" y="303"/>
                  </a:lnTo>
                  <a:lnTo>
                    <a:pt x="16" y="309"/>
                  </a:lnTo>
                  <a:lnTo>
                    <a:pt x="18" y="313"/>
                  </a:lnTo>
                  <a:lnTo>
                    <a:pt x="20" y="317"/>
                  </a:lnTo>
                  <a:lnTo>
                    <a:pt x="22" y="319"/>
                  </a:lnTo>
                  <a:lnTo>
                    <a:pt x="26" y="323"/>
                  </a:lnTo>
                  <a:lnTo>
                    <a:pt x="31" y="326"/>
                  </a:lnTo>
                  <a:lnTo>
                    <a:pt x="33" y="328"/>
                  </a:lnTo>
                  <a:lnTo>
                    <a:pt x="37" y="334"/>
                  </a:lnTo>
                  <a:lnTo>
                    <a:pt x="37" y="340"/>
                  </a:lnTo>
                  <a:lnTo>
                    <a:pt x="37" y="342"/>
                  </a:lnTo>
                  <a:lnTo>
                    <a:pt x="39" y="348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2"/>
                  </a:lnTo>
                  <a:lnTo>
                    <a:pt x="47" y="352"/>
                  </a:lnTo>
                  <a:lnTo>
                    <a:pt x="49" y="350"/>
                  </a:lnTo>
                  <a:lnTo>
                    <a:pt x="53" y="346"/>
                  </a:lnTo>
                  <a:lnTo>
                    <a:pt x="58" y="344"/>
                  </a:lnTo>
                  <a:lnTo>
                    <a:pt x="58" y="342"/>
                  </a:lnTo>
                  <a:lnTo>
                    <a:pt x="58" y="348"/>
                  </a:lnTo>
                  <a:lnTo>
                    <a:pt x="60" y="350"/>
                  </a:lnTo>
                  <a:lnTo>
                    <a:pt x="62" y="350"/>
                  </a:lnTo>
                  <a:lnTo>
                    <a:pt x="64" y="348"/>
                  </a:lnTo>
                  <a:lnTo>
                    <a:pt x="68" y="346"/>
                  </a:lnTo>
                  <a:lnTo>
                    <a:pt x="68" y="342"/>
                  </a:lnTo>
                  <a:lnTo>
                    <a:pt x="70" y="340"/>
                  </a:lnTo>
                  <a:lnTo>
                    <a:pt x="93" y="340"/>
                  </a:lnTo>
                  <a:lnTo>
                    <a:pt x="95" y="340"/>
                  </a:lnTo>
                  <a:lnTo>
                    <a:pt x="95" y="336"/>
                  </a:lnTo>
                  <a:lnTo>
                    <a:pt x="97" y="334"/>
                  </a:lnTo>
                  <a:lnTo>
                    <a:pt x="99" y="332"/>
                  </a:lnTo>
                  <a:lnTo>
                    <a:pt x="99" y="330"/>
                  </a:lnTo>
                  <a:lnTo>
                    <a:pt x="99" y="326"/>
                  </a:lnTo>
                  <a:lnTo>
                    <a:pt x="97" y="323"/>
                  </a:lnTo>
                  <a:lnTo>
                    <a:pt x="95" y="323"/>
                  </a:lnTo>
                  <a:lnTo>
                    <a:pt x="99" y="319"/>
                  </a:lnTo>
                  <a:lnTo>
                    <a:pt x="105" y="319"/>
                  </a:lnTo>
                  <a:lnTo>
                    <a:pt x="116" y="317"/>
                  </a:lnTo>
                  <a:lnTo>
                    <a:pt x="126" y="313"/>
                  </a:lnTo>
                  <a:lnTo>
                    <a:pt x="130" y="309"/>
                  </a:lnTo>
                  <a:lnTo>
                    <a:pt x="136" y="303"/>
                  </a:lnTo>
                  <a:lnTo>
                    <a:pt x="136" y="299"/>
                  </a:lnTo>
                  <a:lnTo>
                    <a:pt x="147" y="292"/>
                  </a:lnTo>
                  <a:lnTo>
                    <a:pt x="147" y="284"/>
                  </a:lnTo>
                  <a:lnTo>
                    <a:pt x="161" y="276"/>
                  </a:lnTo>
                  <a:lnTo>
                    <a:pt x="167" y="276"/>
                  </a:lnTo>
                  <a:lnTo>
                    <a:pt x="167" y="272"/>
                  </a:lnTo>
                  <a:lnTo>
                    <a:pt x="169" y="272"/>
                  </a:lnTo>
                  <a:lnTo>
                    <a:pt x="169" y="270"/>
                  </a:lnTo>
                  <a:lnTo>
                    <a:pt x="167" y="270"/>
                  </a:lnTo>
                  <a:lnTo>
                    <a:pt x="165" y="263"/>
                  </a:lnTo>
                  <a:lnTo>
                    <a:pt x="161" y="261"/>
                  </a:lnTo>
                  <a:lnTo>
                    <a:pt x="161" y="261"/>
                  </a:lnTo>
                  <a:lnTo>
                    <a:pt x="159" y="255"/>
                  </a:lnTo>
                  <a:lnTo>
                    <a:pt x="163" y="253"/>
                  </a:lnTo>
                  <a:lnTo>
                    <a:pt x="159" y="251"/>
                  </a:lnTo>
                  <a:lnTo>
                    <a:pt x="159" y="239"/>
                  </a:lnTo>
                  <a:lnTo>
                    <a:pt x="157" y="239"/>
                  </a:lnTo>
                  <a:lnTo>
                    <a:pt x="155" y="239"/>
                  </a:lnTo>
                  <a:lnTo>
                    <a:pt x="153" y="239"/>
                  </a:lnTo>
                  <a:lnTo>
                    <a:pt x="151" y="239"/>
                  </a:lnTo>
                  <a:lnTo>
                    <a:pt x="149" y="239"/>
                  </a:lnTo>
                  <a:lnTo>
                    <a:pt x="149" y="232"/>
                  </a:lnTo>
                  <a:lnTo>
                    <a:pt x="151" y="230"/>
                  </a:lnTo>
                  <a:lnTo>
                    <a:pt x="153" y="228"/>
                  </a:lnTo>
                  <a:lnTo>
                    <a:pt x="157" y="224"/>
                  </a:lnTo>
                  <a:lnTo>
                    <a:pt x="157" y="222"/>
                  </a:lnTo>
                  <a:lnTo>
                    <a:pt x="153" y="214"/>
                  </a:lnTo>
                  <a:lnTo>
                    <a:pt x="151" y="214"/>
                  </a:lnTo>
                  <a:lnTo>
                    <a:pt x="157" y="207"/>
                  </a:lnTo>
                  <a:lnTo>
                    <a:pt x="161" y="205"/>
                  </a:lnTo>
                  <a:lnTo>
                    <a:pt x="159" y="199"/>
                  </a:lnTo>
                  <a:lnTo>
                    <a:pt x="157" y="193"/>
                  </a:lnTo>
                  <a:lnTo>
                    <a:pt x="161" y="193"/>
                  </a:lnTo>
                  <a:lnTo>
                    <a:pt x="161" y="189"/>
                  </a:lnTo>
                  <a:lnTo>
                    <a:pt x="163" y="185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78"/>
                  </a:lnTo>
                  <a:lnTo>
                    <a:pt x="167" y="174"/>
                  </a:lnTo>
                  <a:lnTo>
                    <a:pt x="165" y="174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67" y="170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289"/>
            <p:cNvSpPr>
              <a:spLocks/>
            </p:cNvSpPr>
            <p:nvPr/>
          </p:nvSpPr>
          <p:spPr bwMode="auto">
            <a:xfrm>
              <a:off x="4695825" y="3373438"/>
              <a:ext cx="358775" cy="301625"/>
            </a:xfrm>
            <a:custGeom>
              <a:avLst/>
              <a:gdLst>
                <a:gd name="T0" fmla="*/ 222 w 226"/>
                <a:gd name="T1" fmla="*/ 112 h 190"/>
                <a:gd name="T2" fmla="*/ 214 w 226"/>
                <a:gd name="T3" fmla="*/ 103 h 190"/>
                <a:gd name="T4" fmla="*/ 214 w 226"/>
                <a:gd name="T5" fmla="*/ 97 h 190"/>
                <a:gd name="T6" fmla="*/ 207 w 226"/>
                <a:gd name="T7" fmla="*/ 93 h 190"/>
                <a:gd name="T8" fmla="*/ 205 w 226"/>
                <a:gd name="T9" fmla="*/ 87 h 190"/>
                <a:gd name="T10" fmla="*/ 197 w 226"/>
                <a:gd name="T11" fmla="*/ 81 h 190"/>
                <a:gd name="T12" fmla="*/ 191 w 226"/>
                <a:gd name="T13" fmla="*/ 74 h 190"/>
                <a:gd name="T14" fmla="*/ 195 w 226"/>
                <a:gd name="T15" fmla="*/ 72 h 190"/>
                <a:gd name="T16" fmla="*/ 189 w 226"/>
                <a:gd name="T17" fmla="*/ 66 h 190"/>
                <a:gd name="T18" fmla="*/ 178 w 226"/>
                <a:gd name="T19" fmla="*/ 62 h 190"/>
                <a:gd name="T20" fmla="*/ 162 w 226"/>
                <a:gd name="T21" fmla="*/ 50 h 190"/>
                <a:gd name="T22" fmla="*/ 160 w 226"/>
                <a:gd name="T23" fmla="*/ 43 h 190"/>
                <a:gd name="T24" fmla="*/ 162 w 226"/>
                <a:gd name="T25" fmla="*/ 35 h 190"/>
                <a:gd name="T26" fmla="*/ 162 w 226"/>
                <a:gd name="T27" fmla="*/ 23 h 190"/>
                <a:gd name="T28" fmla="*/ 156 w 226"/>
                <a:gd name="T29" fmla="*/ 12 h 190"/>
                <a:gd name="T30" fmla="*/ 143 w 226"/>
                <a:gd name="T31" fmla="*/ 0 h 190"/>
                <a:gd name="T32" fmla="*/ 118 w 226"/>
                <a:gd name="T33" fmla="*/ 23 h 190"/>
                <a:gd name="T34" fmla="*/ 108 w 226"/>
                <a:gd name="T35" fmla="*/ 37 h 190"/>
                <a:gd name="T36" fmla="*/ 81 w 226"/>
                <a:gd name="T37" fmla="*/ 43 h 190"/>
                <a:gd name="T38" fmla="*/ 81 w 226"/>
                <a:gd name="T39" fmla="*/ 50 h 190"/>
                <a:gd name="T40" fmla="*/ 79 w 226"/>
                <a:gd name="T41" fmla="*/ 58 h 190"/>
                <a:gd name="T42" fmla="*/ 75 w 226"/>
                <a:gd name="T43" fmla="*/ 66 h 190"/>
                <a:gd name="T44" fmla="*/ 48 w 226"/>
                <a:gd name="T45" fmla="*/ 70 h 190"/>
                <a:gd name="T46" fmla="*/ 42 w 226"/>
                <a:gd name="T47" fmla="*/ 74 h 190"/>
                <a:gd name="T48" fmla="*/ 38 w 226"/>
                <a:gd name="T49" fmla="*/ 68 h 190"/>
                <a:gd name="T50" fmla="*/ 27 w 226"/>
                <a:gd name="T51" fmla="*/ 76 h 190"/>
                <a:gd name="T52" fmla="*/ 19 w 226"/>
                <a:gd name="T53" fmla="*/ 74 h 190"/>
                <a:gd name="T54" fmla="*/ 13 w 226"/>
                <a:gd name="T55" fmla="*/ 83 h 190"/>
                <a:gd name="T56" fmla="*/ 11 w 226"/>
                <a:gd name="T57" fmla="*/ 91 h 190"/>
                <a:gd name="T58" fmla="*/ 4 w 226"/>
                <a:gd name="T59" fmla="*/ 103 h 190"/>
                <a:gd name="T60" fmla="*/ 0 w 226"/>
                <a:gd name="T61" fmla="*/ 110 h 190"/>
                <a:gd name="T62" fmla="*/ 4 w 226"/>
                <a:gd name="T63" fmla="*/ 120 h 190"/>
                <a:gd name="T64" fmla="*/ 4 w 226"/>
                <a:gd name="T65" fmla="*/ 141 h 190"/>
                <a:gd name="T66" fmla="*/ 13 w 226"/>
                <a:gd name="T67" fmla="*/ 145 h 190"/>
                <a:gd name="T68" fmla="*/ 17 w 226"/>
                <a:gd name="T69" fmla="*/ 166 h 190"/>
                <a:gd name="T70" fmla="*/ 25 w 226"/>
                <a:gd name="T71" fmla="*/ 174 h 190"/>
                <a:gd name="T72" fmla="*/ 29 w 226"/>
                <a:gd name="T73" fmla="*/ 188 h 190"/>
                <a:gd name="T74" fmla="*/ 35 w 226"/>
                <a:gd name="T75" fmla="*/ 186 h 190"/>
                <a:gd name="T76" fmla="*/ 38 w 226"/>
                <a:gd name="T77" fmla="*/ 174 h 190"/>
                <a:gd name="T78" fmla="*/ 48 w 226"/>
                <a:gd name="T79" fmla="*/ 163 h 190"/>
                <a:gd name="T80" fmla="*/ 64 w 226"/>
                <a:gd name="T81" fmla="*/ 163 h 190"/>
                <a:gd name="T82" fmla="*/ 75 w 226"/>
                <a:gd name="T83" fmla="*/ 155 h 190"/>
                <a:gd name="T84" fmla="*/ 73 w 226"/>
                <a:gd name="T85" fmla="*/ 147 h 190"/>
                <a:gd name="T86" fmla="*/ 81 w 226"/>
                <a:gd name="T87" fmla="*/ 141 h 190"/>
                <a:gd name="T88" fmla="*/ 83 w 226"/>
                <a:gd name="T89" fmla="*/ 132 h 190"/>
                <a:gd name="T90" fmla="*/ 87 w 226"/>
                <a:gd name="T91" fmla="*/ 126 h 190"/>
                <a:gd name="T92" fmla="*/ 98 w 226"/>
                <a:gd name="T93" fmla="*/ 128 h 190"/>
                <a:gd name="T94" fmla="*/ 106 w 226"/>
                <a:gd name="T95" fmla="*/ 134 h 190"/>
                <a:gd name="T96" fmla="*/ 118 w 226"/>
                <a:gd name="T97" fmla="*/ 143 h 190"/>
                <a:gd name="T98" fmla="*/ 135 w 226"/>
                <a:gd name="T99" fmla="*/ 147 h 190"/>
                <a:gd name="T100" fmla="*/ 141 w 226"/>
                <a:gd name="T101" fmla="*/ 151 h 190"/>
                <a:gd name="T102" fmla="*/ 145 w 226"/>
                <a:gd name="T103" fmla="*/ 145 h 190"/>
                <a:gd name="T104" fmla="*/ 151 w 226"/>
                <a:gd name="T105" fmla="*/ 134 h 190"/>
                <a:gd name="T106" fmla="*/ 162 w 226"/>
                <a:gd name="T107" fmla="*/ 139 h 190"/>
                <a:gd name="T108" fmla="*/ 172 w 226"/>
                <a:gd name="T109" fmla="*/ 134 h 190"/>
                <a:gd name="T110" fmla="*/ 187 w 226"/>
                <a:gd name="T111" fmla="*/ 132 h 190"/>
                <a:gd name="T112" fmla="*/ 191 w 226"/>
                <a:gd name="T113" fmla="*/ 126 h 190"/>
                <a:gd name="T114" fmla="*/ 197 w 226"/>
                <a:gd name="T115" fmla="*/ 124 h 190"/>
                <a:gd name="T116" fmla="*/ 209 w 226"/>
                <a:gd name="T117" fmla="*/ 126 h 190"/>
                <a:gd name="T118" fmla="*/ 222 w 226"/>
                <a:gd name="T119" fmla="*/ 128 h 190"/>
                <a:gd name="T120" fmla="*/ 226 w 226"/>
                <a:gd name="T121" fmla="*/ 11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" h="190">
                  <a:moveTo>
                    <a:pt x="226" y="114"/>
                  </a:moveTo>
                  <a:lnTo>
                    <a:pt x="224" y="112"/>
                  </a:lnTo>
                  <a:lnTo>
                    <a:pt x="222" y="112"/>
                  </a:lnTo>
                  <a:lnTo>
                    <a:pt x="220" y="110"/>
                  </a:lnTo>
                  <a:lnTo>
                    <a:pt x="214" y="108"/>
                  </a:lnTo>
                  <a:lnTo>
                    <a:pt x="214" y="103"/>
                  </a:lnTo>
                  <a:lnTo>
                    <a:pt x="212" y="99"/>
                  </a:lnTo>
                  <a:lnTo>
                    <a:pt x="212" y="97"/>
                  </a:lnTo>
                  <a:lnTo>
                    <a:pt x="214" y="97"/>
                  </a:lnTo>
                  <a:lnTo>
                    <a:pt x="214" y="95"/>
                  </a:lnTo>
                  <a:lnTo>
                    <a:pt x="212" y="93"/>
                  </a:lnTo>
                  <a:lnTo>
                    <a:pt x="207" y="93"/>
                  </a:lnTo>
                  <a:lnTo>
                    <a:pt x="207" y="91"/>
                  </a:lnTo>
                  <a:lnTo>
                    <a:pt x="205" y="89"/>
                  </a:lnTo>
                  <a:lnTo>
                    <a:pt x="205" y="87"/>
                  </a:lnTo>
                  <a:lnTo>
                    <a:pt x="201" y="83"/>
                  </a:lnTo>
                  <a:lnTo>
                    <a:pt x="199" y="81"/>
                  </a:lnTo>
                  <a:lnTo>
                    <a:pt x="197" y="81"/>
                  </a:lnTo>
                  <a:lnTo>
                    <a:pt x="195" y="81"/>
                  </a:lnTo>
                  <a:lnTo>
                    <a:pt x="191" y="76"/>
                  </a:lnTo>
                  <a:lnTo>
                    <a:pt x="191" y="74"/>
                  </a:lnTo>
                  <a:lnTo>
                    <a:pt x="193" y="74"/>
                  </a:lnTo>
                  <a:lnTo>
                    <a:pt x="193" y="72"/>
                  </a:lnTo>
                  <a:lnTo>
                    <a:pt x="195" y="72"/>
                  </a:lnTo>
                  <a:lnTo>
                    <a:pt x="195" y="72"/>
                  </a:lnTo>
                  <a:lnTo>
                    <a:pt x="191" y="68"/>
                  </a:lnTo>
                  <a:lnTo>
                    <a:pt x="189" y="66"/>
                  </a:lnTo>
                  <a:lnTo>
                    <a:pt x="187" y="66"/>
                  </a:lnTo>
                  <a:lnTo>
                    <a:pt x="187" y="62"/>
                  </a:lnTo>
                  <a:lnTo>
                    <a:pt x="178" y="62"/>
                  </a:lnTo>
                  <a:lnTo>
                    <a:pt x="172" y="58"/>
                  </a:lnTo>
                  <a:lnTo>
                    <a:pt x="172" y="50"/>
                  </a:lnTo>
                  <a:lnTo>
                    <a:pt x="162" y="50"/>
                  </a:lnTo>
                  <a:lnTo>
                    <a:pt x="162" y="43"/>
                  </a:lnTo>
                  <a:lnTo>
                    <a:pt x="162" y="43"/>
                  </a:lnTo>
                  <a:lnTo>
                    <a:pt x="160" y="43"/>
                  </a:lnTo>
                  <a:lnTo>
                    <a:pt x="160" y="41"/>
                  </a:lnTo>
                  <a:lnTo>
                    <a:pt x="162" y="39"/>
                  </a:lnTo>
                  <a:lnTo>
                    <a:pt x="162" y="35"/>
                  </a:lnTo>
                  <a:lnTo>
                    <a:pt x="164" y="35"/>
                  </a:lnTo>
                  <a:lnTo>
                    <a:pt x="164" y="27"/>
                  </a:lnTo>
                  <a:lnTo>
                    <a:pt x="162" y="23"/>
                  </a:lnTo>
                  <a:lnTo>
                    <a:pt x="162" y="18"/>
                  </a:lnTo>
                  <a:lnTo>
                    <a:pt x="158" y="14"/>
                  </a:lnTo>
                  <a:lnTo>
                    <a:pt x="156" y="12"/>
                  </a:lnTo>
                  <a:lnTo>
                    <a:pt x="149" y="4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29" y="8"/>
                  </a:lnTo>
                  <a:lnTo>
                    <a:pt x="129" y="16"/>
                  </a:lnTo>
                  <a:lnTo>
                    <a:pt x="118" y="23"/>
                  </a:lnTo>
                  <a:lnTo>
                    <a:pt x="118" y="27"/>
                  </a:lnTo>
                  <a:lnTo>
                    <a:pt x="114" y="35"/>
                  </a:lnTo>
                  <a:lnTo>
                    <a:pt x="108" y="37"/>
                  </a:lnTo>
                  <a:lnTo>
                    <a:pt x="98" y="43"/>
                  </a:lnTo>
                  <a:lnTo>
                    <a:pt x="85" y="43"/>
                  </a:lnTo>
                  <a:lnTo>
                    <a:pt x="81" y="43"/>
                  </a:lnTo>
                  <a:lnTo>
                    <a:pt x="77" y="47"/>
                  </a:lnTo>
                  <a:lnTo>
                    <a:pt x="79" y="47"/>
                  </a:lnTo>
                  <a:lnTo>
                    <a:pt x="81" y="50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79" y="58"/>
                  </a:lnTo>
                  <a:lnTo>
                    <a:pt x="77" y="60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52" y="66"/>
                  </a:lnTo>
                  <a:lnTo>
                    <a:pt x="50" y="66"/>
                  </a:lnTo>
                  <a:lnTo>
                    <a:pt x="48" y="70"/>
                  </a:lnTo>
                  <a:lnTo>
                    <a:pt x="46" y="72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0" y="72"/>
                  </a:lnTo>
                  <a:lnTo>
                    <a:pt x="40" y="66"/>
                  </a:lnTo>
                  <a:lnTo>
                    <a:pt x="38" y="68"/>
                  </a:lnTo>
                  <a:lnTo>
                    <a:pt x="35" y="70"/>
                  </a:lnTo>
                  <a:lnTo>
                    <a:pt x="31" y="74"/>
                  </a:lnTo>
                  <a:lnTo>
                    <a:pt x="27" y="76"/>
                  </a:lnTo>
                  <a:lnTo>
                    <a:pt x="23" y="76"/>
                  </a:lnTo>
                  <a:lnTo>
                    <a:pt x="21" y="74"/>
                  </a:lnTo>
                  <a:lnTo>
                    <a:pt x="19" y="74"/>
                  </a:lnTo>
                  <a:lnTo>
                    <a:pt x="17" y="79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3" y="89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4" y="103"/>
                  </a:lnTo>
                  <a:lnTo>
                    <a:pt x="2" y="103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4" y="112"/>
                  </a:lnTo>
                  <a:lnTo>
                    <a:pt x="4" y="120"/>
                  </a:lnTo>
                  <a:lnTo>
                    <a:pt x="0" y="124"/>
                  </a:lnTo>
                  <a:lnTo>
                    <a:pt x="4" y="126"/>
                  </a:lnTo>
                  <a:lnTo>
                    <a:pt x="4" y="141"/>
                  </a:lnTo>
                  <a:lnTo>
                    <a:pt x="6" y="141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57"/>
                  </a:lnTo>
                  <a:lnTo>
                    <a:pt x="15" y="157"/>
                  </a:lnTo>
                  <a:lnTo>
                    <a:pt x="17" y="166"/>
                  </a:lnTo>
                  <a:lnTo>
                    <a:pt x="21" y="168"/>
                  </a:lnTo>
                  <a:lnTo>
                    <a:pt x="23" y="170"/>
                  </a:lnTo>
                  <a:lnTo>
                    <a:pt x="25" y="174"/>
                  </a:lnTo>
                  <a:lnTo>
                    <a:pt x="27" y="174"/>
                  </a:lnTo>
                  <a:lnTo>
                    <a:pt x="29" y="180"/>
                  </a:lnTo>
                  <a:lnTo>
                    <a:pt x="29" y="188"/>
                  </a:lnTo>
                  <a:lnTo>
                    <a:pt x="31" y="190"/>
                  </a:lnTo>
                  <a:lnTo>
                    <a:pt x="33" y="188"/>
                  </a:lnTo>
                  <a:lnTo>
                    <a:pt x="35" y="186"/>
                  </a:lnTo>
                  <a:lnTo>
                    <a:pt x="38" y="184"/>
                  </a:lnTo>
                  <a:lnTo>
                    <a:pt x="38" y="180"/>
                  </a:lnTo>
                  <a:lnTo>
                    <a:pt x="38" y="174"/>
                  </a:lnTo>
                  <a:lnTo>
                    <a:pt x="35" y="172"/>
                  </a:lnTo>
                  <a:lnTo>
                    <a:pt x="40" y="163"/>
                  </a:lnTo>
                  <a:lnTo>
                    <a:pt x="48" y="163"/>
                  </a:lnTo>
                  <a:lnTo>
                    <a:pt x="52" y="157"/>
                  </a:lnTo>
                  <a:lnTo>
                    <a:pt x="56" y="157"/>
                  </a:lnTo>
                  <a:lnTo>
                    <a:pt x="64" y="163"/>
                  </a:lnTo>
                  <a:lnTo>
                    <a:pt x="69" y="163"/>
                  </a:lnTo>
                  <a:lnTo>
                    <a:pt x="71" y="159"/>
                  </a:lnTo>
                  <a:lnTo>
                    <a:pt x="75" y="155"/>
                  </a:lnTo>
                  <a:lnTo>
                    <a:pt x="75" y="149"/>
                  </a:lnTo>
                  <a:lnTo>
                    <a:pt x="73" y="149"/>
                  </a:lnTo>
                  <a:lnTo>
                    <a:pt x="73" y="147"/>
                  </a:lnTo>
                  <a:lnTo>
                    <a:pt x="75" y="143"/>
                  </a:lnTo>
                  <a:lnTo>
                    <a:pt x="77" y="143"/>
                  </a:lnTo>
                  <a:lnTo>
                    <a:pt x="81" y="141"/>
                  </a:lnTo>
                  <a:lnTo>
                    <a:pt x="81" y="137"/>
                  </a:lnTo>
                  <a:lnTo>
                    <a:pt x="81" y="134"/>
                  </a:lnTo>
                  <a:lnTo>
                    <a:pt x="83" y="132"/>
                  </a:lnTo>
                  <a:lnTo>
                    <a:pt x="83" y="130"/>
                  </a:lnTo>
                  <a:lnTo>
                    <a:pt x="85" y="128"/>
                  </a:lnTo>
                  <a:lnTo>
                    <a:pt x="87" y="126"/>
                  </a:lnTo>
                  <a:lnTo>
                    <a:pt x="91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30"/>
                  </a:lnTo>
                  <a:lnTo>
                    <a:pt x="102" y="134"/>
                  </a:lnTo>
                  <a:lnTo>
                    <a:pt x="106" y="134"/>
                  </a:lnTo>
                  <a:lnTo>
                    <a:pt x="108" y="134"/>
                  </a:lnTo>
                  <a:lnTo>
                    <a:pt x="108" y="143"/>
                  </a:lnTo>
                  <a:lnTo>
                    <a:pt x="118" y="143"/>
                  </a:lnTo>
                  <a:lnTo>
                    <a:pt x="118" y="145"/>
                  </a:lnTo>
                  <a:lnTo>
                    <a:pt x="122" y="147"/>
                  </a:lnTo>
                  <a:lnTo>
                    <a:pt x="135" y="147"/>
                  </a:lnTo>
                  <a:lnTo>
                    <a:pt x="137" y="149"/>
                  </a:lnTo>
                  <a:lnTo>
                    <a:pt x="139" y="149"/>
                  </a:lnTo>
                  <a:lnTo>
                    <a:pt x="141" y="151"/>
                  </a:lnTo>
                  <a:lnTo>
                    <a:pt x="143" y="149"/>
                  </a:lnTo>
                  <a:lnTo>
                    <a:pt x="145" y="147"/>
                  </a:lnTo>
                  <a:lnTo>
                    <a:pt x="145" y="145"/>
                  </a:lnTo>
                  <a:lnTo>
                    <a:pt x="145" y="143"/>
                  </a:lnTo>
                  <a:lnTo>
                    <a:pt x="151" y="137"/>
                  </a:lnTo>
                  <a:lnTo>
                    <a:pt x="151" y="134"/>
                  </a:lnTo>
                  <a:lnTo>
                    <a:pt x="158" y="141"/>
                  </a:lnTo>
                  <a:lnTo>
                    <a:pt x="160" y="141"/>
                  </a:lnTo>
                  <a:lnTo>
                    <a:pt x="162" y="139"/>
                  </a:lnTo>
                  <a:lnTo>
                    <a:pt x="164" y="137"/>
                  </a:lnTo>
                  <a:lnTo>
                    <a:pt x="168" y="134"/>
                  </a:lnTo>
                  <a:lnTo>
                    <a:pt x="172" y="134"/>
                  </a:lnTo>
                  <a:lnTo>
                    <a:pt x="178" y="128"/>
                  </a:lnTo>
                  <a:lnTo>
                    <a:pt x="180" y="132"/>
                  </a:lnTo>
                  <a:lnTo>
                    <a:pt x="187" y="132"/>
                  </a:lnTo>
                  <a:lnTo>
                    <a:pt x="189" y="130"/>
                  </a:lnTo>
                  <a:lnTo>
                    <a:pt x="191" y="130"/>
                  </a:lnTo>
                  <a:lnTo>
                    <a:pt x="191" y="126"/>
                  </a:lnTo>
                  <a:lnTo>
                    <a:pt x="195" y="122"/>
                  </a:lnTo>
                  <a:lnTo>
                    <a:pt x="197" y="122"/>
                  </a:lnTo>
                  <a:lnTo>
                    <a:pt x="197" y="124"/>
                  </a:lnTo>
                  <a:lnTo>
                    <a:pt x="199" y="126"/>
                  </a:lnTo>
                  <a:lnTo>
                    <a:pt x="209" y="126"/>
                  </a:lnTo>
                  <a:lnTo>
                    <a:pt x="209" y="126"/>
                  </a:lnTo>
                  <a:lnTo>
                    <a:pt x="212" y="130"/>
                  </a:lnTo>
                  <a:lnTo>
                    <a:pt x="218" y="130"/>
                  </a:lnTo>
                  <a:lnTo>
                    <a:pt x="222" y="128"/>
                  </a:lnTo>
                  <a:lnTo>
                    <a:pt x="226" y="124"/>
                  </a:lnTo>
                  <a:lnTo>
                    <a:pt x="226" y="118"/>
                  </a:lnTo>
                  <a:lnTo>
                    <a:pt x="226" y="114"/>
                  </a:lnTo>
                  <a:lnTo>
                    <a:pt x="226" y="114"/>
                  </a:lnTo>
                  <a:lnTo>
                    <a:pt x="226" y="11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290"/>
            <p:cNvSpPr>
              <a:spLocks/>
            </p:cNvSpPr>
            <p:nvPr/>
          </p:nvSpPr>
          <p:spPr bwMode="auto">
            <a:xfrm>
              <a:off x="4695825" y="3373438"/>
              <a:ext cx="358775" cy="301625"/>
            </a:xfrm>
            <a:custGeom>
              <a:avLst/>
              <a:gdLst>
                <a:gd name="T0" fmla="*/ 222 w 226"/>
                <a:gd name="T1" fmla="*/ 112 h 190"/>
                <a:gd name="T2" fmla="*/ 214 w 226"/>
                <a:gd name="T3" fmla="*/ 103 h 190"/>
                <a:gd name="T4" fmla="*/ 214 w 226"/>
                <a:gd name="T5" fmla="*/ 97 h 190"/>
                <a:gd name="T6" fmla="*/ 207 w 226"/>
                <a:gd name="T7" fmla="*/ 93 h 190"/>
                <a:gd name="T8" fmla="*/ 205 w 226"/>
                <a:gd name="T9" fmla="*/ 87 h 190"/>
                <a:gd name="T10" fmla="*/ 197 w 226"/>
                <a:gd name="T11" fmla="*/ 81 h 190"/>
                <a:gd name="T12" fmla="*/ 191 w 226"/>
                <a:gd name="T13" fmla="*/ 74 h 190"/>
                <a:gd name="T14" fmla="*/ 195 w 226"/>
                <a:gd name="T15" fmla="*/ 72 h 190"/>
                <a:gd name="T16" fmla="*/ 189 w 226"/>
                <a:gd name="T17" fmla="*/ 66 h 190"/>
                <a:gd name="T18" fmla="*/ 178 w 226"/>
                <a:gd name="T19" fmla="*/ 62 h 190"/>
                <a:gd name="T20" fmla="*/ 162 w 226"/>
                <a:gd name="T21" fmla="*/ 50 h 190"/>
                <a:gd name="T22" fmla="*/ 160 w 226"/>
                <a:gd name="T23" fmla="*/ 43 h 190"/>
                <a:gd name="T24" fmla="*/ 162 w 226"/>
                <a:gd name="T25" fmla="*/ 35 h 190"/>
                <a:gd name="T26" fmla="*/ 162 w 226"/>
                <a:gd name="T27" fmla="*/ 23 h 190"/>
                <a:gd name="T28" fmla="*/ 156 w 226"/>
                <a:gd name="T29" fmla="*/ 12 h 190"/>
                <a:gd name="T30" fmla="*/ 143 w 226"/>
                <a:gd name="T31" fmla="*/ 0 h 190"/>
                <a:gd name="T32" fmla="*/ 118 w 226"/>
                <a:gd name="T33" fmla="*/ 23 h 190"/>
                <a:gd name="T34" fmla="*/ 108 w 226"/>
                <a:gd name="T35" fmla="*/ 37 h 190"/>
                <a:gd name="T36" fmla="*/ 81 w 226"/>
                <a:gd name="T37" fmla="*/ 43 h 190"/>
                <a:gd name="T38" fmla="*/ 81 w 226"/>
                <a:gd name="T39" fmla="*/ 50 h 190"/>
                <a:gd name="T40" fmla="*/ 79 w 226"/>
                <a:gd name="T41" fmla="*/ 58 h 190"/>
                <a:gd name="T42" fmla="*/ 75 w 226"/>
                <a:gd name="T43" fmla="*/ 66 h 190"/>
                <a:gd name="T44" fmla="*/ 48 w 226"/>
                <a:gd name="T45" fmla="*/ 70 h 190"/>
                <a:gd name="T46" fmla="*/ 42 w 226"/>
                <a:gd name="T47" fmla="*/ 74 h 190"/>
                <a:gd name="T48" fmla="*/ 38 w 226"/>
                <a:gd name="T49" fmla="*/ 68 h 190"/>
                <a:gd name="T50" fmla="*/ 27 w 226"/>
                <a:gd name="T51" fmla="*/ 76 h 190"/>
                <a:gd name="T52" fmla="*/ 19 w 226"/>
                <a:gd name="T53" fmla="*/ 74 h 190"/>
                <a:gd name="T54" fmla="*/ 13 w 226"/>
                <a:gd name="T55" fmla="*/ 83 h 190"/>
                <a:gd name="T56" fmla="*/ 11 w 226"/>
                <a:gd name="T57" fmla="*/ 91 h 190"/>
                <a:gd name="T58" fmla="*/ 4 w 226"/>
                <a:gd name="T59" fmla="*/ 103 h 190"/>
                <a:gd name="T60" fmla="*/ 0 w 226"/>
                <a:gd name="T61" fmla="*/ 110 h 190"/>
                <a:gd name="T62" fmla="*/ 4 w 226"/>
                <a:gd name="T63" fmla="*/ 120 h 190"/>
                <a:gd name="T64" fmla="*/ 4 w 226"/>
                <a:gd name="T65" fmla="*/ 141 h 190"/>
                <a:gd name="T66" fmla="*/ 13 w 226"/>
                <a:gd name="T67" fmla="*/ 145 h 190"/>
                <a:gd name="T68" fmla="*/ 17 w 226"/>
                <a:gd name="T69" fmla="*/ 166 h 190"/>
                <a:gd name="T70" fmla="*/ 25 w 226"/>
                <a:gd name="T71" fmla="*/ 174 h 190"/>
                <a:gd name="T72" fmla="*/ 29 w 226"/>
                <a:gd name="T73" fmla="*/ 188 h 190"/>
                <a:gd name="T74" fmla="*/ 35 w 226"/>
                <a:gd name="T75" fmla="*/ 186 h 190"/>
                <a:gd name="T76" fmla="*/ 38 w 226"/>
                <a:gd name="T77" fmla="*/ 174 h 190"/>
                <a:gd name="T78" fmla="*/ 48 w 226"/>
                <a:gd name="T79" fmla="*/ 163 h 190"/>
                <a:gd name="T80" fmla="*/ 64 w 226"/>
                <a:gd name="T81" fmla="*/ 163 h 190"/>
                <a:gd name="T82" fmla="*/ 75 w 226"/>
                <a:gd name="T83" fmla="*/ 155 h 190"/>
                <a:gd name="T84" fmla="*/ 73 w 226"/>
                <a:gd name="T85" fmla="*/ 147 h 190"/>
                <a:gd name="T86" fmla="*/ 81 w 226"/>
                <a:gd name="T87" fmla="*/ 141 h 190"/>
                <a:gd name="T88" fmla="*/ 83 w 226"/>
                <a:gd name="T89" fmla="*/ 132 h 190"/>
                <a:gd name="T90" fmla="*/ 87 w 226"/>
                <a:gd name="T91" fmla="*/ 126 h 190"/>
                <a:gd name="T92" fmla="*/ 98 w 226"/>
                <a:gd name="T93" fmla="*/ 128 h 190"/>
                <a:gd name="T94" fmla="*/ 106 w 226"/>
                <a:gd name="T95" fmla="*/ 134 h 190"/>
                <a:gd name="T96" fmla="*/ 118 w 226"/>
                <a:gd name="T97" fmla="*/ 143 h 190"/>
                <a:gd name="T98" fmla="*/ 135 w 226"/>
                <a:gd name="T99" fmla="*/ 147 h 190"/>
                <a:gd name="T100" fmla="*/ 141 w 226"/>
                <a:gd name="T101" fmla="*/ 151 h 190"/>
                <a:gd name="T102" fmla="*/ 145 w 226"/>
                <a:gd name="T103" fmla="*/ 145 h 190"/>
                <a:gd name="T104" fmla="*/ 151 w 226"/>
                <a:gd name="T105" fmla="*/ 134 h 190"/>
                <a:gd name="T106" fmla="*/ 162 w 226"/>
                <a:gd name="T107" fmla="*/ 139 h 190"/>
                <a:gd name="T108" fmla="*/ 172 w 226"/>
                <a:gd name="T109" fmla="*/ 134 h 190"/>
                <a:gd name="T110" fmla="*/ 187 w 226"/>
                <a:gd name="T111" fmla="*/ 132 h 190"/>
                <a:gd name="T112" fmla="*/ 191 w 226"/>
                <a:gd name="T113" fmla="*/ 126 h 190"/>
                <a:gd name="T114" fmla="*/ 197 w 226"/>
                <a:gd name="T115" fmla="*/ 124 h 190"/>
                <a:gd name="T116" fmla="*/ 209 w 226"/>
                <a:gd name="T117" fmla="*/ 126 h 190"/>
                <a:gd name="T118" fmla="*/ 222 w 226"/>
                <a:gd name="T119" fmla="*/ 128 h 190"/>
                <a:gd name="T120" fmla="*/ 226 w 226"/>
                <a:gd name="T121" fmla="*/ 11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" h="190">
                  <a:moveTo>
                    <a:pt x="226" y="114"/>
                  </a:moveTo>
                  <a:lnTo>
                    <a:pt x="224" y="112"/>
                  </a:lnTo>
                  <a:lnTo>
                    <a:pt x="222" y="112"/>
                  </a:lnTo>
                  <a:lnTo>
                    <a:pt x="220" y="110"/>
                  </a:lnTo>
                  <a:lnTo>
                    <a:pt x="214" y="108"/>
                  </a:lnTo>
                  <a:lnTo>
                    <a:pt x="214" y="103"/>
                  </a:lnTo>
                  <a:lnTo>
                    <a:pt x="212" y="99"/>
                  </a:lnTo>
                  <a:lnTo>
                    <a:pt x="212" y="97"/>
                  </a:lnTo>
                  <a:lnTo>
                    <a:pt x="214" y="97"/>
                  </a:lnTo>
                  <a:lnTo>
                    <a:pt x="214" y="95"/>
                  </a:lnTo>
                  <a:lnTo>
                    <a:pt x="212" y="93"/>
                  </a:lnTo>
                  <a:lnTo>
                    <a:pt x="207" y="93"/>
                  </a:lnTo>
                  <a:lnTo>
                    <a:pt x="207" y="91"/>
                  </a:lnTo>
                  <a:lnTo>
                    <a:pt x="205" y="89"/>
                  </a:lnTo>
                  <a:lnTo>
                    <a:pt x="205" y="87"/>
                  </a:lnTo>
                  <a:lnTo>
                    <a:pt x="201" y="83"/>
                  </a:lnTo>
                  <a:lnTo>
                    <a:pt x="199" y="81"/>
                  </a:lnTo>
                  <a:lnTo>
                    <a:pt x="197" y="81"/>
                  </a:lnTo>
                  <a:lnTo>
                    <a:pt x="195" y="81"/>
                  </a:lnTo>
                  <a:lnTo>
                    <a:pt x="191" y="76"/>
                  </a:lnTo>
                  <a:lnTo>
                    <a:pt x="191" y="74"/>
                  </a:lnTo>
                  <a:lnTo>
                    <a:pt x="193" y="74"/>
                  </a:lnTo>
                  <a:lnTo>
                    <a:pt x="193" y="72"/>
                  </a:lnTo>
                  <a:lnTo>
                    <a:pt x="195" y="72"/>
                  </a:lnTo>
                  <a:lnTo>
                    <a:pt x="195" y="72"/>
                  </a:lnTo>
                  <a:lnTo>
                    <a:pt x="191" y="68"/>
                  </a:lnTo>
                  <a:lnTo>
                    <a:pt x="189" y="66"/>
                  </a:lnTo>
                  <a:lnTo>
                    <a:pt x="187" y="66"/>
                  </a:lnTo>
                  <a:lnTo>
                    <a:pt x="187" y="62"/>
                  </a:lnTo>
                  <a:lnTo>
                    <a:pt x="178" y="62"/>
                  </a:lnTo>
                  <a:lnTo>
                    <a:pt x="172" y="58"/>
                  </a:lnTo>
                  <a:lnTo>
                    <a:pt x="172" y="50"/>
                  </a:lnTo>
                  <a:lnTo>
                    <a:pt x="162" y="50"/>
                  </a:lnTo>
                  <a:lnTo>
                    <a:pt x="162" y="43"/>
                  </a:lnTo>
                  <a:lnTo>
                    <a:pt x="162" y="43"/>
                  </a:lnTo>
                  <a:lnTo>
                    <a:pt x="160" y="43"/>
                  </a:lnTo>
                  <a:lnTo>
                    <a:pt x="160" y="41"/>
                  </a:lnTo>
                  <a:lnTo>
                    <a:pt x="162" y="39"/>
                  </a:lnTo>
                  <a:lnTo>
                    <a:pt x="162" y="35"/>
                  </a:lnTo>
                  <a:lnTo>
                    <a:pt x="164" y="35"/>
                  </a:lnTo>
                  <a:lnTo>
                    <a:pt x="164" y="27"/>
                  </a:lnTo>
                  <a:lnTo>
                    <a:pt x="162" y="23"/>
                  </a:lnTo>
                  <a:lnTo>
                    <a:pt x="162" y="18"/>
                  </a:lnTo>
                  <a:lnTo>
                    <a:pt x="158" y="14"/>
                  </a:lnTo>
                  <a:lnTo>
                    <a:pt x="156" y="12"/>
                  </a:lnTo>
                  <a:lnTo>
                    <a:pt x="149" y="4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29" y="8"/>
                  </a:lnTo>
                  <a:lnTo>
                    <a:pt x="129" y="16"/>
                  </a:lnTo>
                  <a:lnTo>
                    <a:pt x="118" y="23"/>
                  </a:lnTo>
                  <a:lnTo>
                    <a:pt x="118" y="27"/>
                  </a:lnTo>
                  <a:lnTo>
                    <a:pt x="114" y="35"/>
                  </a:lnTo>
                  <a:lnTo>
                    <a:pt x="108" y="37"/>
                  </a:lnTo>
                  <a:lnTo>
                    <a:pt x="98" y="43"/>
                  </a:lnTo>
                  <a:lnTo>
                    <a:pt x="85" y="43"/>
                  </a:lnTo>
                  <a:lnTo>
                    <a:pt x="81" y="43"/>
                  </a:lnTo>
                  <a:lnTo>
                    <a:pt x="77" y="47"/>
                  </a:lnTo>
                  <a:lnTo>
                    <a:pt x="79" y="47"/>
                  </a:lnTo>
                  <a:lnTo>
                    <a:pt x="81" y="50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79" y="58"/>
                  </a:lnTo>
                  <a:lnTo>
                    <a:pt x="77" y="60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52" y="66"/>
                  </a:lnTo>
                  <a:lnTo>
                    <a:pt x="50" y="66"/>
                  </a:lnTo>
                  <a:lnTo>
                    <a:pt x="48" y="70"/>
                  </a:lnTo>
                  <a:lnTo>
                    <a:pt x="46" y="72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0" y="72"/>
                  </a:lnTo>
                  <a:lnTo>
                    <a:pt x="40" y="66"/>
                  </a:lnTo>
                  <a:lnTo>
                    <a:pt x="38" y="68"/>
                  </a:lnTo>
                  <a:lnTo>
                    <a:pt x="35" y="70"/>
                  </a:lnTo>
                  <a:lnTo>
                    <a:pt x="31" y="74"/>
                  </a:lnTo>
                  <a:lnTo>
                    <a:pt x="27" y="76"/>
                  </a:lnTo>
                  <a:lnTo>
                    <a:pt x="23" y="76"/>
                  </a:lnTo>
                  <a:lnTo>
                    <a:pt x="21" y="74"/>
                  </a:lnTo>
                  <a:lnTo>
                    <a:pt x="19" y="74"/>
                  </a:lnTo>
                  <a:lnTo>
                    <a:pt x="17" y="79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3" y="89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4" y="103"/>
                  </a:lnTo>
                  <a:lnTo>
                    <a:pt x="2" y="103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4" y="112"/>
                  </a:lnTo>
                  <a:lnTo>
                    <a:pt x="4" y="120"/>
                  </a:lnTo>
                  <a:lnTo>
                    <a:pt x="0" y="124"/>
                  </a:lnTo>
                  <a:lnTo>
                    <a:pt x="4" y="126"/>
                  </a:lnTo>
                  <a:lnTo>
                    <a:pt x="4" y="141"/>
                  </a:lnTo>
                  <a:lnTo>
                    <a:pt x="6" y="141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57"/>
                  </a:lnTo>
                  <a:lnTo>
                    <a:pt x="15" y="157"/>
                  </a:lnTo>
                  <a:lnTo>
                    <a:pt x="17" y="166"/>
                  </a:lnTo>
                  <a:lnTo>
                    <a:pt x="21" y="168"/>
                  </a:lnTo>
                  <a:lnTo>
                    <a:pt x="23" y="170"/>
                  </a:lnTo>
                  <a:lnTo>
                    <a:pt x="25" y="174"/>
                  </a:lnTo>
                  <a:lnTo>
                    <a:pt x="27" y="174"/>
                  </a:lnTo>
                  <a:lnTo>
                    <a:pt x="29" y="180"/>
                  </a:lnTo>
                  <a:lnTo>
                    <a:pt x="29" y="188"/>
                  </a:lnTo>
                  <a:lnTo>
                    <a:pt x="31" y="190"/>
                  </a:lnTo>
                  <a:lnTo>
                    <a:pt x="33" y="188"/>
                  </a:lnTo>
                  <a:lnTo>
                    <a:pt x="35" y="186"/>
                  </a:lnTo>
                  <a:lnTo>
                    <a:pt x="38" y="184"/>
                  </a:lnTo>
                  <a:lnTo>
                    <a:pt x="38" y="180"/>
                  </a:lnTo>
                  <a:lnTo>
                    <a:pt x="38" y="174"/>
                  </a:lnTo>
                  <a:lnTo>
                    <a:pt x="35" y="172"/>
                  </a:lnTo>
                  <a:lnTo>
                    <a:pt x="40" y="163"/>
                  </a:lnTo>
                  <a:lnTo>
                    <a:pt x="48" y="163"/>
                  </a:lnTo>
                  <a:lnTo>
                    <a:pt x="52" y="157"/>
                  </a:lnTo>
                  <a:lnTo>
                    <a:pt x="56" y="157"/>
                  </a:lnTo>
                  <a:lnTo>
                    <a:pt x="64" y="163"/>
                  </a:lnTo>
                  <a:lnTo>
                    <a:pt x="69" y="163"/>
                  </a:lnTo>
                  <a:lnTo>
                    <a:pt x="71" y="159"/>
                  </a:lnTo>
                  <a:lnTo>
                    <a:pt x="75" y="155"/>
                  </a:lnTo>
                  <a:lnTo>
                    <a:pt x="75" y="149"/>
                  </a:lnTo>
                  <a:lnTo>
                    <a:pt x="73" y="149"/>
                  </a:lnTo>
                  <a:lnTo>
                    <a:pt x="73" y="147"/>
                  </a:lnTo>
                  <a:lnTo>
                    <a:pt x="75" y="143"/>
                  </a:lnTo>
                  <a:lnTo>
                    <a:pt x="77" y="143"/>
                  </a:lnTo>
                  <a:lnTo>
                    <a:pt x="81" y="141"/>
                  </a:lnTo>
                  <a:lnTo>
                    <a:pt x="81" y="137"/>
                  </a:lnTo>
                  <a:lnTo>
                    <a:pt x="81" y="134"/>
                  </a:lnTo>
                  <a:lnTo>
                    <a:pt x="83" y="132"/>
                  </a:lnTo>
                  <a:lnTo>
                    <a:pt x="83" y="130"/>
                  </a:lnTo>
                  <a:lnTo>
                    <a:pt x="85" y="128"/>
                  </a:lnTo>
                  <a:lnTo>
                    <a:pt x="87" y="126"/>
                  </a:lnTo>
                  <a:lnTo>
                    <a:pt x="91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30"/>
                  </a:lnTo>
                  <a:lnTo>
                    <a:pt x="102" y="134"/>
                  </a:lnTo>
                  <a:lnTo>
                    <a:pt x="106" y="134"/>
                  </a:lnTo>
                  <a:lnTo>
                    <a:pt x="108" y="134"/>
                  </a:lnTo>
                  <a:lnTo>
                    <a:pt x="108" y="143"/>
                  </a:lnTo>
                  <a:lnTo>
                    <a:pt x="118" y="143"/>
                  </a:lnTo>
                  <a:lnTo>
                    <a:pt x="118" y="145"/>
                  </a:lnTo>
                  <a:lnTo>
                    <a:pt x="122" y="147"/>
                  </a:lnTo>
                  <a:lnTo>
                    <a:pt x="135" y="147"/>
                  </a:lnTo>
                  <a:lnTo>
                    <a:pt x="137" y="149"/>
                  </a:lnTo>
                  <a:lnTo>
                    <a:pt x="139" y="149"/>
                  </a:lnTo>
                  <a:lnTo>
                    <a:pt x="141" y="151"/>
                  </a:lnTo>
                  <a:lnTo>
                    <a:pt x="143" y="149"/>
                  </a:lnTo>
                  <a:lnTo>
                    <a:pt x="145" y="147"/>
                  </a:lnTo>
                  <a:lnTo>
                    <a:pt x="145" y="145"/>
                  </a:lnTo>
                  <a:lnTo>
                    <a:pt x="145" y="143"/>
                  </a:lnTo>
                  <a:lnTo>
                    <a:pt x="151" y="137"/>
                  </a:lnTo>
                  <a:lnTo>
                    <a:pt x="151" y="134"/>
                  </a:lnTo>
                  <a:lnTo>
                    <a:pt x="158" y="141"/>
                  </a:lnTo>
                  <a:lnTo>
                    <a:pt x="160" y="141"/>
                  </a:lnTo>
                  <a:lnTo>
                    <a:pt x="162" y="139"/>
                  </a:lnTo>
                  <a:lnTo>
                    <a:pt x="164" y="137"/>
                  </a:lnTo>
                  <a:lnTo>
                    <a:pt x="168" y="134"/>
                  </a:lnTo>
                  <a:lnTo>
                    <a:pt x="172" y="134"/>
                  </a:lnTo>
                  <a:lnTo>
                    <a:pt x="178" y="128"/>
                  </a:lnTo>
                  <a:lnTo>
                    <a:pt x="180" y="132"/>
                  </a:lnTo>
                  <a:lnTo>
                    <a:pt x="187" y="132"/>
                  </a:lnTo>
                  <a:lnTo>
                    <a:pt x="189" y="130"/>
                  </a:lnTo>
                  <a:lnTo>
                    <a:pt x="191" y="130"/>
                  </a:lnTo>
                  <a:lnTo>
                    <a:pt x="191" y="126"/>
                  </a:lnTo>
                  <a:lnTo>
                    <a:pt x="195" y="122"/>
                  </a:lnTo>
                  <a:lnTo>
                    <a:pt x="197" y="122"/>
                  </a:lnTo>
                  <a:lnTo>
                    <a:pt x="197" y="124"/>
                  </a:lnTo>
                  <a:lnTo>
                    <a:pt x="199" y="126"/>
                  </a:lnTo>
                  <a:lnTo>
                    <a:pt x="209" y="126"/>
                  </a:lnTo>
                  <a:lnTo>
                    <a:pt x="209" y="126"/>
                  </a:lnTo>
                  <a:lnTo>
                    <a:pt x="212" y="130"/>
                  </a:lnTo>
                  <a:lnTo>
                    <a:pt x="218" y="130"/>
                  </a:lnTo>
                  <a:lnTo>
                    <a:pt x="222" y="128"/>
                  </a:lnTo>
                  <a:lnTo>
                    <a:pt x="226" y="124"/>
                  </a:lnTo>
                  <a:lnTo>
                    <a:pt x="226" y="118"/>
                  </a:lnTo>
                  <a:lnTo>
                    <a:pt x="226" y="114"/>
                  </a:lnTo>
                  <a:lnTo>
                    <a:pt x="226" y="114"/>
                  </a:lnTo>
                  <a:lnTo>
                    <a:pt x="226" y="114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291"/>
            <p:cNvSpPr>
              <a:spLocks noEditPoints="1"/>
            </p:cNvSpPr>
            <p:nvPr/>
          </p:nvSpPr>
          <p:spPr bwMode="auto">
            <a:xfrm>
              <a:off x="1173163" y="1038225"/>
              <a:ext cx="2190750" cy="1249363"/>
            </a:xfrm>
            <a:custGeom>
              <a:avLst/>
              <a:gdLst>
                <a:gd name="T0" fmla="*/ 643 w 1380"/>
                <a:gd name="T1" fmla="*/ 124 h 787"/>
                <a:gd name="T2" fmla="*/ 748 w 1380"/>
                <a:gd name="T3" fmla="*/ 112 h 787"/>
                <a:gd name="T4" fmla="*/ 609 w 1380"/>
                <a:gd name="T5" fmla="*/ 114 h 787"/>
                <a:gd name="T6" fmla="*/ 31 w 1380"/>
                <a:gd name="T7" fmla="*/ 601 h 787"/>
                <a:gd name="T8" fmla="*/ 601 w 1380"/>
                <a:gd name="T9" fmla="*/ 106 h 787"/>
                <a:gd name="T10" fmla="*/ 19 w 1380"/>
                <a:gd name="T11" fmla="*/ 533 h 787"/>
                <a:gd name="T12" fmla="*/ 504 w 1380"/>
                <a:gd name="T13" fmla="*/ 193 h 787"/>
                <a:gd name="T14" fmla="*/ 1034 w 1380"/>
                <a:gd name="T15" fmla="*/ 147 h 787"/>
                <a:gd name="T16" fmla="*/ 939 w 1380"/>
                <a:gd name="T17" fmla="*/ 42 h 787"/>
                <a:gd name="T18" fmla="*/ 1038 w 1380"/>
                <a:gd name="T19" fmla="*/ 69 h 787"/>
                <a:gd name="T20" fmla="*/ 922 w 1380"/>
                <a:gd name="T21" fmla="*/ 91 h 787"/>
                <a:gd name="T22" fmla="*/ 991 w 1380"/>
                <a:gd name="T23" fmla="*/ 114 h 787"/>
                <a:gd name="T24" fmla="*/ 881 w 1380"/>
                <a:gd name="T25" fmla="*/ 102 h 787"/>
                <a:gd name="T26" fmla="*/ 922 w 1380"/>
                <a:gd name="T27" fmla="*/ 64 h 787"/>
                <a:gd name="T28" fmla="*/ 814 w 1380"/>
                <a:gd name="T29" fmla="*/ 137 h 787"/>
                <a:gd name="T30" fmla="*/ 618 w 1380"/>
                <a:gd name="T31" fmla="*/ 158 h 787"/>
                <a:gd name="T32" fmla="*/ 688 w 1380"/>
                <a:gd name="T33" fmla="*/ 238 h 787"/>
                <a:gd name="T34" fmla="*/ 895 w 1380"/>
                <a:gd name="T35" fmla="*/ 73 h 787"/>
                <a:gd name="T36" fmla="*/ 773 w 1380"/>
                <a:gd name="T37" fmla="*/ 555 h 787"/>
                <a:gd name="T38" fmla="*/ 1100 w 1380"/>
                <a:gd name="T39" fmla="*/ 211 h 787"/>
                <a:gd name="T40" fmla="*/ 1042 w 1380"/>
                <a:gd name="T41" fmla="*/ 180 h 787"/>
                <a:gd name="T42" fmla="*/ 943 w 1380"/>
                <a:gd name="T43" fmla="*/ 187 h 787"/>
                <a:gd name="T44" fmla="*/ 916 w 1380"/>
                <a:gd name="T45" fmla="*/ 211 h 787"/>
                <a:gd name="T46" fmla="*/ 1049 w 1380"/>
                <a:gd name="T47" fmla="*/ 272 h 787"/>
                <a:gd name="T48" fmla="*/ 1011 w 1380"/>
                <a:gd name="T49" fmla="*/ 325 h 787"/>
                <a:gd name="T50" fmla="*/ 1094 w 1380"/>
                <a:gd name="T51" fmla="*/ 348 h 787"/>
                <a:gd name="T52" fmla="*/ 1158 w 1380"/>
                <a:gd name="T53" fmla="*/ 294 h 787"/>
                <a:gd name="T54" fmla="*/ 1042 w 1380"/>
                <a:gd name="T55" fmla="*/ 396 h 787"/>
                <a:gd name="T56" fmla="*/ 1223 w 1380"/>
                <a:gd name="T57" fmla="*/ 2 h 787"/>
                <a:gd name="T58" fmla="*/ 1098 w 1380"/>
                <a:gd name="T59" fmla="*/ 35 h 787"/>
                <a:gd name="T60" fmla="*/ 1049 w 1380"/>
                <a:gd name="T61" fmla="*/ 64 h 787"/>
                <a:gd name="T62" fmla="*/ 1022 w 1380"/>
                <a:gd name="T63" fmla="*/ 104 h 787"/>
                <a:gd name="T64" fmla="*/ 1181 w 1380"/>
                <a:gd name="T65" fmla="*/ 62 h 787"/>
                <a:gd name="T66" fmla="*/ 1361 w 1380"/>
                <a:gd name="T67" fmla="*/ 17 h 787"/>
                <a:gd name="T68" fmla="*/ 1022 w 1380"/>
                <a:gd name="T69" fmla="*/ 224 h 787"/>
                <a:gd name="T70" fmla="*/ 993 w 1380"/>
                <a:gd name="T71" fmla="*/ 692 h 787"/>
                <a:gd name="T72" fmla="*/ 1131 w 1380"/>
                <a:gd name="T73" fmla="*/ 537 h 787"/>
                <a:gd name="T74" fmla="*/ 1082 w 1380"/>
                <a:gd name="T75" fmla="*/ 472 h 787"/>
                <a:gd name="T76" fmla="*/ 1015 w 1380"/>
                <a:gd name="T77" fmla="*/ 431 h 787"/>
                <a:gd name="T78" fmla="*/ 968 w 1380"/>
                <a:gd name="T79" fmla="*/ 363 h 787"/>
                <a:gd name="T80" fmla="*/ 881 w 1380"/>
                <a:gd name="T81" fmla="*/ 464 h 787"/>
                <a:gd name="T82" fmla="*/ 748 w 1380"/>
                <a:gd name="T83" fmla="*/ 568 h 787"/>
                <a:gd name="T84" fmla="*/ 655 w 1380"/>
                <a:gd name="T85" fmla="*/ 433 h 787"/>
                <a:gd name="T86" fmla="*/ 827 w 1380"/>
                <a:gd name="T87" fmla="*/ 303 h 787"/>
                <a:gd name="T88" fmla="*/ 951 w 1380"/>
                <a:gd name="T89" fmla="*/ 240 h 787"/>
                <a:gd name="T90" fmla="*/ 837 w 1380"/>
                <a:gd name="T91" fmla="*/ 211 h 787"/>
                <a:gd name="T92" fmla="*/ 790 w 1380"/>
                <a:gd name="T93" fmla="*/ 232 h 787"/>
                <a:gd name="T94" fmla="*/ 719 w 1380"/>
                <a:gd name="T95" fmla="*/ 257 h 787"/>
                <a:gd name="T96" fmla="*/ 531 w 1380"/>
                <a:gd name="T97" fmla="*/ 247 h 787"/>
                <a:gd name="T98" fmla="*/ 332 w 1380"/>
                <a:gd name="T99" fmla="*/ 228 h 787"/>
                <a:gd name="T100" fmla="*/ 290 w 1380"/>
                <a:gd name="T101" fmla="*/ 222 h 787"/>
                <a:gd name="T102" fmla="*/ 69 w 1380"/>
                <a:gd name="T103" fmla="*/ 412 h 787"/>
                <a:gd name="T104" fmla="*/ 75 w 1380"/>
                <a:gd name="T105" fmla="*/ 528 h 787"/>
                <a:gd name="T106" fmla="*/ 42 w 1380"/>
                <a:gd name="T107" fmla="*/ 584 h 787"/>
                <a:gd name="T108" fmla="*/ 527 w 1380"/>
                <a:gd name="T109" fmla="*/ 644 h 787"/>
                <a:gd name="T110" fmla="*/ 653 w 1380"/>
                <a:gd name="T111" fmla="*/ 661 h 787"/>
                <a:gd name="T112" fmla="*/ 674 w 1380"/>
                <a:gd name="T113" fmla="*/ 744 h 787"/>
                <a:gd name="T114" fmla="*/ 750 w 1380"/>
                <a:gd name="T115" fmla="*/ 746 h 787"/>
                <a:gd name="T116" fmla="*/ 908 w 1380"/>
                <a:gd name="T117" fmla="*/ 715 h 787"/>
                <a:gd name="T118" fmla="*/ 962 w 1380"/>
                <a:gd name="T119" fmla="*/ 731 h 787"/>
                <a:gd name="T120" fmla="*/ 970 w 1380"/>
                <a:gd name="T121" fmla="*/ 653 h 787"/>
                <a:gd name="T122" fmla="*/ 1034 w 1380"/>
                <a:gd name="T123" fmla="*/ 613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0" h="787">
                  <a:moveTo>
                    <a:pt x="771" y="69"/>
                  </a:moveTo>
                  <a:lnTo>
                    <a:pt x="777" y="69"/>
                  </a:lnTo>
                  <a:lnTo>
                    <a:pt x="779" y="71"/>
                  </a:lnTo>
                  <a:lnTo>
                    <a:pt x="785" y="71"/>
                  </a:lnTo>
                  <a:lnTo>
                    <a:pt x="785" y="69"/>
                  </a:lnTo>
                  <a:lnTo>
                    <a:pt x="785" y="69"/>
                  </a:lnTo>
                  <a:lnTo>
                    <a:pt x="785" y="64"/>
                  </a:lnTo>
                  <a:lnTo>
                    <a:pt x="781" y="62"/>
                  </a:lnTo>
                  <a:lnTo>
                    <a:pt x="769" y="62"/>
                  </a:lnTo>
                  <a:lnTo>
                    <a:pt x="759" y="64"/>
                  </a:lnTo>
                  <a:lnTo>
                    <a:pt x="752" y="69"/>
                  </a:lnTo>
                  <a:lnTo>
                    <a:pt x="748" y="69"/>
                  </a:lnTo>
                  <a:lnTo>
                    <a:pt x="759" y="69"/>
                  </a:lnTo>
                  <a:lnTo>
                    <a:pt x="767" y="69"/>
                  </a:lnTo>
                  <a:lnTo>
                    <a:pt x="771" y="69"/>
                  </a:lnTo>
                  <a:lnTo>
                    <a:pt x="771" y="69"/>
                  </a:lnTo>
                  <a:lnTo>
                    <a:pt x="771" y="69"/>
                  </a:lnTo>
                  <a:close/>
                  <a:moveTo>
                    <a:pt x="740" y="87"/>
                  </a:moveTo>
                  <a:lnTo>
                    <a:pt x="752" y="87"/>
                  </a:lnTo>
                  <a:lnTo>
                    <a:pt x="754" y="85"/>
                  </a:lnTo>
                  <a:lnTo>
                    <a:pt x="759" y="85"/>
                  </a:lnTo>
                  <a:lnTo>
                    <a:pt x="761" y="83"/>
                  </a:lnTo>
                  <a:lnTo>
                    <a:pt x="761" y="81"/>
                  </a:lnTo>
                  <a:lnTo>
                    <a:pt x="759" y="77"/>
                  </a:lnTo>
                  <a:lnTo>
                    <a:pt x="777" y="75"/>
                  </a:lnTo>
                  <a:lnTo>
                    <a:pt x="773" y="73"/>
                  </a:lnTo>
                  <a:lnTo>
                    <a:pt x="756" y="73"/>
                  </a:lnTo>
                  <a:lnTo>
                    <a:pt x="754" y="75"/>
                  </a:lnTo>
                  <a:lnTo>
                    <a:pt x="750" y="75"/>
                  </a:lnTo>
                  <a:lnTo>
                    <a:pt x="742" y="75"/>
                  </a:lnTo>
                  <a:lnTo>
                    <a:pt x="732" y="75"/>
                  </a:lnTo>
                  <a:lnTo>
                    <a:pt x="727" y="77"/>
                  </a:lnTo>
                  <a:lnTo>
                    <a:pt x="727" y="81"/>
                  </a:lnTo>
                  <a:lnTo>
                    <a:pt x="730" y="83"/>
                  </a:lnTo>
                  <a:lnTo>
                    <a:pt x="736" y="85"/>
                  </a:lnTo>
                  <a:lnTo>
                    <a:pt x="738" y="87"/>
                  </a:lnTo>
                  <a:lnTo>
                    <a:pt x="740" y="87"/>
                  </a:lnTo>
                  <a:lnTo>
                    <a:pt x="740" y="87"/>
                  </a:lnTo>
                  <a:lnTo>
                    <a:pt x="740" y="87"/>
                  </a:lnTo>
                  <a:close/>
                  <a:moveTo>
                    <a:pt x="663" y="106"/>
                  </a:moveTo>
                  <a:lnTo>
                    <a:pt x="651" y="112"/>
                  </a:lnTo>
                  <a:lnTo>
                    <a:pt x="653" y="112"/>
                  </a:lnTo>
                  <a:lnTo>
                    <a:pt x="655" y="114"/>
                  </a:lnTo>
                  <a:lnTo>
                    <a:pt x="657" y="114"/>
                  </a:lnTo>
                  <a:lnTo>
                    <a:pt x="659" y="114"/>
                  </a:lnTo>
                  <a:lnTo>
                    <a:pt x="659" y="116"/>
                  </a:lnTo>
                  <a:lnTo>
                    <a:pt x="649" y="116"/>
                  </a:lnTo>
                  <a:lnTo>
                    <a:pt x="640" y="118"/>
                  </a:lnTo>
                  <a:lnTo>
                    <a:pt x="632" y="120"/>
                  </a:lnTo>
                  <a:lnTo>
                    <a:pt x="630" y="120"/>
                  </a:lnTo>
                  <a:lnTo>
                    <a:pt x="624" y="124"/>
                  </a:lnTo>
                  <a:lnTo>
                    <a:pt x="638" y="122"/>
                  </a:lnTo>
                  <a:lnTo>
                    <a:pt x="640" y="122"/>
                  </a:lnTo>
                  <a:lnTo>
                    <a:pt x="643" y="124"/>
                  </a:lnTo>
                  <a:lnTo>
                    <a:pt x="647" y="124"/>
                  </a:lnTo>
                  <a:lnTo>
                    <a:pt x="651" y="127"/>
                  </a:lnTo>
                  <a:lnTo>
                    <a:pt x="659" y="127"/>
                  </a:lnTo>
                  <a:lnTo>
                    <a:pt x="667" y="122"/>
                  </a:lnTo>
                  <a:lnTo>
                    <a:pt x="676" y="122"/>
                  </a:lnTo>
                  <a:lnTo>
                    <a:pt x="680" y="120"/>
                  </a:lnTo>
                  <a:lnTo>
                    <a:pt x="680" y="122"/>
                  </a:lnTo>
                  <a:lnTo>
                    <a:pt x="684" y="122"/>
                  </a:lnTo>
                  <a:lnTo>
                    <a:pt x="692" y="122"/>
                  </a:lnTo>
                  <a:lnTo>
                    <a:pt x="707" y="122"/>
                  </a:lnTo>
                  <a:lnTo>
                    <a:pt x="707" y="122"/>
                  </a:lnTo>
                  <a:lnTo>
                    <a:pt x="705" y="122"/>
                  </a:lnTo>
                  <a:lnTo>
                    <a:pt x="701" y="122"/>
                  </a:lnTo>
                  <a:lnTo>
                    <a:pt x="690" y="124"/>
                  </a:lnTo>
                  <a:lnTo>
                    <a:pt x="676" y="129"/>
                  </a:lnTo>
                  <a:lnTo>
                    <a:pt x="669" y="129"/>
                  </a:lnTo>
                  <a:lnTo>
                    <a:pt x="665" y="131"/>
                  </a:lnTo>
                  <a:lnTo>
                    <a:pt x="661" y="131"/>
                  </a:lnTo>
                  <a:lnTo>
                    <a:pt x="657" y="131"/>
                  </a:lnTo>
                  <a:lnTo>
                    <a:pt x="655" y="133"/>
                  </a:lnTo>
                  <a:lnTo>
                    <a:pt x="653" y="133"/>
                  </a:lnTo>
                  <a:lnTo>
                    <a:pt x="659" y="133"/>
                  </a:lnTo>
                  <a:lnTo>
                    <a:pt x="667" y="135"/>
                  </a:lnTo>
                  <a:lnTo>
                    <a:pt x="684" y="137"/>
                  </a:lnTo>
                  <a:lnTo>
                    <a:pt x="696" y="135"/>
                  </a:lnTo>
                  <a:lnTo>
                    <a:pt x="707" y="131"/>
                  </a:lnTo>
                  <a:lnTo>
                    <a:pt x="711" y="131"/>
                  </a:lnTo>
                  <a:lnTo>
                    <a:pt x="715" y="129"/>
                  </a:lnTo>
                  <a:lnTo>
                    <a:pt x="732" y="122"/>
                  </a:lnTo>
                  <a:lnTo>
                    <a:pt x="744" y="122"/>
                  </a:lnTo>
                  <a:lnTo>
                    <a:pt x="756" y="122"/>
                  </a:lnTo>
                  <a:lnTo>
                    <a:pt x="767" y="120"/>
                  </a:lnTo>
                  <a:lnTo>
                    <a:pt x="773" y="118"/>
                  </a:lnTo>
                  <a:lnTo>
                    <a:pt x="777" y="114"/>
                  </a:lnTo>
                  <a:lnTo>
                    <a:pt x="781" y="114"/>
                  </a:lnTo>
                  <a:lnTo>
                    <a:pt x="785" y="112"/>
                  </a:lnTo>
                  <a:lnTo>
                    <a:pt x="785" y="108"/>
                  </a:lnTo>
                  <a:lnTo>
                    <a:pt x="781" y="106"/>
                  </a:lnTo>
                  <a:lnTo>
                    <a:pt x="779" y="104"/>
                  </a:lnTo>
                  <a:lnTo>
                    <a:pt x="773" y="104"/>
                  </a:lnTo>
                  <a:lnTo>
                    <a:pt x="771" y="106"/>
                  </a:lnTo>
                  <a:lnTo>
                    <a:pt x="769" y="106"/>
                  </a:lnTo>
                  <a:lnTo>
                    <a:pt x="769" y="108"/>
                  </a:lnTo>
                  <a:lnTo>
                    <a:pt x="761" y="108"/>
                  </a:lnTo>
                  <a:lnTo>
                    <a:pt x="763" y="106"/>
                  </a:lnTo>
                  <a:lnTo>
                    <a:pt x="763" y="104"/>
                  </a:lnTo>
                  <a:lnTo>
                    <a:pt x="769" y="98"/>
                  </a:lnTo>
                  <a:lnTo>
                    <a:pt x="769" y="93"/>
                  </a:lnTo>
                  <a:lnTo>
                    <a:pt x="767" y="93"/>
                  </a:lnTo>
                  <a:lnTo>
                    <a:pt x="756" y="95"/>
                  </a:lnTo>
                  <a:lnTo>
                    <a:pt x="740" y="102"/>
                  </a:lnTo>
                  <a:lnTo>
                    <a:pt x="738" y="104"/>
                  </a:lnTo>
                  <a:lnTo>
                    <a:pt x="748" y="104"/>
                  </a:lnTo>
                  <a:lnTo>
                    <a:pt x="748" y="112"/>
                  </a:lnTo>
                  <a:lnTo>
                    <a:pt x="717" y="114"/>
                  </a:lnTo>
                  <a:lnTo>
                    <a:pt x="717" y="114"/>
                  </a:lnTo>
                  <a:lnTo>
                    <a:pt x="717" y="112"/>
                  </a:lnTo>
                  <a:lnTo>
                    <a:pt x="717" y="102"/>
                  </a:lnTo>
                  <a:lnTo>
                    <a:pt x="715" y="100"/>
                  </a:lnTo>
                  <a:lnTo>
                    <a:pt x="711" y="100"/>
                  </a:lnTo>
                  <a:lnTo>
                    <a:pt x="707" y="100"/>
                  </a:lnTo>
                  <a:lnTo>
                    <a:pt x="696" y="100"/>
                  </a:lnTo>
                  <a:lnTo>
                    <a:pt x="663" y="106"/>
                  </a:lnTo>
                  <a:lnTo>
                    <a:pt x="663" y="106"/>
                  </a:lnTo>
                  <a:lnTo>
                    <a:pt x="663" y="106"/>
                  </a:lnTo>
                  <a:close/>
                  <a:moveTo>
                    <a:pt x="701" y="93"/>
                  </a:moveTo>
                  <a:lnTo>
                    <a:pt x="705" y="91"/>
                  </a:lnTo>
                  <a:lnTo>
                    <a:pt x="705" y="87"/>
                  </a:lnTo>
                  <a:lnTo>
                    <a:pt x="703" y="85"/>
                  </a:lnTo>
                  <a:lnTo>
                    <a:pt x="696" y="85"/>
                  </a:lnTo>
                  <a:lnTo>
                    <a:pt x="694" y="87"/>
                  </a:lnTo>
                  <a:lnTo>
                    <a:pt x="692" y="89"/>
                  </a:lnTo>
                  <a:lnTo>
                    <a:pt x="692" y="91"/>
                  </a:lnTo>
                  <a:lnTo>
                    <a:pt x="694" y="91"/>
                  </a:lnTo>
                  <a:lnTo>
                    <a:pt x="696" y="91"/>
                  </a:lnTo>
                  <a:lnTo>
                    <a:pt x="698" y="93"/>
                  </a:lnTo>
                  <a:lnTo>
                    <a:pt x="701" y="93"/>
                  </a:lnTo>
                  <a:lnTo>
                    <a:pt x="701" y="93"/>
                  </a:lnTo>
                  <a:lnTo>
                    <a:pt x="701" y="93"/>
                  </a:lnTo>
                  <a:close/>
                  <a:moveTo>
                    <a:pt x="746" y="153"/>
                  </a:moveTo>
                  <a:lnTo>
                    <a:pt x="740" y="147"/>
                  </a:lnTo>
                  <a:lnTo>
                    <a:pt x="732" y="147"/>
                  </a:lnTo>
                  <a:lnTo>
                    <a:pt x="732" y="145"/>
                  </a:lnTo>
                  <a:lnTo>
                    <a:pt x="730" y="145"/>
                  </a:lnTo>
                  <a:lnTo>
                    <a:pt x="727" y="145"/>
                  </a:lnTo>
                  <a:lnTo>
                    <a:pt x="721" y="145"/>
                  </a:lnTo>
                  <a:lnTo>
                    <a:pt x="717" y="145"/>
                  </a:lnTo>
                  <a:lnTo>
                    <a:pt x="717" y="147"/>
                  </a:lnTo>
                  <a:lnTo>
                    <a:pt x="717" y="151"/>
                  </a:lnTo>
                  <a:lnTo>
                    <a:pt x="725" y="156"/>
                  </a:lnTo>
                  <a:lnTo>
                    <a:pt x="727" y="158"/>
                  </a:lnTo>
                  <a:lnTo>
                    <a:pt x="730" y="160"/>
                  </a:lnTo>
                  <a:lnTo>
                    <a:pt x="746" y="153"/>
                  </a:lnTo>
                  <a:lnTo>
                    <a:pt x="746" y="153"/>
                  </a:lnTo>
                  <a:lnTo>
                    <a:pt x="746" y="153"/>
                  </a:lnTo>
                  <a:close/>
                  <a:moveTo>
                    <a:pt x="609" y="114"/>
                  </a:moveTo>
                  <a:lnTo>
                    <a:pt x="605" y="114"/>
                  </a:lnTo>
                  <a:lnTo>
                    <a:pt x="601" y="116"/>
                  </a:lnTo>
                  <a:lnTo>
                    <a:pt x="601" y="120"/>
                  </a:lnTo>
                  <a:lnTo>
                    <a:pt x="605" y="120"/>
                  </a:lnTo>
                  <a:lnTo>
                    <a:pt x="611" y="118"/>
                  </a:lnTo>
                  <a:lnTo>
                    <a:pt x="618" y="116"/>
                  </a:lnTo>
                  <a:lnTo>
                    <a:pt x="620" y="114"/>
                  </a:lnTo>
                  <a:lnTo>
                    <a:pt x="620" y="114"/>
                  </a:lnTo>
                  <a:lnTo>
                    <a:pt x="618" y="112"/>
                  </a:lnTo>
                  <a:lnTo>
                    <a:pt x="616" y="112"/>
                  </a:lnTo>
                  <a:lnTo>
                    <a:pt x="609" y="114"/>
                  </a:lnTo>
                  <a:lnTo>
                    <a:pt x="609" y="114"/>
                  </a:lnTo>
                  <a:lnTo>
                    <a:pt x="609" y="114"/>
                  </a:lnTo>
                  <a:close/>
                  <a:moveTo>
                    <a:pt x="736" y="234"/>
                  </a:moveTo>
                  <a:lnTo>
                    <a:pt x="740" y="234"/>
                  </a:lnTo>
                  <a:lnTo>
                    <a:pt x="744" y="236"/>
                  </a:lnTo>
                  <a:lnTo>
                    <a:pt x="748" y="238"/>
                  </a:lnTo>
                  <a:lnTo>
                    <a:pt x="752" y="238"/>
                  </a:lnTo>
                  <a:lnTo>
                    <a:pt x="759" y="240"/>
                  </a:lnTo>
                  <a:lnTo>
                    <a:pt x="767" y="240"/>
                  </a:lnTo>
                  <a:lnTo>
                    <a:pt x="775" y="238"/>
                  </a:lnTo>
                  <a:lnTo>
                    <a:pt x="777" y="238"/>
                  </a:lnTo>
                  <a:lnTo>
                    <a:pt x="773" y="222"/>
                  </a:lnTo>
                  <a:lnTo>
                    <a:pt x="748" y="216"/>
                  </a:lnTo>
                  <a:lnTo>
                    <a:pt x="740" y="226"/>
                  </a:lnTo>
                  <a:lnTo>
                    <a:pt x="732" y="226"/>
                  </a:lnTo>
                  <a:lnTo>
                    <a:pt x="732" y="228"/>
                  </a:lnTo>
                  <a:lnTo>
                    <a:pt x="732" y="232"/>
                  </a:lnTo>
                  <a:lnTo>
                    <a:pt x="732" y="232"/>
                  </a:lnTo>
                  <a:lnTo>
                    <a:pt x="736" y="234"/>
                  </a:lnTo>
                  <a:lnTo>
                    <a:pt x="736" y="234"/>
                  </a:lnTo>
                  <a:lnTo>
                    <a:pt x="736" y="234"/>
                  </a:lnTo>
                  <a:close/>
                  <a:moveTo>
                    <a:pt x="42" y="555"/>
                  </a:moveTo>
                  <a:lnTo>
                    <a:pt x="42" y="557"/>
                  </a:lnTo>
                  <a:lnTo>
                    <a:pt x="42" y="559"/>
                  </a:lnTo>
                  <a:lnTo>
                    <a:pt x="48" y="559"/>
                  </a:lnTo>
                  <a:lnTo>
                    <a:pt x="46" y="566"/>
                  </a:lnTo>
                  <a:lnTo>
                    <a:pt x="54" y="559"/>
                  </a:lnTo>
                  <a:lnTo>
                    <a:pt x="54" y="553"/>
                  </a:lnTo>
                  <a:lnTo>
                    <a:pt x="42" y="553"/>
                  </a:lnTo>
                  <a:lnTo>
                    <a:pt x="42" y="555"/>
                  </a:lnTo>
                  <a:lnTo>
                    <a:pt x="42" y="555"/>
                  </a:lnTo>
                  <a:lnTo>
                    <a:pt x="42" y="555"/>
                  </a:lnTo>
                  <a:close/>
                  <a:moveTo>
                    <a:pt x="62" y="628"/>
                  </a:moveTo>
                  <a:lnTo>
                    <a:pt x="62" y="626"/>
                  </a:lnTo>
                  <a:lnTo>
                    <a:pt x="60" y="624"/>
                  </a:lnTo>
                  <a:lnTo>
                    <a:pt x="60" y="620"/>
                  </a:lnTo>
                  <a:lnTo>
                    <a:pt x="62" y="615"/>
                  </a:lnTo>
                  <a:lnTo>
                    <a:pt x="62" y="611"/>
                  </a:lnTo>
                  <a:lnTo>
                    <a:pt x="60" y="607"/>
                  </a:lnTo>
                  <a:lnTo>
                    <a:pt x="56" y="607"/>
                  </a:lnTo>
                  <a:lnTo>
                    <a:pt x="54" y="607"/>
                  </a:lnTo>
                  <a:lnTo>
                    <a:pt x="50" y="607"/>
                  </a:lnTo>
                  <a:lnTo>
                    <a:pt x="48" y="605"/>
                  </a:lnTo>
                  <a:lnTo>
                    <a:pt x="46" y="603"/>
                  </a:lnTo>
                  <a:lnTo>
                    <a:pt x="42" y="601"/>
                  </a:lnTo>
                  <a:lnTo>
                    <a:pt x="38" y="595"/>
                  </a:lnTo>
                  <a:lnTo>
                    <a:pt x="33" y="593"/>
                  </a:lnTo>
                  <a:lnTo>
                    <a:pt x="31" y="593"/>
                  </a:lnTo>
                  <a:lnTo>
                    <a:pt x="25" y="597"/>
                  </a:lnTo>
                  <a:lnTo>
                    <a:pt x="23" y="599"/>
                  </a:lnTo>
                  <a:lnTo>
                    <a:pt x="23" y="601"/>
                  </a:lnTo>
                  <a:lnTo>
                    <a:pt x="27" y="603"/>
                  </a:lnTo>
                  <a:lnTo>
                    <a:pt x="27" y="605"/>
                  </a:lnTo>
                  <a:lnTo>
                    <a:pt x="29" y="605"/>
                  </a:lnTo>
                  <a:lnTo>
                    <a:pt x="31" y="601"/>
                  </a:lnTo>
                  <a:lnTo>
                    <a:pt x="35" y="603"/>
                  </a:lnTo>
                  <a:lnTo>
                    <a:pt x="31" y="607"/>
                  </a:lnTo>
                  <a:lnTo>
                    <a:pt x="29" y="607"/>
                  </a:lnTo>
                  <a:lnTo>
                    <a:pt x="27" y="607"/>
                  </a:lnTo>
                  <a:lnTo>
                    <a:pt x="25" y="609"/>
                  </a:lnTo>
                  <a:lnTo>
                    <a:pt x="25" y="613"/>
                  </a:lnTo>
                  <a:lnTo>
                    <a:pt x="27" y="613"/>
                  </a:lnTo>
                  <a:lnTo>
                    <a:pt x="31" y="613"/>
                  </a:lnTo>
                  <a:lnTo>
                    <a:pt x="33" y="613"/>
                  </a:lnTo>
                  <a:lnTo>
                    <a:pt x="31" y="617"/>
                  </a:lnTo>
                  <a:lnTo>
                    <a:pt x="38" y="617"/>
                  </a:lnTo>
                  <a:lnTo>
                    <a:pt x="31" y="622"/>
                  </a:lnTo>
                  <a:lnTo>
                    <a:pt x="42" y="622"/>
                  </a:lnTo>
                  <a:lnTo>
                    <a:pt x="38" y="622"/>
                  </a:lnTo>
                  <a:lnTo>
                    <a:pt x="35" y="626"/>
                  </a:lnTo>
                  <a:lnTo>
                    <a:pt x="33" y="626"/>
                  </a:lnTo>
                  <a:lnTo>
                    <a:pt x="33" y="628"/>
                  </a:lnTo>
                  <a:lnTo>
                    <a:pt x="38" y="628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6"/>
                  </a:lnTo>
                  <a:lnTo>
                    <a:pt x="42" y="630"/>
                  </a:lnTo>
                  <a:lnTo>
                    <a:pt x="40" y="632"/>
                  </a:lnTo>
                  <a:lnTo>
                    <a:pt x="40" y="636"/>
                  </a:lnTo>
                  <a:lnTo>
                    <a:pt x="52" y="636"/>
                  </a:lnTo>
                  <a:lnTo>
                    <a:pt x="56" y="632"/>
                  </a:lnTo>
                  <a:lnTo>
                    <a:pt x="52" y="638"/>
                  </a:lnTo>
                  <a:lnTo>
                    <a:pt x="48" y="638"/>
                  </a:lnTo>
                  <a:lnTo>
                    <a:pt x="46" y="640"/>
                  </a:lnTo>
                  <a:lnTo>
                    <a:pt x="46" y="642"/>
                  </a:lnTo>
                  <a:lnTo>
                    <a:pt x="52" y="646"/>
                  </a:lnTo>
                  <a:lnTo>
                    <a:pt x="54" y="646"/>
                  </a:lnTo>
                  <a:lnTo>
                    <a:pt x="56" y="646"/>
                  </a:lnTo>
                  <a:lnTo>
                    <a:pt x="58" y="649"/>
                  </a:lnTo>
                  <a:lnTo>
                    <a:pt x="60" y="649"/>
                  </a:lnTo>
                  <a:lnTo>
                    <a:pt x="64" y="651"/>
                  </a:lnTo>
                  <a:lnTo>
                    <a:pt x="67" y="649"/>
                  </a:lnTo>
                  <a:lnTo>
                    <a:pt x="71" y="644"/>
                  </a:lnTo>
                  <a:lnTo>
                    <a:pt x="73" y="640"/>
                  </a:lnTo>
                  <a:lnTo>
                    <a:pt x="73" y="638"/>
                  </a:lnTo>
                  <a:lnTo>
                    <a:pt x="71" y="638"/>
                  </a:lnTo>
                  <a:lnTo>
                    <a:pt x="69" y="634"/>
                  </a:lnTo>
                  <a:lnTo>
                    <a:pt x="67" y="632"/>
                  </a:lnTo>
                  <a:lnTo>
                    <a:pt x="64" y="630"/>
                  </a:lnTo>
                  <a:lnTo>
                    <a:pt x="62" y="628"/>
                  </a:lnTo>
                  <a:lnTo>
                    <a:pt x="62" y="628"/>
                  </a:lnTo>
                  <a:lnTo>
                    <a:pt x="62" y="628"/>
                  </a:lnTo>
                  <a:close/>
                  <a:moveTo>
                    <a:pt x="570" y="102"/>
                  </a:moveTo>
                  <a:lnTo>
                    <a:pt x="574" y="102"/>
                  </a:lnTo>
                  <a:lnTo>
                    <a:pt x="576" y="100"/>
                  </a:lnTo>
                  <a:lnTo>
                    <a:pt x="589" y="100"/>
                  </a:lnTo>
                  <a:lnTo>
                    <a:pt x="591" y="104"/>
                  </a:lnTo>
                  <a:lnTo>
                    <a:pt x="591" y="106"/>
                  </a:lnTo>
                  <a:lnTo>
                    <a:pt x="601" y="106"/>
                  </a:lnTo>
                  <a:lnTo>
                    <a:pt x="605" y="106"/>
                  </a:lnTo>
                  <a:lnTo>
                    <a:pt x="607" y="106"/>
                  </a:lnTo>
                  <a:lnTo>
                    <a:pt x="611" y="106"/>
                  </a:lnTo>
                  <a:lnTo>
                    <a:pt x="611" y="108"/>
                  </a:lnTo>
                  <a:lnTo>
                    <a:pt x="618" y="108"/>
                  </a:lnTo>
                  <a:lnTo>
                    <a:pt x="622" y="106"/>
                  </a:lnTo>
                  <a:lnTo>
                    <a:pt x="624" y="102"/>
                  </a:lnTo>
                  <a:lnTo>
                    <a:pt x="624" y="98"/>
                  </a:lnTo>
                  <a:lnTo>
                    <a:pt x="632" y="98"/>
                  </a:lnTo>
                  <a:lnTo>
                    <a:pt x="649" y="91"/>
                  </a:lnTo>
                  <a:lnTo>
                    <a:pt x="638" y="100"/>
                  </a:lnTo>
                  <a:lnTo>
                    <a:pt x="653" y="104"/>
                  </a:lnTo>
                  <a:lnTo>
                    <a:pt x="665" y="98"/>
                  </a:lnTo>
                  <a:lnTo>
                    <a:pt x="690" y="85"/>
                  </a:lnTo>
                  <a:lnTo>
                    <a:pt x="688" y="85"/>
                  </a:lnTo>
                  <a:lnTo>
                    <a:pt x="686" y="83"/>
                  </a:lnTo>
                  <a:lnTo>
                    <a:pt x="682" y="83"/>
                  </a:lnTo>
                  <a:lnTo>
                    <a:pt x="678" y="83"/>
                  </a:lnTo>
                  <a:lnTo>
                    <a:pt x="674" y="81"/>
                  </a:lnTo>
                  <a:lnTo>
                    <a:pt x="669" y="79"/>
                  </a:lnTo>
                  <a:lnTo>
                    <a:pt x="663" y="79"/>
                  </a:lnTo>
                  <a:lnTo>
                    <a:pt x="655" y="77"/>
                  </a:lnTo>
                  <a:lnTo>
                    <a:pt x="645" y="77"/>
                  </a:lnTo>
                  <a:lnTo>
                    <a:pt x="626" y="81"/>
                  </a:lnTo>
                  <a:lnTo>
                    <a:pt x="626" y="87"/>
                  </a:lnTo>
                  <a:lnTo>
                    <a:pt x="595" y="89"/>
                  </a:lnTo>
                  <a:lnTo>
                    <a:pt x="595" y="89"/>
                  </a:lnTo>
                  <a:lnTo>
                    <a:pt x="593" y="87"/>
                  </a:lnTo>
                  <a:lnTo>
                    <a:pt x="578" y="87"/>
                  </a:lnTo>
                  <a:lnTo>
                    <a:pt x="574" y="89"/>
                  </a:lnTo>
                  <a:lnTo>
                    <a:pt x="572" y="89"/>
                  </a:lnTo>
                  <a:lnTo>
                    <a:pt x="570" y="91"/>
                  </a:lnTo>
                  <a:lnTo>
                    <a:pt x="570" y="102"/>
                  </a:lnTo>
                  <a:lnTo>
                    <a:pt x="570" y="102"/>
                  </a:lnTo>
                  <a:lnTo>
                    <a:pt x="570" y="102"/>
                  </a:lnTo>
                  <a:close/>
                  <a:moveTo>
                    <a:pt x="38" y="541"/>
                  </a:moveTo>
                  <a:lnTo>
                    <a:pt x="40" y="547"/>
                  </a:lnTo>
                  <a:lnTo>
                    <a:pt x="42" y="549"/>
                  </a:lnTo>
                  <a:lnTo>
                    <a:pt x="46" y="541"/>
                  </a:lnTo>
                  <a:lnTo>
                    <a:pt x="44" y="539"/>
                  </a:lnTo>
                  <a:lnTo>
                    <a:pt x="42" y="539"/>
                  </a:lnTo>
                  <a:lnTo>
                    <a:pt x="40" y="537"/>
                  </a:lnTo>
                  <a:lnTo>
                    <a:pt x="38" y="537"/>
                  </a:lnTo>
                  <a:lnTo>
                    <a:pt x="38" y="539"/>
                  </a:lnTo>
                  <a:lnTo>
                    <a:pt x="38" y="541"/>
                  </a:lnTo>
                  <a:lnTo>
                    <a:pt x="38" y="541"/>
                  </a:lnTo>
                  <a:lnTo>
                    <a:pt x="38" y="541"/>
                  </a:lnTo>
                  <a:close/>
                  <a:moveTo>
                    <a:pt x="31" y="528"/>
                  </a:moveTo>
                  <a:lnTo>
                    <a:pt x="29" y="528"/>
                  </a:lnTo>
                  <a:lnTo>
                    <a:pt x="27" y="528"/>
                  </a:lnTo>
                  <a:lnTo>
                    <a:pt x="23" y="528"/>
                  </a:lnTo>
                  <a:lnTo>
                    <a:pt x="21" y="530"/>
                  </a:lnTo>
                  <a:lnTo>
                    <a:pt x="19" y="530"/>
                  </a:lnTo>
                  <a:lnTo>
                    <a:pt x="19" y="533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1" y="537"/>
                  </a:lnTo>
                  <a:lnTo>
                    <a:pt x="11" y="537"/>
                  </a:lnTo>
                  <a:lnTo>
                    <a:pt x="11" y="535"/>
                  </a:lnTo>
                  <a:lnTo>
                    <a:pt x="15" y="535"/>
                  </a:lnTo>
                  <a:lnTo>
                    <a:pt x="17" y="533"/>
                  </a:lnTo>
                  <a:lnTo>
                    <a:pt x="17" y="533"/>
                  </a:lnTo>
                  <a:lnTo>
                    <a:pt x="19" y="530"/>
                  </a:lnTo>
                  <a:lnTo>
                    <a:pt x="21" y="530"/>
                  </a:lnTo>
                  <a:lnTo>
                    <a:pt x="19" y="528"/>
                  </a:lnTo>
                  <a:lnTo>
                    <a:pt x="13" y="528"/>
                  </a:lnTo>
                  <a:lnTo>
                    <a:pt x="11" y="530"/>
                  </a:lnTo>
                  <a:lnTo>
                    <a:pt x="11" y="528"/>
                  </a:lnTo>
                  <a:lnTo>
                    <a:pt x="9" y="528"/>
                  </a:lnTo>
                  <a:lnTo>
                    <a:pt x="6" y="530"/>
                  </a:lnTo>
                  <a:lnTo>
                    <a:pt x="0" y="541"/>
                  </a:lnTo>
                  <a:lnTo>
                    <a:pt x="0" y="547"/>
                  </a:lnTo>
                  <a:lnTo>
                    <a:pt x="2" y="547"/>
                  </a:lnTo>
                  <a:lnTo>
                    <a:pt x="2" y="549"/>
                  </a:lnTo>
                  <a:lnTo>
                    <a:pt x="4" y="551"/>
                  </a:lnTo>
                  <a:lnTo>
                    <a:pt x="0" y="551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0" y="568"/>
                  </a:lnTo>
                  <a:lnTo>
                    <a:pt x="2" y="570"/>
                  </a:lnTo>
                  <a:lnTo>
                    <a:pt x="2" y="572"/>
                  </a:lnTo>
                  <a:lnTo>
                    <a:pt x="6" y="572"/>
                  </a:lnTo>
                  <a:lnTo>
                    <a:pt x="6" y="566"/>
                  </a:lnTo>
                  <a:lnTo>
                    <a:pt x="6" y="562"/>
                  </a:lnTo>
                  <a:lnTo>
                    <a:pt x="6" y="557"/>
                  </a:lnTo>
                  <a:lnTo>
                    <a:pt x="9" y="553"/>
                  </a:lnTo>
                  <a:lnTo>
                    <a:pt x="11" y="553"/>
                  </a:lnTo>
                  <a:lnTo>
                    <a:pt x="11" y="551"/>
                  </a:lnTo>
                  <a:lnTo>
                    <a:pt x="13" y="549"/>
                  </a:lnTo>
                  <a:lnTo>
                    <a:pt x="13" y="543"/>
                  </a:lnTo>
                  <a:lnTo>
                    <a:pt x="21" y="535"/>
                  </a:lnTo>
                  <a:lnTo>
                    <a:pt x="27" y="530"/>
                  </a:lnTo>
                  <a:lnTo>
                    <a:pt x="27" y="530"/>
                  </a:lnTo>
                  <a:lnTo>
                    <a:pt x="31" y="528"/>
                  </a:lnTo>
                  <a:lnTo>
                    <a:pt x="31" y="528"/>
                  </a:lnTo>
                  <a:lnTo>
                    <a:pt x="31" y="528"/>
                  </a:lnTo>
                  <a:lnTo>
                    <a:pt x="31" y="528"/>
                  </a:lnTo>
                  <a:close/>
                  <a:moveTo>
                    <a:pt x="469" y="185"/>
                  </a:moveTo>
                  <a:lnTo>
                    <a:pt x="469" y="189"/>
                  </a:lnTo>
                  <a:lnTo>
                    <a:pt x="466" y="193"/>
                  </a:lnTo>
                  <a:lnTo>
                    <a:pt x="466" y="195"/>
                  </a:lnTo>
                  <a:lnTo>
                    <a:pt x="471" y="195"/>
                  </a:lnTo>
                  <a:lnTo>
                    <a:pt x="477" y="193"/>
                  </a:lnTo>
                  <a:lnTo>
                    <a:pt x="481" y="193"/>
                  </a:lnTo>
                  <a:lnTo>
                    <a:pt x="491" y="191"/>
                  </a:lnTo>
                  <a:lnTo>
                    <a:pt x="491" y="189"/>
                  </a:lnTo>
                  <a:lnTo>
                    <a:pt x="493" y="189"/>
                  </a:lnTo>
                  <a:lnTo>
                    <a:pt x="504" y="193"/>
                  </a:lnTo>
                  <a:lnTo>
                    <a:pt x="522" y="176"/>
                  </a:lnTo>
                  <a:lnTo>
                    <a:pt x="556" y="164"/>
                  </a:lnTo>
                  <a:lnTo>
                    <a:pt x="587" y="153"/>
                  </a:lnTo>
                  <a:lnTo>
                    <a:pt x="611" y="149"/>
                  </a:lnTo>
                  <a:lnTo>
                    <a:pt x="607" y="147"/>
                  </a:lnTo>
                  <a:lnTo>
                    <a:pt x="605" y="145"/>
                  </a:lnTo>
                  <a:lnTo>
                    <a:pt x="603" y="143"/>
                  </a:lnTo>
                  <a:lnTo>
                    <a:pt x="601" y="139"/>
                  </a:lnTo>
                  <a:lnTo>
                    <a:pt x="597" y="137"/>
                  </a:lnTo>
                  <a:lnTo>
                    <a:pt x="595" y="135"/>
                  </a:lnTo>
                  <a:lnTo>
                    <a:pt x="582" y="135"/>
                  </a:lnTo>
                  <a:lnTo>
                    <a:pt x="580" y="137"/>
                  </a:lnTo>
                  <a:lnTo>
                    <a:pt x="576" y="137"/>
                  </a:lnTo>
                  <a:lnTo>
                    <a:pt x="560" y="137"/>
                  </a:lnTo>
                  <a:lnTo>
                    <a:pt x="551" y="131"/>
                  </a:lnTo>
                  <a:lnTo>
                    <a:pt x="531" y="133"/>
                  </a:lnTo>
                  <a:lnTo>
                    <a:pt x="518" y="137"/>
                  </a:lnTo>
                  <a:lnTo>
                    <a:pt x="514" y="143"/>
                  </a:lnTo>
                  <a:lnTo>
                    <a:pt x="512" y="151"/>
                  </a:lnTo>
                  <a:lnTo>
                    <a:pt x="498" y="153"/>
                  </a:lnTo>
                  <a:lnTo>
                    <a:pt x="481" y="162"/>
                  </a:lnTo>
                  <a:lnTo>
                    <a:pt x="485" y="164"/>
                  </a:lnTo>
                  <a:lnTo>
                    <a:pt x="456" y="178"/>
                  </a:lnTo>
                  <a:lnTo>
                    <a:pt x="458" y="178"/>
                  </a:lnTo>
                  <a:lnTo>
                    <a:pt x="469" y="185"/>
                  </a:lnTo>
                  <a:lnTo>
                    <a:pt x="469" y="185"/>
                  </a:lnTo>
                  <a:lnTo>
                    <a:pt x="469" y="185"/>
                  </a:lnTo>
                  <a:lnTo>
                    <a:pt x="469" y="185"/>
                  </a:lnTo>
                  <a:close/>
                  <a:moveTo>
                    <a:pt x="48" y="537"/>
                  </a:moveTo>
                  <a:lnTo>
                    <a:pt x="48" y="545"/>
                  </a:lnTo>
                  <a:lnTo>
                    <a:pt x="48" y="549"/>
                  </a:lnTo>
                  <a:lnTo>
                    <a:pt x="54" y="545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close/>
                  <a:moveTo>
                    <a:pt x="1036" y="164"/>
                  </a:moveTo>
                  <a:lnTo>
                    <a:pt x="1038" y="166"/>
                  </a:lnTo>
                  <a:lnTo>
                    <a:pt x="1042" y="164"/>
                  </a:lnTo>
                  <a:lnTo>
                    <a:pt x="1044" y="164"/>
                  </a:lnTo>
                  <a:lnTo>
                    <a:pt x="1051" y="162"/>
                  </a:lnTo>
                  <a:lnTo>
                    <a:pt x="1067" y="162"/>
                  </a:lnTo>
                  <a:lnTo>
                    <a:pt x="1069" y="162"/>
                  </a:lnTo>
                  <a:lnTo>
                    <a:pt x="1078" y="162"/>
                  </a:lnTo>
                  <a:lnTo>
                    <a:pt x="1080" y="162"/>
                  </a:lnTo>
                  <a:lnTo>
                    <a:pt x="1080" y="160"/>
                  </a:lnTo>
                  <a:lnTo>
                    <a:pt x="1076" y="153"/>
                  </a:lnTo>
                  <a:lnTo>
                    <a:pt x="1076" y="151"/>
                  </a:lnTo>
                  <a:lnTo>
                    <a:pt x="1071" y="149"/>
                  </a:lnTo>
                  <a:lnTo>
                    <a:pt x="1049" y="149"/>
                  </a:lnTo>
                  <a:lnTo>
                    <a:pt x="1047" y="147"/>
                  </a:lnTo>
                  <a:lnTo>
                    <a:pt x="1042" y="147"/>
                  </a:lnTo>
                  <a:lnTo>
                    <a:pt x="1040" y="145"/>
                  </a:lnTo>
                  <a:lnTo>
                    <a:pt x="1038" y="145"/>
                  </a:lnTo>
                  <a:lnTo>
                    <a:pt x="1034" y="147"/>
                  </a:lnTo>
                  <a:lnTo>
                    <a:pt x="1030" y="153"/>
                  </a:lnTo>
                  <a:lnTo>
                    <a:pt x="1030" y="153"/>
                  </a:lnTo>
                  <a:lnTo>
                    <a:pt x="1034" y="158"/>
                  </a:lnTo>
                  <a:lnTo>
                    <a:pt x="1032" y="160"/>
                  </a:lnTo>
                  <a:lnTo>
                    <a:pt x="1032" y="162"/>
                  </a:lnTo>
                  <a:lnTo>
                    <a:pt x="1034" y="162"/>
                  </a:lnTo>
                  <a:lnTo>
                    <a:pt x="1036" y="164"/>
                  </a:lnTo>
                  <a:lnTo>
                    <a:pt x="1036" y="164"/>
                  </a:lnTo>
                  <a:lnTo>
                    <a:pt x="1036" y="164"/>
                  </a:lnTo>
                  <a:close/>
                  <a:moveTo>
                    <a:pt x="918" y="141"/>
                  </a:moveTo>
                  <a:lnTo>
                    <a:pt x="912" y="141"/>
                  </a:lnTo>
                  <a:lnTo>
                    <a:pt x="897" y="139"/>
                  </a:lnTo>
                  <a:lnTo>
                    <a:pt x="883" y="137"/>
                  </a:lnTo>
                  <a:lnTo>
                    <a:pt x="858" y="137"/>
                  </a:lnTo>
                  <a:lnTo>
                    <a:pt x="858" y="141"/>
                  </a:lnTo>
                  <a:lnTo>
                    <a:pt x="858" y="143"/>
                  </a:lnTo>
                  <a:lnTo>
                    <a:pt x="848" y="147"/>
                  </a:lnTo>
                  <a:lnTo>
                    <a:pt x="841" y="149"/>
                  </a:lnTo>
                  <a:lnTo>
                    <a:pt x="837" y="151"/>
                  </a:lnTo>
                  <a:lnTo>
                    <a:pt x="835" y="151"/>
                  </a:lnTo>
                  <a:lnTo>
                    <a:pt x="835" y="153"/>
                  </a:lnTo>
                  <a:lnTo>
                    <a:pt x="837" y="156"/>
                  </a:lnTo>
                  <a:lnTo>
                    <a:pt x="839" y="160"/>
                  </a:lnTo>
                  <a:lnTo>
                    <a:pt x="839" y="162"/>
                  </a:lnTo>
                  <a:lnTo>
                    <a:pt x="835" y="170"/>
                  </a:lnTo>
                  <a:lnTo>
                    <a:pt x="844" y="174"/>
                  </a:lnTo>
                  <a:lnTo>
                    <a:pt x="862" y="166"/>
                  </a:lnTo>
                  <a:lnTo>
                    <a:pt x="860" y="164"/>
                  </a:lnTo>
                  <a:lnTo>
                    <a:pt x="858" y="164"/>
                  </a:lnTo>
                  <a:lnTo>
                    <a:pt x="858" y="162"/>
                  </a:lnTo>
                  <a:lnTo>
                    <a:pt x="860" y="162"/>
                  </a:lnTo>
                  <a:lnTo>
                    <a:pt x="864" y="160"/>
                  </a:lnTo>
                  <a:lnTo>
                    <a:pt x="873" y="160"/>
                  </a:lnTo>
                  <a:lnTo>
                    <a:pt x="879" y="162"/>
                  </a:lnTo>
                  <a:lnTo>
                    <a:pt x="881" y="164"/>
                  </a:lnTo>
                  <a:lnTo>
                    <a:pt x="893" y="162"/>
                  </a:lnTo>
                  <a:lnTo>
                    <a:pt x="891" y="156"/>
                  </a:lnTo>
                  <a:lnTo>
                    <a:pt x="899" y="156"/>
                  </a:lnTo>
                  <a:lnTo>
                    <a:pt x="904" y="153"/>
                  </a:lnTo>
                  <a:lnTo>
                    <a:pt x="908" y="153"/>
                  </a:lnTo>
                  <a:lnTo>
                    <a:pt x="914" y="151"/>
                  </a:lnTo>
                  <a:lnTo>
                    <a:pt x="916" y="149"/>
                  </a:lnTo>
                  <a:lnTo>
                    <a:pt x="916" y="145"/>
                  </a:lnTo>
                  <a:lnTo>
                    <a:pt x="920" y="143"/>
                  </a:lnTo>
                  <a:lnTo>
                    <a:pt x="922" y="143"/>
                  </a:lnTo>
                  <a:lnTo>
                    <a:pt x="920" y="141"/>
                  </a:lnTo>
                  <a:lnTo>
                    <a:pt x="918" y="141"/>
                  </a:lnTo>
                  <a:lnTo>
                    <a:pt x="918" y="141"/>
                  </a:lnTo>
                  <a:lnTo>
                    <a:pt x="918" y="141"/>
                  </a:lnTo>
                  <a:close/>
                  <a:moveTo>
                    <a:pt x="939" y="42"/>
                  </a:moveTo>
                  <a:lnTo>
                    <a:pt x="926" y="44"/>
                  </a:lnTo>
                  <a:lnTo>
                    <a:pt x="931" y="50"/>
                  </a:lnTo>
                  <a:lnTo>
                    <a:pt x="939" y="42"/>
                  </a:lnTo>
                  <a:lnTo>
                    <a:pt x="939" y="42"/>
                  </a:lnTo>
                  <a:lnTo>
                    <a:pt x="939" y="42"/>
                  </a:lnTo>
                  <a:close/>
                  <a:moveTo>
                    <a:pt x="895" y="131"/>
                  </a:moveTo>
                  <a:lnTo>
                    <a:pt x="902" y="129"/>
                  </a:lnTo>
                  <a:lnTo>
                    <a:pt x="902" y="124"/>
                  </a:lnTo>
                  <a:lnTo>
                    <a:pt x="906" y="122"/>
                  </a:lnTo>
                  <a:lnTo>
                    <a:pt x="906" y="120"/>
                  </a:lnTo>
                  <a:lnTo>
                    <a:pt x="906" y="118"/>
                  </a:lnTo>
                  <a:lnTo>
                    <a:pt x="906" y="116"/>
                  </a:lnTo>
                  <a:lnTo>
                    <a:pt x="902" y="116"/>
                  </a:lnTo>
                  <a:lnTo>
                    <a:pt x="899" y="114"/>
                  </a:lnTo>
                  <a:lnTo>
                    <a:pt x="889" y="114"/>
                  </a:lnTo>
                  <a:lnTo>
                    <a:pt x="885" y="116"/>
                  </a:lnTo>
                  <a:lnTo>
                    <a:pt x="881" y="116"/>
                  </a:lnTo>
                  <a:lnTo>
                    <a:pt x="875" y="120"/>
                  </a:lnTo>
                  <a:lnTo>
                    <a:pt x="870" y="122"/>
                  </a:lnTo>
                  <a:lnTo>
                    <a:pt x="868" y="122"/>
                  </a:lnTo>
                  <a:lnTo>
                    <a:pt x="868" y="127"/>
                  </a:lnTo>
                  <a:lnTo>
                    <a:pt x="875" y="129"/>
                  </a:lnTo>
                  <a:lnTo>
                    <a:pt x="891" y="131"/>
                  </a:lnTo>
                  <a:lnTo>
                    <a:pt x="895" y="131"/>
                  </a:lnTo>
                  <a:lnTo>
                    <a:pt x="895" y="131"/>
                  </a:lnTo>
                  <a:lnTo>
                    <a:pt x="895" y="131"/>
                  </a:lnTo>
                  <a:close/>
                  <a:moveTo>
                    <a:pt x="980" y="50"/>
                  </a:moveTo>
                  <a:lnTo>
                    <a:pt x="966" y="52"/>
                  </a:lnTo>
                  <a:lnTo>
                    <a:pt x="974" y="58"/>
                  </a:lnTo>
                  <a:lnTo>
                    <a:pt x="972" y="60"/>
                  </a:lnTo>
                  <a:lnTo>
                    <a:pt x="970" y="60"/>
                  </a:lnTo>
                  <a:lnTo>
                    <a:pt x="970" y="62"/>
                  </a:lnTo>
                  <a:lnTo>
                    <a:pt x="972" y="64"/>
                  </a:lnTo>
                  <a:lnTo>
                    <a:pt x="974" y="66"/>
                  </a:lnTo>
                  <a:lnTo>
                    <a:pt x="982" y="66"/>
                  </a:lnTo>
                  <a:lnTo>
                    <a:pt x="976" y="69"/>
                  </a:lnTo>
                  <a:lnTo>
                    <a:pt x="980" y="69"/>
                  </a:lnTo>
                  <a:lnTo>
                    <a:pt x="991" y="75"/>
                  </a:lnTo>
                  <a:lnTo>
                    <a:pt x="995" y="75"/>
                  </a:lnTo>
                  <a:lnTo>
                    <a:pt x="997" y="75"/>
                  </a:lnTo>
                  <a:lnTo>
                    <a:pt x="999" y="73"/>
                  </a:lnTo>
                  <a:lnTo>
                    <a:pt x="1001" y="71"/>
                  </a:lnTo>
                  <a:lnTo>
                    <a:pt x="1003" y="69"/>
                  </a:lnTo>
                  <a:lnTo>
                    <a:pt x="1009" y="69"/>
                  </a:lnTo>
                  <a:lnTo>
                    <a:pt x="1011" y="71"/>
                  </a:lnTo>
                  <a:lnTo>
                    <a:pt x="1013" y="75"/>
                  </a:lnTo>
                  <a:lnTo>
                    <a:pt x="1015" y="75"/>
                  </a:lnTo>
                  <a:lnTo>
                    <a:pt x="1018" y="75"/>
                  </a:lnTo>
                  <a:lnTo>
                    <a:pt x="1020" y="75"/>
                  </a:lnTo>
                  <a:lnTo>
                    <a:pt x="1022" y="73"/>
                  </a:lnTo>
                  <a:lnTo>
                    <a:pt x="1024" y="71"/>
                  </a:lnTo>
                  <a:lnTo>
                    <a:pt x="1028" y="71"/>
                  </a:lnTo>
                  <a:lnTo>
                    <a:pt x="1028" y="69"/>
                  </a:lnTo>
                  <a:lnTo>
                    <a:pt x="1030" y="69"/>
                  </a:lnTo>
                  <a:lnTo>
                    <a:pt x="1032" y="69"/>
                  </a:lnTo>
                  <a:lnTo>
                    <a:pt x="1034" y="64"/>
                  </a:lnTo>
                  <a:lnTo>
                    <a:pt x="1036" y="62"/>
                  </a:lnTo>
                  <a:lnTo>
                    <a:pt x="1038" y="69"/>
                  </a:lnTo>
                  <a:lnTo>
                    <a:pt x="1044" y="60"/>
                  </a:lnTo>
                  <a:lnTo>
                    <a:pt x="1044" y="60"/>
                  </a:lnTo>
                  <a:lnTo>
                    <a:pt x="1049" y="58"/>
                  </a:lnTo>
                  <a:lnTo>
                    <a:pt x="1071" y="58"/>
                  </a:lnTo>
                  <a:lnTo>
                    <a:pt x="1073" y="56"/>
                  </a:lnTo>
                  <a:lnTo>
                    <a:pt x="1073" y="52"/>
                  </a:lnTo>
                  <a:lnTo>
                    <a:pt x="1057" y="52"/>
                  </a:lnTo>
                  <a:lnTo>
                    <a:pt x="1065" y="48"/>
                  </a:lnTo>
                  <a:lnTo>
                    <a:pt x="1065" y="35"/>
                  </a:lnTo>
                  <a:lnTo>
                    <a:pt x="1059" y="35"/>
                  </a:lnTo>
                  <a:lnTo>
                    <a:pt x="1057" y="37"/>
                  </a:lnTo>
                  <a:lnTo>
                    <a:pt x="1055" y="40"/>
                  </a:lnTo>
                  <a:lnTo>
                    <a:pt x="1053" y="42"/>
                  </a:lnTo>
                  <a:lnTo>
                    <a:pt x="1051" y="35"/>
                  </a:lnTo>
                  <a:lnTo>
                    <a:pt x="1038" y="35"/>
                  </a:lnTo>
                  <a:lnTo>
                    <a:pt x="1038" y="33"/>
                  </a:lnTo>
                  <a:lnTo>
                    <a:pt x="1034" y="23"/>
                  </a:lnTo>
                  <a:lnTo>
                    <a:pt x="1026" y="23"/>
                  </a:lnTo>
                  <a:lnTo>
                    <a:pt x="1022" y="25"/>
                  </a:lnTo>
                  <a:lnTo>
                    <a:pt x="1018" y="27"/>
                  </a:lnTo>
                  <a:lnTo>
                    <a:pt x="1018" y="29"/>
                  </a:lnTo>
                  <a:lnTo>
                    <a:pt x="1015" y="29"/>
                  </a:lnTo>
                  <a:lnTo>
                    <a:pt x="997" y="29"/>
                  </a:lnTo>
                  <a:lnTo>
                    <a:pt x="1001" y="35"/>
                  </a:lnTo>
                  <a:lnTo>
                    <a:pt x="991" y="35"/>
                  </a:lnTo>
                  <a:lnTo>
                    <a:pt x="986" y="35"/>
                  </a:lnTo>
                  <a:lnTo>
                    <a:pt x="984" y="35"/>
                  </a:lnTo>
                  <a:lnTo>
                    <a:pt x="982" y="37"/>
                  </a:lnTo>
                  <a:lnTo>
                    <a:pt x="986" y="44"/>
                  </a:lnTo>
                  <a:lnTo>
                    <a:pt x="984" y="44"/>
                  </a:lnTo>
                  <a:lnTo>
                    <a:pt x="974" y="42"/>
                  </a:lnTo>
                  <a:lnTo>
                    <a:pt x="968" y="44"/>
                  </a:lnTo>
                  <a:lnTo>
                    <a:pt x="964" y="46"/>
                  </a:lnTo>
                  <a:lnTo>
                    <a:pt x="964" y="48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80" y="50"/>
                  </a:lnTo>
                  <a:lnTo>
                    <a:pt x="980" y="50"/>
                  </a:lnTo>
                  <a:close/>
                  <a:moveTo>
                    <a:pt x="984" y="81"/>
                  </a:moveTo>
                  <a:lnTo>
                    <a:pt x="980" y="83"/>
                  </a:lnTo>
                  <a:lnTo>
                    <a:pt x="976" y="83"/>
                  </a:lnTo>
                  <a:lnTo>
                    <a:pt x="974" y="85"/>
                  </a:lnTo>
                  <a:lnTo>
                    <a:pt x="974" y="87"/>
                  </a:lnTo>
                  <a:lnTo>
                    <a:pt x="982" y="89"/>
                  </a:lnTo>
                  <a:lnTo>
                    <a:pt x="984" y="89"/>
                  </a:lnTo>
                  <a:lnTo>
                    <a:pt x="989" y="83"/>
                  </a:lnTo>
                  <a:lnTo>
                    <a:pt x="989" y="83"/>
                  </a:lnTo>
                  <a:lnTo>
                    <a:pt x="986" y="81"/>
                  </a:lnTo>
                  <a:lnTo>
                    <a:pt x="984" y="81"/>
                  </a:lnTo>
                  <a:lnTo>
                    <a:pt x="984" y="81"/>
                  </a:lnTo>
                  <a:lnTo>
                    <a:pt x="984" y="81"/>
                  </a:lnTo>
                  <a:close/>
                  <a:moveTo>
                    <a:pt x="926" y="91"/>
                  </a:moveTo>
                  <a:lnTo>
                    <a:pt x="922" y="91"/>
                  </a:lnTo>
                  <a:lnTo>
                    <a:pt x="922" y="91"/>
                  </a:lnTo>
                  <a:lnTo>
                    <a:pt x="910" y="91"/>
                  </a:lnTo>
                  <a:lnTo>
                    <a:pt x="902" y="91"/>
                  </a:lnTo>
                  <a:lnTo>
                    <a:pt x="897" y="93"/>
                  </a:lnTo>
                  <a:lnTo>
                    <a:pt x="902" y="100"/>
                  </a:lnTo>
                  <a:lnTo>
                    <a:pt x="906" y="100"/>
                  </a:lnTo>
                  <a:lnTo>
                    <a:pt x="906" y="104"/>
                  </a:lnTo>
                  <a:lnTo>
                    <a:pt x="933" y="104"/>
                  </a:lnTo>
                  <a:lnTo>
                    <a:pt x="933" y="106"/>
                  </a:lnTo>
                  <a:lnTo>
                    <a:pt x="933" y="108"/>
                  </a:lnTo>
                  <a:lnTo>
                    <a:pt x="933" y="112"/>
                  </a:lnTo>
                  <a:lnTo>
                    <a:pt x="918" y="122"/>
                  </a:lnTo>
                  <a:lnTo>
                    <a:pt x="924" y="124"/>
                  </a:lnTo>
                  <a:lnTo>
                    <a:pt x="922" y="129"/>
                  </a:lnTo>
                  <a:lnTo>
                    <a:pt x="920" y="129"/>
                  </a:lnTo>
                  <a:lnTo>
                    <a:pt x="918" y="131"/>
                  </a:lnTo>
                  <a:lnTo>
                    <a:pt x="918" y="131"/>
                  </a:lnTo>
                  <a:lnTo>
                    <a:pt x="922" y="131"/>
                  </a:lnTo>
                  <a:lnTo>
                    <a:pt x="926" y="131"/>
                  </a:lnTo>
                  <a:lnTo>
                    <a:pt x="926" y="131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9" y="131"/>
                  </a:lnTo>
                  <a:lnTo>
                    <a:pt x="943" y="131"/>
                  </a:lnTo>
                  <a:lnTo>
                    <a:pt x="947" y="129"/>
                  </a:lnTo>
                  <a:lnTo>
                    <a:pt x="951" y="129"/>
                  </a:lnTo>
                  <a:lnTo>
                    <a:pt x="953" y="127"/>
                  </a:lnTo>
                  <a:lnTo>
                    <a:pt x="953" y="127"/>
                  </a:lnTo>
                  <a:lnTo>
                    <a:pt x="955" y="133"/>
                  </a:lnTo>
                  <a:lnTo>
                    <a:pt x="972" y="131"/>
                  </a:lnTo>
                  <a:lnTo>
                    <a:pt x="991" y="137"/>
                  </a:lnTo>
                  <a:lnTo>
                    <a:pt x="1015" y="133"/>
                  </a:lnTo>
                  <a:lnTo>
                    <a:pt x="1022" y="129"/>
                  </a:lnTo>
                  <a:lnTo>
                    <a:pt x="1022" y="131"/>
                  </a:lnTo>
                  <a:lnTo>
                    <a:pt x="1022" y="133"/>
                  </a:lnTo>
                  <a:lnTo>
                    <a:pt x="1055" y="133"/>
                  </a:lnTo>
                  <a:lnTo>
                    <a:pt x="1059" y="129"/>
                  </a:lnTo>
                  <a:lnTo>
                    <a:pt x="1076" y="120"/>
                  </a:lnTo>
                  <a:lnTo>
                    <a:pt x="1069" y="118"/>
                  </a:lnTo>
                  <a:lnTo>
                    <a:pt x="1069" y="114"/>
                  </a:lnTo>
                  <a:lnTo>
                    <a:pt x="1069" y="114"/>
                  </a:lnTo>
                  <a:lnTo>
                    <a:pt x="1067" y="114"/>
                  </a:lnTo>
                  <a:lnTo>
                    <a:pt x="1063" y="114"/>
                  </a:lnTo>
                  <a:lnTo>
                    <a:pt x="1059" y="112"/>
                  </a:lnTo>
                  <a:lnTo>
                    <a:pt x="1055" y="112"/>
                  </a:lnTo>
                  <a:lnTo>
                    <a:pt x="1051" y="110"/>
                  </a:lnTo>
                  <a:lnTo>
                    <a:pt x="1042" y="110"/>
                  </a:lnTo>
                  <a:lnTo>
                    <a:pt x="1032" y="114"/>
                  </a:lnTo>
                  <a:lnTo>
                    <a:pt x="1020" y="114"/>
                  </a:lnTo>
                  <a:lnTo>
                    <a:pt x="1009" y="116"/>
                  </a:lnTo>
                  <a:lnTo>
                    <a:pt x="1001" y="120"/>
                  </a:lnTo>
                  <a:lnTo>
                    <a:pt x="997" y="120"/>
                  </a:lnTo>
                  <a:lnTo>
                    <a:pt x="995" y="118"/>
                  </a:lnTo>
                  <a:lnTo>
                    <a:pt x="993" y="116"/>
                  </a:lnTo>
                  <a:lnTo>
                    <a:pt x="991" y="114"/>
                  </a:lnTo>
                  <a:lnTo>
                    <a:pt x="986" y="114"/>
                  </a:lnTo>
                  <a:lnTo>
                    <a:pt x="984" y="116"/>
                  </a:lnTo>
                  <a:lnTo>
                    <a:pt x="980" y="116"/>
                  </a:lnTo>
                  <a:lnTo>
                    <a:pt x="978" y="118"/>
                  </a:lnTo>
                  <a:lnTo>
                    <a:pt x="976" y="120"/>
                  </a:lnTo>
                  <a:lnTo>
                    <a:pt x="974" y="120"/>
                  </a:lnTo>
                  <a:lnTo>
                    <a:pt x="970" y="114"/>
                  </a:lnTo>
                  <a:lnTo>
                    <a:pt x="964" y="116"/>
                  </a:lnTo>
                  <a:lnTo>
                    <a:pt x="957" y="114"/>
                  </a:lnTo>
                  <a:lnTo>
                    <a:pt x="964" y="112"/>
                  </a:lnTo>
                  <a:lnTo>
                    <a:pt x="960" y="108"/>
                  </a:lnTo>
                  <a:lnTo>
                    <a:pt x="947" y="112"/>
                  </a:lnTo>
                  <a:lnTo>
                    <a:pt x="955" y="108"/>
                  </a:lnTo>
                  <a:lnTo>
                    <a:pt x="955" y="106"/>
                  </a:lnTo>
                  <a:lnTo>
                    <a:pt x="972" y="106"/>
                  </a:lnTo>
                  <a:lnTo>
                    <a:pt x="964" y="102"/>
                  </a:lnTo>
                  <a:lnTo>
                    <a:pt x="960" y="102"/>
                  </a:lnTo>
                  <a:lnTo>
                    <a:pt x="960" y="100"/>
                  </a:lnTo>
                  <a:lnTo>
                    <a:pt x="960" y="100"/>
                  </a:lnTo>
                  <a:lnTo>
                    <a:pt x="960" y="98"/>
                  </a:lnTo>
                  <a:lnTo>
                    <a:pt x="951" y="98"/>
                  </a:lnTo>
                  <a:lnTo>
                    <a:pt x="947" y="100"/>
                  </a:lnTo>
                  <a:lnTo>
                    <a:pt x="943" y="100"/>
                  </a:lnTo>
                  <a:lnTo>
                    <a:pt x="939" y="100"/>
                  </a:lnTo>
                  <a:lnTo>
                    <a:pt x="935" y="98"/>
                  </a:lnTo>
                  <a:lnTo>
                    <a:pt x="933" y="95"/>
                  </a:lnTo>
                  <a:lnTo>
                    <a:pt x="931" y="93"/>
                  </a:lnTo>
                  <a:lnTo>
                    <a:pt x="926" y="91"/>
                  </a:lnTo>
                  <a:lnTo>
                    <a:pt x="926" y="91"/>
                  </a:lnTo>
                  <a:lnTo>
                    <a:pt x="926" y="91"/>
                  </a:lnTo>
                  <a:lnTo>
                    <a:pt x="926" y="91"/>
                  </a:lnTo>
                  <a:close/>
                  <a:moveTo>
                    <a:pt x="808" y="114"/>
                  </a:moveTo>
                  <a:lnTo>
                    <a:pt x="812" y="114"/>
                  </a:lnTo>
                  <a:lnTo>
                    <a:pt x="817" y="116"/>
                  </a:lnTo>
                  <a:lnTo>
                    <a:pt x="823" y="116"/>
                  </a:lnTo>
                  <a:lnTo>
                    <a:pt x="825" y="118"/>
                  </a:lnTo>
                  <a:lnTo>
                    <a:pt x="827" y="118"/>
                  </a:lnTo>
                  <a:lnTo>
                    <a:pt x="825" y="122"/>
                  </a:lnTo>
                  <a:lnTo>
                    <a:pt x="823" y="122"/>
                  </a:lnTo>
                  <a:lnTo>
                    <a:pt x="823" y="124"/>
                  </a:lnTo>
                  <a:lnTo>
                    <a:pt x="852" y="124"/>
                  </a:lnTo>
                  <a:lnTo>
                    <a:pt x="858" y="122"/>
                  </a:lnTo>
                  <a:lnTo>
                    <a:pt x="858" y="118"/>
                  </a:lnTo>
                  <a:lnTo>
                    <a:pt x="858" y="116"/>
                  </a:lnTo>
                  <a:lnTo>
                    <a:pt x="862" y="116"/>
                  </a:lnTo>
                  <a:lnTo>
                    <a:pt x="864" y="114"/>
                  </a:lnTo>
                  <a:lnTo>
                    <a:pt x="868" y="114"/>
                  </a:lnTo>
                  <a:lnTo>
                    <a:pt x="870" y="114"/>
                  </a:lnTo>
                  <a:lnTo>
                    <a:pt x="870" y="112"/>
                  </a:lnTo>
                  <a:lnTo>
                    <a:pt x="873" y="108"/>
                  </a:lnTo>
                  <a:lnTo>
                    <a:pt x="875" y="106"/>
                  </a:lnTo>
                  <a:lnTo>
                    <a:pt x="877" y="106"/>
                  </a:lnTo>
                  <a:lnTo>
                    <a:pt x="881" y="104"/>
                  </a:lnTo>
                  <a:lnTo>
                    <a:pt x="881" y="102"/>
                  </a:lnTo>
                  <a:lnTo>
                    <a:pt x="879" y="100"/>
                  </a:lnTo>
                  <a:lnTo>
                    <a:pt x="875" y="100"/>
                  </a:lnTo>
                  <a:lnTo>
                    <a:pt x="870" y="100"/>
                  </a:lnTo>
                  <a:lnTo>
                    <a:pt x="868" y="100"/>
                  </a:lnTo>
                  <a:lnTo>
                    <a:pt x="864" y="100"/>
                  </a:lnTo>
                  <a:lnTo>
                    <a:pt x="864" y="100"/>
                  </a:lnTo>
                  <a:lnTo>
                    <a:pt x="860" y="100"/>
                  </a:lnTo>
                  <a:lnTo>
                    <a:pt x="858" y="98"/>
                  </a:lnTo>
                  <a:lnTo>
                    <a:pt x="854" y="98"/>
                  </a:lnTo>
                  <a:lnTo>
                    <a:pt x="850" y="95"/>
                  </a:lnTo>
                  <a:lnTo>
                    <a:pt x="848" y="98"/>
                  </a:lnTo>
                  <a:lnTo>
                    <a:pt x="848" y="98"/>
                  </a:lnTo>
                  <a:lnTo>
                    <a:pt x="846" y="100"/>
                  </a:lnTo>
                  <a:lnTo>
                    <a:pt x="846" y="108"/>
                  </a:lnTo>
                  <a:lnTo>
                    <a:pt x="841" y="104"/>
                  </a:lnTo>
                  <a:lnTo>
                    <a:pt x="837" y="102"/>
                  </a:lnTo>
                  <a:lnTo>
                    <a:pt x="833" y="102"/>
                  </a:lnTo>
                  <a:lnTo>
                    <a:pt x="831" y="106"/>
                  </a:lnTo>
                  <a:lnTo>
                    <a:pt x="829" y="108"/>
                  </a:lnTo>
                  <a:lnTo>
                    <a:pt x="825" y="114"/>
                  </a:lnTo>
                  <a:lnTo>
                    <a:pt x="823" y="114"/>
                  </a:lnTo>
                  <a:lnTo>
                    <a:pt x="817" y="100"/>
                  </a:lnTo>
                  <a:lnTo>
                    <a:pt x="814" y="100"/>
                  </a:lnTo>
                  <a:lnTo>
                    <a:pt x="806" y="100"/>
                  </a:lnTo>
                  <a:lnTo>
                    <a:pt x="804" y="100"/>
                  </a:lnTo>
                  <a:lnTo>
                    <a:pt x="802" y="102"/>
                  </a:lnTo>
                  <a:lnTo>
                    <a:pt x="802" y="108"/>
                  </a:lnTo>
                  <a:lnTo>
                    <a:pt x="804" y="112"/>
                  </a:lnTo>
                  <a:lnTo>
                    <a:pt x="806" y="114"/>
                  </a:lnTo>
                  <a:lnTo>
                    <a:pt x="808" y="114"/>
                  </a:lnTo>
                  <a:lnTo>
                    <a:pt x="808" y="114"/>
                  </a:lnTo>
                  <a:lnTo>
                    <a:pt x="808" y="114"/>
                  </a:lnTo>
                  <a:close/>
                  <a:moveTo>
                    <a:pt x="922" y="79"/>
                  </a:moveTo>
                  <a:lnTo>
                    <a:pt x="922" y="79"/>
                  </a:lnTo>
                  <a:lnTo>
                    <a:pt x="924" y="81"/>
                  </a:lnTo>
                  <a:lnTo>
                    <a:pt x="926" y="83"/>
                  </a:lnTo>
                  <a:lnTo>
                    <a:pt x="933" y="83"/>
                  </a:lnTo>
                  <a:lnTo>
                    <a:pt x="937" y="83"/>
                  </a:lnTo>
                  <a:lnTo>
                    <a:pt x="949" y="83"/>
                  </a:lnTo>
                  <a:lnTo>
                    <a:pt x="949" y="81"/>
                  </a:lnTo>
                  <a:lnTo>
                    <a:pt x="949" y="81"/>
                  </a:lnTo>
                  <a:lnTo>
                    <a:pt x="947" y="79"/>
                  </a:lnTo>
                  <a:lnTo>
                    <a:pt x="943" y="79"/>
                  </a:lnTo>
                  <a:lnTo>
                    <a:pt x="943" y="77"/>
                  </a:lnTo>
                  <a:lnTo>
                    <a:pt x="939" y="77"/>
                  </a:lnTo>
                  <a:lnTo>
                    <a:pt x="943" y="75"/>
                  </a:lnTo>
                  <a:lnTo>
                    <a:pt x="945" y="73"/>
                  </a:lnTo>
                  <a:lnTo>
                    <a:pt x="947" y="73"/>
                  </a:lnTo>
                  <a:lnTo>
                    <a:pt x="949" y="71"/>
                  </a:lnTo>
                  <a:lnTo>
                    <a:pt x="947" y="71"/>
                  </a:lnTo>
                  <a:lnTo>
                    <a:pt x="943" y="69"/>
                  </a:lnTo>
                  <a:lnTo>
                    <a:pt x="926" y="62"/>
                  </a:lnTo>
                  <a:lnTo>
                    <a:pt x="924" y="62"/>
                  </a:lnTo>
                  <a:lnTo>
                    <a:pt x="922" y="64"/>
                  </a:lnTo>
                  <a:lnTo>
                    <a:pt x="920" y="66"/>
                  </a:lnTo>
                  <a:lnTo>
                    <a:pt x="916" y="66"/>
                  </a:lnTo>
                  <a:lnTo>
                    <a:pt x="914" y="69"/>
                  </a:lnTo>
                  <a:lnTo>
                    <a:pt x="914" y="71"/>
                  </a:lnTo>
                  <a:lnTo>
                    <a:pt x="916" y="73"/>
                  </a:lnTo>
                  <a:lnTo>
                    <a:pt x="916" y="75"/>
                  </a:lnTo>
                  <a:lnTo>
                    <a:pt x="920" y="77"/>
                  </a:lnTo>
                  <a:lnTo>
                    <a:pt x="922" y="79"/>
                  </a:lnTo>
                  <a:lnTo>
                    <a:pt x="922" y="79"/>
                  </a:lnTo>
                  <a:lnTo>
                    <a:pt x="922" y="79"/>
                  </a:lnTo>
                  <a:close/>
                  <a:moveTo>
                    <a:pt x="814" y="137"/>
                  </a:moveTo>
                  <a:lnTo>
                    <a:pt x="810" y="137"/>
                  </a:lnTo>
                  <a:lnTo>
                    <a:pt x="800" y="139"/>
                  </a:lnTo>
                  <a:lnTo>
                    <a:pt x="790" y="141"/>
                  </a:lnTo>
                  <a:lnTo>
                    <a:pt x="779" y="145"/>
                  </a:lnTo>
                  <a:lnTo>
                    <a:pt x="775" y="145"/>
                  </a:lnTo>
                  <a:lnTo>
                    <a:pt x="775" y="147"/>
                  </a:lnTo>
                  <a:lnTo>
                    <a:pt x="775" y="147"/>
                  </a:lnTo>
                  <a:lnTo>
                    <a:pt x="779" y="153"/>
                  </a:lnTo>
                  <a:lnTo>
                    <a:pt x="781" y="156"/>
                  </a:lnTo>
                  <a:lnTo>
                    <a:pt x="781" y="158"/>
                  </a:lnTo>
                  <a:lnTo>
                    <a:pt x="777" y="160"/>
                  </a:lnTo>
                  <a:lnTo>
                    <a:pt x="773" y="156"/>
                  </a:lnTo>
                  <a:lnTo>
                    <a:pt x="765" y="153"/>
                  </a:lnTo>
                  <a:lnTo>
                    <a:pt x="754" y="156"/>
                  </a:lnTo>
                  <a:lnTo>
                    <a:pt x="759" y="166"/>
                  </a:lnTo>
                  <a:lnTo>
                    <a:pt x="761" y="168"/>
                  </a:lnTo>
                  <a:lnTo>
                    <a:pt x="765" y="170"/>
                  </a:lnTo>
                  <a:lnTo>
                    <a:pt x="769" y="170"/>
                  </a:lnTo>
                  <a:lnTo>
                    <a:pt x="771" y="172"/>
                  </a:lnTo>
                  <a:lnTo>
                    <a:pt x="773" y="176"/>
                  </a:lnTo>
                  <a:lnTo>
                    <a:pt x="773" y="178"/>
                  </a:lnTo>
                  <a:lnTo>
                    <a:pt x="775" y="182"/>
                  </a:lnTo>
                  <a:lnTo>
                    <a:pt x="775" y="185"/>
                  </a:lnTo>
                  <a:lnTo>
                    <a:pt x="779" y="185"/>
                  </a:lnTo>
                  <a:lnTo>
                    <a:pt x="800" y="182"/>
                  </a:lnTo>
                  <a:lnTo>
                    <a:pt x="808" y="180"/>
                  </a:lnTo>
                  <a:lnTo>
                    <a:pt x="812" y="178"/>
                  </a:lnTo>
                  <a:lnTo>
                    <a:pt x="812" y="176"/>
                  </a:lnTo>
                  <a:lnTo>
                    <a:pt x="814" y="170"/>
                  </a:lnTo>
                  <a:lnTo>
                    <a:pt x="817" y="164"/>
                  </a:lnTo>
                  <a:lnTo>
                    <a:pt x="817" y="162"/>
                  </a:lnTo>
                  <a:lnTo>
                    <a:pt x="800" y="158"/>
                  </a:lnTo>
                  <a:lnTo>
                    <a:pt x="802" y="156"/>
                  </a:lnTo>
                  <a:lnTo>
                    <a:pt x="829" y="145"/>
                  </a:lnTo>
                  <a:lnTo>
                    <a:pt x="833" y="145"/>
                  </a:lnTo>
                  <a:lnTo>
                    <a:pt x="831" y="143"/>
                  </a:lnTo>
                  <a:lnTo>
                    <a:pt x="827" y="141"/>
                  </a:lnTo>
                  <a:lnTo>
                    <a:pt x="823" y="139"/>
                  </a:lnTo>
                  <a:lnTo>
                    <a:pt x="821" y="139"/>
                  </a:lnTo>
                  <a:lnTo>
                    <a:pt x="817" y="137"/>
                  </a:lnTo>
                  <a:lnTo>
                    <a:pt x="814" y="137"/>
                  </a:lnTo>
                  <a:lnTo>
                    <a:pt x="814" y="137"/>
                  </a:lnTo>
                  <a:lnTo>
                    <a:pt x="814" y="137"/>
                  </a:lnTo>
                  <a:close/>
                  <a:moveTo>
                    <a:pt x="717" y="203"/>
                  </a:moveTo>
                  <a:lnTo>
                    <a:pt x="713" y="201"/>
                  </a:lnTo>
                  <a:lnTo>
                    <a:pt x="692" y="201"/>
                  </a:lnTo>
                  <a:lnTo>
                    <a:pt x="711" y="191"/>
                  </a:lnTo>
                  <a:lnTo>
                    <a:pt x="713" y="187"/>
                  </a:lnTo>
                  <a:lnTo>
                    <a:pt x="715" y="178"/>
                  </a:lnTo>
                  <a:lnTo>
                    <a:pt x="717" y="170"/>
                  </a:lnTo>
                  <a:lnTo>
                    <a:pt x="717" y="162"/>
                  </a:lnTo>
                  <a:lnTo>
                    <a:pt x="713" y="156"/>
                  </a:lnTo>
                  <a:lnTo>
                    <a:pt x="707" y="156"/>
                  </a:lnTo>
                  <a:lnTo>
                    <a:pt x="696" y="158"/>
                  </a:lnTo>
                  <a:lnTo>
                    <a:pt x="692" y="160"/>
                  </a:lnTo>
                  <a:lnTo>
                    <a:pt x="690" y="162"/>
                  </a:lnTo>
                  <a:lnTo>
                    <a:pt x="690" y="162"/>
                  </a:lnTo>
                  <a:lnTo>
                    <a:pt x="686" y="168"/>
                  </a:lnTo>
                  <a:lnTo>
                    <a:pt x="684" y="172"/>
                  </a:lnTo>
                  <a:lnTo>
                    <a:pt x="678" y="178"/>
                  </a:lnTo>
                  <a:lnTo>
                    <a:pt x="674" y="182"/>
                  </a:lnTo>
                  <a:lnTo>
                    <a:pt x="669" y="185"/>
                  </a:lnTo>
                  <a:lnTo>
                    <a:pt x="669" y="185"/>
                  </a:lnTo>
                  <a:lnTo>
                    <a:pt x="667" y="182"/>
                  </a:lnTo>
                  <a:lnTo>
                    <a:pt x="667" y="180"/>
                  </a:lnTo>
                  <a:lnTo>
                    <a:pt x="669" y="178"/>
                  </a:lnTo>
                  <a:lnTo>
                    <a:pt x="669" y="176"/>
                  </a:lnTo>
                  <a:lnTo>
                    <a:pt x="672" y="174"/>
                  </a:lnTo>
                  <a:lnTo>
                    <a:pt x="674" y="170"/>
                  </a:lnTo>
                  <a:lnTo>
                    <a:pt x="674" y="168"/>
                  </a:lnTo>
                  <a:lnTo>
                    <a:pt x="674" y="166"/>
                  </a:lnTo>
                  <a:lnTo>
                    <a:pt x="674" y="164"/>
                  </a:lnTo>
                  <a:lnTo>
                    <a:pt x="669" y="162"/>
                  </a:lnTo>
                  <a:lnTo>
                    <a:pt x="663" y="162"/>
                  </a:lnTo>
                  <a:lnTo>
                    <a:pt x="651" y="162"/>
                  </a:lnTo>
                  <a:lnTo>
                    <a:pt x="649" y="166"/>
                  </a:lnTo>
                  <a:lnTo>
                    <a:pt x="647" y="168"/>
                  </a:lnTo>
                  <a:lnTo>
                    <a:pt x="640" y="170"/>
                  </a:lnTo>
                  <a:lnTo>
                    <a:pt x="632" y="170"/>
                  </a:lnTo>
                  <a:lnTo>
                    <a:pt x="622" y="172"/>
                  </a:lnTo>
                  <a:lnTo>
                    <a:pt x="618" y="172"/>
                  </a:lnTo>
                  <a:lnTo>
                    <a:pt x="618" y="170"/>
                  </a:lnTo>
                  <a:lnTo>
                    <a:pt x="622" y="170"/>
                  </a:lnTo>
                  <a:lnTo>
                    <a:pt x="624" y="170"/>
                  </a:lnTo>
                  <a:lnTo>
                    <a:pt x="628" y="168"/>
                  </a:lnTo>
                  <a:lnTo>
                    <a:pt x="632" y="166"/>
                  </a:lnTo>
                  <a:lnTo>
                    <a:pt x="640" y="162"/>
                  </a:lnTo>
                  <a:lnTo>
                    <a:pt x="643" y="162"/>
                  </a:lnTo>
                  <a:lnTo>
                    <a:pt x="645" y="162"/>
                  </a:lnTo>
                  <a:lnTo>
                    <a:pt x="645" y="160"/>
                  </a:lnTo>
                  <a:lnTo>
                    <a:pt x="643" y="158"/>
                  </a:lnTo>
                  <a:lnTo>
                    <a:pt x="632" y="158"/>
                  </a:lnTo>
                  <a:lnTo>
                    <a:pt x="618" y="162"/>
                  </a:lnTo>
                  <a:lnTo>
                    <a:pt x="609" y="164"/>
                  </a:lnTo>
                  <a:lnTo>
                    <a:pt x="611" y="162"/>
                  </a:lnTo>
                  <a:lnTo>
                    <a:pt x="614" y="162"/>
                  </a:lnTo>
                  <a:lnTo>
                    <a:pt x="618" y="158"/>
                  </a:lnTo>
                  <a:lnTo>
                    <a:pt x="620" y="156"/>
                  </a:lnTo>
                  <a:lnTo>
                    <a:pt x="622" y="153"/>
                  </a:lnTo>
                  <a:lnTo>
                    <a:pt x="622" y="153"/>
                  </a:lnTo>
                  <a:lnTo>
                    <a:pt x="622" y="151"/>
                  </a:lnTo>
                  <a:lnTo>
                    <a:pt x="618" y="151"/>
                  </a:lnTo>
                  <a:lnTo>
                    <a:pt x="580" y="164"/>
                  </a:lnTo>
                  <a:lnTo>
                    <a:pt x="576" y="164"/>
                  </a:lnTo>
                  <a:lnTo>
                    <a:pt x="556" y="170"/>
                  </a:lnTo>
                  <a:lnTo>
                    <a:pt x="558" y="176"/>
                  </a:lnTo>
                  <a:lnTo>
                    <a:pt x="543" y="180"/>
                  </a:lnTo>
                  <a:lnTo>
                    <a:pt x="537" y="185"/>
                  </a:lnTo>
                  <a:lnTo>
                    <a:pt x="545" y="189"/>
                  </a:lnTo>
                  <a:lnTo>
                    <a:pt x="547" y="187"/>
                  </a:lnTo>
                  <a:lnTo>
                    <a:pt x="549" y="185"/>
                  </a:lnTo>
                  <a:lnTo>
                    <a:pt x="553" y="185"/>
                  </a:lnTo>
                  <a:lnTo>
                    <a:pt x="556" y="187"/>
                  </a:lnTo>
                  <a:lnTo>
                    <a:pt x="556" y="189"/>
                  </a:lnTo>
                  <a:lnTo>
                    <a:pt x="553" y="191"/>
                  </a:lnTo>
                  <a:lnTo>
                    <a:pt x="551" y="191"/>
                  </a:lnTo>
                  <a:lnTo>
                    <a:pt x="547" y="193"/>
                  </a:lnTo>
                  <a:lnTo>
                    <a:pt x="543" y="193"/>
                  </a:lnTo>
                  <a:lnTo>
                    <a:pt x="535" y="197"/>
                  </a:lnTo>
                  <a:lnTo>
                    <a:pt x="537" y="201"/>
                  </a:lnTo>
                  <a:lnTo>
                    <a:pt x="543" y="201"/>
                  </a:lnTo>
                  <a:lnTo>
                    <a:pt x="553" y="201"/>
                  </a:lnTo>
                  <a:lnTo>
                    <a:pt x="574" y="201"/>
                  </a:lnTo>
                  <a:lnTo>
                    <a:pt x="582" y="203"/>
                  </a:lnTo>
                  <a:lnTo>
                    <a:pt x="582" y="205"/>
                  </a:lnTo>
                  <a:lnTo>
                    <a:pt x="574" y="207"/>
                  </a:lnTo>
                  <a:lnTo>
                    <a:pt x="564" y="207"/>
                  </a:lnTo>
                  <a:lnTo>
                    <a:pt x="537" y="211"/>
                  </a:lnTo>
                  <a:lnTo>
                    <a:pt x="529" y="211"/>
                  </a:lnTo>
                  <a:lnTo>
                    <a:pt x="522" y="216"/>
                  </a:lnTo>
                  <a:lnTo>
                    <a:pt x="522" y="216"/>
                  </a:lnTo>
                  <a:lnTo>
                    <a:pt x="524" y="220"/>
                  </a:lnTo>
                  <a:lnTo>
                    <a:pt x="527" y="222"/>
                  </a:lnTo>
                  <a:lnTo>
                    <a:pt x="533" y="222"/>
                  </a:lnTo>
                  <a:lnTo>
                    <a:pt x="535" y="224"/>
                  </a:lnTo>
                  <a:lnTo>
                    <a:pt x="539" y="224"/>
                  </a:lnTo>
                  <a:lnTo>
                    <a:pt x="543" y="226"/>
                  </a:lnTo>
                  <a:lnTo>
                    <a:pt x="543" y="228"/>
                  </a:lnTo>
                  <a:lnTo>
                    <a:pt x="541" y="230"/>
                  </a:lnTo>
                  <a:lnTo>
                    <a:pt x="537" y="230"/>
                  </a:lnTo>
                  <a:lnTo>
                    <a:pt x="533" y="234"/>
                  </a:lnTo>
                  <a:lnTo>
                    <a:pt x="537" y="238"/>
                  </a:lnTo>
                  <a:lnTo>
                    <a:pt x="574" y="238"/>
                  </a:lnTo>
                  <a:lnTo>
                    <a:pt x="587" y="236"/>
                  </a:lnTo>
                  <a:lnTo>
                    <a:pt x="603" y="234"/>
                  </a:lnTo>
                  <a:lnTo>
                    <a:pt x="622" y="232"/>
                  </a:lnTo>
                  <a:lnTo>
                    <a:pt x="638" y="230"/>
                  </a:lnTo>
                  <a:lnTo>
                    <a:pt x="649" y="226"/>
                  </a:lnTo>
                  <a:lnTo>
                    <a:pt x="657" y="226"/>
                  </a:lnTo>
                  <a:lnTo>
                    <a:pt x="678" y="236"/>
                  </a:lnTo>
                  <a:lnTo>
                    <a:pt x="688" y="238"/>
                  </a:lnTo>
                  <a:lnTo>
                    <a:pt x="692" y="238"/>
                  </a:lnTo>
                  <a:lnTo>
                    <a:pt x="696" y="238"/>
                  </a:lnTo>
                  <a:lnTo>
                    <a:pt x="701" y="232"/>
                  </a:lnTo>
                  <a:lnTo>
                    <a:pt x="703" y="230"/>
                  </a:lnTo>
                  <a:lnTo>
                    <a:pt x="705" y="228"/>
                  </a:lnTo>
                  <a:lnTo>
                    <a:pt x="705" y="224"/>
                  </a:lnTo>
                  <a:lnTo>
                    <a:pt x="686" y="224"/>
                  </a:lnTo>
                  <a:lnTo>
                    <a:pt x="694" y="218"/>
                  </a:lnTo>
                  <a:lnTo>
                    <a:pt x="707" y="218"/>
                  </a:lnTo>
                  <a:lnTo>
                    <a:pt x="717" y="216"/>
                  </a:lnTo>
                  <a:lnTo>
                    <a:pt x="721" y="216"/>
                  </a:lnTo>
                  <a:lnTo>
                    <a:pt x="721" y="216"/>
                  </a:lnTo>
                  <a:lnTo>
                    <a:pt x="723" y="214"/>
                  </a:lnTo>
                  <a:lnTo>
                    <a:pt x="721" y="209"/>
                  </a:lnTo>
                  <a:lnTo>
                    <a:pt x="717" y="205"/>
                  </a:lnTo>
                  <a:lnTo>
                    <a:pt x="717" y="203"/>
                  </a:lnTo>
                  <a:lnTo>
                    <a:pt x="717" y="203"/>
                  </a:lnTo>
                  <a:lnTo>
                    <a:pt x="717" y="203"/>
                  </a:lnTo>
                  <a:close/>
                  <a:moveTo>
                    <a:pt x="711" y="240"/>
                  </a:moveTo>
                  <a:lnTo>
                    <a:pt x="715" y="240"/>
                  </a:lnTo>
                  <a:lnTo>
                    <a:pt x="719" y="238"/>
                  </a:lnTo>
                  <a:lnTo>
                    <a:pt x="721" y="238"/>
                  </a:lnTo>
                  <a:lnTo>
                    <a:pt x="721" y="236"/>
                  </a:lnTo>
                  <a:lnTo>
                    <a:pt x="719" y="234"/>
                  </a:lnTo>
                  <a:lnTo>
                    <a:pt x="713" y="234"/>
                  </a:lnTo>
                  <a:lnTo>
                    <a:pt x="711" y="238"/>
                  </a:lnTo>
                  <a:lnTo>
                    <a:pt x="711" y="240"/>
                  </a:lnTo>
                  <a:lnTo>
                    <a:pt x="711" y="240"/>
                  </a:lnTo>
                  <a:lnTo>
                    <a:pt x="711" y="240"/>
                  </a:lnTo>
                  <a:close/>
                  <a:moveTo>
                    <a:pt x="812" y="91"/>
                  </a:moveTo>
                  <a:lnTo>
                    <a:pt x="814" y="91"/>
                  </a:lnTo>
                  <a:lnTo>
                    <a:pt x="817" y="89"/>
                  </a:lnTo>
                  <a:lnTo>
                    <a:pt x="817" y="85"/>
                  </a:lnTo>
                  <a:lnTo>
                    <a:pt x="817" y="83"/>
                  </a:lnTo>
                  <a:lnTo>
                    <a:pt x="817" y="81"/>
                  </a:lnTo>
                  <a:lnTo>
                    <a:pt x="814" y="79"/>
                  </a:lnTo>
                  <a:lnTo>
                    <a:pt x="812" y="79"/>
                  </a:lnTo>
                  <a:lnTo>
                    <a:pt x="810" y="83"/>
                  </a:lnTo>
                  <a:lnTo>
                    <a:pt x="808" y="83"/>
                  </a:lnTo>
                  <a:lnTo>
                    <a:pt x="808" y="89"/>
                  </a:lnTo>
                  <a:lnTo>
                    <a:pt x="810" y="91"/>
                  </a:lnTo>
                  <a:lnTo>
                    <a:pt x="812" y="91"/>
                  </a:lnTo>
                  <a:lnTo>
                    <a:pt x="812" y="91"/>
                  </a:lnTo>
                  <a:lnTo>
                    <a:pt x="812" y="91"/>
                  </a:lnTo>
                  <a:close/>
                  <a:moveTo>
                    <a:pt x="858" y="62"/>
                  </a:moveTo>
                  <a:lnTo>
                    <a:pt x="854" y="66"/>
                  </a:lnTo>
                  <a:lnTo>
                    <a:pt x="854" y="69"/>
                  </a:lnTo>
                  <a:lnTo>
                    <a:pt x="856" y="71"/>
                  </a:lnTo>
                  <a:lnTo>
                    <a:pt x="875" y="71"/>
                  </a:lnTo>
                  <a:lnTo>
                    <a:pt x="879" y="75"/>
                  </a:lnTo>
                  <a:lnTo>
                    <a:pt x="881" y="77"/>
                  </a:lnTo>
                  <a:lnTo>
                    <a:pt x="889" y="77"/>
                  </a:lnTo>
                  <a:lnTo>
                    <a:pt x="895" y="75"/>
                  </a:lnTo>
                  <a:lnTo>
                    <a:pt x="895" y="73"/>
                  </a:lnTo>
                  <a:lnTo>
                    <a:pt x="893" y="69"/>
                  </a:lnTo>
                  <a:lnTo>
                    <a:pt x="902" y="69"/>
                  </a:lnTo>
                  <a:lnTo>
                    <a:pt x="891" y="58"/>
                  </a:lnTo>
                  <a:lnTo>
                    <a:pt x="881" y="60"/>
                  </a:lnTo>
                  <a:lnTo>
                    <a:pt x="875" y="54"/>
                  </a:lnTo>
                  <a:lnTo>
                    <a:pt x="854" y="54"/>
                  </a:lnTo>
                  <a:lnTo>
                    <a:pt x="852" y="56"/>
                  </a:lnTo>
                  <a:lnTo>
                    <a:pt x="848" y="56"/>
                  </a:lnTo>
                  <a:lnTo>
                    <a:pt x="848" y="58"/>
                  </a:lnTo>
                  <a:lnTo>
                    <a:pt x="852" y="62"/>
                  </a:lnTo>
                  <a:lnTo>
                    <a:pt x="858" y="62"/>
                  </a:lnTo>
                  <a:lnTo>
                    <a:pt x="858" y="62"/>
                  </a:lnTo>
                  <a:lnTo>
                    <a:pt x="858" y="62"/>
                  </a:lnTo>
                  <a:close/>
                  <a:moveTo>
                    <a:pt x="850" y="356"/>
                  </a:moveTo>
                  <a:lnTo>
                    <a:pt x="844" y="363"/>
                  </a:lnTo>
                  <a:lnTo>
                    <a:pt x="844" y="367"/>
                  </a:lnTo>
                  <a:lnTo>
                    <a:pt x="852" y="367"/>
                  </a:lnTo>
                  <a:lnTo>
                    <a:pt x="858" y="365"/>
                  </a:lnTo>
                  <a:lnTo>
                    <a:pt x="858" y="365"/>
                  </a:lnTo>
                  <a:lnTo>
                    <a:pt x="862" y="363"/>
                  </a:lnTo>
                  <a:lnTo>
                    <a:pt x="864" y="363"/>
                  </a:lnTo>
                  <a:lnTo>
                    <a:pt x="868" y="356"/>
                  </a:lnTo>
                  <a:lnTo>
                    <a:pt x="870" y="352"/>
                  </a:lnTo>
                  <a:lnTo>
                    <a:pt x="870" y="346"/>
                  </a:lnTo>
                  <a:lnTo>
                    <a:pt x="870" y="344"/>
                  </a:lnTo>
                  <a:lnTo>
                    <a:pt x="866" y="344"/>
                  </a:lnTo>
                  <a:lnTo>
                    <a:pt x="862" y="346"/>
                  </a:lnTo>
                  <a:lnTo>
                    <a:pt x="850" y="356"/>
                  </a:lnTo>
                  <a:lnTo>
                    <a:pt x="850" y="356"/>
                  </a:lnTo>
                  <a:lnTo>
                    <a:pt x="850" y="356"/>
                  </a:lnTo>
                  <a:close/>
                  <a:moveTo>
                    <a:pt x="1094" y="379"/>
                  </a:moveTo>
                  <a:lnTo>
                    <a:pt x="1096" y="377"/>
                  </a:lnTo>
                  <a:lnTo>
                    <a:pt x="1096" y="375"/>
                  </a:lnTo>
                  <a:lnTo>
                    <a:pt x="1086" y="375"/>
                  </a:lnTo>
                  <a:lnTo>
                    <a:pt x="1086" y="377"/>
                  </a:lnTo>
                  <a:lnTo>
                    <a:pt x="1090" y="381"/>
                  </a:lnTo>
                  <a:lnTo>
                    <a:pt x="1094" y="379"/>
                  </a:lnTo>
                  <a:lnTo>
                    <a:pt x="1094" y="379"/>
                  </a:lnTo>
                  <a:lnTo>
                    <a:pt x="1094" y="379"/>
                  </a:lnTo>
                  <a:close/>
                  <a:moveTo>
                    <a:pt x="773" y="555"/>
                  </a:moveTo>
                  <a:lnTo>
                    <a:pt x="775" y="555"/>
                  </a:lnTo>
                  <a:lnTo>
                    <a:pt x="777" y="553"/>
                  </a:lnTo>
                  <a:lnTo>
                    <a:pt x="775" y="551"/>
                  </a:lnTo>
                  <a:lnTo>
                    <a:pt x="773" y="551"/>
                  </a:lnTo>
                  <a:lnTo>
                    <a:pt x="771" y="549"/>
                  </a:lnTo>
                  <a:lnTo>
                    <a:pt x="769" y="549"/>
                  </a:lnTo>
                  <a:lnTo>
                    <a:pt x="765" y="551"/>
                  </a:lnTo>
                  <a:lnTo>
                    <a:pt x="763" y="551"/>
                  </a:lnTo>
                  <a:lnTo>
                    <a:pt x="761" y="551"/>
                  </a:lnTo>
                  <a:lnTo>
                    <a:pt x="761" y="553"/>
                  </a:lnTo>
                  <a:lnTo>
                    <a:pt x="763" y="555"/>
                  </a:lnTo>
                  <a:lnTo>
                    <a:pt x="773" y="555"/>
                  </a:lnTo>
                  <a:lnTo>
                    <a:pt x="773" y="555"/>
                  </a:lnTo>
                  <a:lnTo>
                    <a:pt x="773" y="555"/>
                  </a:lnTo>
                  <a:close/>
                  <a:moveTo>
                    <a:pt x="1179" y="272"/>
                  </a:moveTo>
                  <a:lnTo>
                    <a:pt x="1175" y="272"/>
                  </a:lnTo>
                  <a:lnTo>
                    <a:pt x="1173" y="269"/>
                  </a:lnTo>
                  <a:lnTo>
                    <a:pt x="1165" y="276"/>
                  </a:lnTo>
                  <a:lnTo>
                    <a:pt x="1165" y="267"/>
                  </a:lnTo>
                  <a:lnTo>
                    <a:pt x="1154" y="267"/>
                  </a:lnTo>
                  <a:lnTo>
                    <a:pt x="1156" y="267"/>
                  </a:lnTo>
                  <a:lnTo>
                    <a:pt x="1158" y="265"/>
                  </a:lnTo>
                  <a:lnTo>
                    <a:pt x="1160" y="265"/>
                  </a:lnTo>
                  <a:lnTo>
                    <a:pt x="1165" y="263"/>
                  </a:lnTo>
                  <a:lnTo>
                    <a:pt x="1165" y="261"/>
                  </a:lnTo>
                  <a:lnTo>
                    <a:pt x="1165" y="259"/>
                  </a:lnTo>
                  <a:lnTo>
                    <a:pt x="1165" y="257"/>
                  </a:lnTo>
                  <a:lnTo>
                    <a:pt x="1158" y="257"/>
                  </a:lnTo>
                  <a:lnTo>
                    <a:pt x="1156" y="255"/>
                  </a:lnTo>
                  <a:lnTo>
                    <a:pt x="1152" y="255"/>
                  </a:lnTo>
                  <a:lnTo>
                    <a:pt x="1148" y="255"/>
                  </a:lnTo>
                  <a:lnTo>
                    <a:pt x="1144" y="255"/>
                  </a:lnTo>
                  <a:lnTo>
                    <a:pt x="1144" y="251"/>
                  </a:lnTo>
                  <a:lnTo>
                    <a:pt x="1131" y="249"/>
                  </a:lnTo>
                  <a:lnTo>
                    <a:pt x="1115" y="238"/>
                  </a:lnTo>
                  <a:lnTo>
                    <a:pt x="1131" y="236"/>
                  </a:lnTo>
                  <a:lnTo>
                    <a:pt x="1123" y="230"/>
                  </a:lnTo>
                  <a:lnTo>
                    <a:pt x="1125" y="230"/>
                  </a:lnTo>
                  <a:lnTo>
                    <a:pt x="1127" y="228"/>
                  </a:lnTo>
                  <a:lnTo>
                    <a:pt x="1136" y="228"/>
                  </a:lnTo>
                  <a:lnTo>
                    <a:pt x="1138" y="230"/>
                  </a:lnTo>
                  <a:lnTo>
                    <a:pt x="1148" y="230"/>
                  </a:lnTo>
                  <a:lnTo>
                    <a:pt x="1148" y="228"/>
                  </a:lnTo>
                  <a:lnTo>
                    <a:pt x="1148" y="226"/>
                  </a:lnTo>
                  <a:lnTo>
                    <a:pt x="1144" y="224"/>
                  </a:lnTo>
                  <a:lnTo>
                    <a:pt x="1138" y="224"/>
                  </a:lnTo>
                  <a:lnTo>
                    <a:pt x="1134" y="224"/>
                  </a:lnTo>
                  <a:lnTo>
                    <a:pt x="1119" y="224"/>
                  </a:lnTo>
                  <a:lnTo>
                    <a:pt x="1123" y="224"/>
                  </a:lnTo>
                  <a:lnTo>
                    <a:pt x="1144" y="220"/>
                  </a:lnTo>
                  <a:lnTo>
                    <a:pt x="1148" y="218"/>
                  </a:lnTo>
                  <a:lnTo>
                    <a:pt x="1148" y="216"/>
                  </a:lnTo>
                  <a:lnTo>
                    <a:pt x="1148" y="216"/>
                  </a:lnTo>
                  <a:lnTo>
                    <a:pt x="1146" y="216"/>
                  </a:lnTo>
                  <a:lnTo>
                    <a:pt x="1142" y="216"/>
                  </a:lnTo>
                  <a:lnTo>
                    <a:pt x="1115" y="218"/>
                  </a:lnTo>
                  <a:lnTo>
                    <a:pt x="1129" y="207"/>
                  </a:lnTo>
                  <a:lnTo>
                    <a:pt x="1144" y="207"/>
                  </a:lnTo>
                  <a:lnTo>
                    <a:pt x="1146" y="207"/>
                  </a:lnTo>
                  <a:lnTo>
                    <a:pt x="1144" y="205"/>
                  </a:lnTo>
                  <a:lnTo>
                    <a:pt x="1136" y="201"/>
                  </a:lnTo>
                  <a:lnTo>
                    <a:pt x="1134" y="201"/>
                  </a:lnTo>
                  <a:lnTo>
                    <a:pt x="1127" y="201"/>
                  </a:lnTo>
                  <a:lnTo>
                    <a:pt x="1119" y="205"/>
                  </a:lnTo>
                  <a:lnTo>
                    <a:pt x="1115" y="203"/>
                  </a:lnTo>
                  <a:lnTo>
                    <a:pt x="1105" y="211"/>
                  </a:lnTo>
                  <a:lnTo>
                    <a:pt x="1107" y="207"/>
                  </a:lnTo>
                  <a:lnTo>
                    <a:pt x="1100" y="211"/>
                  </a:lnTo>
                  <a:lnTo>
                    <a:pt x="1107" y="203"/>
                  </a:lnTo>
                  <a:lnTo>
                    <a:pt x="1115" y="203"/>
                  </a:lnTo>
                  <a:lnTo>
                    <a:pt x="1117" y="201"/>
                  </a:lnTo>
                  <a:lnTo>
                    <a:pt x="1119" y="195"/>
                  </a:lnTo>
                  <a:lnTo>
                    <a:pt x="1119" y="193"/>
                  </a:lnTo>
                  <a:lnTo>
                    <a:pt x="1117" y="193"/>
                  </a:lnTo>
                  <a:lnTo>
                    <a:pt x="1117" y="193"/>
                  </a:lnTo>
                  <a:lnTo>
                    <a:pt x="1113" y="195"/>
                  </a:lnTo>
                  <a:lnTo>
                    <a:pt x="1111" y="199"/>
                  </a:lnTo>
                  <a:lnTo>
                    <a:pt x="1102" y="199"/>
                  </a:lnTo>
                  <a:lnTo>
                    <a:pt x="1096" y="201"/>
                  </a:lnTo>
                  <a:lnTo>
                    <a:pt x="1102" y="193"/>
                  </a:lnTo>
                  <a:lnTo>
                    <a:pt x="1111" y="193"/>
                  </a:lnTo>
                  <a:lnTo>
                    <a:pt x="1113" y="193"/>
                  </a:lnTo>
                  <a:lnTo>
                    <a:pt x="1115" y="193"/>
                  </a:lnTo>
                  <a:lnTo>
                    <a:pt x="1117" y="191"/>
                  </a:lnTo>
                  <a:lnTo>
                    <a:pt x="1117" y="189"/>
                  </a:lnTo>
                  <a:lnTo>
                    <a:pt x="1115" y="187"/>
                  </a:lnTo>
                  <a:lnTo>
                    <a:pt x="1105" y="187"/>
                  </a:lnTo>
                  <a:lnTo>
                    <a:pt x="1100" y="189"/>
                  </a:lnTo>
                  <a:lnTo>
                    <a:pt x="1096" y="191"/>
                  </a:lnTo>
                  <a:lnTo>
                    <a:pt x="1096" y="193"/>
                  </a:lnTo>
                  <a:lnTo>
                    <a:pt x="1094" y="193"/>
                  </a:lnTo>
                  <a:lnTo>
                    <a:pt x="1090" y="187"/>
                  </a:lnTo>
                  <a:lnTo>
                    <a:pt x="1086" y="193"/>
                  </a:lnTo>
                  <a:lnTo>
                    <a:pt x="1090" y="185"/>
                  </a:lnTo>
                  <a:lnTo>
                    <a:pt x="1076" y="191"/>
                  </a:lnTo>
                  <a:lnTo>
                    <a:pt x="1076" y="185"/>
                  </a:lnTo>
                  <a:lnTo>
                    <a:pt x="1078" y="185"/>
                  </a:lnTo>
                  <a:lnTo>
                    <a:pt x="1080" y="182"/>
                  </a:lnTo>
                  <a:lnTo>
                    <a:pt x="1082" y="182"/>
                  </a:lnTo>
                  <a:lnTo>
                    <a:pt x="1086" y="180"/>
                  </a:lnTo>
                  <a:lnTo>
                    <a:pt x="1088" y="180"/>
                  </a:lnTo>
                  <a:lnTo>
                    <a:pt x="1090" y="178"/>
                  </a:lnTo>
                  <a:lnTo>
                    <a:pt x="1080" y="178"/>
                  </a:lnTo>
                  <a:lnTo>
                    <a:pt x="1076" y="180"/>
                  </a:lnTo>
                  <a:lnTo>
                    <a:pt x="1071" y="180"/>
                  </a:lnTo>
                  <a:lnTo>
                    <a:pt x="1069" y="176"/>
                  </a:lnTo>
                  <a:lnTo>
                    <a:pt x="1073" y="176"/>
                  </a:lnTo>
                  <a:lnTo>
                    <a:pt x="1080" y="174"/>
                  </a:lnTo>
                  <a:lnTo>
                    <a:pt x="1082" y="174"/>
                  </a:lnTo>
                  <a:lnTo>
                    <a:pt x="1086" y="172"/>
                  </a:lnTo>
                  <a:lnTo>
                    <a:pt x="1086" y="170"/>
                  </a:lnTo>
                  <a:lnTo>
                    <a:pt x="1082" y="170"/>
                  </a:lnTo>
                  <a:lnTo>
                    <a:pt x="1071" y="168"/>
                  </a:lnTo>
                  <a:lnTo>
                    <a:pt x="1063" y="168"/>
                  </a:lnTo>
                  <a:lnTo>
                    <a:pt x="1057" y="166"/>
                  </a:lnTo>
                  <a:lnTo>
                    <a:pt x="1049" y="166"/>
                  </a:lnTo>
                  <a:lnTo>
                    <a:pt x="1049" y="168"/>
                  </a:lnTo>
                  <a:lnTo>
                    <a:pt x="1049" y="170"/>
                  </a:lnTo>
                  <a:lnTo>
                    <a:pt x="1049" y="170"/>
                  </a:lnTo>
                  <a:lnTo>
                    <a:pt x="1051" y="174"/>
                  </a:lnTo>
                  <a:lnTo>
                    <a:pt x="1042" y="172"/>
                  </a:lnTo>
                  <a:lnTo>
                    <a:pt x="1042" y="180"/>
                  </a:lnTo>
                  <a:lnTo>
                    <a:pt x="1038" y="174"/>
                  </a:lnTo>
                  <a:lnTo>
                    <a:pt x="1028" y="180"/>
                  </a:lnTo>
                  <a:lnTo>
                    <a:pt x="1030" y="178"/>
                  </a:lnTo>
                  <a:lnTo>
                    <a:pt x="1030" y="174"/>
                  </a:lnTo>
                  <a:lnTo>
                    <a:pt x="1028" y="172"/>
                  </a:lnTo>
                  <a:lnTo>
                    <a:pt x="1026" y="172"/>
                  </a:lnTo>
                  <a:lnTo>
                    <a:pt x="1022" y="174"/>
                  </a:lnTo>
                  <a:lnTo>
                    <a:pt x="1018" y="176"/>
                  </a:lnTo>
                  <a:lnTo>
                    <a:pt x="1015" y="176"/>
                  </a:lnTo>
                  <a:lnTo>
                    <a:pt x="1011" y="176"/>
                  </a:lnTo>
                  <a:lnTo>
                    <a:pt x="1011" y="178"/>
                  </a:lnTo>
                  <a:lnTo>
                    <a:pt x="1009" y="178"/>
                  </a:lnTo>
                  <a:lnTo>
                    <a:pt x="1013" y="170"/>
                  </a:lnTo>
                  <a:lnTo>
                    <a:pt x="1018" y="170"/>
                  </a:lnTo>
                  <a:lnTo>
                    <a:pt x="1022" y="168"/>
                  </a:lnTo>
                  <a:lnTo>
                    <a:pt x="1024" y="168"/>
                  </a:lnTo>
                  <a:lnTo>
                    <a:pt x="1028" y="166"/>
                  </a:lnTo>
                  <a:lnTo>
                    <a:pt x="1028" y="164"/>
                  </a:lnTo>
                  <a:lnTo>
                    <a:pt x="1028" y="162"/>
                  </a:lnTo>
                  <a:lnTo>
                    <a:pt x="1028" y="160"/>
                  </a:lnTo>
                  <a:lnTo>
                    <a:pt x="1024" y="156"/>
                  </a:lnTo>
                  <a:lnTo>
                    <a:pt x="1028" y="151"/>
                  </a:lnTo>
                  <a:lnTo>
                    <a:pt x="1028" y="147"/>
                  </a:lnTo>
                  <a:lnTo>
                    <a:pt x="1003" y="147"/>
                  </a:lnTo>
                  <a:lnTo>
                    <a:pt x="997" y="153"/>
                  </a:lnTo>
                  <a:lnTo>
                    <a:pt x="976" y="153"/>
                  </a:lnTo>
                  <a:lnTo>
                    <a:pt x="978" y="158"/>
                  </a:lnTo>
                  <a:lnTo>
                    <a:pt x="984" y="162"/>
                  </a:lnTo>
                  <a:lnTo>
                    <a:pt x="974" y="158"/>
                  </a:lnTo>
                  <a:lnTo>
                    <a:pt x="978" y="164"/>
                  </a:lnTo>
                  <a:lnTo>
                    <a:pt x="974" y="162"/>
                  </a:lnTo>
                  <a:lnTo>
                    <a:pt x="974" y="162"/>
                  </a:lnTo>
                  <a:lnTo>
                    <a:pt x="970" y="162"/>
                  </a:lnTo>
                  <a:lnTo>
                    <a:pt x="964" y="162"/>
                  </a:lnTo>
                  <a:lnTo>
                    <a:pt x="962" y="162"/>
                  </a:lnTo>
                  <a:lnTo>
                    <a:pt x="960" y="166"/>
                  </a:lnTo>
                  <a:lnTo>
                    <a:pt x="962" y="168"/>
                  </a:lnTo>
                  <a:lnTo>
                    <a:pt x="964" y="170"/>
                  </a:lnTo>
                  <a:lnTo>
                    <a:pt x="964" y="172"/>
                  </a:lnTo>
                  <a:lnTo>
                    <a:pt x="966" y="180"/>
                  </a:lnTo>
                  <a:lnTo>
                    <a:pt x="964" y="180"/>
                  </a:lnTo>
                  <a:lnTo>
                    <a:pt x="964" y="178"/>
                  </a:lnTo>
                  <a:lnTo>
                    <a:pt x="957" y="176"/>
                  </a:lnTo>
                  <a:lnTo>
                    <a:pt x="953" y="176"/>
                  </a:lnTo>
                  <a:lnTo>
                    <a:pt x="949" y="182"/>
                  </a:lnTo>
                  <a:lnTo>
                    <a:pt x="949" y="185"/>
                  </a:lnTo>
                  <a:lnTo>
                    <a:pt x="953" y="185"/>
                  </a:lnTo>
                  <a:lnTo>
                    <a:pt x="955" y="189"/>
                  </a:lnTo>
                  <a:lnTo>
                    <a:pt x="943" y="195"/>
                  </a:lnTo>
                  <a:lnTo>
                    <a:pt x="928" y="197"/>
                  </a:lnTo>
                  <a:lnTo>
                    <a:pt x="933" y="197"/>
                  </a:lnTo>
                  <a:lnTo>
                    <a:pt x="941" y="193"/>
                  </a:lnTo>
                  <a:lnTo>
                    <a:pt x="943" y="189"/>
                  </a:lnTo>
                  <a:lnTo>
                    <a:pt x="943" y="187"/>
                  </a:lnTo>
                  <a:lnTo>
                    <a:pt x="943" y="187"/>
                  </a:lnTo>
                  <a:lnTo>
                    <a:pt x="939" y="185"/>
                  </a:lnTo>
                  <a:lnTo>
                    <a:pt x="939" y="185"/>
                  </a:lnTo>
                  <a:lnTo>
                    <a:pt x="939" y="180"/>
                  </a:lnTo>
                  <a:lnTo>
                    <a:pt x="943" y="176"/>
                  </a:lnTo>
                  <a:lnTo>
                    <a:pt x="945" y="174"/>
                  </a:lnTo>
                  <a:lnTo>
                    <a:pt x="949" y="174"/>
                  </a:lnTo>
                  <a:lnTo>
                    <a:pt x="949" y="166"/>
                  </a:lnTo>
                  <a:lnTo>
                    <a:pt x="951" y="164"/>
                  </a:lnTo>
                  <a:lnTo>
                    <a:pt x="955" y="160"/>
                  </a:lnTo>
                  <a:lnTo>
                    <a:pt x="960" y="158"/>
                  </a:lnTo>
                  <a:lnTo>
                    <a:pt x="962" y="156"/>
                  </a:lnTo>
                  <a:lnTo>
                    <a:pt x="964" y="153"/>
                  </a:lnTo>
                  <a:lnTo>
                    <a:pt x="968" y="153"/>
                  </a:lnTo>
                  <a:lnTo>
                    <a:pt x="970" y="153"/>
                  </a:lnTo>
                  <a:lnTo>
                    <a:pt x="974" y="151"/>
                  </a:lnTo>
                  <a:lnTo>
                    <a:pt x="980" y="151"/>
                  </a:lnTo>
                  <a:lnTo>
                    <a:pt x="982" y="149"/>
                  </a:lnTo>
                  <a:lnTo>
                    <a:pt x="984" y="147"/>
                  </a:lnTo>
                  <a:lnTo>
                    <a:pt x="976" y="145"/>
                  </a:lnTo>
                  <a:lnTo>
                    <a:pt x="953" y="145"/>
                  </a:lnTo>
                  <a:lnTo>
                    <a:pt x="947" y="147"/>
                  </a:lnTo>
                  <a:lnTo>
                    <a:pt x="939" y="153"/>
                  </a:lnTo>
                  <a:lnTo>
                    <a:pt x="926" y="158"/>
                  </a:lnTo>
                  <a:lnTo>
                    <a:pt x="922" y="162"/>
                  </a:lnTo>
                  <a:lnTo>
                    <a:pt x="918" y="164"/>
                  </a:lnTo>
                  <a:lnTo>
                    <a:pt x="916" y="164"/>
                  </a:lnTo>
                  <a:lnTo>
                    <a:pt x="916" y="166"/>
                  </a:lnTo>
                  <a:lnTo>
                    <a:pt x="912" y="166"/>
                  </a:lnTo>
                  <a:lnTo>
                    <a:pt x="906" y="170"/>
                  </a:lnTo>
                  <a:lnTo>
                    <a:pt x="906" y="170"/>
                  </a:lnTo>
                  <a:lnTo>
                    <a:pt x="902" y="170"/>
                  </a:lnTo>
                  <a:lnTo>
                    <a:pt x="899" y="174"/>
                  </a:lnTo>
                  <a:lnTo>
                    <a:pt x="895" y="176"/>
                  </a:lnTo>
                  <a:lnTo>
                    <a:pt x="891" y="180"/>
                  </a:lnTo>
                  <a:lnTo>
                    <a:pt x="889" y="182"/>
                  </a:lnTo>
                  <a:lnTo>
                    <a:pt x="887" y="185"/>
                  </a:lnTo>
                  <a:lnTo>
                    <a:pt x="887" y="187"/>
                  </a:lnTo>
                  <a:lnTo>
                    <a:pt x="889" y="189"/>
                  </a:lnTo>
                  <a:lnTo>
                    <a:pt x="895" y="189"/>
                  </a:lnTo>
                  <a:lnTo>
                    <a:pt x="904" y="191"/>
                  </a:lnTo>
                  <a:lnTo>
                    <a:pt x="910" y="191"/>
                  </a:lnTo>
                  <a:lnTo>
                    <a:pt x="912" y="193"/>
                  </a:lnTo>
                  <a:lnTo>
                    <a:pt x="908" y="195"/>
                  </a:lnTo>
                  <a:lnTo>
                    <a:pt x="891" y="199"/>
                  </a:lnTo>
                  <a:lnTo>
                    <a:pt x="885" y="201"/>
                  </a:lnTo>
                  <a:lnTo>
                    <a:pt x="885" y="201"/>
                  </a:lnTo>
                  <a:lnTo>
                    <a:pt x="891" y="205"/>
                  </a:lnTo>
                  <a:lnTo>
                    <a:pt x="899" y="207"/>
                  </a:lnTo>
                  <a:lnTo>
                    <a:pt x="902" y="209"/>
                  </a:lnTo>
                  <a:lnTo>
                    <a:pt x="904" y="209"/>
                  </a:lnTo>
                  <a:lnTo>
                    <a:pt x="914" y="205"/>
                  </a:lnTo>
                  <a:lnTo>
                    <a:pt x="914" y="207"/>
                  </a:lnTo>
                  <a:lnTo>
                    <a:pt x="916" y="211"/>
                  </a:lnTo>
                  <a:lnTo>
                    <a:pt x="926" y="211"/>
                  </a:lnTo>
                  <a:lnTo>
                    <a:pt x="939" y="214"/>
                  </a:lnTo>
                  <a:lnTo>
                    <a:pt x="949" y="216"/>
                  </a:lnTo>
                  <a:lnTo>
                    <a:pt x="960" y="216"/>
                  </a:lnTo>
                  <a:lnTo>
                    <a:pt x="964" y="216"/>
                  </a:lnTo>
                  <a:lnTo>
                    <a:pt x="966" y="216"/>
                  </a:lnTo>
                  <a:lnTo>
                    <a:pt x="964" y="214"/>
                  </a:lnTo>
                  <a:lnTo>
                    <a:pt x="962" y="211"/>
                  </a:lnTo>
                  <a:lnTo>
                    <a:pt x="960" y="209"/>
                  </a:lnTo>
                  <a:lnTo>
                    <a:pt x="964" y="209"/>
                  </a:lnTo>
                  <a:lnTo>
                    <a:pt x="974" y="211"/>
                  </a:lnTo>
                  <a:lnTo>
                    <a:pt x="982" y="211"/>
                  </a:lnTo>
                  <a:lnTo>
                    <a:pt x="989" y="214"/>
                  </a:lnTo>
                  <a:lnTo>
                    <a:pt x="991" y="214"/>
                  </a:lnTo>
                  <a:lnTo>
                    <a:pt x="997" y="216"/>
                  </a:lnTo>
                  <a:lnTo>
                    <a:pt x="999" y="216"/>
                  </a:lnTo>
                  <a:lnTo>
                    <a:pt x="1003" y="216"/>
                  </a:lnTo>
                  <a:lnTo>
                    <a:pt x="1007" y="216"/>
                  </a:lnTo>
                  <a:lnTo>
                    <a:pt x="1007" y="211"/>
                  </a:lnTo>
                  <a:lnTo>
                    <a:pt x="1005" y="209"/>
                  </a:lnTo>
                  <a:lnTo>
                    <a:pt x="1003" y="207"/>
                  </a:lnTo>
                  <a:lnTo>
                    <a:pt x="1001" y="205"/>
                  </a:lnTo>
                  <a:lnTo>
                    <a:pt x="1013" y="201"/>
                  </a:lnTo>
                  <a:lnTo>
                    <a:pt x="1013" y="203"/>
                  </a:lnTo>
                  <a:lnTo>
                    <a:pt x="1015" y="205"/>
                  </a:lnTo>
                  <a:lnTo>
                    <a:pt x="1018" y="207"/>
                  </a:lnTo>
                  <a:lnTo>
                    <a:pt x="1018" y="209"/>
                  </a:lnTo>
                  <a:lnTo>
                    <a:pt x="1018" y="211"/>
                  </a:lnTo>
                  <a:lnTo>
                    <a:pt x="1020" y="211"/>
                  </a:lnTo>
                  <a:lnTo>
                    <a:pt x="1022" y="214"/>
                  </a:lnTo>
                  <a:lnTo>
                    <a:pt x="1024" y="216"/>
                  </a:lnTo>
                  <a:lnTo>
                    <a:pt x="1026" y="216"/>
                  </a:lnTo>
                  <a:lnTo>
                    <a:pt x="1032" y="216"/>
                  </a:lnTo>
                  <a:lnTo>
                    <a:pt x="1032" y="216"/>
                  </a:lnTo>
                  <a:lnTo>
                    <a:pt x="1032" y="218"/>
                  </a:lnTo>
                  <a:lnTo>
                    <a:pt x="1032" y="224"/>
                  </a:lnTo>
                  <a:lnTo>
                    <a:pt x="1032" y="224"/>
                  </a:lnTo>
                  <a:lnTo>
                    <a:pt x="1036" y="224"/>
                  </a:lnTo>
                  <a:lnTo>
                    <a:pt x="1040" y="224"/>
                  </a:lnTo>
                  <a:lnTo>
                    <a:pt x="1042" y="226"/>
                  </a:lnTo>
                  <a:lnTo>
                    <a:pt x="1042" y="226"/>
                  </a:lnTo>
                  <a:lnTo>
                    <a:pt x="1038" y="232"/>
                  </a:lnTo>
                  <a:lnTo>
                    <a:pt x="1038" y="234"/>
                  </a:lnTo>
                  <a:lnTo>
                    <a:pt x="1049" y="234"/>
                  </a:lnTo>
                  <a:lnTo>
                    <a:pt x="1047" y="240"/>
                  </a:lnTo>
                  <a:lnTo>
                    <a:pt x="1049" y="240"/>
                  </a:lnTo>
                  <a:lnTo>
                    <a:pt x="1053" y="243"/>
                  </a:lnTo>
                  <a:lnTo>
                    <a:pt x="1053" y="243"/>
                  </a:lnTo>
                  <a:lnTo>
                    <a:pt x="1059" y="247"/>
                  </a:lnTo>
                  <a:lnTo>
                    <a:pt x="1059" y="253"/>
                  </a:lnTo>
                  <a:lnTo>
                    <a:pt x="1057" y="259"/>
                  </a:lnTo>
                  <a:lnTo>
                    <a:pt x="1053" y="263"/>
                  </a:lnTo>
                  <a:lnTo>
                    <a:pt x="1053" y="267"/>
                  </a:lnTo>
                  <a:lnTo>
                    <a:pt x="1049" y="272"/>
                  </a:lnTo>
                  <a:lnTo>
                    <a:pt x="1044" y="272"/>
                  </a:lnTo>
                  <a:lnTo>
                    <a:pt x="1036" y="278"/>
                  </a:lnTo>
                  <a:lnTo>
                    <a:pt x="1026" y="280"/>
                  </a:lnTo>
                  <a:lnTo>
                    <a:pt x="1013" y="286"/>
                  </a:lnTo>
                  <a:lnTo>
                    <a:pt x="1015" y="288"/>
                  </a:lnTo>
                  <a:lnTo>
                    <a:pt x="1018" y="290"/>
                  </a:lnTo>
                  <a:lnTo>
                    <a:pt x="1022" y="294"/>
                  </a:lnTo>
                  <a:lnTo>
                    <a:pt x="1022" y="294"/>
                  </a:lnTo>
                  <a:lnTo>
                    <a:pt x="1020" y="296"/>
                  </a:lnTo>
                  <a:lnTo>
                    <a:pt x="1011" y="301"/>
                  </a:lnTo>
                  <a:lnTo>
                    <a:pt x="1007" y="301"/>
                  </a:lnTo>
                  <a:lnTo>
                    <a:pt x="986" y="303"/>
                  </a:lnTo>
                  <a:lnTo>
                    <a:pt x="984" y="309"/>
                  </a:lnTo>
                  <a:lnTo>
                    <a:pt x="980" y="303"/>
                  </a:lnTo>
                  <a:lnTo>
                    <a:pt x="980" y="303"/>
                  </a:lnTo>
                  <a:lnTo>
                    <a:pt x="978" y="303"/>
                  </a:lnTo>
                  <a:lnTo>
                    <a:pt x="974" y="303"/>
                  </a:lnTo>
                  <a:lnTo>
                    <a:pt x="970" y="301"/>
                  </a:lnTo>
                  <a:lnTo>
                    <a:pt x="966" y="301"/>
                  </a:lnTo>
                  <a:lnTo>
                    <a:pt x="964" y="303"/>
                  </a:lnTo>
                  <a:lnTo>
                    <a:pt x="962" y="303"/>
                  </a:lnTo>
                  <a:lnTo>
                    <a:pt x="962" y="307"/>
                  </a:lnTo>
                  <a:lnTo>
                    <a:pt x="960" y="307"/>
                  </a:lnTo>
                  <a:lnTo>
                    <a:pt x="955" y="309"/>
                  </a:lnTo>
                  <a:lnTo>
                    <a:pt x="951" y="309"/>
                  </a:lnTo>
                  <a:lnTo>
                    <a:pt x="949" y="311"/>
                  </a:lnTo>
                  <a:lnTo>
                    <a:pt x="947" y="313"/>
                  </a:lnTo>
                  <a:lnTo>
                    <a:pt x="945" y="317"/>
                  </a:lnTo>
                  <a:lnTo>
                    <a:pt x="945" y="319"/>
                  </a:lnTo>
                  <a:lnTo>
                    <a:pt x="947" y="323"/>
                  </a:lnTo>
                  <a:lnTo>
                    <a:pt x="949" y="325"/>
                  </a:lnTo>
                  <a:lnTo>
                    <a:pt x="957" y="325"/>
                  </a:lnTo>
                  <a:lnTo>
                    <a:pt x="960" y="323"/>
                  </a:lnTo>
                  <a:lnTo>
                    <a:pt x="964" y="323"/>
                  </a:lnTo>
                  <a:lnTo>
                    <a:pt x="968" y="321"/>
                  </a:lnTo>
                  <a:lnTo>
                    <a:pt x="972" y="319"/>
                  </a:lnTo>
                  <a:lnTo>
                    <a:pt x="974" y="317"/>
                  </a:lnTo>
                  <a:lnTo>
                    <a:pt x="982" y="317"/>
                  </a:lnTo>
                  <a:lnTo>
                    <a:pt x="984" y="321"/>
                  </a:lnTo>
                  <a:lnTo>
                    <a:pt x="991" y="321"/>
                  </a:lnTo>
                  <a:lnTo>
                    <a:pt x="991" y="319"/>
                  </a:lnTo>
                  <a:lnTo>
                    <a:pt x="991" y="315"/>
                  </a:lnTo>
                  <a:lnTo>
                    <a:pt x="997" y="309"/>
                  </a:lnTo>
                  <a:lnTo>
                    <a:pt x="995" y="311"/>
                  </a:lnTo>
                  <a:lnTo>
                    <a:pt x="995" y="313"/>
                  </a:lnTo>
                  <a:lnTo>
                    <a:pt x="997" y="315"/>
                  </a:lnTo>
                  <a:lnTo>
                    <a:pt x="1011" y="315"/>
                  </a:lnTo>
                  <a:lnTo>
                    <a:pt x="1011" y="317"/>
                  </a:lnTo>
                  <a:lnTo>
                    <a:pt x="1007" y="317"/>
                  </a:lnTo>
                  <a:lnTo>
                    <a:pt x="1007" y="319"/>
                  </a:lnTo>
                  <a:lnTo>
                    <a:pt x="1007" y="321"/>
                  </a:lnTo>
                  <a:lnTo>
                    <a:pt x="1007" y="323"/>
                  </a:lnTo>
                  <a:lnTo>
                    <a:pt x="1011" y="323"/>
                  </a:lnTo>
                  <a:lnTo>
                    <a:pt x="1011" y="325"/>
                  </a:lnTo>
                  <a:lnTo>
                    <a:pt x="1015" y="325"/>
                  </a:lnTo>
                  <a:lnTo>
                    <a:pt x="1011" y="327"/>
                  </a:lnTo>
                  <a:lnTo>
                    <a:pt x="1011" y="330"/>
                  </a:lnTo>
                  <a:lnTo>
                    <a:pt x="1013" y="332"/>
                  </a:lnTo>
                  <a:lnTo>
                    <a:pt x="1020" y="334"/>
                  </a:lnTo>
                  <a:lnTo>
                    <a:pt x="1028" y="334"/>
                  </a:lnTo>
                  <a:lnTo>
                    <a:pt x="1015" y="340"/>
                  </a:lnTo>
                  <a:lnTo>
                    <a:pt x="1015" y="340"/>
                  </a:lnTo>
                  <a:lnTo>
                    <a:pt x="1018" y="344"/>
                  </a:lnTo>
                  <a:lnTo>
                    <a:pt x="1018" y="346"/>
                  </a:lnTo>
                  <a:lnTo>
                    <a:pt x="1020" y="348"/>
                  </a:lnTo>
                  <a:lnTo>
                    <a:pt x="1022" y="346"/>
                  </a:lnTo>
                  <a:lnTo>
                    <a:pt x="1022" y="346"/>
                  </a:lnTo>
                  <a:lnTo>
                    <a:pt x="1026" y="344"/>
                  </a:lnTo>
                  <a:lnTo>
                    <a:pt x="1028" y="348"/>
                  </a:lnTo>
                  <a:lnTo>
                    <a:pt x="1030" y="350"/>
                  </a:lnTo>
                  <a:lnTo>
                    <a:pt x="1036" y="350"/>
                  </a:lnTo>
                  <a:lnTo>
                    <a:pt x="1038" y="352"/>
                  </a:lnTo>
                  <a:lnTo>
                    <a:pt x="1042" y="352"/>
                  </a:lnTo>
                  <a:lnTo>
                    <a:pt x="1042" y="356"/>
                  </a:lnTo>
                  <a:lnTo>
                    <a:pt x="1042" y="359"/>
                  </a:lnTo>
                  <a:lnTo>
                    <a:pt x="1047" y="361"/>
                  </a:lnTo>
                  <a:lnTo>
                    <a:pt x="1059" y="361"/>
                  </a:lnTo>
                  <a:lnTo>
                    <a:pt x="1063" y="363"/>
                  </a:lnTo>
                  <a:lnTo>
                    <a:pt x="1078" y="371"/>
                  </a:lnTo>
                  <a:lnTo>
                    <a:pt x="1080" y="373"/>
                  </a:lnTo>
                  <a:lnTo>
                    <a:pt x="1080" y="373"/>
                  </a:lnTo>
                  <a:lnTo>
                    <a:pt x="1080" y="371"/>
                  </a:lnTo>
                  <a:lnTo>
                    <a:pt x="1082" y="369"/>
                  </a:lnTo>
                  <a:lnTo>
                    <a:pt x="1082" y="361"/>
                  </a:lnTo>
                  <a:lnTo>
                    <a:pt x="1080" y="356"/>
                  </a:lnTo>
                  <a:lnTo>
                    <a:pt x="1078" y="354"/>
                  </a:lnTo>
                  <a:lnTo>
                    <a:pt x="1076" y="352"/>
                  </a:lnTo>
                  <a:lnTo>
                    <a:pt x="1069" y="348"/>
                  </a:lnTo>
                  <a:lnTo>
                    <a:pt x="1069" y="348"/>
                  </a:lnTo>
                  <a:lnTo>
                    <a:pt x="1067" y="344"/>
                  </a:lnTo>
                  <a:lnTo>
                    <a:pt x="1065" y="342"/>
                  </a:lnTo>
                  <a:lnTo>
                    <a:pt x="1063" y="336"/>
                  </a:lnTo>
                  <a:lnTo>
                    <a:pt x="1063" y="334"/>
                  </a:lnTo>
                  <a:lnTo>
                    <a:pt x="1067" y="334"/>
                  </a:lnTo>
                  <a:lnTo>
                    <a:pt x="1069" y="336"/>
                  </a:lnTo>
                  <a:lnTo>
                    <a:pt x="1071" y="338"/>
                  </a:lnTo>
                  <a:lnTo>
                    <a:pt x="1073" y="340"/>
                  </a:lnTo>
                  <a:lnTo>
                    <a:pt x="1073" y="332"/>
                  </a:lnTo>
                  <a:lnTo>
                    <a:pt x="1073" y="334"/>
                  </a:lnTo>
                  <a:lnTo>
                    <a:pt x="1076" y="336"/>
                  </a:lnTo>
                  <a:lnTo>
                    <a:pt x="1078" y="340"/>
                  </a:lnTo>
                  <a:lnTo>
                    <a:pt x="1080" y="342"/>
                  </a:lnTo>
                  <a:lnTo>
                    <a:pt x="1084" y="342"/>
                  </a:lnTo>
                  <a:lnTo>
                    <a:pt x="1086" y="340"/>
                  </a:lnTo>
                  <a:lnTo>
                    <a:pt x="1090" y="340"/>
                  </a:lnTo>
                  <a:lnTo>
                    <a:pt x="1090" y="348"/>
                  </a:lnTo>
                  <a:lnTo>
                    <a:pt x="1090" y="348"/>
                  </a:lnTo>
                  <a:lnTo>
                    <a:pt x="1094" y="348"/>
                  </a:lnTo>
                  <a:lnTo>
                    <a:pt x="1096" y="352"/>
                  </a:lnTo>
                  <a:lnTo>
                    <a:pt x="1102" y="348"/>
                  </a:lnTo>
                  <a:lnTo>
                    <a:pt x="1107" y="350"/>
                  </a:lnTo>
                  <a:lnTo>
                    <a:pt x="1107" y="350"/>
                  </a:lnTo>
                  <a:lnTo>
                    <a:pt x="1109" y="348"/>
                  </a:lnTo>
                  <a:lnTo>
                    <a:pt x="1109" y="344"/>
                  </a:lnTo>
                  <a:lnTo>
                    <a:pt x="1107" y="342"/>
                  </a:lnTo>
                  <a:lnTo>
                    <a:pt x="1111" y="332"/>
                  </a:lnTo>
                  <a:lnTo>
                    <a:pt x="1111" y="338"/>
                  </a:lnTo>
                  <a:lnTo>
                    <a:pt x="1115" y="340"/>
                  </a:lnTo>
                  <a:lnTo>
                    <a:pt x="1117" y="338"/>
                  </a:lnTo>
                  <a:lnTo>
                    <a:pt x="1119" y="334"/>
                  </a:lnTo>
                  <a:lnTo>
                    <a:pt x="1119" y="330"/>
                  </a:lnTo>
                  <a:lnTo>
                    <a:pt x="1113" y="323"/>
                  </a:lnTo>
                  <a:lnTo>
                    <a:pt x="1119" y="321"/>
                  </a:lnTo>
                  <a:lnTo>
                    <a:pt x="1115" y="317"/>
                  </a:lnTo>
                  <a:lnTo>
                    <a:pt x="1115" y="313"/>
                  </a:lnTo>
                  <a:lnTo>
                    <a:pt x="1107" y="313"/>
                  </a:lnTo>
                  <a:lnTo>
                    <a:pt x="1107" y="309"/>
                  </a:lnTo>
                  <a:lnTo>
                    <a:pt x="1100" y="309"/>
                  </a:lnTo>
                  <a:lnTo>
                    <a:pt x="1100" y="294"/>
                  </a:lnTo>
                  <a:lnTo>
                    <a:pt x="1094" y="296"/>
                  </a:lnTo>
                  <a:lnTo>
                    <a:pt x="1092" y="294"/>
                  </a:lnTo>
                  <a:lnTo>
                    <a:pt x="1092" y="288"/>
                  </a:lnTo>
                  <a:lnTo>
                    <a:pt x="1094" y="286"/>
                  </a:lnTo>
                  <a:lnTo>
                    <a:pt x="1096" y="286"/>
                  </a:lnTo>
                  <a:lnTo>
                    <a:pt x="1098" y="288"/>
                  </a:lnTo>
                  <a:lnTo>
                    <a:pt x="1100" y="290"/>
                  </a:lnTo>
                  <a:lnTo>
                    <a:pt x="1102" y="292"/>
                  </a:lnTo>
                  <a:lnTo>
                    <a:pt x="1105" y="292"/>
                  </a:lnTo>
                  <a:lnTo>
                    <a:pt x="1107" y="290"/>
                  </a:lnTo>
                  <a:lnTo>
                    <a:pt x="1107" y="280"/>
                  </a:lnTo>
                  <a:lnTo>
                    <a:pt x="1111" y="282"/>
                  </a:lnTo>
                  <a:lnTo>
                    <a:pt x="1121" y="278"/>
                  </a:lnTo>
                  <a:lnTo>
                    <a:pt x="1121" y="280"/>
                  </a:lnTo>
                  <a:lnTo>
                    <a:pt x="1123" y="284"/>
                  </a:lnTo>
                  <a:lnTo>
                    <a:pt x="1123" y="286"/>
                  </a:lnTo>
                  <a:lnTo>
                    <a:pt x="1123" y="286"/>
                  </a:lnTo>
                  <a:lnTo>
                    <a:pt x="1127" y="286"/>
                  </a:lnTo>
                  <a:lnTo>
                    <a:pt x="1131" y="286"/>
                  </a:lnTo>
                  <a:lnTo>
                    <a:pt x="1127" y="290"/>
                  </a:lnTo>
                  <a:lnTo>
                    <a:pt x="1134" y="290"/>
                  </a:lnTo>
                  <a:lnTo>
                    <a:pt x="1131" y="298"/>
                  </a:lnTo>
                  <a:lnTo>
                    <a:pt x="1131" y="301"/>
                  </a:lnTo>
                  <a:lnTo>
                    <a:pt x="1136" y="305"/>
                  </a:lnTo>
                  <a:lnTo>
                    <a:pt x="1138" y="309"/>
                  </a:lnTo>
                  <a:lnTo>
                    <a:pt x="1144" y="311"/>
                  </a:lnTo>
                  <a:lnTo>
                    <a:pt x="1146" y="309"/>
                  </a:lnTo>
                  <a:lnTo>
                    <a:pt x="1148" y="307"/>
                  </a:lnTo>
                  <a:lnTo>
                    <a:pt x="1154" y="296"/>
                  </a:lnTo>
                  <a:lnTo>
                    <a:pt x="1154" y="294"/>
                  </a:lnTo>
                  <a:lnTo>
                    <a:pt x="1154" y="292"/>
                  </a:lnTo>
                  <a:lnTo>
                    <a:pt x="1156" y="294"/>
                  </a:lnTo>
                  <a:lnTo>
                    <a:pt x="1158" y="294"/>
                  </a:lnTo>
                  <a:lnTo>
                    <a:pt x="1163" y="294"/>
                  </a:lnTo>
                  <a:lnTo>
                    <a:pt x="1165" y="296"/>
                  </a:lnTo>
                  <a:lnTo>
                    <a:pt x="1167" y="294"/>
                  </a:lnTo>
                  <a:lnTo>
                    <a:pt x="1169" y="292"/>
                  </a:lnTo>
                  <a:lnTo>
                    <a:pt x="1171" y="288"/>
                  </a:lnTo>
                  <a:lnTo>
                    <a:pt x="1171" y="284"/>
                  </a:lnTo>
                  <a:lnTo>
                    <a:pt x="1187" y="284"/>
                  </a:lnTo>
                  <a:lnTo>
                    <a:pt x="1192" y="280"/>
                  </a:lnTo>
                  <a:lnTo>
                    <a:pt x="1192" y="278"/>
                  </a:lnTo>
                  <a:lnTo>
                    <a:pt x="1190" y="274"/>
                  </a:lnTo>
                  <a:lnTo>
                    <a:pt x="1185" y="272"/>
                  </a:lnTo>
                  <a:lnTo>
                    <a:pt x="1179" y="272"/>
                  </a:lnTo>
                  <a:lnTo>
                    <a:pt x="1179" y="272"/>
                  </a:lnTo>
                  <a:lnTo>
                    <a:pt x="1179" y="272"/>
                  </a:lnTo>
                  <a:close/>
                  <a:moveTo>
                    <a:pt x="1109" y="356"/>
                  </a:moveTo>
                  <a:lnTo>
                    <a:pt x="1100" y="356"/>
                  </a:lnTo>
                  <a:lnTo>
                    <a:pt x="1100" y="363"/>
                  </a:lnTo>
                  <a:lnTo>
                    <a:pt x="1109" y="361"/>
                  </a:lnTo>
                  <a:lnTo>
                    <a:pt x="1109" y="356"/>
                  </a:lnTo>
                  <a:lnTo>
                    <a:pt x="1109" y="356"/>
                  </a:lnTo>
                  <a:lnTo>
                    <a:pt x="1109" y="356"/>
                  </a:lnTo>
                  <a:close/>
                  <a:moveTo>
                    <a:pt x="1026" y="352"/>
                  </a:moveTo>
                  <a:lnTo>
                    <a:pt x="1024" y="352"/>
                  </a:lnTo>
                  <a:lnTo>
                    <a:pt x="1022" y="354"/>
                  </a:lnTo>
                  <a:lnTo>
                    <a:pt x="1022" y="356"/>
                  </a:lnTo>
                  <a:lnTo>
                    <a:pt x="1024" y="359"/>
                  </a:lnTo>
                  <a:lnTo>
                    <a:pt x="1030" y="359"/>
                  </a:lnTo>
                  <a:lnTo>
                    <a:pt x="1032" y="356"/>
                  </a:lnTo>
                  <a:lnTo>
                    <a:pt x="1032" y="354"/>
                  </a:lnTo>
                  <a:lnTo>
                    <a:pt x="1030" y="352"/>
                  </a:lnTo>
                  <a:lnTo>
                    <a:pt x="1026" y="352"/>
                  </a:lnTo>
                  <a:lnTo>
                    <a:pt x="1026" y="352"/>
                  </a:lnTo>
                  <a:lnTo>
                    <a:pt x="1026" y="352"/>
                  </a:lnTo>
                  <a:close/>
                  <a:moveTo>
                    <a:pt x="949" y="340"/>
                  </a:moveTo>
                  <a:lnTo>
                    <a:pt x="951" y="338"/>
                  </a:lnTo>
                  <a:lnTo>
                    <a:pt x="949" y="336"/>
                  </a:lnTo>
                  <a:lnTo>
                    <a:pt x="949" y="336"/>
                  </a:lnTo>
                  <a:lnTo>
                    <a:pt x="947" y="334"/>
                  </a:lnTo>
                  <a:lnTo>
                    <a:pt x="943" y="334"/>
                  </a:lnTo>
                  <a:lnTo>
                    <a:pt x="943" y="338"/>
                  </a:lnTo>
                  <a:lnTo>
                    <a:pt x="945" y="340"/>
                  </a:lnTo>
                  <a:lnTo>
                    <a:pt x="945" y="340"/>
                  </a:lnTo>
                  <a:lnTo>
                    <a:pt x="949" y="340"/>
                  </a:lnTo>
                  <a:lnTo>
                    <a:pt x="949" y="340"/>
                  </a:lnTo>
                  <a:lnTo>
                    <a:pt x="949" y="340"/>
                  </a:lnTo>
                  <a:lnTo>
                    <a:pt x="949" y="340"/>
                  </a:lnTo>
                  <a:close/>
                  <a:moveTo>
                    <a:pt x="1042" y="396"/>
                  </a:moveTo>
                  <a:lnTo>
                    <a:pt x="1032" y="396"/>
                  </a:lnTo>
                  <a:lnTo>
                    <a:pt x="1042" y="404"/>
                  </a:lnTo>
                  <a:lnTo>
                    <a:pt x="1044" y="402"/>
                  </a:lnTo>
                  <a:lnTo>
                    <a:pt x="1044" y="398"/>
                  </a:lnTo>
                  <a:lnTo>
                    <a:pt x="1042" y="398"/>
                  </a:lnTo>
                  <a:lnTo>
                    <a:pt x="1042" y="396"/>
                  </a:lnTo>
                  <a:lnTo>
                    <a:pt x="1042" y="396"/>
                  </a:lnTo>
                  <a:lnTo>
                    <a:pt x="1042" y="396"/>
                  </a:lnTo>
                  <a:close/>
                  <a:moveTo>
                    <a:pt x="1032" y="238"/>
                  </a:moveTo>
                  <a:lnTo>
                    <a:pt x="1028" y="238"/>
                  </a:lnTo>
                  <a:lnTo>
                    <a:pt x="1028" y="238"/>
                  </a:lnTo>
                  <a:lnTo>
                    <a:pt x="1030" y="240"/>
                  </a:lnTo>
                  <a:lnTo>
                    <a:pt x="1032" y="240"/>
                  </a:lnTo>
                  <a:lnTo>
                    <a:pt x="1032" y="243"/>
                  </a:lnTo>
                  <a:lnTo>
                    <a:pt x="1036" y="240"/>
                  </a:lnTo>
                  <a:lnTo>
                    <a:pt x="1038" y="240"/>
                  </a:lnTo>
                  <a:lnTo>
                    <a:pt x="1038" y="238"/>
                  </a:lnTo>
                  <a:lnTo>
                    <a:pt x="1038" y="238"/>
                  </a:lnTo>
                  <a:lnTo>
                    <a:pt x="1032" y="238"/>
                  </a:lnTo>
                  <a:lnTo>
                    <a:pt x="1032" y="238"/>
                  </a:lnTo>
                  <a:lnTo>
                    <a:pt x="1032" y="238"/>
                  </a:lnTo>
                  <a:close/>
                  <a:moveTo>
                    <a:pt x="1032" y="255"/>
                  </a:moveTo>
                  <a:lnTo>
                    <a:pt x="1049" y="255"/>
                  </a:lnTo>
                  <a:lnTo>
                    <a:pt x="1049" y="251"/>
                  </a:lnTo>
                  <a:lnTo>
                    <a:pt x="1038" y="251"/>
                  </a:lnTo>
                  <a:lnTo>
                    <a:pt x="1032" y="255"/>
                  </a:lnTo>
                  <a:lnTo>
                    <a:pt x="1032" y="255"/>
                  </a:lnTo>
                  <a:lnTo>
                    <a:pt x="1032" y="255"/>
                  </a:lnTo>
                  <a:close/>
                  <a:moveTo>
                    <a:pt x="1380" y="11"/>
                  </a:moveTo>
                  <a:lnTo>
                    <a:pt x="1359" y="11"/>
                  </a:lnTo>
                  <a:lnTo>
                    <a:pt x="1361" y="6"/>
                  </a:lnTo>
                  <a:lnTo>
                    <a:pt x="1359" y="6"/>
                  </a:lnTo>
                  <a:lnTo>
                    <a:pt x="1359" y="4"/>
                  </a:lnTo>
                  <a:lnTo>
                    <a:pt x="1349" y="4"/>
                  </a:lnTo>
                  <a:lnTo>
                    <a:pt x="1345" y="4"/>
                  </a:lnTo>
                  <a:lnTo>
                    <a:pt x="1339" y="4"/>
                  </a:lnTo>
                  <a:lnTo>
                    <a:pt x="1328" y="4"/>
                  </a:lnTo>
                  <a:lnTo>
                    <a:pt x="1322" y="8"/>
                  </a:lnTo>
                  <a:lnTo>
                    <a:pt x="1314" y="11"/>
                  </a:lnTo>
                  <a:lnTo>
                    <a:pt x="1312" y="11"/>
                  </a:lnTo>
                  <a:lnTo>
                    <a:pt x="1324" y="4"/>
                  </a:lnTo>
                  <a:lnTo>
                    <a:pt x="1308" y="4"/>
                  </a:lnTo>
                  <a:lnTo>
                    <a:pt x="1306" y="4"/>
                  </a:lnTo>
                  <a:lnTo>
                    <a:pt x="1303" y="4"/>
                  </a:lnTo>
                  <a:lnTo>
                    <a:pt x="1301" y="4"/>
                  </a:lnTo>
                  <a:lnTo>
                    <a:pt x="1295" y="0"/>
                  </a:lnTo>
                  <a:lnTo>
                    <a:pt x="1287" y="0"/>
                  </a:lnTo>
                  <a:lnTo>
                    <a:pt x="1285" y="2"/>
                  </a:lnTo>
                  <a:lnTo>
                    <a:pt x="1285" y="4"/>
                  </a:lnTo>
                  <a:lnTo>
                    <a:pt x="1283" y="4"/>
                  </a:lnTo>
                  <a:lnTo>
                    <a:pt x="1281" y="4"/>
                  </a:lnTo>
                  <a:lnTo>
                    <a:pt x="1279" y="2"/>
                  </a:lnTo>
                  <a:lnTo>
                    <a:pt x="1274" y="2"/>
                  </a:lnTo>
                  <a:lnTo>
                    <a:pt x="1272" y="0"/>
                  </a:lnTo>
                  <a:lnTo>
                    <a:pt x="1270" y="0"/>
                  </a:lnTo>
                  <a:lnTo>
                    <a:pt x="1266" y="2"/>
                  </a:lnTo>
                  <a:lnTo>
                    <a:pt x="1264" y="4"/>
                  </a:lnTo>
                  <a:lnTo>
                    <a:pt x="1262" y="4"/>
                  </a:lnTo>
                  <a:lnTo>
                    <a:pt x="1260" y="6"/>
                  </a:lnTo>
                  <a:lnTo>
                    <a:pt x="1250" y="4"/>
                  </a:lnTo>
                  <a:lnTo>
                    <a:pt x="1223" y="2"/>
                  </a:lnTo>
                  <a:lnTo>
                    <a:pt x="1231" y="11"/>
                  </a:lnTo>
                  <a:lnTo>
                    <a:pt x="1214" y="4"/>
                  </a:lnTo>
                  <a:lnTo>
                    <a:pt x="1200" y="6"/>
                  </a:lnTo>
                  <a:lnTo>
                    <a:pt x="1196" y="6"/>
                  </a:lnTo>
                  <a:lnTo>
                    <a:pt x="1192" y="4"/>
                  </a:lnTo>
                  <a:lnTo>
                    <a:pt x="1175" y="4"/>
                  </a:lnTo>
                  <a:lnTo>
                    <a:pt x="1167" y="6"/>
                  </a:lnTo>
                  <a:lnTo>
                    <a:pt x="1160" y="11"/>
                  </a:lnTo>
                  <a:lnTo>
                    <a:pt x="1158" y="11"/>
                  </a:lnTo>
                  <a:lnTo>
                    <a:pt x="1181" y="17"/>
                  </a:lnTo>
                  <a:lnTo>
                    <a:pt x="1158" y="13"/>
                  </a:lnTo>
                  <a:lnTo>
                    <a:pt x="1154" y="13"/>
                  </a:lnTo>
                  <a:lnTo>
                    <a:pt x="1138" y="11"/>
                  </a:lnTo>
                  <a:lnTo>
                    <a:pt x="1125" y="11"/>
                  </a:lnTo>
                  <a:lnTo>
                    <a:pt x="1123" y="13"/>
                  </a:lnTo>
                  <a:lnTo>
                    <a:pt x="1123" y="17"/>
                  </a:lnTo>
                  <a:lnTo>
                    <a:pt x="1117" y="17"/>
                  </a:lnTo>
                  <a:lnTo>
                    <a:pt x="1111" y="15"/>
                  </a:lnTo>
                  <a:lnTo>
                    <a:pt x="1088" y="15"/>
                  </a:lnTo>
                  <a:lnTo>
                    <a:pt x="1078" y="17"/>
                  </a:lnTo>
                  <a:lnTo>
                    <a:pt x="1065" y="19"/>
                  </a:lnTo>
                  <a:lnTo>
                    <a:pt x="1055" y="19"/>
                  </a:lnTo>
                  <a:lnTo>
                    <a:pt x="1051" y="21"/>
                  </a:lnTo>
                  <a:lnTo>
                    <a:pt x="1055" y="21"/>
                  </a:lnTo>
                  <a:lnTo>
                    <a:pt x="1057" y="21"/>
                  </a:lnTo>
                  <a:lnTo>
                    <a:pt x="1059" y="21"/>
                  </a:lnTo>
                  <a:lnTo>
                    <a:pt x="1080" y="23"/>
                  </a:lnTo>
                  <a:lnTo>
                    <a:pt x="1059" y="27"/>
                  </a:lnTo>
                  <a:lnTo>
                    <a:pt x="1061" y="27"/>
                  </a:lnTo>
                  <a:lnTo>
                    <a:pt x="1063" y="29"/>
                  </a:lnTo>
                  <a:lnTo>
                    <a:pt x="1069" y="31"/>
                  </a:lnTo>
                  <a:lnTo>
                    <a:pt x="1076" y="31"/>
                  </a:lnTo>
                  <a:lnTo>
                    <a:pt x="1080" y="29"/>
                  </a:lnTo>
                  <a:lnTo>
                    <a:pt x="1088" y="29"/>
                  </a:lnTo>
                  <a:lnTo>
                    <a:pt x="1090" y="29"/>
                  </a:lnTo>
                  <a:lnTo>
                    <a:pt x="1092" y="29"/>
                  </a:lnTo>
                  <a:lnTo>
                    <a:pt x="1094" y="27"/>
                  </a:lnTo>
                  <a:lnTo>
                    <a:pt x="1100" y="27"/>
                  </a:lnTo>
                  <a:lnTo>
                    <a:pt x="1105" y="25"/>
                  </a:lnTo>
                  <a:lnTo>
                    <a:pt x="1115" y="25"/>
                  </a:lnTo>
                  <a:lnTo>
                    <a:pt x="1119" y="27"/>
                  </a:lnTo>
                  <a:lnTo>
                    <a:pt x="1123" y="27"/>
                  </a:lnTo>
                  <a:lnTo>
                    <a:pt x="1127" y="29"/>
                  </a:lnTo>
                  <a:lnTo>
                    <a:pt x="1129" y="29"/>
                  </a:lnTo>
                  <a:lnTo>
                    <a:pt x="1113" y="29"/>
                  </a:lnTo>
                  <a:lnTo>
                    <a:pt x="1111" y="29"/>
                  </a:lnTo>
                  <a:lnTo>
                    <a:pt x="1105" y="29"/>
                  </a:lnTo>
                  <a:lnTo>
                    <a:pt x="1100" y="31"/>
                  </a:lnTo>
                  <a:lnTo>
                    <a:pt x="1098" y="31"/>
                  </a:lnTo>
                  <a:lnTo>
                    <a:pt x="1096" y="33"/>
                  </a:lnTo>
                  <a:lnTo>
                    <a:pt x="1092" y="33"/>
                  </a:lnTo>
                  <a:lnTo>
                    <a:pt x="1090" y="35"/>
                  </a:lnTo>
                  <a:lnTo>
                    <a:pt x="1090" y="35"/>
                  </a:lnTo>
                  <a:lnTo>
                    <a:pt x="1098" y="35"/>
                  </a:lnTo>
                  <a:lnTo>
                    <a:pt x="1102" y="35"/>
                  </a:lnTo>
                  <a:lnTo>
                    <a:pt x="1111" y="35"/>
                  </a:lnTo>
                  <a:lnTo>
                    <a:pt x="1115" y="35"/>
                  </a:lnTo>
                  <a:lnTo>
                    <a:pt x="1117" y="35"/>
                  </a:lnTo>
                  <a:lnTo>
                    <a:pt x="1117" y="33"/>
                  </a:lnTo>
                  <a:lnTo>
                    <a:pt x="1148" y="33"/>
                  </a:lnTo>
                  <a:lnTo>
                    <a:pt x="1154" y="31"/>
                  </a:lnTo>
                  <a:lnTo>
                    <a:pt x="1158" y="31"/>
                  </a:lnTo>
                  <a:lnTo>
                    <a:pt x="1165" y="29"/>
                  </a:lnTo>
                  <a:lnTo>
                    <a:pt x="1167" y="29"/>
                  </a:lnTo>
                  <a:lnTo>
                    <a:pt x="1169" y="27"/>
                  </a:lnTo>
                  <a:lnTo>
                    <a:pt x="1173" y="27"/>
                  </a:lnTo>
                  <a:lnTo>
                    <a:pt x="1177" y="25"/>
                  </a:lnTo>
                  <a:lnTo>
                    <a:pt x="1181" y="25"/>
                  </a:lnTo>
                  <a:lnTo>
                    <a:pt x="1185" y="23"/>
                  </a:lnTo>
                  <a:lnTo>
                    <a:pt x="1196" y="23"/>
                  </a:lnTo>
                  <a:lnTo>
                    <a:pt x="1175" y="31"/>
                  </a:lnTo>
                  <a:lnTo>
                    <a:pt x="1185" y="31"/>
                  </a:lnTo>
                  <a:lnTo>
                    <a:pt x="1173" y="35"/>
                  </a:lnTo>
                  <a:lnTo>
                    <a:pt x="1169" y="35"/>
                  </a:lnTo>
                  <a:lnTo>
                    <a:pt x="1158" y="35"/>
                  </a:lnTo>
                  <a:lnTo>
                    <a:pt x="1144" y="35"/>
                  </a:lnTo>
                  <a:lnTo>
                    <a:pt x="1131" y="37"/>
                  </a:lnTo>
                  <a:lnTo>
                    <a:pt x="1123" y="37"/>
                  </a:lnTo>
                  <a:lnTo>
                    <a:pt x="1121" y="42"/>
                  </a:lnTo>
                  <a:lnTo>
                    <a:pt x="1121" y="44"/>
                  </a:lnTo>
                  <a:lnTo>
                    <a:pt x="1140" y="48"/>
                  </a:lnTo>
                  <a:lnTo>
                    <a:pt x="1138" y="48"/>
                  </a:lnTo>
                  <a:lnTo>
                    <a:pt x="1138" y="50"/>
                  </a:lnTo>
                  <a:lnTo>
                    <a:pt x="1134" y="50"/>
                  </a:lnTo>
                  <a:lnTo>
                    <a:pt x="1131" y="52"/>
                  </a:lnTo>
                  <a:lnTo>
                    <a:pt x="1125" y="52"/>
                  </a:lnTo>
                  <a:lnTo>
                    <a:pt x="1119" y="48"/>
                  </a:lnTo>
                  <a:lnTo>
                    <a:pt x="1115" y="44"/>
                  </a:lnTo>
                  <a:lnTo>
                    <a:pt x="1109" y="42"/>
                  </a:lnTo>
                  <a:lnTo>
                    <a:pt x="1107" y="40"/>
                  </a:lnTo>
                  <a:lnTo>
                    <a:pt x="1080" y="40"/>
                  </a:lnTo>
                  <a:lnTo>
                    <a:pt x="1078" y="42"/>
                  </a:lnTo>
                  <a:lnTo>
                    <a:pt x="1076" y="44"/>
                  </a:lnTo>
                  <a:lnTo>
                    <a:pt x="1076" y="46"/>
                  </a:lnTo>
                  <a:lnTo>
                    <a:pt x="1082" y="52"/>
                  </a:lnTo>
                  <a:lnTo>
                    <a:pt x="1086" y="56"/>
                  </a:lnTo>
                  <a:lnTo>
                    <a:pt x="1092" y="60"/>
                  </a:lnTo>
                  <a:lnTo>
                    <a:pt x="1105" y="60"/>
                  </a:lnTo>
                  <a:lnTo>
                    <a:pt x="1109" y="58"/>
                  </a:lnTo>
                  <a:lnTo>
                    <a:pt x="1111" y="58"/>
                  </a:lnTo>
                  <a:lnTo>
                    <a:pt x="1109" y="60"/>
                  </a:lnTo>
                  <a:lnTo>
                    <a:pt x="1107" y="62"/>
                  </a:lnTo>
                  <a:lnTo>
                    <a:pt x="1090" y="62"/>
                  </a:lnTo>
                  <a:lnTo>
                    <a:pt x="1086" y="60"/>
                  </a:lnTo>
                  <a:lnTo>
                    <a:pt x="1078" y="60"/>
                  </a:lnTo>
                  <a:lnTo>
                    <a:pt x="1069" y="62"/>
                  </a:lnTo>
                  <a:lnTo>
                    <a:pt x="1059" y="64"/>
                  </a:lnTo>
                  <a:lnTo>
                    <a:pt x="1049" y="64"/>
                  </a:lnTo>
                  <a:lnTo>
                    <a:pt x="1044" y="66"/>
                  </a:lnTo>
                  <a:lnTo>
                    <a:pt x="1040" y="69"/>
                  </a:lnTo>
                  <a:lnTo>
                    <a:pt x="1038" y="71"/>
                  </a:lnTo>
                  <a:lnTo>
                    <a:pt x="1034" y="73"/>
                  </a:lnTo>
                  <a:lnTo>
                    <a:pt x="1032" y="75"/>
                  </a:lnTo>
                  <a:lnTo>
                    <a:pt x="1032" y="75"/>
                  </a:lnTo>
                  <a:lnTo>
                    <a:pt x="1049" y="71"/>
                  </a:lnTo>
                  <a:lnTo>
                    <a:pt x="1049" y="75"/>
                  </a:lnTo>
                  <a:lnTo>
                    <a:pt x="1065" y="71"/>
                  </a:lnTo>
                  <a:lnTo>
                    <a:pt x="1047" y="79"/>
                  </a:lnTo>
                  <a:lnTo>
                    <a:pt x="1049" y="79"/>
                  </a:lnTo>
                  <a:lnTo>
                    <a:pt x="1049" y="81"/>
                  </a:lnTo>
                  <a:lnTo>
                    <a:pt x="1053" y="83"/>
                  </a:lnTo>
                  <a:lnTo>
                    <a:pt x="1059" y="83"/>
                  </a:lnTo>
                  <a:lnTo>
                    <a:pt x="1069" y="79"/>
                  </a:lnTo>
                  <a:lnTo>
                    <a:pt x="1071" y="79"/>
                  </a:lnTo>
                  <a:lnTo>
                    <a:pt x="1076" y="77"/>
                  </a:lnTo>
                  <a:lnTo>
                    <a:pt x="1078" y="75"/>
                  </a:lnTo>
                  <a:lnTo>
                    <a:pt x="1080" y="75"/>
                  </a:lnTo>
                  <a:lnTo>
                    <a:pt x="1053" y="85"/>
                  </a:lnTo>
                  <a:lnTo>
                    <a:pt x="1038" y="85"/>
                  </a:lnTo>
                  <a:lnTo>
                    <a:pt x="1034" y="79"/>
                  </a:lnTo>
                  <a:lnTo>
                    <a:pt x="1032" y="79"/>
                  </a:lnTo>
                  <a:lnTo>
                    <a:pt x="1028" y="77"/>
                  </a:lnTo>
                  <a:lnTo>
                    <a:pt x="1018" y="77"/>
                  </a:lnTo>
                  <a:lnTo>
                    <a:pt x="1018" y="79"/>
                  </a:lnTo>
                  <a:lnTo>
                    <a:pt x="1018" y="83"/>
                  </a:lnTo>
                  <a:lnTo>
                    <a:pt x="1018" y="85"/>
                  </a:lnTo>
                  <a:lnTo>
                    <a:pt x="1018" y="87"/>
                  </a:lnTo>
                  <a:lnTo>
                    <a:pt x="1020" y="89"/>
                  </a:lnTo>
                  <a:lnTo>
                    <a:pt x="1013" y="89"/>
                  </a:lnTo>
                  <a:lnTo>
                    <a:pt x="1009" y="91"/>
                  </a:lnTo>
                  <a:lnTo>
                    <a:pt x="999" y="91"/>
                  </a:lnTo>
                  <a:lnTo>
                    <a:pt x="997" y="91"/>
                  </a:lnTo>
                  <a:lnTo>
                    <a:pt x="991" y="93"/>
                  </a:lnTo>
                  <a:lnTo>
                    <a:pt x="989" y="95"/>
                  </a:lnTo>
                  <a:lnTo>
                    <a:pt x="984" y="98"/>
                  </a:lnTo>
                  <a:lnTo>
                    <a:pt x="974" y="98"/>
                  </a:lnTo>
                  <a:lnTo>
                    <a:pt x="972" y="100"/>
                  </a:lnTo>
                  <a:lnTo>
                    <a:pt x="970" y="100"/>
                  </a:lnTo>
                  <a:lnTo>
                    <a:pt x="972" y="100"/>
                  </a:lnTo>
                  <a:lnTo>
                    <a:pt x="974" y="100"/>
                  </a:lnTo>
                  <a:lnTo>
                    <a:pt x="984" y="100"/>
                  </a:lnTo>
                  <a:lnTo>
                    <a:pt x="989" y="100"/>
                  </a:lnTo>
                  <a:lnTo>
                    <a:pt x="991" y="98"/>
                  </a:lnTo>
                  <a:lnTo>
                    <a:pt x="986" y="102"/>
                  </a:lnTo>
                  <a:lnTo>
                    <a:pt x="997" y="100"/>
                  </a:lnTo>
                  <a:lnTo>
                    <a:pt x="1001" y="98"/>
                  </a:lnTo>
                  <a:lnTo>
                    <a:pt x="1001" y="102"/>
                  </a:lnTo>
                  <a:lnTo>
                    <a:pt x="1009" y="100"/>
                  </a:lnTo>
                  <a:lnTo>
                    <a:pt x="1015" y="100"/>
                  </a:lnTo>
                  <a:lnTo>
                    <a:pt x="1015" y="102"/>
                  </a:lnTo>
                  <a:lnTo>
                    <a:pt x="1018" y="104"/>
                  </a:lnTo>
                  <a:lnTo>
                    <a:pt x="1022" y="104"/>
                  </a:lnTo>
                  <a:lnTo>
                    <a:pt x="1028" y="100"/>
                  </a:lnTo>
                  <a:lnTo>
                    <a:pt x="1028" y="100"/>
                  </a:lnTo>
                  <a:lnTo>
                    <a:pt x="1032" y="100"/>
                  </a:lnTo>
                  <a:lnTo>
                    <a:pt x="1032" y="102"/>
                  </a:lnTo>
                  <a:lnTo>
                    <a:pt x="1040" y="98"/>
                  </a:lnTo>
                  <a:lnTo>
                    <a:pt x="1042" y="100"/>
                  </a:lnTo>
                  <a:lnTo>
                    <a:pt x="1042" y="102"/>
                  </a:lnTo>
                  <a:lnTo>
                    <a:pt x="1047" y="102"/>
                  </a:lnTo>
                  <a:lnTo>
                    <a:pt x="1049" y="100"/>
                  </a:lnTo>
                  <a:lnTo>
                    <a:pt x="1051" y="100"/>
                  </a:lnTo>
                  <a:lnTo>
                    <a:pt x="1053" y="100"/>
                  </a:lnTo>
                  <a:lnTo>
                    <a:pt x="1053" y="100"/>
                  </a:lnTo>
                  <a:lnTo>
                    <a:pt x="1057" y="102"/>
                  </a:lnTo>
                  <a:lnTo>
                    <a:pt x="1061" y="102"/>
                  </a:lnTo>
                  <a:lnTo>
                    <a:pt x="1063" y="100"/>
                  </a:lnTo>
                  <a:lnTo>
                    <a:pt x="1063" y="100"/>
                  </a:lnTo>
                  <a:lnTo>
                    <a:pt x="1061" y="98"/>
                  </a:lnTo>
                  <a:lnTo>
                    <a:pt x="1076" y="102"/>
                  </a:lnTo>
                  <a:lnTo>
                    <a:pt x="1076" y="104"/>
                  </a:lnTo>
                  <a:lnTo>
                    <a:pt x="1078" y="106"/>
                  </a:lnTo>
                  <a:lnTo>
                    <a:pt x="1084" y="106"/>
                  </a:lnTo>
                  <a:lnTo>
                    <a:pt x="1092" y="104"/>
                  </a:lnTo>
                  <a:lnTo>
                    <a:pt x="1100" y="102"/>
                  </a:lnTo>
                  <a:lnTo>
                    <a:pt x="1109" y="102"/>
                  </a:lnTo>
                  <a:lnTo>
                    <a:pt x="1113" y="100"/>
                  </a:lnTo>
                  <a:lnTo>
                    <a:pt x="1117" y="100"/>
                  </a:lnTo>
                  <a:lnTo>
                    <a:pt x="1121" y="93"/>
                  </a:lnTo>
                  <a:lnTo>
                    <a:pt x="1107" y="93"/>
                  </a:lnTo>
                  <a:lnTo>
                    <a:pt x="1107" y="91"/>
                  </a:lnTo>
                  <a:lnTo>
                    <a:pt x="1107" y="91"/>
                  </a:lnTo>
                  <a:lnTo>
                    <a:pt x="1094" y="91"/>
                  </a:lnTo>
                  <a:lnTo>
                    <a:pt x="1080" y="87"/>
                  </a:lnTo>
                  <a:lnTo>
                    <a:pt x="1086" y="83"/>
                  </a:lnTo>
                  <a:lnTo>
                    <a:pt x="1100" y="87"/>
                  </a:lnTo>
                  <a:lnTo>
                    <a:pt x="1102" y="87"/>
                  </a:lnTo>
                  <a:lnTo>
                    <a:pt x="1111" y="85"/>
                  </a:lnTo>
                  <a:lnTo>
                    <a:pt x="1131" y="85"/>
                  </a:lnTo>
                  <a:lnTo>
                    <a:pt x="1134" y="83"/>
                  </a:lnTo>
                  <a:lnTo>
                    <a:pt x="1134" y="79"/>
                  </a:lnTo>
                  <a:lnTo>
                    <a:pt x="1136" y="79"/>
                  </a:lnTo>
                  <a:lnTo>
                    <a:pt x="1138" y="77"/>
                  </a:lnTo>
                  <a:lnTo>
                    <a:pt x="1142" y="77"/>
                  </a:lnTo>
                  <a:lnTo>
                    <a:pt x="1146" y="75"/>
                  </a:lnTo>
                  <a:lnTo>
                    <a:pt x="1154" y="75"/>
                  </a:lnTo>
                  <a:lnTo>
                    <a:pt x="1158" y="75"/>
                  </a:lnTo>
                  <a:lnTo>
                    <a:pt x="1167" y="75"/>
                  </a:lnTo>
                  <a:lnTo>
                    <a:pt x="1169" y="73"/>
                  </a:lnTo>
                  <a:lnTo>
                    <a:pt x="1171" y="73"/>
                  </a:lnTo>
                  <a:lnTo>
                    <a:pt x="1165" y="69"/>
                  </a:lnTo>
                  <a:lnTo>
                    <a:pt x="1175" y="69"/>
                  </a:lnTo>
                  <a:lnTo>
                    <a:pt x="1181" y="66"/>
                  </a:lnTo>
                  <a:lnTo>
                    <a:pt x="1185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79" y="60"/>
                  </a:lnTo>
                  <a:lnTo>
                    <a:pt x="1175" y="60"/>
                  </a:lnTo>
                  <a:lnTo>
                    <a:pt x="1173" y="60"/>
                  </a:lnTo>
                  <a:lnTo>
                    <a:pt x="1160" y="60"/>
                  </a:lnTo>
                  <a:lnTo>
                    <a:pt x="1158" y="58"/>
                  </a:lnTo>
                  <a:lnTo>
                    <a:pt x="1154" y="58"/>
                  </a:lnTo>
                  <a:lnTo>
                    <a:pt x="1154" y="56"/>
                  </a:lnTo>
                  <a:lnTo>
                    <a:pt x="1158" y="54"/>
                  </a:lnTo>
                  <a:lnTo>
                    <a:pt x="1160" y="54"/>
                  </a:lnTo>
                  <a:lnTo>
                    <a:pt x="1165" y="52"/>
                  </a:lnTo>
                  <a:lnTo>
                    <a:pt x="1169" y="52"/>
                  </a:lnTo>
                  <a:lnTo>
                    <a:pt x="1181" y="52"/>
                  </a:lnTo>
                  <a:lnTo>
                    <a:pt x="1185" y="52"/>
                  </a:lnTo>
                  <a:lnTo>
                    <a:pt x="1204" y="52"/>
                  </a:lnTo>
                  <a:lnTo>
                    <a:pt x="1208" y="52"/>
                  </a:lnTo>
                  <a:lnTo>
                    <a:pt x="1214" y="52"/>
                  </a:lnTo>
                  <a:lnTo>
                    <a:pt x="1212" y="50"/>
                  </a:lnTo>
                  <a:lnTo>
                    <a:pt x="1208" y="50"/>
                  </a:lnTo>
                  <a:lnTo>
                    <a:pt x="1206" y="48"/>
                  </a:lnTo>
                  <a:lnTo>
                    <a:pt x="1206" y="46"/>
                  </a:lnTo>
                  <a:lnTo>
                    <a:pt x="1214" y="44"/>
                  </a:lnTo>
                  <a:lnTo>
                    <a:pt x="1225" y="46"/>
                  </a:lnTo>
                  <a:lnTo>
                    <a:pt x="1233" y="48"/>
                  </a:lnTo>
                  <a:lnTo>
                    <a:pt x="1235" y="48"/>
                  </a:lnTo>
                  <a:lnTo>
                    <a:pt x="1237" y="46"/>
                  </a:lnTo>
                  <a:lnTo>
                    <a:pt x="1237" y="42"/>
                  </a:lnTo>
                  <a:lnTo>
                    <a:pt x="1256" y="44"/>
                  </a:lnTo>
                  <a:lnTo>
                    <a:pt x="1256" y="35"/>
                  </a:lnTo>
                  <a:lnTo>
                    <a:pt x="1260" y="35"/>
                  </a:lnTo>
                  <a:lnTo>
                    <a:pt x="1262" y="37"/>
                  </a:lnTo>
                  <a:lnTo>
                    <a:pt x="1266" y="37"/>
                  </a:lnTo>
                  <a:lnTo>
                    <a:pt x="1272" y="35"/>
                  </a:lnTo>
                  <a:lnTo>
                    <a:pt x="1274" y="35"/>
                  </a:lnTo>
                  <a:lnTo>
                    <a:pt x="1277" y="33"/>
                  </a:lnTo>
                  <a:lnTo>
                    <a:pt x="1281" y="33"/>
                  </a:lnTo>
                  <a:lnTo>
                    <a:pt x="1291" y="31"/>
                  </a:lnTo>
                  <a:lnTo>
                    <a:pt x="1301" y="29"/>
                  </a:lnTo>
                  <a:lnTo>
                    <a:pt x="1312" y="27"/>
                  </a:lnTo>
                  <a:lnTo>
                    <a:pt x="1318" y="25"/>
                  </a:lnTo>
                  <a:lnTo>
                    <a:pt x="1322" y="25"/>
                  </a:lnTo>
                  <a:lnTo>
                    <a:pt x="1324" y="23"/>
                  </a:lnTo>
                  <a:lnTo>
                    <a:pt x="1297" y="23"/>
                  </a:lnTo>
                  <a:lnTo>
                    <a:pt x="1291" y="27"/>
                  </a:lnTo>
                  <a:lnTo>
                    <a:pt x="1274" y="27"/>
                  </a:lnTo>
                  <a:lnTo>
                    <a:pt x="1295" y="25"/>
                  </a:lnTo>
                  <a:lnTo>
                    <a:pt x="1293" y="21"/>
                  </a:lnTo>
                  <a:lnTo>
                    <a:pt x="1306" y="23"/>
                  </a:lnTo>
                  <a:lnTo>
                    <a:pt x="1308" y="21"/>
                  </a:lnTo>
                  <a:lnTo>
                    <a:pt x="1310" y="21"/>
                  </a:lnTo>
                  <a:lnTo>
                    <a:pt x="1328" y="21"/>
                  </a:lnTo>
                  <a:lnTo>
                    <a:pt x="1339" y="19"/>
                  </a:lnTo>
                  <a:lnTo>
                    <a:pt x="1351" y="19"/>
                  </a:lnTo>
                  <a:lnTo>
                    <a:pt x="1359" y="17"/>
                  </a:lnTo>
                  <a:lnTo>
                    <a:pt x="1361" y="17"/>
                  </a:lnTo>
                  <a:lnTo>
                    <a:pt x="1366" y="15"/>
                  </a:lnTo>
                  <a:lnTo>
                    <a:pt x="1370" y="15"/>
                  </a:lnTo>
                  <a:lnTo>
                    <a:pt x="1376" y="13"/>
                  </a:lnTo>
                  <a:lnTo>
                    <a:pt x="1378" y="13"/>
                  </a:lnTo>
                  <a:lnTo>
                    <a:pt x="1380" y="13"/>
                  </a:lnTo>
                  <a:lnTo>
                    <a:pt x="1380" y="11"/>
                  </a:lnTo>
                  <a:lnTo>
                    <a:pt x="1380" y="11"/>
                  </a:lnTo>
                  <a:lnTo>
                    <a:pt x="1380" y="11"/>
                  </a:lnTo>
                  <a:close/>
                  <a:moveTo>
                    <a:pt x="999" y="263"/>
                  </a:moveTo>
                  <a:lnTo>
                    <a:pt x="1011" y="263"/>
                  </a:lnTo>
                  <a:lnTo>
                    <a:pt x="1024" y="257"/>
                  </a:lnTo>
                  <a:lnTo>
                    <a:pt x="1026" y="255"/>
                  </a:lnTo>
                  <a:lnTo>
                    <a:pt x="1024" y="251"/>
                  </a:lnTo>
                  <a:lnTo>
                    <a:pt x="1024" y="249"/>
                  </a:lnTo>
                  <a:lnTo>
                    <a:pt x="1022" y="247"/>
                  </a:lnTo>
                  <a:lnTo>
                    <a:pt x="1009" y="247"/>
                  </a:lnTo>
                  <a:lnTo>
                    <a:pt x="1007" y="249"/>
                  </a:lnTo>
                  <a:lnTo>
                    <a:pt x="1003" y="249"/>
                  </a:lnTo>
                  <a:lnTo>
                    <a:pt x="997" y="253"/>
                  </a:lnTo>
                  <a:lnTo>
                    <a:pt x="995" y="255"/>
                  </a:lnTo>
                  <a:lnTo>
                    <a:pt x="991" y="257"/>
                  </a:lnTo>
                  <a:lnTo>
                    <a:pt x="991" y="261"/>
                  </a:lnTo>
                  <a:lnTo>
                    <a:pt x="995" y="263"/>
                  </a:lnTo>
                  <a:lnTo>
                    <a:pt x="999" y="263"/>
                  </a:lnTo>
                  <a:lnTo>
                    <a:pt x="999" y="263"/>
                  </a:lnTo>
                  <a:lnTo>
                    <a:pt x="999" y="263"/>
                  </a:lnTo>
                  <a:close/>
                  <a:moveTo>
                    <a:pt x="995" y="230"/>
                  </a:moveTo>
                  <a:lnTo>
                    <a:pt x="991" y="230"/>
                  </a:lnTo>
                  <a:lnTo>
                    <a:pt x="989" y="232"/>
                  </a:lnTo>
                  <a:lnTo>
                    <a:pt x="986" y="232"/>
                  </a:lnTo>
                  <a:lnTo>
                    <a:pt x="984" y="232"/>
                  </a:lnTo>
                  <a:lnTo>
                    <a:pt x="989" y="232"/>
                  </a:lnTo>
                  <a:lnTo>
                    <a:pt x="993" y="232"/>
                  </a:lnTo>
                  <a:lnTo>
                    <a:pt x="997" y="232"/>
                  </a:lnTo>
                  <a:lnTo>
                    <a:pt x="1001" y="230"/>
                  </a:lnTo>
                  <a:lnTo>
                    <a:pt x="1003" y="228"/>
                  </a:lnTo>
                  <a:lnTo>
                    <a:pt x="1005" y="228"/>
                  </a:lnTo>
                  <a:lnTo>
                    <a:pt x="1007" y="224"/>
                  </a:lnTo>
                  <a:lnTo>
                    <a:pt x="1003" y="224"/>
                  </a:lnTo>
                  <a:lnTo>
                    <a:pt x="1001" y="226"/>
                  </a:lnTo>
                  <a:lnTo>
                    <a:pt x="999" y="226"/>
                  </a:lnTo>
                  <a:lnTo>
                    <a:pt x="997" y="228"/>
                  </a:lnTo>
                  <a:lnTo>
                    <a:pt x="995" y="230"/>
                  </a:lnTo>
                  <a:lnTo>
                    <a:pt x="995" y="230"/>
                  </a:lnTo>
                  <a:lnTo>
                    <a:pt x="995" y="230"/>
                  </a:lnTo>
                  <a:close/>
                  <a:moveTo>
                    <a:pt x="1022" y="224"/>
                  </a:moveTo>
                  <a:lnTo>
                    <a:pt x="1018" y="224"/>
                  </a:lnTo>
                  <a:lnTo>
                    <a:pt x="1015" y="226"/>
                  </a:lnTo>
                  <a:lnTo>
                    <a:pt x="1015" y="230"/>
                  </a:lnTo>
                  <a:lnTo>
                    <a:pt x="1018" y="232"/>
                  </a:lnTo>
                  <a:lnTo>
                    <a:pt x="1018" y="230"/>
                  </a:lnTo>
                  <a:lnTo>
                    <a:pt x="1020" y="230"/>
                  </a:lnTo>
                  <a:lnTo>
                    <a:pt x="1022" y="226"/>
                  </a:lnTo>
                  <a:lnTo>
                    <a:pt x="1022" y="224"/>
                  </a:lnTo>
                  <a:lnTo>
                    <a:pt x="1022" y="224"/>
                  </a:lnTo>
                  <a:lnTo>
                    <a:pt x="1022" y="224"/>
                  </a:lnTo>
                  <a:close/>
                  <a:moveTo>
                    <a:pt x="875" y="290"/>
                  </a:moveTo>
                  <a:lnTo>
                    <a:pt x="873" y="290"/>
                  </a:lnTo>
                  <a:lnTo>
                    <a:pt x="868" y="294"/>
                  </a:lnTo>
                  <a:lnTo>
                    <a:pt x="868" y="296"/>
                  </a:lnTo>
                  <a:lnTo>
                    <a:pt x="870" y="298"/>
                  </a:lnTo>
                  <a:lnTo>
                    <a:pt x="875" y="298"/>
                  </a:lnTo>
                  <a:lnTo>
                    <a:pt x="875" y="296"/>
                  </a:lnTo>
                  <a:lnTo>
                    <a:pt x="877" y="294"/>
                  </a:lnTo>
                  <a:lnTo>
                    <a:pt x="877" y="292"/>
                  </a:lnTo>
                  <a:lnTo>
                    <a:pt x="875" y="290"/>
                  </a:lnTo>
                  <a:lnTo>
                    <a:pt x="875" y="290"/>
                  </a:lnTo>
                  <a:lnTo>
                    <a:pt x="875" y="290"/>
                  </a:lnTo>
                  <a:lnTo>
                    <a:pt x="875" y="290"/>
                  </a:lnTo>
                  <a:close/>
                  <a:moveTo>
                    <a:pt x="889" y="290"/>
                  </a:moveTo>
                  <a:lnTo>
                    <a:pt x="887" y="290"/>
                  </a:lnTo>
                  <a:lnTo>
                    <a:pt x="885" y="292"/>
                  </a:lnTo>
                  <a:lnTo>
                    <a:pt x="885" y="294"/>
                  </a:lnTo>
                  <a:lnTo>
                    <a:pt x="887" y="296"/>
                  </a:lnTo>
                  <a:lnTo>
                    <a:pt x="891" y="296"/>
                  </a:lnTo>
                  <a:lnTo>
                    <a:pt x="891" y="294"/>
                  </a:lnTo>
                  <a:lnTo>
                    <a:pt x="891" y="292"/>
                  </a:lnTo>
                  <a:lnTo>
                    <a:pt x="889" y="290"/>
                  </a:lnTo>
                  <a:lnTo>
                    <a:pt x="889" y="290"/>
                  </a:lnTo>
                  <a:lnTo>
                    <a:pt x="889" y="290"/>
                  </a:lnTo>
                  <a:close/>
                  <a:moveTo>
                    <a:pt x="931" y="340"/>
                  </a:moveTo>
                  <a:lnTo>
                    <a:pt x="926" y="340"/>
                  </a:lnTo>
                  <a:lnTo>
                    <a:pt x="926" y="344"/>
                  </a:lnTo>
                  <a:lnTo>
                    <a:pt x="928" y="346"/>
                  </a:lnTo>
                  <a:lnTo>
                    <a:pt x="933" y="348"/>
                  </a:lnTo>
                  <a:lnTo>
                    <a:pt x="933" y="348"/>
                  </a:lnTo>
                  <a:lnTo>
                    <a:pt x="939" y="342"/>
                  </a:lnTo>
                  <a:lnTo>
                    <a:pt x="939" y="340"/>
                  </a:lnTo>
                  <a:lnTo>
                    <a:pt x="937" y="338"/>
                  </a:lnTo>
                  <a:lnTo>
                    <a:pt x="933" y="338"/>
                  </a:lnTo>
                  <a:lnTo>
                    <a:pt x="931" y="340"/>
                  </a:lnTo>
                  <a:lnTo>
                    <a:pt x="931" y="340"/>
                  </a:lnTo>
                  <a:lnTo>
                    <a:pt x="931" y="340"/>
                  </a:lnTo>
                  <a:close/>
                  <a:moveTo>
                    <a:pt x="986" y="692"/>
                  </a:moveTo>
                  <a:lnTo>
                    <a:pt x="978" y="688"/>
                  </a:lnTo>
                  <a:lnTo>
                    <a:pt x="976" y="686"/>
                  </a:lnTo>
                  <a:lnTo>
                    <a:pt x="974" y="686"/>
                  </a:lnTo>
                  <a:lnTo>
                    <a:pt x="972" y="690"/>
                  </a:lnTo>
                  <a:lnTo>
                    <a:pt x="974" y="692"/>
                  </a:lnTo>
                  <a:lnTo>
                    <a:pt x="976" y="692"/>
                  </a:lnTo>
                  <a:lnTo>
                    <a:pt x="978" y="694"/>
                  </a:lnTo>
                  <a:lnTo>
                    <a:pt x="980" y="694"/>
                  </a:lnTo>
                  <a:lnTo>
                    <a:pt x="980" y="696"/>
                  </a:lnTo>
                  <a:lnTo>
                    <a:pt x="991" y="696"/>
                  </a:lnTo>
                  <a:lnTo>
                    <a:pt x="993" y="698"/>
                  </a:lnTo>
                  <a:lnTo>
                    <a:pt x="997" y="698"/>
                  </a:lnTo>
                  <a:lnTo>
                    <a:pt x="1001" y="692"/>
                  </a:lnTo>
                  <a:lnTo>
                    <a:pt x="993" y="692"/>
                  </a:lnTo>
                  <a:lnTo>
                    <a:pt x="986" y="692"/>
                  </a:lnTo>
                  <a:lnTo>
                    <a:pt x="986" y="692"/>
                  </a:lnTo>
                  <a:lnTo>
                    <a:pt x="986" y="692"/>
                  </a:lnTo>
                  <a:close/>
                  <a:moveTo>
                    <a:pt x="1015" y="622"/>
                  </a:moveTo>
                  <a:lnTo>
                    <a:pt x="1013" y="622"/>
                  </a:lnTo>
                  <a:lnTo>
                    <a:pt x="1011" y="622"/>
                  </a:lnTo>
                  <a:lnTo>
                    <a:pt x="1003" y="622"/>
                  </a:lnTo>
                  <a:lnTo>
                    <a:pt x="999" y="620"/>
                  </a:lnTo>
                  <a:lnTo>
                    <a:pt x="991" y="620"/>
                  </a:lnTo>
                  <a:lnTo>
                    <a:pt x="991" y="622"/>
                  </a:lnTo>
                  <a:lnTo>
                    <a:pt x="993" y="622"/>
                  </a:lnTo>
                  <a:lnTo>
                    <a:pt x="995" y="622"/>
                  </a:lnTo>
                  <a:lnTo>
                    <a:pt x="997" y="624"/>
                  </a:lnTo>
                  <a:lnTo>
                    <a:pt x="999" y="624"/>
                  </a:lnTo>
                  <a:lnTo>
                    <a:pt x="999" y="630"/>
                  </a:lnTo>
                  <a:lnTo>
                    <a:pt x="1001" y="630"/>
                  </a:lnTo>
                  <a:lnTo>
                    <a:pt x="1011" y="630"/>
                  </a:lnTo>
                  <a:lnTo>
                    <a:pt x="1022" y="632"/>
                  </a:lnTo>
                  <a:lnTo>
                    <a:pt x="1032" y="632"/>
                  </a:lnTo>
                  <a:lnTo>
                    <a:pt x="1032" y="630"/>
                  </a:lnTo>
                  <a:lnTo>
                    <a:pt x="1032" y="630"/>
                  </a:lnTo>
                  <a:lnTo>
                    <a:pt x="1032" y="630"/>
                  </a:lnTo>
                  <a:lnTo>
                    <a:pt x="1028" y="626"/>
                  </a:lnTo>
                  <a:lnTo>
                    <a:pt x="1022" y="624"/>
                  </a:lnTo>
                  <a:lnTo>
                    <a:pt x="1015" y="622"/>
                  </a:lnTo>
                  <a:lnTo>
                    <a:pt x="1015" y="622"/>
                  </a:lnTo>
                  <a:lnTo>
                    <a:pt x="1015" y="622"/>
                  </a:lnTo>
                  <a:close/>
                  <a:moveTo>
                    <a:pt x="1038" y="696"/>
                  </a:moveTo>
                  <a:lnTo>
                    <a:pt x="1032" y="696"/>
                  </a:lnTo>
                  <a:lnTo>
                    <a:pt x="1028" y="698"/>
                  </a:lnTo>
                  <a:lnTo>
                    <a:pt x="1028" y="700"/>
                  </a:lnTo>
                  <a:lnTo>
                    <a:pt x="1036" y="690"/>
                  </a:lnTo>
                  <a:lnTo>
                    <a:pt x="1034" y="688"/>
                  </a:lnTo>
                  <a:lnTo>
                    <a:pt x="1028" y="688"/>
                  </a:lnTo>
                  <a:lnTo>
                    <a:pt x="1026" y="690"/>
                  </a:lnTo>
                  <a:lnTo>
                    <a:pt x="1022" y="692"/>
                  </a:lnTo>
                  <a:lnTo>
                    <a:pt x="1018" y="702"/>
                  </a:lnTo>
                  <a:lnTo>
                    <a:pt x="1032" y="700"/>
                  </a:lnTo>
                  <a:lnTo>
                    <a:pt x="1034" y="700"/>
                  </a:lnTo>
                  <a:lnTo>
                    <a:pt x="1036" y="700"/>
                  </a:lnTo>
                  <a:lnTo>
                    <a:pt x="1038" y="700"/>
                  </a:lnTo>
                  <a:lnTo>
                    <a:pt x="1040" y="698"/>
                  </a:lnTo>
                  <a:lnTo>
                    <a:pt x="1040" y="696"/>
                  </a:lnTo>
                  <a:lnTo>
                    <a:pt x="1038" y="696"/>
                  </a:lnTo>
                  <a:lnTo>
                    <a:pt x="1038" y="696"/>
                  </a:lnTo>
                  <a:lnTo>
                    <a:pt x="1038" y="696"/>
                  </a:lnTo>
                  <a:close/>
                  <a:moveTo>
                    <a:pt x="1138" y="537"/>
                  </a:moveTo>
                  <a:lnTo>
                    <a:pt x="1134" y="539"/>
                  </a:lnTo>
                  <a:lnTo>
                    <a:pt x="1134" y="541"/>
                  </a:lnTo>
                  <a:lnTo>
                    <a:pt x="1134" y="543"/>
                  </a:lnTo>
                  <a:lnTo>
                    <a:pt x="1131" y="543"/>
                  </a:lnTo>
                  <a:lnTo>
                    <a:pt x="1127" y="539"/>
                  </a:lnTo>
                  <a:lnTo>
                    <a:pt x="1127" y="537"/>
                  </a:lnTo>
                  <a:lnTo>
                    <a:pt x="1131" y="537"/>
                  </a:lnTo>
                  <a:lnTo>
                    <a:pt x="1134" y="535"/>
                  </a:lnTo>
                  <a:lnTo>
                    <a:pt x="1131" y="528"/>
                  </a:lnTo>
                  <a:lnTo>
                    <a:pt x="1123" y="526"/>
                  </a:lnTo>
                  <a:lnTo>
                    <a:pt x="1123" y="526"/>
                  </a:lnTo>
                  <a:lnTo>
                    <a:pt x="1121" y="528"/>
                  </a:lnTo>
                  <a:lnTo>
                    <a:pt x="1117" y="528"/>
                  </a:lnTo>
                  <a:lnTo>
                    <a:pt x="1113" y="530"/>
                  </a:lnTo>
                  <a:lnTo>
                    <a:pt x="1107" y="535"/>
                  </a:lnTo>
                  <a:lnTo>
                    <a:pt x="1107" y="537"/>
                  </a:lnTo>
                  <a:lnTo>
                    <a:pt x="1105" y="537"/>
                  </a:lnTo>
                  <a:lnTo>
                    <a:pt x="1100" y="537"/>
                  </a:lnTo>
                  <a:lnTo>
                    <a:pt x="1098" y="537"/>
                  </a:lnTo>
                  <a:lnTo>
                    <a:pt x="1094" y="539"/>
                  </a:lnTo>
                  <a:lnTo>
                    <a:pt x="1090" y="539"/>
                  </a:lnTo>
                  <a:lnTo>
                    <a:pt x="1084" y="545"/>
                  </a:lnTo>
                  <a:lnTo>
                    <a:pt x="1086" y="539"/>
                  </a:lnTo>
                  <a:lnTo>
                    <a:pt x="1080" y="535"/>
                  </a:lnTo>
                  <a:lnTo>
                    <a:pt x="1090" y="537"/>
                  </a:lnTo>
                  <a:lnTo>
                    <a:pt x="1092" y="535"/>
                  </a:lnTo>
                  <a:lnTo>
                    <a:pt x="1100" y="533"/>
                  </a:lnTo>
                  <a:lnTo>
                    <a:pt x="1100" y="528"/>
                  </a:lnTo>
                  <a:lnTo>
                    <a:pt x="1113" y="528"/>
                  </a:lnTo>
                  <a:lnTo>
                    <a:pt x="1119" y="524"/>
                  </a:lnTo>
                  <a:lnTo>
                    <a:pt x="1121" y="522"/>
                  </a:lnTo>
                  <a:lnTo>
                    <a:pt x="1123" y="520"/>
                  </a:lnTo>
                  <a:lnTo>
                    <a:pt x="1142" y="520"/>
                  </a:lnTo>
                  <a:lnTo>
                    <a:pt x="1140" y="520"/>
                  </a:lnTo>
                  <a:lnTo>
                    <a:pt x="1138" y="520"/>
                  </a:lnTo>
                  <a:lnTo>
                    <a:pt x="1136" y="518"/>
                  </a:lnTo>
                  <a:lnTo>
                    <a:pt x="1134" y="516"/>
                  </a:lnTo>
                  <a:lnTo>
                    <a:pt x="1134" y="510"/>
                  </a:lnTo>
                  <a:lnTo>
                    <a:pt x="1134" y="510"/>
                  </a:lnTo>
                  <a:lnTo>
                    <a:pt x="1131" y="512"/>
                  </a:lnTo>
                  <a:lnTo>
                    <a:pt x="1125" y="512"/>
                  </a:lnTo>
                  <a:lnTo>
                    <a:pt x="1123" y="512"/>
                  </a:lnTo>
                  <a:lnTo>
                    <a:pt x="1119" y="512"/>
                  </a:lnTo>
                  <a:lnTo>
                    <a:pt x="1119" y="510"/>
                  </a:lnTo>
                  <a:lnTo>
                    <a:pt x="1117" y="508"/>
                  </a:lnTo>
                  <a:lnTo>
                    <a:pt x="1102" y="512"/>
                  </a:lnTo>
                  <a:lnTo>
                    <a:pt x="1105" y="506"/>
                  </a:lnTo>
                  <a:lnTo>
                    <a:pt x="1092" y="508"/>
                  </a:lnTo>
                  <a:lnTo>
                    <a:pt x="1094" y="506"/>
                  </a:lnTo>
                  <a:lnTo>
                    <a:pt x="1096" y="504"/>
                  </a:lnTo>
                  <a:lnTo>
                    <a:pt x="1100" y="497"/>
                  </a:lnTo>
                  <a:lnTo>
                    <a:pt x="1100" y="495"/>
                  </a:lnTo>
                  <a:lnTo>
                    <a:pt x="1100" y="491"/>
                  </a:lnTo>
                  <a:lnTo>
                    <a:pt x="1098" y="491"/>
                  </a:lnTo>
                  <a:lnTo>
                    <a:pt x="1096" y="489"/>
                  </a:lnTo>
                  <a:lnTo>
                    <a:pt x="1090" y="489"/>
                  </a:lnTo>
                  <a:lnTo>
                    <a:pt x="1090" y="483"/>
                  </a:lnTo>
                  <a:lnTo>
                    <a:pt x="1082" y="483"/>
                  </a:lnTo>
                  <a:lnTo>
                    <a:pt x="1086" y="479"/>
                  </a:lnTo>
                  <a:lnTo>
                    <a:pt x="1080" y="472"/>
                  </a:lnTo>
                  <a:lnTo>
                    <a:pt x="1082" y="472"/>
                  </a:lnTo>
                  <a:lnTo>
                    <a:pt x="1086" y="475"/>
                  </a:lnTo>
                  <a:lnTo>
                    <a:pt x="1090" y="475"/>
                  </a:lnTo>
                  <a:lnTo>
                    <a:pt x="1092" y="472"/>
                  </a:lnTo>
                  <a:lnTo>
                    <a:pt x="1096" y="470"/>
                  </a:lnTo>
                  <a:lnTo>
                    <a:pt x="1098" y="466"/>
                  </a:lnTo>
                  <a:lnTo>
                    <a:pt x="1100" y="466"/>
                  </a:lnTo>
                  <a:lnTo>
                    <a:pt x="1090" y="460"/>
                  </a:lnTo>
                  <a:lnTo>
                    <a:pt x="1100" y="452"/>
                  </a:lnTo>
                  <a:lnTo>
                    <a:pt x="1090" y="446"/>
                  </a:lnTo>
                  <a:lnTo>
                    <a:pt x="1078" y="448"/>
                  </a:lnTo>
                  <a:lnTo>
                    <a:pt x="1090" y="441"/>
                  </a:lnTo>
                  <a:lnTo>
                    <a:pt x="1082" y="439"/>
                  </a:lnTo>
                  <a:lnTo>
                    <a:pt x="1092" y="433"/>
                  </a:lnTo>
                  <a:lnTo>
                    <a:pt x="1090" y="427"/>
                  </a:lnTo>
                  <a:lnTo>
                    <a:pt x="1084" y="427"/>
                  </a:lnTo>
                  <a:lnTo>
                    <a:pt x="1086" y="425"/>
                  </a:lnTo>
                  <a:lnTo>
                    <a:pt x="1088" y="419"/>
                  </a:lnTo>
                  <a:lnTo>
                    <a:pt x="1084" y="408"/>
                  </a:lnTo>
                  <a:lnTo>
                    <a:pt x="1080" y="408"/>
                  </a:lnTo>
                  <a:lnTo>
                    <a:pt x="1084" y="402"/>
                  </a:lnTo>
                  <a:lnTo>
                    <a:pt x="1080" y="404"/>
                  </a:lnTo>
                  <a:lnTo>
                    <a:pt x="1080" y="404"/>
                  </a:lnTo>
                  <a:lnTo>
                    <a:pt x="1076" y="406"/>
                  </a:lnTo>
                  <a:lnTo>
                    <a:pt x="1073" y="410"/>
                  </a:lnTo>
                  <a:lnTo>
                    <a:pt x="1073" y="414"/>
                  </a:lnTo>
                  <a:lnTo>
                    <a:pt x="1065" y="410"/>
                  </a:lnTo>
                  <a:lnTo>
                    <a:pt x="1067" y="421"/>
                  </a:lnTo>
                  <a:lnTo>
                    <a:pt x="1061" y="421"/>
                  </a:lnTo>
                  <a:lnTo>
                    <a:pt x="1059" y="427"/>
                  </a:lnTo>
                  <a:lnTo>
                    <a:pt x="1059" y="429"/>
                  </a:lnTo>
                  <a:lnTo>
                    <a:pt x="1053" y="429"/>
                  </a:lnTo>
                  <a:lnTo>
                    <a:pt x="1049" y="441"/>
                  </a:lnTo>
                  <a:lnTo>
                    <a:pt x="1044" y="441"/>
                  </a:lnTo>
                  <a:lnTo>
                    <a:pt x="1049" y="431"/>
                  </a:lnTo>
                  <a:lnTo>
                    <a:pt x="1047" y="427"/>
                  </a:lnTo>
                  <a:lnTo>
                    <a:pt x="1042" y="427"/>
                  </a:lnTo>
                  <a:lnTo>
                    <a:pt x="1038" y="433"/>
                  </a:lnTo>
                  <a:lnTo>
                    <a:pt x="1036" y="435"/>
                  </a:lnTo>
                  <a:lnTo>
                    <a:pt x="1034" y="435"/>
                  </a:lnTo>
                  <a:lnTo>
                    <a:pt x="1032" y="437"/>
                  </a:lnTo>
                  <a:lnTo>
                    <a:pt x="1030" y="439"/>
                  </a:lnTo>
                  <a:lnTo>
                    <a:pt x="1028" y="441"/>
                  </a:lnTo>
                  <a:lnTo>
                    <a:pt x="1026" y="441"/>
                  </a:lnTo>
                  <a:lnTo>
                    <a:pt x="1020" y="446"/>
                  </a:lnTo>
                  <a:lnTo>
                    <a:pt x="1018" y="448"/>
                  </a:lnTo>
                  <a:lnTo>
                    <a:pt x="1020" y="441"/>
                  </a:lnTo>
                  <a:lnTo>
                    <a:pt x="1020" y="435"/>
                  </a:lnTo>
                  <a:lnTo>
                    <a:pt x="1011" y="446"/>
                  </a:lnTo>
                  <a:lnTo>
                    <a:pt x="995" y="450"/>
                  </a:lnTo>
                  <a:lnTo>
                    <a:pt x="1009" y="443"/>
                  </a:lnTo>
                  <a:lnTo>
                    <a:pt x="1011" y="441"/>
                  </a:lnTo>
                  <a:lnTo>
                    <a:pt x="1013" y="435"/>
                  </a:lnTo>
                  <a:lnTo>
                    <a:pt x="1015" y="435"/>
                  </a:lnTo>
                  <a:lnTo>
                    <a:pt x="1015" y="431"/>
                  </a:lnTo>
                  <a:lnTo>
                    <a:pt x="1013" y="429"/>
                  </a:lnTo>
                  <a:lnTo>
                    <a:pt x="1003" y="429"/>
                  </a:lnTo>
                  <a:lnTo>
                    <a:pt x="1001" y="431"/>
                  </a:lnTo>
                  <a:lnTo>
                    <a:pt x="999" y="431"/>
                  </a:lnTo>
                  <a:lnTo>
                    <a:pt x="997" y="433"/>
                  </a:lnTo>
                  <a:lnTo>
                    <a:pt x="991" y="433"/>
                  </a:lnTo>
                  <a:lnTo>
                    <a:pt x="991" y="431"/>
                  </a:lnTo>
                  <a:lnTo>
                    <a:pt x="993" y="429"/>
                  </a:lnTo>
                  <a:lnTo>
                    <a:pt x="997" y="427"/>
                  </a:lnTo>
                  <a:lnTo>
                    <a:pt x="997" y="427"/>
                  </a:lnTo>
                  <a:lnTo>
                    <a:pt x="999" y="427"/>
                  </a:lnTo>
                  <a:lnTo>
                    <a:pt x="999" y="429"/>
                  </a:lnTo>
                  <a:lnTo>
                    <a:pt x="1003" y="427"/>
                  </a:lnTo>
                  <a:lnTo>
                    <a:pt x="1001" y="419"/>
                  </a:lnTo>
                  <a:lnTo>
                    <a:pt x="1003" y="419"/>
                  </a:lnTo>
                  <a:lnTo>
                    <a:pt x="1007" y="417"/>
                  </a:lnTo>
                  <a:lnTo>
                    <a:pt x="1009" y="412"/>
                  </a:lnTo>
                  <a:lnTo>
                    <a:pt x="1009" y="410"/>
                  </a:lnTo>
                  <a:lnTo>
                    <a:pt x="1007" y="410"/>
                  </a:lnTo>
                  <a:lnTo>
                    <a:pt x="1005" y="408"/>
                  </a:lnTo>
                  <a:lnTo>
                    <a:pt x="1001" y="408"/>
                  </a:lnTo>
                  <a:lnTo>
                    <a:pt x="999" y="406"/>
                  </a:lnTo>
                  <a:lnTo>
                    <a:pt x="995" y="406"/>
                  </a:lnTo>
                  <a:lnTo>
                    <a:pt x="1001" y="406"/>
                  </a:lnTo>
                  <a:lnTo>
                    <a:pt x="1005" y="404"/>
                  </a:lnTo>
                  <a:lnTo>
                    <a:pt x="1009" y="404"/>
                  </a:lnTo>
                  <a:lnTo>
                    <a:pt x="1011" y="402"/>
                  </a:lnTo>
                  <a:lnTo>
                    <a:pt x="1015" y="396"/>
                  </a:lnTo>
                  <a:lnTo>
                    <a:pt x="1018" y="394"/>
                  </a:lnTo>
                  <a:lnTo>
                    <a:pt x="1018" y="394"/>
                  </a:lnTo>
                  <a:lnTo>
                    <a:pt x="1022" y="392"/>
                  </a:lnTo>
                  <a:lnTo>
                    <a:pt x="1022" y="392"/>
                  </a:lnTo>
                  <a:lnTo>
                    <a:pt x="1024" y="390"/>
                  </a:lnTo>
                  <a:lnTo>
                    <a:pt x="1022" y="388"/>
                  </a:lnTo>
                  <a:lnTo>
                    <a:pt x="1018" y="388"/>
                  </a:lnTo>
                  <a:lnTo>
                    <a:pt x="1015" y="392"/>
                  </a:lnTo>
                  <a:lnTo>
                    <a:pt x="1013" y="383"/>
                  </a:lnTo>
                  <a:lnTo>
                    <a:pt x="1007" y="383"/>
                  </a:lnTo>
                  <a:lnTo>
                    <a:pt x="1003" y="385"/>
                  </a:lnTo>
                  <a:lnTo>
                    <a:pt x="997" y="385"/>
                  </a:lnTo>
                  <a:lnTo>
                    <a:pt x="997" y="383"/>
                  </a:lnTo>
                  <a:lnTo>
                    <a:pt x="997" y="379"/>
                  </a:lnTo>
                  <a:lnTo>
                    <a:pt x="1001" y="373"/>
                  </a:lnTo>
                  <a:lnTo>
                    <a:pt x="999" y="373"/>
                  </a:lnTo>
                  <a:lnTo>
                    <a:pt x="995" y="373"/>
                  </a:lnTo>
                  <a:lnTo>
                    <a:pt x="993" y="373"/>
                  </a:lnTo>
                  <a:lnTo>
                    <a:pt x="997" y="367"/>
                  </a:lnTo>
                  <a:lnTo>
                    <a:pt x="986" y="369"/>
                  </a:lnTo>
                  <a:lnTo>
                    <a:pt x="986" y="363"/>
                  </a:lnTo>
                  <a:lnTo>
                    <a:pt x="984" y="359"/>
                  </a:lnTo>
                  <a:lnTo>
                    <a:pt x="984" y="356"/>
                  </a:lnTo>
                  <a:lnTo>
                    <a:pt x="978" y="356"/>
                  </a:lnTo>
                  <a:lnTo>
                    <a:pt x="974" y="359"/>
                  </a:lnTo>
                  <a:lnTo>
                    <a:pt x="968" y="363"/>
                  </a:lnTo>
                  <a:lnTo>
                    <a:pt x="966" y="365"/>
                  </a:lnTo>
                  <a:lnTo>
                    <a:pt x="964" y="365"/>
                  </a:lnTo>
                  <a:lnTo>
                    <a:pt x="964" y="363"/>
                  </a:lnTo>
                  <a:lnTo>
                    <a:pt x="960" y="361"/>
                  </a:lnTo>
                  <a:lnTo>
                    <a:pt x="957" y="361"/>
                  </a:lnTo>
                  <a:lnTo>
                    <a:pt x="953" y="363"/>
                  </a:lnTo>
                  <a:lnTo>
                    <a:pt x="953" y="363"/>
                  </a:lnTo>
                  <a:lnTo>
                    <a:pt x="949" y="365"/>
                  </a:lnTo>
                  <a:lnTo>
                    <a:pt x="947" y="363"/>
                  </a:lnTo>
                  <a:lnTo>
                    <a:pt x="933" y="356"/>
                  </a:lnTo>
                  <a:lnTo>
                    <a:pt x="926" y="356"/>
                  </a:lnTo>
                  <a:lnTo>
                    <a:pt x="920" y="359"/>
                  </a:lnTo>
                  <a:lnTo>
                    <a:pt x="918" y="363"/>
                  </a:lnTo>
                  <a:lnTo>
                    <a:pt x="916" y="363"/>
                  </a:lnTo>
                  <a:lnTo>
                    <a:pt x="912" y="367"/>
                  </a:lnTo>
                  <a:lnTo>
                    <a:pt x="912" y="369"/>
                  </a:lnTo>
                  <a:lnTo>
                    <a:pt x="916" y="371"/>
                  </a:lnTo>
                  <a:lnTo>
                    <a:pt x="916" y="373"/>
                  </a:lnTo>
                  <a:lnTo>
                    <a:pt x="918" y="375"/>
                  </a:lnTo>
                  <a:lnTo>
                    <a:pt x="918" y="377"/>
                  </a:lnTo>
                  <a:lnTo>
                    <a:pt x="916" y="379"/>
                  </a:lnTo>
                  <a:lnTo>
                    <a:pt x="914" y="379"/>
                  </a:lnTo>
                  <a:lnTo>
                    <a:pt x="910" y="385"/>
                  </a:lnTo>
                  <a:lnTo>
                    <a:pt x="906" y="388"/>
                  </a:lnTo>
                  <a:lnTo>
                    <a:pt x="902" y="388"/>
                  </a:lnTo>
                  <a:lnTo>
                    <a:pt x="906" y="394"/>
                  </a:lnTo>
                  <a:lnTo>
                    <a:pt x="906" y="396"/>
                  </a:lnTo>
                  <a:lnTo>
                    <a:pt x="902" y="396"/>
                  </a:lnTo>
                  <a:lnTo>
                    <a:pt x="902" y="396"/>
                  </a:lnTo>
                  <a:lnTo>
                    <a:pt x="902" y="402"/>
                  </a:lnTo>
                  <a:lnTo>
                    <a:pt x="902" y="404"/>
                  </a:lnTo>
                  <a:lnTo>
                    <a:pt x="902" y="406"/>
                  </a:lnTo>
                  <a:lnTo>
                    <a:pt x="902" y="410"/>
                  </a:lnTo>
                  <a:lnTo>
                    <a:pt x="897" y="410"/>
                  </a:lnTo>
                  <a:lnTo>
                    <a:pt x="895" y="412"/>
                  </a:lnTo>
                  <a:lnTo>
                    <a:pt x="893" y="412"/>
                  </a:lnTo>
                  <a:lnTo>
                    <a:pt x="887" y="417"/>
                  </a:lnTo>
                  <a:lnTo>
                    <a:pt x="885" y="419"/>
                  </a:lnTo>
                  <a:lnTo>
                    <a:pt x="885" y="423"/>
                  </a:lnTo>
                  <a:lnTo>
                    <a:pt x="885" y="423"/>
                  </a:lnTo>
                  <a:lnTo>
                    <a:pt x="883" y="425"/>
                  </a:lnTo>
                  <a:lnTo>
                    <a:pt x="881" y="425"/>
                  </a:lnTo>
                  <a:lnTo>
                    <a:pt x="877" y="427"/>
                  </a:lnTo>
                  <a:lnTo>
                    <a:pt x="875" y="427"/>
                  </a:lnTo>
                  <a:lnTo>
                    <a:pt x="873" y="429"/>
                  </a:lnTo>
                  <a:lnTo>
                    <a:pt x="868" y="435"/>
                  </a:lnTo>
                  <a:lnTo>
                    <a:pt x="870" y="435"/>
                  </a:lnTo>
                  <a:lnTo>
                    <a:pt x="873" y="437"/>
                  </a:lnTo>
                  <a:lnTo>
                    <a:pt x="875" y="441"/>
                  </a:lnTo>
                  <a:lnTo>
                    <a:pt x="881" y="441"/>
                  </a:lnTo>
                  <a:lnTo>
                    <a:pt x="881" y="446"/>
                  </a:lnTo>
                  <a:lnTo>
                    <a:pt x="883" y="448"/>
                  </a:lnTo>
                  <a:lnTo>
                    <a:pt x="883" y="454"/>
                  </a:lnTo>
                  <a:lnTo>
                    <a:pt x="881" y="464"/>
                  </a:lnTo>
                  <a:lnTo>
                    <a:pt x="877" y="477"/>
                  </a:lnTo>
                  <a:lnTo>
                    <a:pt x="870" y="485"/>
                  </a:lnTo>
                  <a:lnTo>
                    <a:pt x="858" y="491"/>
                  </a:lnTo>
                  <a:lnTo>
                    <a:pt x="848" y="499"/>
                  </a:lnTo>
                  <a:lnTo>
                    <a:pt x="839" y="506"/>
                  </a:lnTo>
                  <a:lnTo>
                    <a:pt x="833" y="508"/>
                  </a:lnTo>
                  <a:lnTo>
                    <a:pt x="827" y="508"/>
                  </a:lnTo>
                  <a:lnTo>
                    <a:pt x="817" y="510"/>
                  </a:lnTo>
                  <a:lnTo>
                    <a:pt x="812" y="512"/>
                  </a:lnTo>
                  <a:lnTo>
                    <a:pt x="806" y="512"/>
                  </a:lnTo>
                  <a:lnTo>
                    <a:pt x="806" y="520"/>
                  </a:lnTo>
                  <a:lnTo>
                    <a:pt x="808" y="522"/>
                  </a:lnTo>
                  <a:lnTo>
                    <a:pt x="808" y="526"/>
                  </a:lnTo>
                  <a:lnTo>
                    <a:pt x="810" y="528"/>
                  </a:lnTo>
                  <a:lnTo>
                    <a:pt x="810" y="533"/>
                  </a:lnTo>
                  <a:lnTo>
                    <a:pt x="806" y="537"/>
                  </a:lnTo>
                  <a:lnTo>
                    <a:pt x="800" y="547"/>
                  </a:lnTo>
                  <a:lnTo>
                    <a:pt x="800" y="568"/>
                  </a:lnTo>
                  <a:lnTo>
                    <a:pt x="796" y="570"/>
                  </a:lnTo>
                  <a:lnTo>
                    <a:pt x="794" y="572"/>
                  </a:lnTo>
                  <a:lnTo>
                    <a:pt x="788" y="576"/>
                  </a:lnTo>
                  <a:lnTo>
                    <a:pt x="788" y="584"/>
                  </a:lnTo>
                  <a:lnTo>
                    <a:pt x="781" y="591"/>
                  </a:lnTo>
                  <a:lnTo>
                    <a:pt x="781" y="588"/>
                  </a:lnTo>
                  <a:lnTo>
                    <a:pt x="783" y="586"/>
                  </a:lnTo>
                  <a:lnTo>
                    <a:pt x="783" y="584"/>
                  </a:lnTo>
                  <a:lnTo>
                    <a:pt x="781" y="582"/>
                  </a:lnTo>
                  <a:lnTo>
                    <a:pt x="777" y="582"/>
                  </a:lnTo>
                  <a:lnTo>
                    <a:pt x="775" y="582"/>
                  </a:lnTo>
                  <a:lnTo>
                    <a:pt x="769" y="588"/>
                  </a:lnTo>
                  <a:lnTo>
                    <a:pt x="769" y="591"/>
                  </a:lnTo>
                  <a:lnTo>
                    <a:pt x="771" y="595"/>
                  </a:lnTo>
                  <a:lnTo>
                    <a:pt x="771" y="599"/>
                  </a:lnTo>
                  <a:lnTo>
                    <a:pt x="769" y="599"/>
                  </a:lnTo>
                  <a:lnTo>
                    <a:pt x="769" y="595"/>
                  </a:lnTo>
                  <a:lnTo>
                    <a:pt x="769" y="591"/>
                  </a:lnTo>
                  <a:lnTo>
                    <a:pt x="765" y="588"/>
                  </a:lnTo>
                  <a:lnTo>
                    <a:pt x="763" y="588"/>
                  </a:lnTo>
                  <a:lnTo>
                    <a:pt x="759" y="591"/>
                  </a:lnTo>
                  <a:lnTo>
                    <a:pt x="754" y="591"/>
                  </a:lnTo>
                  <a:lnTo>
                    <a:pt x="752" y="591"/>
                  </a:lnTo>
                  <a:lnTo>
                    <a:pt x="750" y="591"/>
                  </a:lnTo>
                  <a:lnTo>
                    <a:pt x="754" y="591"/>
                  </a:lnTo>
                  <a:lnTo>
                    <a:pt x="759" y="584"/>
                  </a:lnTo>
                  <a:lnTo>
                    <a:pt x="761" y="582"/>
                  </a:lnTo>
                  <a:lnTo>
                    <a:pt x="763" y="580"/>
                  </a:lnTo>
                  <a:lnTo>
                    <a:pt x="763" y="578"/>
                  </a:lnTo>
                  <a:lnTo>
                    <a:pt x="761" y="576"/>
                  </a:lnTo>
                  <a:lnTo>
                    <a:pt x="759" y="574"/>
                  </a:lnTo>
                  <a:lnTo>
                    <a:pt x="754" y="570"/>
                  </a:lnTo>
                  <a:lnTo>
                    <a:pt x="750" y="570"/>
                  </a:lnTo>
                  <a:lnTo>
                    <a:pt x="748" y="568"/>
                  </a:lnTo>
                  <a:lnTo>
                    <a:pt x="748" y="568"/>
                  </a:lnTo>
                  <a:lnTo>
                    <a:pt x="748" y="568"/>
                  </a:lnTo>
                  <a:lnTo>
                    <a:pt x="754" y="564"/>
                  </a:lnTo>
                  <a:lnTo>
                    <a:pt x="754" y="562"/>
                  </a:lnTo>
                  <a:lnTo>
                    <a:pt x="750" y="555"/>
                  </a:lnTo>
                  <a:lnTo>
                    <a:pt x="750" y="553"/>
                  </a:lnTo>
                  <a:lnTo>
                    <a:pt x="748" y="551"/>
                  </a:lnTo>
                  <a:lnTo>
                    <a:pt x="759" y="545"/>
                  </a:lnTo>
                  <a:lnTo>
                    <a:pt x="759" y="537"/>
                  </a:lnTo>
                  <a:lnTo>
                    <a:pt x="765" y="535"/>
                  </a:lnTo>
                  <a:lnTo>
                    <a:pt x="765" y="522"/>
                  </a:lnTo>
                  <a:lnTo>
                    <a:pt x="765" y="522"/>
                  </a:lnTo>
                  <a:lnTo>
                    <a:pt x="769" y="520"/>
                  </a:lnTo>
                  <a:lnTo>
                    <a:pt x="771" y="518"/>
                  </a:lnTo>
                  <a:lnTo>
                    <a:pt x="775" y="512"/>
                  </a:lnTo>
                  <a:lnTo>
                    <a:pt x="775" y="510"/>
                  </a:lnTo>
                  <a:lnTo>
                    <a:pt x="773" y="508"/>
                  </a:lnTo>
                  <a:lnTo>
                    <a:pt x="765" y="506"/>
                  </a:lnTo>
                  <a:lnTo>
                    <a:pt x="738" y="506"/>
                  </a:lnTo>
                  <a:lnTo>
                    <a:pt x="727" y="508"/>
                  </a:lnTo>
                  <a:lnTo>
                    <a:pt x="730" y="506"/>
                  </a:lnTo>
                  <a:lnTo>
                    <a:pt x="732" y="504"/>
                  </a:lnTo>
                  <a:lnTo>
                    <a:pt x="732" y="499"/>
                  </a:lnTo>
                  <a:lnTo>
                    <a:pt x="732" y="497"/>
                  </a:lnTo>
                  <a:lnTo>
                    <a:pt x="732" y="497"/>
                  </a:lnTo>
                  <a:lnTo>
                    <a:pt x="727" y="495"/>
                  </a:lnTo>
                  <a:lnTo>
                    <a:pt x="725" y="495"/>
                  </a:lnTo>
                  <a:lnTo>
                    <a:pt x="717" y="491"/>
                  </a:lnTo>
                  <a:lnTo>
                    <a:pt x="711" y="491"/>
                  </a:lnTo>
                  <a:lnTo>
                    <a:pt x="711" y="489"/>
                  </a:lnTo>
                  <a:lnTo>
                    <a:pt x="709" y="489"/>
                  </a:lnTo>
                  <a:lnTo>
                    <a:pt x="709" y="483"/>
                  </a:lnTo>
                  <a:lnTo>
                    <a:pt x="707" y="479"/>
                  </a:lnTo>
                  <a:lnTo>
                    <a:pt x="705" y="475"/>
                  </a:lnTo>
                  <a:lnTo>
                    <a:pt x="690" y="470"/>
                  </a:lnTo>
                  <a:lnTo>
                    <a:pt x="688" y="470"/>
                  </a:lnTo>
                  <a:lnTo>
                    <a:pt x="688" y="468"/>
                  </a:lnTo>
                  <a:lnTo>
                    <a:pt x="686" y="466"/>
                  </a:lnTo>
                  <a:lnTo>
                    <a:pt x="682" y="466"/>
                  </a:lnTo>
                  <a:lnTo>
                    <a:pt x="678" y="464"/>
                  </a:lnTo>
                  <a:lnTo>
                    <a:pt x="667" y="464"/>
                  </a:lnTo>
                  <a:lnTo>
                    <a:pt x="655" y="466"/>
                  </a:lnTo>
                  <a:lnTo>
                    <a:pt x="647" y="468"/>
                  </a:lnTo>
                  <a:lnTo>
                    <a:pt x="643" y="468"/>
                  </a:lnTo>
                  <a:lnTo>
                    <a:pt x="643" y="468"/>
                  </a:lnTo>
                  <a:lnTo>
                    <a:pt x="645" y="466"/>
                  </a:lnTo>
                  <a:lnTo>
                    <a:pt x="649" y="466"/>
                  </a:lnTo>
                  <a:lnTo>
                    <a:pt x="651" y="466"/>
                  </a:lnTo>
                  <a:lnTo>
                    <a:pt x="653" y="462"/>
                  </a:lnTo>
                  <a:lnTo>
                    <a:pt x="653" y="460"/>
                  </a:lnTo>
                  <a:lnTo>
                    <a:pt x="655" y="454"/>
                  </a:lnTo>
                  <a:lnTo>
                    <a:pt x="659" y="446"/>
                  </a:lnTo>
                  <a:lnTo>
                    <a:pt x="659" y="437"/>
                  </a:lnTo>
                  <a:lnTo>
                    <a:pt x="661" y="435"/>
                  </a:lnTo>
                  <a:lnTo>
                    <a:pt x="659" y="435"/>
                  </a:lnTo>
                  <a:lnTo>
                    <a:pt x="655" y="433"/>
                  </a:lnTo>
                  <a:lnTo>
                    <a:pt x="649" y="433"/>
                  </a:lnTo>
                  <a:lnTo>
                    <a:pt x="647" y="435"/>
                  </a:lnTo>
                  <a:lnTo>
                    <a:pt x="643" y="435"/>
                  </a:lnTo>
                  <a:lnTo>
                    <a:pt x="643" y="437"/>
                  </a:lnTo>
                  <a:lnTo>
                    <a:pt x="638" y="439"/>
                  </a:lnTo>
                  <a:lnTo>
                    <a:pt x="643" y="431"/>
                  </a:lnTo>
                  <a:lnTo>
                    <a:pt x="643" y="427"/>
                  </a:lnTo>
                  <a:lnTo>
                    <a:pt x="647" y="421"/>
                  </a:lnTo>
                  <a:lnTo>
                    <a:pt x="649" y="419"/>
                  </a:lnTo>
                  <a:lnTo>
                    <a:pt x="653" y="410"/>
                  </a:lnTo>
                  <a:lnTo>
                    <a:pt x="655" y="408"/>
                  </a:lnTo>
                  <a:lnTo>
                    <a:pt x="659" y="404"/>
                  </a:lnTo>
                  <a:lnTo>
                    <a:pt x="667" y="396"/>
                  </a:lnTo>
                  <a:lnTo>
                    <a:pt x="676" y="390"/>
                  </a:lnTo>
                  <a:lnTo>
                    <a:pt x="682" y="385"/>
                  </a:lnTo>
                  <a:lnTo>
                    <a:pt x="686" y="383"/>
                  </a:lnTo>
                  <a:lnTo>
                    <a:pt x="684" y="379"/>
                  </a:lnTo>
                  <a:lnTo>
                    <a:pt x="701" y="373"/>
                  </a:lnTo>
                  <a:lnTo>
                    <a:pt x="701" y="369"/>
                  </a:lnTo>
                  <a:lnTo>
                    <a:pt x="711" y="367"/>
                  </a:lnTo>
                  <a:lnTo>
                    <a:pt x="711" y="363"/>
                  </a:lnTo>
                  <a:lnTo>
                    <a:pt x="717" y="361"/>
                  </a:lnTo>
                  <a:lnTo>
                    <a:pt x="732" y="350"/>
                  </a:lnTo>
                  <a:lnTo>
                    <a:pt x="744" y="350"/>
                  </a:lnTo>
                  <a:lnTo>
                    <a:pt x="754" y="348"/>
                  </a:lnTo>
                  <a:lnTo>
                    <a:pt x="759" y="346"/>
                  </a:lnTo>
                  <a:lnTo>
                    <a:pt x="759" y="342"/>
                  </a:lnTo>
                  <a:lnTo>
                    <a:pt x="750" y="334"/>
                  </a:lnTo>
                  <a:lnTo>
                    <a:pt x="736" y="336"/>
                  </a:lnTo>
                  <a:lnTo>
                    <a:pt x="738" y="334"/>
                  </a:lnTo>
                  <a:lnTo>
                    <a:pt x="725" y="325"/>
                  </a:lnTo>
                  <a:lnTo>
                    <a:pt x="732" y="325"/>
                  </a:lnTo>
                  <a:lnTo>
                    <a:pt x="752" y="332"/>
                  </a:lnTo>
                  <a:lnTo>
                    <a:pt x="756" y="336"/>
                  </a:lnTo>
                  <a:lnTo>
                    <a:pt x="759" y="338"/>
                  </a:lnTo>
                  <a:lnTo>
                    <a:pt x="767" y="338"/>
                  </a:lnTo>
                  <a:lnTo>
                    <a:pt x="769" y="336"/>
                  </a:lnTo>
                  <a:lnTo>
                    <a:pt x="771" y="334"/>
                  </a:lnTo>
                  <a:lnTo>
                    <a:pt x="775" y="330"/>
                  </a:lnTo>
                  <a:lnTo>
                    <a:pt x="775" y="325"/>
                  </a:lnTo>
                  <a:lnTo>
                    <a:pt x="779" y="325"/>
                  </a:lnTo>
                  <a:lnTo>
                    <a:pt x="779" y="323"/>
                  </a:lnTo>
                  <a:lnTo>
                    <a:pt x="781" y="323"/>
                  </a:lnTo>
                  <a:lnTo>
                    <a:pt x="788" y="325"/>
                  </a:lnTo>
                  <a:lnTo>
                    <a:pt x="792" y="327"/>
                  </a:lnTo>
                  <a:lnTo>
                    <a:pt x="796" y="327"/>
                  </a:lnTo>
                  <a:lnTo>
                    <a:pt x="804" y="323"/>
                  </a:lnTo>
                  <a:lnTo>
                    <a:pt x="812" y="319"/>
                  </a:lnTo>
                  <a:lnTo>
                    <a:pt x="823" y="315"/>
                  </a:lnTo>
                  <a:lnTo>
                    <a:pt x="827" y="313"/>
                  </a:lnTo>
                  <a:lnTo>
                    <a:pt x="833" y="309"/>
                  </a:lnTo>
                  <a:lnTo>
                    <a:pt x="835" y="307"/>
                  </a:lnTo>
                  <a:lnTo>
                    <a:pt x="833" y="305"/>
                  </a:lnTo>
                  <a:lnTo>
                    <a:pt x="827" y="303"/>
                  </a:lnTo>
                  <a:lnTo>
                    <a:pt x="808" y="303"/>
                  </a:lnTo>
                  <a:lnTo>
                    <a:pt x="806" y="296"/>
                  </a:lnTo>
                  <a:lnTo>
                    <a:pt x="785" y="288"/>
                  </a:lnTo>
                  <a:lnTo>
                    <a:pt x="790" y="288"/>
                  </a:lnTo>
                  <a:lnTo>
                    <a:pt x="796" y="286"/>
                  </a:lnTo>
                  <a:lnTo>
                    <a:pt x="806" y="286"/>
                  </a:lnTo>
                  <a:lnTo>
                    <a:pt x="812" y="288"/>
                  </a:lnTo>
                  <a:lnTo>
                    <a:pt x="817" y="290"/>
                  </a:lnTo>
                  <a:lnTo>
                    <a:pt x="819" y="294"/>
                  </a:lnTo>
                  <a:lnTo>
                    <a:pt x="823" y="296"/>
                  </a:lnTo>
                  <a:lnTo>
                    <a:pt x="827" y="301"/>
                  </a:lnTo>
                  <a:lnTo>
                    <a:pt x="829" y="303"/>
                  </a:lnTo>
                  <a:lnTo>
                    <a:pt x="835" y="301"/>
                  </a:lnTo>
                  <a:lnTo>
                    <a:pt x="844" y="294"/>
                  </a:lnTo>
                  <a:lnTo>
                    <a:pt x="854" y="292"/>
                  </a:lnTo>
                  <a:lnTo>
                    <a:pt x="860" y="286"/>
                  </a:lnTo>
                  <a:lnTo>
                    <a:pt x="864" y="286"/>
                  </a:lnTo>
                  <a:lnTo>
                    <a:pt x="858" y="282"/>
                  </a:lnTo>
                  <a:lnTo>
                    <a:pt x="858" y="280"/>
                  </a:lnTo>
                  <a:lnTo>
                    <a:pt x="864" y="278"/>
                  </a:lnTo>
                  <a:lnTo>
                    <a:pt x="873" y="278"/>
                  </a:lnTo>
                  <a:lnTo>
                    <a:pt x="875" y="278"/>
                  </a:lnTo>
                  <a:lnTo>
                    <a:pt x="875" y="282"/>
                  </a:lnTo>
                  <a:lnTo>
                    <a:pt x="877" y="284"/>
                  </a:lnTo>
                  <a:lnTo>
                    <a:pt x="885" y="286"/>
                  </a:lnTo>
                  <a:lnTo>
                    <a:pt x="885" y="280"/>
                  </a:lnTo>
                  <a:lnTo>
                    <a:pt x="891" y="286"/>
                  </a:lnTo>
                  <a:lnTo>
                    <a:pt x="891" y="284"/>
                  </a:lnTo>
                  <a:lnTo>
                    <a:pt x="891" y="280"/>
                  </a:lnTo>
                  <a:lnTo>
                    <a:pt x="891" y="278"/>
                  </a:lnTo>
                  <a:lnTo>
                    <a:pt x="887" y="274"/>
                  </a:lnTo>
                  <a:lnTo>
                    <a:pt x="883" y="272"/>
                  </a:lnTo>
                  <a:lnTo>
                    <a:pt x="893" y="269"/>
                  </a:lnTo>
                  <a:lnTo>
                    <a:pt x="893" y="272"/>
                  </a:lnTo>
                  <a:lnTo>
                    <a:pt x="895" y="272"/>
                  </a:lnTo>
                  <a:lnTo>
                    <a:pt x="895" y="276"/>
                  </a:lnTo>
                  <a:lnTo>
                    <a:pt x="897" y="282"/>
                  </a:lnTo>
                  <a:lnTo>
                    <a:pt x="899" y="284"/>
                  </a:lnTo>
                  <a:lnTo>
                    <a:pt x="902" y="284"/>
                  </a:lnTo>
                  <a:lnTo>
                    <a:pt x="906" y="282"/>
                  </a:lnTo>
                  <a:lnTo>
                    <a:pt x="914" y="280"/>
                  </a:lnTo>
                  <a:lnTo>
                    <a:pt x="924" y="276"/>
                  </a:lnTo>
                  <a:lnTo>
                    <a:pt x="933" y="272"/>
                  </a:lnTo>
                  <a:lnTo>
                    <a:pt x="941" y="265"/>
                  </a:lnTo>
                  <a:lnTo>
                    <a:pt x="941" y="263"/>
                  </a:lnTo>
                  <a:lnTo>
                    <a:pt x="939" y="257"/>
                  </a:lnTo>
                  <a:lnTo>
                    <a:pt x="937" y="255"/>
                  </a:lnTo>
                  <a:lnTo>
                    <a:pt x="935" y="249"/>
                  </a:lnTo>
                  <a:lnTo>
                    <a:pt x="935" y="247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43" y="243"/>
                  </a:lnTo>
                  <a:lnTo>
                    <a:pt x="947" y="243"/>
                  </a:lnTo>
                  <a:lnTo>
                    <a:pt x="951" y="240"/>
                  </a:lnTo>
                  <a:lnTo>
                    <a:pt x="955" y="240"/>
                  </a:lnTo>
                  <a:lnTo>
                    <a:pt x="957" y="238"/>
                  </a:lnTo>
                  <a:lnTo>
                    <a:pt x="960" y="238"/>
                  </a:lnTo>
                  <a:lnTo>
                    <a:pt x="960" y="234"/>
                  </a:lnTo>
                  <a:lnTo>
                    <a:pt x="957" y="232"/>
                  </a:lnTo>
                  <a:lnTo>
                    <a:pt x="957" y="230"/>
                  </a:lnTo>
                  <a:lnTo>
                    <a:pt x="955" y="226"/>
                  </a:lnTo>
                  <a:lnTo>
                    <a:pt x="951" y="220"/>
                  </a:lnTo>
                  <a:lnTo>
                    <a:pt x="947" y="218"/>
                  </a:lnTo>
                  <a:lnTo>
                    <a:pt x="939" y="216"/>
                  </a:lnTo>
                  <a:lnTo>
                    <a:pt x="926" y="216"/>
                  </a:lnTo>
                  <a:lnTo>
                    <a:pt x="918" y="220"/>
                  </a:lnTo>
                  <a:lnTo>
                    <a:pt x="914" y="224"/>
                  </a:lnTo>
                  <a:lnTo>
                    <a:pt x="914" y="230"/>
                  </a:lnTo>
                  <a:lnTo>
                    <a:pt x="916" y="230"/>
                  </a:lnTo>
                  <a:lnTo>
                    <a:pt x="916" y="232"/>
                  </a:lnTo>
                  <a:lnTo>
                    <a:pt x="908" y="238"/>
                  </a:lnTo>
                  <a:lnTo>
                    <a:pt x="902" y="238"/>
                  </a:lnTo>
                  <a:lnTo>
                    <a:pt x="885" y="251"/>
                  </a:lnTo>
                  <a:lnTo>
                    <a:pt x="881" y="255"/>
                  </a:lnTo>
                  <a:lnTo>
                    <a:pt x="879" y="255"/>
                  </a:lnTo>
                  <a:lnTo>
                    <a:pt x="877" y="259"/>
                  </a:lnTo>
                  <a:lnTo>
                    <a:pt x="873" y="263"/>
                  </a:lnTo>
                  <a:lnTo>
                    <a:pt x="864" y="263"/>
                  </a:lnTo>
                  <a:lnTo>
                    <a:pt x="856" y="269"/>
                  </a:lnTo>
                  <a:lnTo>
                    <a:pt x="856" y="265"/>
                  </a:lnTo>
                  <a:lnTo>
                    <a:pt x="854" y="261"/>
                  </a:lnTo>
                  <a:lnTo>
                    <a:pt x="854" y="251"/>
                  </a:lnTo>
                  <a:lnTo>
                    <a:pt x="856" y="249"/>
                  </a:lnTo>
                  <a:lnTo>
                    <a:pt x="862" y="247"/>
                  </a:lnTo>
                  <a:lnTo>
                    <a:pt x="866" y="247"/>
                  </a:lnTo>
                  <a:lnTo>
                    <a:pt x="870" y="245"/>
                  </a:lnTo>
                  <a:lnTo>
                    <a:pt x="870" y="240"/>
                  </a:lnTo>
                  <a:lnTo>
                    <a:pt x="870" y="238"/>
                  </a:lnTo>
                  <a:lnTo>
                    <a:pt x="870" y="232"/>
                  </a:lnTo>
                  <a:lnTo>
                    <a:pt x="868" y="232"/>
                  </a:lnTo>
                  <a:lnTo>
                    <a:pt x="866" y="228"/>
                  </a:lnTo>
                  <a:lnTo>
                    <a:pt x="864" y="228"/>
                  </a:lnTo>
                  <a:lnTo>
                    <a:pt x="854" y="232"/>
                  </a:lnTo>
                  <a:lnTo>
                    <a:pt x="850" y="234"/>
                  </a:lnTo>
                  <a:lnTo>
                    <a:pt x="848" y="236"/>
                  </a:lnTo>
                  <a:lnTo>
                    <a:pt x="846" y="238"/>
                  </a:lnTo>
                  <a:lnTo>
                    <a:pt x="844" y="238"/>
                  </a:lnTo>
                  <a:lnTo>
                    <a:pt x="837" y="247"/>
                  </a:lnTo>
                  <a:lnTo>
                    <a:pt x="835" y="243"/>
                  </a:lnTo>
                  <a:lnTo>
                    <a:pt x="841" y="234"/>
                  </a:lnTo>
                  <a:lnTo>
                    <a:pt x="841" y="230"/>
                  </a:lnTo>
                  <a:lnTo>
                    <a:pt x="852" y="224"/>
                  </a:lnTo>
                  <a:lnTo>
                    <a:pt x="844" y="224"/>
                  </a:lnTo>
                  <a:lnTo>
                    <a:pt x="844" y="220"/>
                  </a:lnTo>
                  <a:lnTo>
                    <a:pt x="833" y="224"/>
                  </a:lnTo>
                  <a:lnTo>
                    <a:pt x="827" y="220"/>
                  </a:lnTo>
                  <a:lnTo>
                    <a:pt x="837" y="216"/>
                  </a:lnTo>
                  <a:lnTo>
                    <a:pt x="837" y="211"/>
                  </a:lnTo>
                  <a:lnTo>
                    <a:pt x="839" y="211"/>
                  </a:lnTo>
                  <a:lnTo>
                    <a:pt x="841" y="214"/>
                  </a:lnTo>
                  <a:lnTo>
                    <a:pt x="848" y="214"/>
                  </a:lnTo>
                  <a:lnTo>
                    <a:pt x="848" y="211"/>
                  </a:lnTo>
                  <a:lnTo>
                    <a:pt x="848" y="207"/>
                  </a:lnTo>
                  <a:lnTo>
                    <a:pt x="848" y="207"/>
                  </a:lnTo>
                  <a:lnTo>
                    <a:pt x="844" y="207"/>
                  </a:lnTo>
                  <a:lnTo>
                    <a:pt x="841" y="203"/>
                  </a:lnTo>
                  <a:lnTo>
                    <a:pt x="841" y="201"/>
                  </a:lnTo>
                  <a:lnTo>
                    <a:pt x="848" y="189"/>
                  </a:lnTo>
                  <a:lnTo>
                    <a:pt x="848" y="187"/>
                  </a:lnTo>
                  <a:lnTo>
                    <a:pt x="848" y="185"/>
                  </a:lnTo>
                  <a:lnTo>
                    <a:pt x="848" y="182"/>
                  </a:lnTo>
                  <a:lnTo>
                    <a:pt x="846" y="182"/>
                  </a:lnTo>
                  <a:lnTo>
                    <a:pt x="835" y="176"/>
                  </a:lnTo>
                  <a:lnTo>
                    <a:pt x="829" y="180"/>
                  </a:lnTo>
                  <a:lnTo>
                    <a:pt x="827" y="180"/>
                  </a:lnTo>
                  <a:lnTo>
                    <a:pt x="823" y="182"/>
                  </a:lnTo>
                  <a:lnTo>
                    <a:pt x="821" y="182"/>
                  </a:lnTo>
                  <a:lnTo>
                    <a:pt x="819" y="185"/>
                  </a:lnTo>
                  <a:lnTo>
                    <a:pt x="819" y="189"/>
                  </a:lnTo>
                  <a:lnTo>
                    <a:pt x="802" y="189"/>
                  </a:lnTo>
                  <a:lnTo>
                    <a:pt x="800" y="191"/>
                  </a:lnTo>
                  <a:lnTo>
                    <a:pt x="798" y="193"/>
                  </a:lnTo>
                  <a:lnTo>
                    <a:pt x="796" y="193"/>
                  </a:lnTo>
                  <a:lnTo>
                    <a:pt x="792" y="197"/>
                  </a:lnTo>
                  <a:lnTo>
                    <a:pt x="794" y="199"/>
                  </a:lnTo>
                  <a:lnTo>
                    <a:pt x="796" y="201"/>
                  </a:lnTo>
                  <a:lnTo>
                    <a:pt x="800" y="201"/>
                  </a:lnTo>
                  <a:lnTo>
                    <a:pt x="800" y="201"/>
                  </a:lnTo>
                  <a:lnTo>
                    <a:pt x="800" y="201"/>
                  </a:lnTo>
                  <a:lnTo>
                    <a:pt x="798" y="203"/>
                  </a:lnTo>
                  <a:lnTo>
                    <a:pt x="794" y="203"/>
                  </a:lnTo>
                  <a:lnTo>
                    <a:pt x="788" y="207"/>
                  </a:lnTo>
                  <a:lnTo>
                    <a:pt x="785" y="209"/>
                  </a:lnTo>
                  <a:lnTo>
                    <a:pt x="785" y="211"/>
                  </a:lnTo>
                  <a:lnTo>
                    <a:pt x="785" y="216"/>
                  </a:lnTo>
                  <a:lnTo>
                    <a:pt x="790" y="218"/>
                  </a:lnTo>
                  <a:lnTo>
                    <a:pt x="792" y="220"/>
                  </a:lnTo>
                  <a:lnTo>
                    <a:pt x="794" y="222"/>
                  </a:lnTo>
                  <a:lnTo>
                    <a:pt x="796" y="222"/>
                  </a:lnTo>
                  <a:lnTo>
                    <a:pt x="800" y="218"/>
                  </a:lnTo>
                  <a:lnTo>
                    <a:pt x="800" y="224"/>
                  </a:lnTo>
                  <a:lnTo>
                    <a:pt x="802" y="226"/>
                  </a:lnTo>
                  <a:lnTo>
                    <a:pt x="804" y="226"/>
                  </a:lnTo>
                  <a:lnTo>
                    <a:pt x="806" y="224"/>
                  </a:lnTo>
                  <a:lnTo>
                    <a:pt x="812" y="224"/>
                  </a:lnTo>
                  <a:lnTo>
                    <a:pt x="812" y="226"/>
                  </a:lnTo>
                  <a:lnTo>
                    <a:pt x="806" y="230"/>
                  </a:lnTo>
                  <a:lnTo>
                    <a:pt x="804" y="230"/>
                  </a:lnTo>
                  <a:lnTo>
                    <a:pt x="800" y="226"/>
                  </a:lnTo>
                  <a:lnTo>
                    <a:pt x="798" y="232"/>
                  </a:lnTo>
                  <a:lnTo>
                    <a:pt x="794" y="232"/>
                  </a:lnTo>
                  <a:lnTo>
                    <a:pt x="790" y="232"/>
                  </a:lnTo>
                  <a:lnTo>
                    <a:pt x="790" y="232"/>
                  </a:lnTo>
                  <a:lnTo>
                    <a:pt x="788" y="234"/>
                  </a:lnTo>
                  <a:lnTo>
                    <a:pt x="794" y="234"/>
                  </a:lnTo>
                  <a:lnTo>
                    <a:pt x="800" y="232"/>
                  </a:lnTo>
                  <a:lnTo>
                    <a:pt x="802" y="232"/>
                  </a:lnTo>
                  <a:lnTo>
                    <a:pt x="802" y="232"/>
                  </a:lnTo>
                  <a:lnTo>
                    <a:pt x="800" y="238"/>
                  </a:lnTo>
                  <a:lnTo>
                    <a:pt x="796" y="240"/>
                  </a:lnTo>
                  <a:lnTo>
                    <a:pt x="792" y="243"/>
                  </a:lnTo>
                  <a:lnTo>
                    <a:pt x="788" y="245"/>
                  </a:lnTo>
                  <a:lnTo>
                    <a:pt x="785" y="247"/>
                  </a:lnTo>
                  <a:lnTo>
                    <a:pt x="783" y="247"/>
                  </a:lnTo>
                  <a:lnTo>
                    <a:pt x="777" y="251"/>
                  </a:lnTo>
                  <a:lnTo>
                    <a:pt x="775" y="253"/>
                  </a:lnTo>
                  <a:lnTo>
                    <a:pt x="773" y="251"/>
                  </a:lnTo>
                  <a:lnTo>
                    <a:pt x="771" y="251"/>
                  </a:lnTo>
                  <a:lnTo>
                    <a:pt x="769" y="249"/>
                  </a:lnTo>
                  <a:lnTo>
                    <a:pt x="765" y="249"/>
                  </a:lnTo>
                  <a:lnTo>
                    <a:pt x="761" y="255"/>
                  </a:lnTo>
                  <a:lnTo>
                    <a:pt x="759" y="255"/>
                  </a:lnTo>
                  <a:lnTo>
                    <a:pt x="756" y="259"/>
                  </a:lnTo>
                  <a:lnTo>
                    <a:pt x="756" y="265"/>
                  </a:lnTo>
                  <a:lnTo>
                    <a:pt x="754" y="267"/>
                  </a:lnTo>
                  <a:lnTo>
                    <a:pt x="754" y="263"/>
                  </a:lnTo>
                  <a:lnTo>
                    <a:pt x="750" y="263"/>
                  </a:lnTo>
                  <a:lnTo>
                    <a:pt x="748" y="263"/>
                  </a:lnTo>
                  <a:lnTo>
                    <a:pt x="746" y="263"/>
                  </a:lnTo>
                  <a:lnTo>
                    <a:pt x="744" y="261"/>
                  </a:lnTo>
                  <a:lnTo>
                    <a:pt x="750" y="255"/>
                  </a:lnTo>
                  <a:lnTo>
                    <a:pt x="754" y="253"/>
                  </a:lnTo>
                  <a:lnTo>
                    <a:pt x="759" y="247"/>
                  </a:lnTo>
                  <a:lnTo>
                    <a:pt x="761" y="247"/>
                  </a:lnTo>
                  <a:lnTo>
                    <a:pt x="752" y="247"/>
                  </a:lnTo>
                  <a:lnTo>
                    <a:pt x="750" y="243"/>
                  </a:lnTo>
                  <a:lnTo>
                    <a:pt x="748" y="240"/>
                  </a:lnTo>
                  <a:lnTo>
                    <a:pt x="742" y="240"/>
                  </a:lnTo>
                  <a:lnTo>
                    <a:pt x="740" y="243"/>
                  </a:lnTo>
                  <a:lnTo>
                    <a:pt x="730" y="243"/>
                  </a:lnTo>
                  <a:lnTo>
                    <a:pt x="730" y="245"/>
                  </a:lnTo>
                  <a:lnTo>
                    <a:pt x="727" y="247"/>
                  </a:lnTo>
                  <a:lnTo>
                    <a:pt x="727" y="251"/>
                  </a:lnTo>
                  <a:lnTo>
                    <a:pt x="730" y="251"/>
                  </a:lnTo>
                  <a:lnTo>
                    <a:pt x="732" y="253"/>
                  </a:lnTo>
                  <a:lnTo>
                    <a:pt x="734" y="253"/>
                  </a:lnTo>
                  <a:lnTo>
                    <a:pt x="738" y="255"/>
                  </a:lnTo>
                  <a:lnTo>
                    <a:pt x="738" y="255"/>
                  </a:lnTo>
                  <a:lnTo>
                    <a:pt x="738" y="257"/>
                  </a:lnTo>
                  <a:lnTo>
                    <a:pt x="732" y="257"/>
                  </a:lnTo>
                  <a:lnTo>
                    <a:pt x="732" y="255"/>
                  </a:lnTo>
                  <a:lnTo>
                    <a:pt x="727" y="255"/>
                  </a:lnTo>
                  <a:lnTo>
                    <a:pt x="727" y="253"/>
                  </a:lnTo>
                  <a:lnTo>
                    <a:pt x="721" y="249"/>
                  </a:lnTo>
                  <a:lnTo>
                    <a:pt x="721" y="257"/>
                  </a:lnTo>
                  <a:lnTo>
                    <a:pt x="719" y="257"/>
                  </a:lnTo>
                  <a:lnTo>
                    <a:pt x="717" y="259"/>
                  </a:lnTo>
                  <a:lnTo>
                    <a:pt x="709" y="259"/>
                  </a:lnTo>
                  <a:lnTo>
                    <a:pt x="705" y="257"/>
                  </a:lnTo>
                  <a:lnTo>
                    <a:pt x="701" y="257"/>
                  </a:lnTo>
                  <a:lnTo>
                    <a:pt x="696" y="255"/>
                  </a:lnTo>
                  <a:lnTo>
                    <a:pt x="674" y="255"/>
                  </a:lnTo>
                  <a:lnTo>
                    <a:pt x="669" y="255"/>
                  </a:lnTo>
                  <a:lnTo>
                    <a:pt x="669" y="251"/>
                  </a:lnTo>
                  <a:lnTo>
                    <a:pt x="665" y="249"/>
                  </a:lnTo>
                  <a:lnTo>
                    <a:pt x="651" y="251"/>
                  </a:lnTo>
                  <a:lnTo>
                    <a:pt x="649" y="249"/>
                  </a:lnTo>
                  <a:lnTo>
                    <a:pt x="649" y="247"/>
                  </a:lnTo>
                  <a:lnTo>
                    <a:pt x="645" y="245"/>
                  </a:lnTo>
                  <a:lnTo>
                    <a:pt x="643" y="245"/>
                  </a:lnTo>
                  <a:lnTo>
                    <a:pt x="640" y="243"/>
                  </a:lnTo>
                  <a:lnTo>
                    <a:pt x="636" y="243"/>
                  </a:lnTo>
                  <a:lnTo>
                    <a:pt x="632" y="245"/>
                  </a:lnTo>
                  <a:lnTo>
                    <a:pt x="628" y="247"/>
                  </a:lnTo>
                  <a:lnTo>
                    <a:pt x="628" y="247"/>
                  </a:lnTo>
                  <a:lnTo>
                    <a:pt x="626" y="247"/>
                  </a:lnTo>
                  <a:lnTo>
                    <a:pt x="626" y="249"/>
                  </a:lnTo>
                  <a:lnTo>
                    <a:pt x="616" y="249"/>
                  </a:lnTo>
                  <a:lnTo>
                    <a:pt x="611" y="247"/>
                  </a:lnTo>
                  <a:lnTo>
                    <a:pt x="605" y="247"/>
                  </a:lnTo>
                  <a:lnTo>
                    <a:pt x="601" y="251"/>
                  </a:lnTo>
                  <a:lnTo>
                    <a:pt x="601" y="255"/>
                  </a:lnTo>
                  <a:lnTo>
                    <a:pt x="599" y="261"/>
                  </a:lnTo>
                  <a:lnTo>
                    <a:pt x="597" y="263"/>
                  </a:lnTo>
                  <a:lnTo>
                    <a:pt x="597" y="263"/>
                  </a:lnTo>
                  <a:lnTo>
                    <a:pt x="595" y="272"/>
                  </a:lnTo>
                  <a:lnTo>
                    <a:pt x="585" y="272"/>
                  </a:lnTo>
                  <a:lnTo>
                    <a:pt x="585" y="280"/>
                  </a:lnTo>
                  <a:lnTo>
                    <a:pt x="578" y="267"/>
                  </a:lnTo>
                  <a:lnTo>
                    <a:pt x="580" y="267"/>
                  </a:lnTo>
                  <a:lnTo>
                    <a:pt x="582" y="269"/>
                  </a:lnTo>
                  <a:lnTo>
                    <a:pt x="589" y="269"/>
                  </a:lnTo>
                  <a:lnTo>
                    <a:pt x="591" y="265"/>
                  </a:lnTo>
                  <a:lnTo>
                    <a:pt x="585" y="257"/>
                  </a:lnTo>
                  <a:lnTo>
                    <a:pt x="580" y="257"/>
                  </a:lnTo>
                  <a:lnTo>
                    <a:pt x="576" y="255"/>
                  </a:lnTo>
                  <a:lnTo>
                    <a:pt x="574" y="255"/>
                  </a:lnTo>
                  <a:lnTo>
                    <a:pt x="574" y="251"/>
                  </a:lnTo>
                  <a:lnTo>
                    <a:pt x="570" y="253"/>
                  </a:lnTo>
                  <a:lnTo>
                    <a:pt x="560" y="255"/>
                  </a:lnTo>
                  <a:lnTo>
                    <a:pt x="547" y="255"/>
                  </a:lnTo>
                  <a:lnTo>
                    <a:pt x="535" y="257"/>
                  </a:lnTo>
                  <a:lnTo>
                    <a:pt x="522" y="257"/>
                  </a:lnTo>
                  <a:lnTo>
                    <a:pt x="512" y="255"/>
                  </a:lnTo>
                  <a:lnTo>
                    <a:pt x="504" y="255"/>
                  </a:lnTo>
                  <a:lnTo>
                    <a:pt x="502" y="253"/>
                  </a:lnTo>
                  <a:lnTo>
                    <a:pt x="508" y="251"/>
                  </a:lnTo>
                  <a:lnTo>
                    <a:pt x="516" y="251"/>
                  </a:lnTo>
                  <a:lnTo>
                    <a:pt x="524" y="249"/>
                  </a:lnTo>
                  <a:lnTo>
                    <a:pt x="531" y="247"/>
                  </a:lnTo>
                  <a:lnTo>
                    <a:pt x="531" y="243"/>
                  </a:lnTo>
                  <a:lnTo>
                    <a:pt x="522" y="236"/>
                  </a:lnTo>
                  <a:lnTo>
                    <a:pt x="516" y="232"/>
                  </a:lnTo>
                  <a:lnTo>
                    <a:pt x="495" y="232"/>
                  </a:lnTo>
                  <a:lnTo>
                    <a:pt x="487" y="230"/>
                  </a:lnTo>
                  <a:lnTo>
                    <a:pt x="481" y="228"/>
                  </a:lnTo>
                  <a:lnTo>
                    <a:pt x="479" y="226"/>
                  </a:lnTo>
                  <a:lnTo>
                    <a:pt x="473" y="226"/>
                  </a:lnTo>
                  <a:lnTo>
                    <a:pt x="469" y="224"/>
                  </a:lnTo>
                  <a:lnTo>
                    <a:pt x="462" y="220"/>
                  </a:lnTo>
                  <a:lnTo>
                    <a:pt x="454" y="216"/>
                  </a:lnTo>
                  <a:lnTo>
                    <a:pt x="448" y="216"/>
                  </a:lnTo>
                  <a:lnTo>
                    <a:pt x="446" y="216"/>
                  </a:lnTo>
                  <a:lnTo>
                    <a:pt x="442" y="218"/>
                  </a:lnTo>
                  <a:lnTo>
                    <a:pt x="437" y="220"/>
                  </a:lnTo>
                  <a:lnTo>
                    <a:pt x="435" y="224"/>
                  </a:lnTo>
                  <a:lnTo>
                    <a:pt x="429" y="226"/>
                  </a:lnTo>
                  <a:lnTo>
                    <a:pt x="417" y="226"/>
                  </a:lnTo>
                  <a:lnTo>
                    <a:pt x="423" y="222"/>
                  </a:lnTo>
                  <a:lnTo>
                    <a:pt x="423" y="218"/>
                  </a:lnTo>
                  <a:lnTo>
                    <a:pt x="429" y="209"/>
                  </a:lnTo>
                  <a:lnTo>
                    <a:pt x="427" y="209"/>
                  </a:lnTo>
                  <a:lnTo>
                    <a:pt x="427" y="211"/>
                  </a:lnTo>
                  <a:lnTo>
                    <a:pt x="415" y="218"/>
                  </a:lnTo>
                  <a:lnTo>
                    <a:pt x="408" y="224"/>
                  </a:lnTo>
                  <a:lnTo>
                    <a:pt x="406" y="226"/>
                  </a:lnTo>
                  <a:lnTo>
                    <a:pt x="400" y="228"/>
                  </a:lnTo>
                  <a:lnTo>
                    <a:pt x="398" y="226"/>
                  </a:lnTo>
                  <a:lnTo>
                    <a:pt x="396" y="224"/>
                  </a:lnTo>
                  <a:lnTo>
                    <a:pt x="396" y="218"/>
                  </a:lnTo>
                  <a:lnTo>
                    <a:pt x="400" y="211"/>
                  </a:lnTo>
                  <a:lnTo>
                    <a:pt x="400" y="207"/>
                  </a:lnTo>
                  <a:lnTo>
                    <a:pt x="398" y="205"/>
                  </a:lnTo>
                  <a:lnTo>
                    <a:pt x="396" y="203"/>
                  </a:lnTo>
                  <a:lnTo>
                    <a:pt x="394" y="201"/>
                  </a:lnTo>
                  <a:lnTo>
                    <a:pt x="390" y="201"/>
                  </a:lnTo>
                  <a:lnTo>
                    <a:pt x="390" y="203"/>
                  </a:lnTo>
                  <a:lnTo>
                    <a:pt x="390" y="205"/>
                  </a:lnTo>
                  <a:lnTo>
                    <a:pt x="390" y="207"/>
                  </a:lnTo>
                  <a:lnTo>
                    <a:pt x="392" y="209"/>
                  </a:lnTo>
                  <a:lnTo>
                    <a:pt x="381" y="209"/>
                  </a:lnTo>
                  <a:lnTo>
                    <a:pt x="379" y="211"/>
                  </a:lnTo>
                  <a:lnTo>
                    <a:pt x="375" y="214"/>
                  </a:lnTo>
                  <a:lnTo>
                    <a:pt x="369" y="218"/>
                  </a:lnTo>
                  <a:lnTo>
                    <a:pt x="359" y="218"/>
                  </a:lnTo>
                  <a:lnTo>
                    <a:pt x="352" y="220"/>
                  </a:lnTo>
                  <a:lnTo>
                    <a:pt x="350" y="220"/>
                  </a:lnTo>
                  <a:lnTo>
                    <a:pt x="346" y="222"/>
                  </a:lnTo>
                  <a:lnTo>
                    <a:pt x="342" y="222"/>
                  </a:lnTo>
                  <a:lnTo>
                    <a:pt x="340" y="224"/>
                  </a:lnTo>
                  <a:lnTo>
                    <a:pt x="338" y="224"/>
                  </a:lnTo>
                  <a:lnTo>
                    <a:pt x="336" y="224"/>
                  </a:lnTo>
                  <a:lnTo>
                    <a:pt x="334" y="226"/>
                  </a:lnTo>
                  <a:lnTo>
                    <a:pt x="332" y="228"/>
                  </a:lnTo>
                  <a:lnTo>
                    <a:pt x="326" y="224"/>
                  </a:lnTo>
                  <a:lnTo>
                    <a:pt x="321" y="224"/>
                  </a:lnTo>
                  <a:lnTo>
                    <a:pt x="321" y="226"/>
                  </a:lnTo>
                  <a:lnTo>
                    <a:pt x="315" y="230"/>
                  </a:lnTo>
                  <a:lnTo>
                    <a:pt x="311" y="230"/>
                  </a:lnTo>
                  <a:lnTo>
                    <a:pt x="311" y="232"/>
                  </a:lnTo>
                  <a:lnTo>
                    <a:pt x="307" y="232"/>
                  </a:lnTo>
                  <a:lnTo>
                    <a:pt x="305" y="232"/>
                  </a:lnTo>
                  <a:lnTo>
                    <a:pt x="303" y="234"/>
                  </a:lnTo>
                  <a:lnTo>
                    <a:pt x="301" y="236"/>
                  </a:lnTo>
                  <a:lnTo>
                    <a:pt x="290" y="236"/>
                  </a:lnTo>
                  <a:lnTo>
                    <a:pt x="294" y="234"/>
                  </a:lnTo>
                  <a:lnTo>
                    <a:pt x="294" y="232"/>
                  </a:lnTo>
                  <a:lnTo>
                    <a:pt x="301" y="230"/>
                  </a:lnTo>
                  <a:lnTo>
                    <a:pt x="307" y="226"/>
                  </a:lnTo>
                  <a:lnTo>
                    <a:pt x="311" y="226"/>
                  </a:lnTo>
                  <a:lnTo>
                    <a:pt x="313" y="224"/>
                  </a:lnTo>
                  <a:lnTo>
                    <a:pt x="317" y="224"/>
                  </a:lnTo>
                  <a:lnTo>
                    <a:pt x="319" y="222"/>
                  </a:lnTo>
                  <a:lnTo>
                    <a:pt x="338" y="222"/>
                  </a:lnTo>
                  <a:lnTo>
                    <a:pt x="342" y="218"/>
                  </a:lnTo>
                  <a:lnTo>
                    <a:pt x="352" y="216"/>
                  </a:lnTo>
                  <a:lnTo>
                    <a:pt x="361" y="214"/>
                  </a:lnTo>
                  <a:lnTo>
                    <a:pt x="363" y="214"/>
                  </a:lnTo>
                  <a:lnTo>
                    <a:pt x="365" y="211"/>
                  </a:lnTo>
                  <a:lnTo>
                    <a:pt x="367" y="211"/>
                  </a:lnTo>
                  <a:lnTo>
                    <a:pt x="365" y="209"/>
                  </a:lnTo>
                  <a:lnTo>
                    <a:pt x="348" y="209"/>
                  </a:lnTo>
                  <a:lnTo>
                    <a:pt x="346" y="211"/>
                  </a:lnTo>
                  <a:lnTo>
                    <a:pt x="344" y="211"/>
                  </a:lnTo>
                  <a:lnTo>
                    <a:pt x="342" y="214"/>
                  </a:lnTo>
                  <a:lnTo>
                    <a:pt x="340" y="216"/>
                  </a:lnTo>
                  <a:lnTo>
                    <a:pt x="338" y="216"/>
                  </a:lnTo>
                  <a:lnTo>
                    <a:pt x="338" y="216"/>
                  </a:lnTo>
                  <a:lnTo>
                    <a:pt x="317" y="216"/>
                  </a:lnTo>
                  <a:lnTo>
                    <a:pt x="311" y="220"/>
                  </a:lnTo>
                  <a:lnTo>
                    <a:pt x="309" y="222"/>
                  </a:lnTo>
                  <a:lnTo>
                    <a:pt x="307" y="224"/>
                  </a:lnTo>
                  <a:lnTo>
                    <a:pt x="305" y="224"/>
                  </a:lnTo>
                  <a:lnTo>
                    <a:pt x="301" y="224"/>
                  </a:lnTo>
                  <a:lnTo>
                    <a:pt x="286" y="232"/>
                  </a:lnTo>
                  <a:lnTo>
                    <a:pt x="282" y="232"/>
                  </a:lnTo>
                  <a:lnTo>
                    <a:pt x="280" y="234"/>
                  </a:lnTo>
                  <a:lnTo>
                    <a:pt x="278" y="238"/>
                  </a:lnTo>
                  <a:lnTo>
                    <a:pt x="278" y="238"/>
                  </a:lnTo>
                  <a:lnTo>
                    <a:pt x="276" y="238"/>
                  </a:lnTo>
                  <a:lnTo>
                    <a:pt x="274" y="238"/>
                  </a:lnTo>
                  <a:lnTo>
                    <a:pt x="274" y="232"/>
                  </a:lnTo>
                  <a:lnTo>
                    <a:pt x="276" y="232"/>
                  </a:lnTo>
                  <a:lnTo>
                    <a:pt x="284" y="228"/>
                  </a:lnTo>
                  <a:lnTo>
                    <a:pt x="290" y="224"/>
                  </a:lnTo>
                  <a:lnTo>
                    <a:pt x="294" y="224"/>
                  </a:lnTo>
                  <a:lnTo>
                    <a:pt x="294" y="222"/>
                  </a:lnTo>
                  <a:lnTo>
                    <a:pt x="290" y="222"/>
                  </a:lnTo>
                  <a:lnTo>
                    <a:pt x="288" y="220"/>
                  </a:lnTo>
                  <a:lnTo>
                    <a:pt x="282" y="220"/>
                  </a:lnTo>
                  <a:lnTo>
                    <a:pt x="278" y="224"/>
                  </a:lnTo>
                  <a:lnTo>
                    <a:pt x="274" y="226"/>
                  </a:lnTo>
                  <a:lnTo>
                    <a:pt x="270" y="226"/>
                  </a:lnTo>
                  <a:lnTo>
                    <a:pt x="268" y="228"/>
                  </a:lnTo>
                  <a:lnTo>
                    <a:pt x="263" y="228"/>
                  </a:lnTo>
                  <a:lnTo>
                    <a:pt x="263" y="230"/>
                  </a:lnTo>
                  <a:lnTo>
                    <a:pt x="263" y="232"/>
                  </a:lnTo>
                  <a:lnTo>
                    <a:pt x="263" y="238"/>
                  </a:lnTo>
                  <a:lnTo>
                    <a:pt x="257" y="234"/>
                  </a:lnTo>
                  <a:lnTo>
                    <a:pt x="241" y="232"/>
                  </a:lnTo>
                  <a:lnTo>
                    <a:pt x="236" y="232"/>
                  </a:lnTo>
                  <a:lnTo>
                    <a:pt x="234" y="228"/>
                  </a:lnTo>
                  <a:lnTo>
                    <a:pt x="232" y="228"/>
                  </a:lnTo>
                  <a:lnTo>
                    <a:pt x="232" y="226"/>
                  </a:lnTo>
                  <a:lnTo>
                    <a:pt x="232" y="224"/>
                  </a:lnTo>
                  <a:lnTo>
                    <a:pt x="232" y="222"/>
                  </a:lnTo>
                  <a:lnTo>
                    <a:pt x="234" y="220"/>
                  </a:lnTo>
                  <a:lnTo>
                    <a:pt x="205" y="220"/>
                  </a:lnTo>
                  <a:lnTo>
                    <a:pt x="212" y="220"/>
                  </a:lnTo>
                  <a:lnTo>
                    <a:pt x="19" y="394"/>
                  </a:lnTo>
                  <a:lnTo>
                    <a:pt x="17" y="396"/>
                  </a:lnTo>
                  <a:lnTo>
                    <a:pt x="15" y="396"/>
                  </a:lnTo>
                  <a:lnTo>
                    <a:pt x="13" y="400"/>
                  </a:lnTo>
                  <a:lnTo>
                    <a:pt x="13" y="404"/>
                  </a:lnTo>
                  <a:lnTo>
                    <a:pt x="27" y="404"/>
                  </a:lnTo>
                  <a:lnTo>
                    <a:pt x="29" y="400"/>
                  </a:lnTo>
                  <a:lnTo>
                    <a:pt x="38" y="400"/>
                  </a:lnTo>
                  <a:lnTo>
                    <a:pt x="31" y="406"/>
                  </a:lnTo>
                  <a:lnTo>
                    <a:pt x="31" y="408"/>
                  </a:lnTo>
                  <a:lnTo>
                    <a:pt x="33" y="410"/>
                  </a:lnTo>
                  <a:lnTo>
                    <a:pt x="33" y="417"/>
                  </a:lnTo>
                  <a:lnTo>
                    <a:pt x="35" y="419"/>
                  </a:lnTo>
                  <a:lnTo>
                    <a:pt x="38" y="419"/>
                  </a:lnTo>
                  <a:lnTo>
                    <a:pt x="40" y="421"/>
                  </a:lnTo>
                  <a:lnTo>
                    <a:pt x="35" y="427"/>
                  </a:lnTo>
                  <a:lnTo>
                    <a:pt x="35" y="429"/>
                  </a:lnTo>
                  <a:lnTo>
                    <a:pt x="38" y="429"/>
                  </a:lnTo>
                  <a:lnTo>
                    <a:pt x="38" y="427"/>
                  </a:lnTo>
                  <a:lnTo>
                    <a:pt x="42" y="427"/>
                  </a:lnTo>
                  <a:lnTo>
                    <a:pt x="42" y="425"/>
                  </a:lnTo>
                  <a:lnTo>
                    <a:pt x="44" y="425"/>
                  </a:lnTo>
                  <a:lnTo>
                    <a:pt x="46" y="423"/>
                  </a:lnTo>
                  <a:lnTo>
                    <a:pt x="48" y="423"/>
                  </a:lnTo>
                  <a:lnTo>
                    <a:pt x="52" y="421"/>
                  </a:lnTo>
                  <a:lnTo>
                    <a:pt x="54" y="421"/>
                  </a:lnTo>
                  <a:lnTo>
                    <a:pt x="58" y="419"/>
                  </a:lnTo>
                  <a:lnTo>
                    <a:pt x="58" y="419"/>
                  </a:lnTo>
                  <a:lnTo>
                    <a:pt x="64" y="419"/>
                  </a:lnTo>
                  <a:lnTo>
                    <a:pt x="64" y="414"/>
                  </a:lnTo>
                  <a:lnTo>
                    <a:pt x="64" y="414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79" y="427"/>
                  </a:lnTo>
                  <a:lnTo>
                    <a:pt x="75" y="429"/>
                  </a:lnTo>
                  <a:lnTo>
                    <a:pt x="79" y="435"/>
                  </a:lnTo>
                  <a:lnTo>
                    <a:pt x="81" y="437"/>
                  </a:lnTo>
                  <a:lnTo>
                    <a:pt x="81" y="441"/>
                  </a:lnTo>
                  <a:lnTo>
                    <a:pt x="77" y="452"/>
                  </a:lnTo>
                  <a:lnTo>
                    <a:pt x="77" y="464"/>
                  </a:lnTo>
                  <a:lnTo>
                    <a:pt x="75" y="466"/>
                  </a:lnTo>
                  <a:lnTo>
                    <a:pt x="75" y="468"/>
                  </a:lnTo>
                  <a:lnTo>
                    <a:pt x="75" y="472"/>
                  </a:lnTo>
                  <a:lnTo>
                    <a:pt x="73" y="475"/>
                  </a:lnTo>
                  <a:lnTo>
                    <a:pt x="73" y="477"/>
                  </a:lnTo>
                  <a:lnTo>
                    <a:pt x="75" y="479"/>
                  </a:lnTo>
                  <a:lnTo>
                    <a:pt x="77" y="481"/>
                  </a:lnTo>
                  <a:lnTo>
                    <a:pt x="79" y="481"/>
                  </a:lnTo>
                  <a:lnTo>
                    <a:pt x="79" y="481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85" y="485"/>
                  </a:lnTo>
                  <a:lnTo>
                    <a:pt x="87" y="487"/>
                  </a:lnTo>
                  <a:lnTo>
                    <a:pt x="87" y="489"/>
                  </a:lnTo>
                  <a:lnTo>
                    <a:pt x="85" y="491"/>
                  </a:lnTo>
                  <a:lnTo>
                    <a:pt x="81" y="495"/>
                  </a:lnTo>
                  <a:lnTo>
                    <a:pt x="79" y="497"/>
                  </a:lnTo>
                  <a:lnTo>
                    <a:pt x="79" y="499"/>
                  </a:lnTo>
                  <a:lnTo>
                    <a:pt x="77" y="504"/>
                  </a:lnTo>
                  <a:lnTo>
                    <a:pt x="73" y="508"/>
                  </a:lnTo>
                  <a:lnTo>
                    <a:pt x="69" y="510"/>
                  </a:lnTo>
                  <a:lnTo>
                    <a:pt x="67" y="512"/>
                  </a:lnTo>
                  <a:lnTo>
                    <a:pt x="62" y="514"/>
                  </a:lnTo>
                  <a:lnTo>
                    <a:pt x="58" y="518"/>
                  </a:lnTo>
                  <a:lnTo>
                    <a:pt x="56" y="520"/>
                  </a:lnTo>
                  <a:lnTo>
                    <a:pt x="54" y="522"/>
                  </a:lnTo>
                  <a:lnTo>
                    <a:pt x="54" y="526"/>
                  </a:lnTo>
                  <a:lnTo>
                    <a:pt x="54" y="528"/>
                  </a:lnTo>
                  <a:lnTo>
                    <a:pt x="54" y="530"/>
                  </a:lnTo>
                  <a:lnTo>
                    <a:pt x="50" y="535"/>
                  </a:lnTo>
                  <a:lnTo>
                    <a:pt x="52" y="537"/>
                  </a:lnTo>
                  <a:lnTo>
                    <a:pt x="54" y="537"/>
                  </a:lnTo>
                  <a:lnTo>
                    <a:pt x="54" y="539"/>
                  </a:lnTo>
                  <a:lnTo>
                    <a:pt x="56" y="543"/>
                  </a:lnTo>
                  <a:lnTo>
                    <a:pt x="58" y="541"/>
                  </a:lnTo>
                  <a:lnTo>
                    <a:pt x="60" y="537"/>
                  </a:lnTo>
                  <a:lnTo>
                    <a:pt x="64" y="537"/>
                  </a:lnTo>
                  <a:lnTo>
                    <a:pt x="69" y="535"/>
                  </a:lnTo>
                  <a:lnTo>
                    <a:pt x="73" y="528"/>
                  </a:lnTo>
                  <a:lnTo>
                    <a:pt x="75" y="528"/>
                  </a:lnTo>
                  <a:lnTo>
                    <a:pt x="75" y="530"/>
                  </a:lnTo>
                  <a:lnTo>
                    <a:pt x="75" y="533"/>
                  </a:lnTo>
                  <a:lnTo>
                    <a:pt x="71" y="535"/>
                  </a:lnTo>
                  <a:lnTo>
                    <a:pt x="69" y="535"/>
                  </a:lnTo>
                  <a:lnTo>
                    <a:pt x="69" y="537"/>
                  </a:lnTo>
                  <a:lnTo>
                    <a:pt x="69" y="539"/>
                  </a:lnTo>
                  <a:lnTo>
                    <a:pt x="69" y="543"/>
                  </a:lnTo>
                  <a:lnTo>
                    <a:pt x="73" y="545"/>
                  </a:lnTo>
                  <a:lnTo>
                    <a:pt x="62" y="545"/>
                  </a:lnTo>
                  <a:lnTo>
                    <a:pt x="60" y="545"/>
                  </a:lnTo>
                  <a:lnTo>
                    <a:pt x="58" y="549"/>
                  </a:lnTo>
                  <a:lnTo>
                    <a:pt x="58" y="551"/>
                  </a:lnTo>
                  <a:lnTo>
                    <a:pt x="56" y="553"/>
                  </a:lnTo>
                  <a:lnTo>
                    <a:pt x="56" y="555"/>
                  </a:lnTo>
                  <a:lnTo>
                    <a:pt x="58" y="555"/>
                  </a:lnTo>
                  <a:lnTo>
                    <a:pt x="58" y="557"/>
                  </a:lnTo>
                  <a:lnTo>
                    <a:pt x="62" y="557"/>
                  </a:lnTo>
                  <a:lnTo>
                    <a:pt x="64" y="559"/>
                  </a:lnTo>
                  <a:lnTo>
                    <a:pt x="62" y="559"/>
                  </a:lnTo>
                  <a:lnTo>
                    <a:pt x="62" y="562"/>
                  </a:lnTo>
                  <a:lnTo>
                    <a:pt x="60" y="566"/>
                  </a:lnTo>
                  <a:lnTo>
                    <a:pt x="60" y="568"/>
                  </a:lnTo>
                  <a:lnTo>
                    <a:pt x="62" y="566"/>
                  </a:lnTo>
                  <a:lnTo>
                    <a:pt x="71" y="559"/>
                  </a:lnTo>
                  <a:lnTo>
                    <a:pt x="75" y="555"/>
                  </a:lnTo>
                  <a:lnTo>
                    <a:pt x="79" y="553"/>
                  </a:lnTo>
                  <a:lnTo>
                    <a:pt x="79" y="557"/>
                  </a:lnTo>
                  <a:lnTo>
                    <a:pt x="71" y="562"/>
                  </a:lnTo>
                  <a:lnTo>
                    <a:pt x="77" y="564"/>
                  </a:lnTo>
                  <a:lnTo>
                    <a:pt x="77" y="568"/>
                  </a:lnTo>
                  <a:lnTo>
                    <a:pt x="73" y="572"/>
                  </a:lnTo>
                  <a:lnTo>
                    <a:pt x="69" y="568"/>
                  </a:lnTo>
                  <a:lnTo>
                    <a:pt x="67" y="568"/>
                  </a:lnTo>
                  <a:lnTo>
                    <a:pt x="64" y="568"/>
                  </a:lnTo>
                  <a:lnTo>
                    <a:pt x="58" y="572"/>
                  </a:lnTo>
                  <a:lnTo>
                    <a:pt x="56" y="572"/>
                  </a:lnTo>
                  <a:lnTo>
                    <a:pt x="54" y="576"/>
                  </a:lnTo>
                  <a:lnTo>
                    <a:pt x="52" y="578"/>
                  </a:lnTo>
                  <a:lnTo>
                    <a:pt x="50" y="580"/>
                  </a:lnTo>
                  <a:lnTo>
                    <a:pt x="52" y="578"/>
                  </a:lnTo>
                  <a:lnTo>
                    <a:pt x="54" y="578"/>
                  </a:lnTo>
                  <a:lnTo>
                    <a:pt x="56" y="576"/>
                  </a:lnTo>
                  <a:lnTo>
                    <a:pt x="69" y="576"/>
                  </a:lnTo>
                  <a:lnTo>
                    <a:pt x="67" y="576"/>
                  </a:lnTo>
                  <a:lnTo>
                    <a:pt x="64" y="578"/>
                  </a:lnTo>
                  <a:lnTo>
                    <a:pt x="62" y="578"/>
                  </a:lnTo>
                  <a:lnTo>
                    <a:pt x="58" y="580"/>
                  </a:lnTo>
                  <a:lnTo>
                    <a:pt x="56" y="580"/>
                  </a:lnTo>
                  <a:lnTo>
                    <a:pt x="54" y="582"/>
                  </a:lnTo>
                  <a:lnTo>
                    <a:pt x="52" y="582"/>
                  </a:lnTo>
                  <a:lnTo>
                    <a:pt x="52" y="586"/>
                  </a:lnTo>
                  <a:lnTo>
                    <a:pt x="50" y="586"/>
                  </a:lnTo>
                  <a:lnTo>
                    <a:pt x="48" y="584"/>
                  </a:lnTo>
                  <a:lnTo>
                    <a:pt x="42" y="584"/>
                  </a:lnTo>
                  <a:lnTo>
                    <a:pt x="42" y="588"/>
                  </a:lnTo>
                  <a:lnTo>
                    <a:pt x="44" y="591"/>
                  </a:lnTo>
                  <a:lnTo>
                    <a:pt x="48" y="593"/>
                  </a:lnTo>
                  <a:lnTo>
                    <a:pt x="48" y="595"/>
                  </a:lnTo>
                  <a:lnTo>
                    <a:pt x="60" y="591"/>
                  </a:lnTo>
                  <a:lnTo>
                    <a:pt x="64" y="597"/>
                  </a:lnTo>
                  <a:lnTo>
                    <a:pt x="75" y="591"/>
                  </a:lnTo>
                  <a:lnTo>
                    <a:pt x="73" y="593"/>
                  </a:lnTo>
                  <a:lnTo>
                    <a:pt x="71" y="597"/>
                  </a:lnTo>
                  <a:lnTo>
                    <a:pt x="69" y="599"/>
                  </a:lnTo>
                  <a:lnTo>
                    <a:pt x="67" y="599"/>
                  </a:lnTo>
                  <a:lnTo>
                    <a:pt x="64" y="603"/>
                  </a:lnTo>
                  <a:lnTo>
                    <a:pt x="64" y="605"/>
                  </a:lnTo>
                  <a:lnTo>
                    <a:pt x="69" y="605"/>
                  </a:lnTo>
                  <a:lnTo>
                    <a:pt x="69" y="603"/>
                  </a:lnTo>
                  <a:lnTo>
                    <a:pt x="75" y="601"/>
                  </a:lnTo>
                  <a:lnTo>
                    <a:pt x="79" y="597"/>
                  </a:lnTo>
                  <a:lnTo>
                    <a:pt x="81" y="595"/>
                  </a:lnTo>
                  <a:lnTo>
                    <a:pt x="75" y="601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5" y="607"/>
                  </a:lnTo>
                  <a:lnTo>
                    <a:pt x="77" y="605"/>
                  </a:lnTo>
                  <a:lnTo>
                    <a:pt x="79" y="605"/>
                  </a:lnTo>
                  <a:lnTo>
                    <a:pt x="79" y="607"/>
                  </a:lnTo>
                  <a:lnTo>
                    <a:pt x="75" y="607"/>
                  </a:lnTo>
                  <a:lnTo>
                    <a:pt x="75" y="611"/>
                  </a:lnTo>
                  <a:lnTo>
                    <a:pt x="69" y="615"/>
                  </a:lnTo>
                  <a:lnTo>
                    <a:pt x="71" y="617"/>
                  </a:lnTo>
                  <a:lnTo>
                    <a:pt x="73" y="617"/>
                  </a:lnTo>
                  <a:lnTo>
                    <a:pt x="85" y="611"/>
                  </a:lnTo>
                  <a:lnTo>
                    <a:pt x="85" y="609"/>
                  </a:lnTo>
                  <a:lnTo>
                    <a:pt x="79" y="615"/>
                  </a:lnTo>
                  <a:lnTo>
                    <a:pt x="79" y="620"/>
                  </a:lnTo>
                  <a:lnTo>
                    <a:pt x="79" y="622"/>
                  </a:lnTo>
                  <a:lnTo>
                    <a:pt x="81" y="622"/>
                  </a:lnTo>
                  <a:lnTo>
                    <a:pt x="85" y="622"/>
                  </a:lnTo>
                  <a:lnTo>
                    <a:pt x="87" y="626"/>
                  </a:lnTo>
                  <a:lnTo>
                    <a:pt x="87" y="628"/>
                  </a:lnTo>
                  <a:lnTo>
                    <a:pt x="85" y="630"/>
                  </a:lnTo>
                  <a:lnTo>
                    <a:pt x="85" y="638"/>
                  </a:lnTo>
                  <a:lnTo>
                    <a:pt x="510" y="638"/>
                  </a:lnTo>
                  <a:lnTo>
                    <a:pt x="512" y="636"/>
                  </a:lnTo>
                  <a:lnTo>
                    <a:pt x="512" y="634"/>
                  </a:lnTo>
                  <a:lnTo>
                    <a:pt x="512" y="630"/>
                  </a:lnTo>
                  <a:lnTo>
                    <a:pt x="514" y="630"/>
                  </a:lnTo>
                  <a:lnTo>
                    <a:pt x="516" y="628"/>
                  </a:lnTo>
                  <a:lnTo>
                    <a:pt x="520" y="630"/>
                  </a:lnTo>
                  <a:lnTo>
                    <a:pt x="516" y="634"/>
                  </a:lnTo>
                  <a:lnTo>
                    <a:pt x="516" y="638"/>
                  </a:lnTo>
                  <a:lnTo>
                    <a:pt x="516" y="640"/>
                  </a:lnTo>
                  <a:lnTo>
                    <a:pt x="518" y="642"/>
                  </a:lnTo>
                  <a:lnTo>
                    <a:pt x="522" y="644"/>
                  </a:lnTo>
                  <a:lnTo>
                    <a:pt x="527" y="644"/>
                  </a:lnTo>
                  <a:lnTo>
                    <a:pt x="531" y="649"/>
                  </a:lnTo>
                  <a:lnTo>
                    <a:pt x="533" y="649"/>
                  </a:lnTo>
                  <a:lnTo>
                    <a:pt x="533" y="646"/>
                  </a:lnTo>
                  <a:lnTo>
                    <a:pt x="537" y="644"/>
                  </a:lnTo>
                  <a:lnTo>
                    <a:pt x="539" y="644"/>
                  </a:lnTo>
                  <a:lnTo>
                    <a:pt x="543" y="646"/>
                  </a:lnTo>
                  <a:lnTo>
                    <a:pt x="545" y="649"/>
                  </a:lnTo>
                  <a:lnTo>
                    <a:pt x="545" y="651"/>
                  </a:lnTo>
                  <a:lnTo>
                    <a:pt x="547" y="653"/>
                  </a:lnTo>
                  <a:lnTo>
                    <a:pt x="553" y="653"/>
                  </a:lnTo>
                  <a:lnTo>
                    <a:pt x="560" y="657"/>
                  </a:lnTo>
                  <a:lnTo>
                    <a:pt x="562" y="657"/>
                  </a:lnTo>
                  <a:lnTo>
                    <a:pt x="564" y="653"/>
                  </a:lnTo>
                  <a:lnTo>
                    <a:pt x="568" y="653"/>
                  </a:lnTo>
                  <a:lnTo>
                    <a:pt x="570" y="651"/>
                  </a:lnTo>
                  <a:lnTo>
                    <a:pt x="570" y="655"/>
                  </a:lnTo>
                  <a:lnTo>
                    <a:pt x="580" y="653"/>
                  </a:lnTo>
                  <a:lnTo>
                    <a:pt x="580" y="655"/>
                  </a:lnTo>
                  <a:lnTo>
                    <a:pt x="582" y="655"/>
                  </a:lnTo>
                  <a:lnTo>
                    <a:pt x="585" y="657"/>
                  </a:lnTo>
                  <a:lnTo>
                    <a:pt x="591" y="657"/>
                  </a:lnTo>
                  <a:lnTo>
                    <a:pt x="593" y="653"/>
                  </a:lnTo>
                  <a:lnTo>
                    <a:pt x="595" y="653"/>
                  </a:lnTo>
                  <a:lnTo>
                    <a:pt x="597" y="649"/>
                  </a:lnTo>
                  <a:lnTo>
                    <a:pt x="597" y="646"/>
                  </a:lnTo>
                  <a:lnTo>
                    <a:pt x="601" y="646"/>
                  </a:lnTo>
                  <a:lnTo>
                    <a:pt x="603" y="649"/>
                  </a:lnTo>
                  <a:lnTo>
                    <a:pt x="605" y="649"/>
                  </a:lnTo>
                  <a:lnTo>
                    <a:pt x="607" y="646"/>
                  </a:lnTo>
                  <a:lnTo>
                    <a:pt x="609" y="642"/>
                  </a:lnTo>
                  <a:lnTo>
                    <a:pt x="611" y="640"/>
                  </a:lnTo>
                  <a:lnTo>
                    <a:pt x="611" y="640"/>
                  </a:lnTo>
                  <a:lnTo>
                    <a:pt x="611" y="642"/>
                  </a:lnTo>
                  <a:lnTo>
                    <a:pt x="614" y="644"/>
                  </a:lnTo>
                  <a:lnTo>
                    <a:pt x="620" y="642"/>
                  </a:lnTo>
                  <a:lnTo>
                    <a:pt x="618" y="640"/>
                  </a:lnTo>
                  <a:lnTo>
                    <a:pt x="618" y="638"/>
                  </a:lnTo>
                  <a:lnTo>
                    <a:pt x="620" y="636"/>
                  </a:lnTo>
                  <a:lnTo>
                    <a:pt x="622" y="634"/>
                  </a:lnTo>
                  <a:lnTo>
                    <a:pt x="628" y="638"/>
                  </a:lnTo>
                  <a:lnTo>
                    <a:pt x="632" y="638"/>
                  </a:lnTo>
                  <a:lnTo>
                    <a:pt x="634" y="640"/>
                  </a:lnTo>
                  <a:lnTo>
                    <a:pt x="638" y="640"/>
                  </a:lnTo>
                  <a:lnTo>
                    <a:pt x="645" y="644"/>
                  </a:lnTo>
                  <a:lnTo>
                    <a:pt x="645" y="646"/>
                  </a:lnTo>
                  <a:lnTo>
                    <a:pt x="643" y="651"/>
                  </a:lnTo>
                  <a:lnTo>
                    <a:pt x="643" y="653"/>
                  </a:lnTo>
                  <a:lnTo>
                    <a:pt x="643" y="655"/>
                  </a:lnTo>
                  <a:lnTo>
                    <a:pt x="645" y="659"/>
                  </a:lnTo>
                  <a:lnTo>
                    <a:pt x="643" y="665"/>
                  </a:lnTo>
                  <a:lnTo>
                    <a:pt x="643" y="665"/>
                  </a:lnTo>
                  <a:lnTo>
                    <a:pt x="645" y="663"/>
                  </a:lnTo>
                  <a:lnTo>
                    <a:pt x="649" y="661"/>
                  </a:lnTo>
                  <a:lnTo>
                    <a:pt x="653" y="661"/>
                  </a:lnTo>
                  <a:lnTo>
                    <a:pt x="655" y="659"/>
                  </a:lnTo>
                  <a:lnTo>
                    <a:pt x="661" y="659"/>
                  </a:lnTo>
                  <a:lnTo>
                    <a:pt x="661" y="661"/>
                  </a:lnTo>
                  <a:lnTo>
                    <a:pt x="659" y="663"/>
                  </a:lnTo>
                  <a:lnTo>
                    <a:pt x="657" y="665"/>
                  </a:lnTo>
                  <a:lnTo>
                    <a:pt x="655" y="665"/>
                  </a:lnTo>
                  <a:lnTo>
                    <a:pt x="653" y="667"/>
                  </a:lnTo>
                  <a:lnTo>
                    <a:pt x="655" y="669"/>
                  </a:lnTo>
                  <a:lnTo>
                    <a:pt x="657" y="669"/>
                  </a:lnTo>
                  <a:lnTo>
                    <a:pt x="659" y="671"/>
                  </a:lnTo>
                  <a:lnTo>
                    <a:pt x="653" y="678"/>
                  </a:lnTo>
                  <a:lnTo>
                    <a:pt x="653" y="680"/>
                  </a:lnTo>
                  <a:lnTo>
                    <a:pt x="657" y="680"/>
                  </a:lnTo>
                  <a:lnTo>
                    <a:pt x="657" y="684"/>
                  </a:lnTo>
                  <a:lnTo>
                    <a:pt x="653" y="686"/>
                  </a:lnTo>
                  <a:lnTo>
                    <a:pt x="653" y="690"/>
                  </a:lnTo>
                  <a:lnTo>
                    <a:pt x="659" y="690"/>
                  </a:lnTo>
                  <a:lnTo>
                    <a:pt x="657" y="694"/>
                  </a:lnTo>
                  <a:lnTo>
                    <a:pt x="659" y="694"/>
                  </a:lnTo>
                  <a:lnTo>
                    <a:pt x="661" y="696"/>
                  </a:lnTo>
                  <a:lnTo>
                    <a:pt x="682" y="696"/>
                  </a:lnTo>
                  <a:lnTo>
                    <a:pt x="686" y="698"/>
                  </a:lnTo>
                  <a:lnTo>
                    <a:pt x="690" y="700"/>
                  </a:lnTo>
                  <a:lnTo>
                    <a:pt x="703" y="700"/>
                  </a:lnTo>
                  <a:lnTo>
                    <a:pt x="707" y="702"/>
                  </a:lnTo>
                  <a:lnTo>
                    <a:pt x="707" y="704"/>
                  </a:lnTo>
                  <a:lnTo>
                    <a:pt x="707" y="713"/>
                  </a:lnTo>
                  <a:lnTo>
                    <a:pt x="711" y="713"/>
                  </a:lnTo>
                  <a:lnTo>
                    <a:pt x="711" y="717"/>
                  </a:lnTo>
                  <a:lnTo>
                    <a:pt x="709" y="721"/>
                  </a:lnTo>
                  <a:lnTo>
                    <a:pt x="709" y="723"/>
                  </a:lnTo>
                  <a:lnTo>
                    <a:pt x="711" y="727"/>
                  </a:lnTo>
                  <a:lnTo>
                    <a:pt x="713" y="727"/>
                  </a:lnTo>
                  <a:lnTo>
                    <a:pt x="707" y="725"/>
                  </a:lnTo>
                  <a:lnTo>
                    <a:pt x="707" y="729"/>
                  </a:lnTo>
                  <a:lnTo>
                    <a:pt x="707" y="731"/>
                  </a:lnTo>
                  <a:lnTo>
                    <a:pt x="705" y="733"/>
                  </a:lnTo>
                  <a:lnTo>
                    <a:pt x="703" y="736"/>
                  </a:lnTo>
                  <a:lnTo>
                    <a:pt x="701" y="733"/>
                  </a:lnTo>
                  <a:lnTo>
                    <a:pt x="698" y="731"/>
                  </a:lnTo>
                  <a:lnTo>
                    <a:pt x="694" y="729"/>
                  </a:lnTo>
                  <a:lnTo>
                    <a:pt x="690" y="727"/>
                  </a:lnTo>
                  <a:lnTo>
                    <a:pt x="690" y="723"/>
                  </a:lnTo>
                  <a:lnTo>
                    <a:pt x="690" y="717"/>
                  </a:lnTo>
                  <a:lnTo>
                    <a:pt x="686" y="715"/>
                  </a:lnTo>
                  <a:lnTo>
                    <a:pt x="686" y="721"/>
                  </a:lnTo>
                  <a:lnTo>
                    <a:pt x="686" y="723"/>
                  </a:lnTo>
                  <a:lnTo>
                    <a:pt x="688" y="723"/>
                  </a:lnTo>
                  <a:lnTo>
                    <a:pt x="688" y="727"/>
                  </a:lnTo>
                  <a:lnTo>
                    <a:pt x="686" y="731"/>
                  </a:lnTo>
                  <a:lnTo>
                    <a:pt x="684" y="733"/>
                  </a:lnTo>
                  <a:lnTo>
                    <a:pt x="682" y="738"/>
                  </a:lnTo>
                  <a:lnTo>
                    <a:pt x="678" y="740"/>
                  </a:lnTo>
                  <a:lnTo>
                    <a:pt x="674" y="744"/>
                  </a:lnTo>
                  <a:lnTo>
                    <a:pt x="672" y="748"/>
                  </a:lnTo>
                  <a:lnTo>
                    <a:pt x="669" y="754"/>
                  </a:lnTo>
                  <a:lnTo>
                    <a:pt x="667" y="758"/>
                  </a:lnTo>
                  <a:lnTo>
                    <a:pt x="665" y="760"/>
                  </a:lnTo>
                  <a:lnTo>
                    <a:pt x="659" y="762"/>
                  </a:lnTo>
                  <a:lnTo>
                    <a:pt x="657" y="762"/>
                  </a:lnTo>
                  <a:lnTo>
                    <a:pt x="655" y="762"/>
                  </a:lnTo>
                  <a:lnTo>
                    <a:pt x="653" y="765"/>
                  </a:lnTo>
                  <a:lnTo>
                    <a:pt x="653" y="767"/>
                  </a:lnTo>
                  <a:lnTo>
                    <a:pt x="653" y="773"/>
                  </a:lnTo>
                  <a:lnTo>
                    <a:pt x="651" y="775"/>
                  </a:lnTo>
                  <a:lnTo>
                    <a:pt x="649" y="775"/>
                  </a:lnTo>
                  <a:lnTo>
                    <a:pt x="640" y="779"/>
                  </a:lnTo>
                  <a:lnTo>
                    <a:pt x="634" y="785"/>
                  </a:lnTo>
                  <a:lnTo>
                    <a:pt x="634" y="787"/>
                  </a:lnTo>
                  <a:lnTo>
                    <a:pt x="636" y="787"/>
                  </a:lnTo>
                  <a:lnTo>
                    <a:pt x="638" y="785"/>
                  </a:lnTo>
                  <a:lnTo>
                    <a:pt x="643" y="785"/>
                  </a:lnTo>
                  <a:lnTo>
                    <a:pt x="643" y="787"/>
                  </a:lnTo>
                  <a:lnTo>
                    <a:pt x="647" y="785"/>
                  </a:lnTo>
                  <a:lnTo>
                    <a:pt x="649" y="783"/>
                  </a:lnTo>
                  <a:lnTo>
                    <a:pt x="651" y="781"/>
                  </a:lnTo>
                  <a:lnTo>
                    <a:pt x="659" y="781"/>
                  </a:lnTo>
                  <a:lnTo>
                    <a:pt x="659" y="779"/>
                  </a:lnTo>
                  <a:lnTo>
                    <a:pt x="659" y="777"/>
                  </a:lnTo>
                  <a:lnTo>
                    <a:pt x="663" y="775"/>
                  </a:lnTo>
                  <a:lnTo>
                    <a:pt x="663" y="773"/>
                  </a:lnTo>
                  <a:lnTo>
                    <a:pt x="682" y="773"/>
                  </a:lnTo>
                  <a:lnTo>
                    <a:pt x="686" y="775"/>
                  </a:lnTo>
                  <a:lnTo>
                    <a:pt x="690" y="771"/>
                  </a:lnTo>
                  <a:lnTo>
                    <a:pt x="707" y="771"/>
                  </a:lnTo>
                  <a:lnTo>
                    <a:pt x="709" y="769"/>
                  </a:lnTo>
                  <a:lnTo>
                    <a:pt x="709" y="762"/>
                  </a:lnTo>
                  <a:lnTo>
                    <a:pt x="705" y="762"/>
                  </a:lnTo>
                  <a:lnTo>
                    <a:pt x="701" y="762"/>
                  </a:lnTo>
                  <a:lnTo>
                    <a:pt x="701" y="762"/>
                  </a:lnTo>
                  <a:lnTo>
                    <a:pt x="701" y="760"/>
                  </a:lnTo>
                  <a:lnTo>
                    <a:pt x="701" y="756"/>
                  </a:lnTo>
                  <a:lnTo>
                    <a:pt x="707" y="752"/>
                  </a:lnTo>
                  <a:lnTo>
                    <a:pt x="711" y="748"/>
                  </a:lnTo>
                  <a:lnTo>
                    <a:pt x="713" y="748"/>
                  </a:lnTo>
                  <a:lnTo>
                    <a:pt x="721" y="748"/>
                  </a:lnTo>
                  <a:lnTo>
                    <a:pt x="725" y="746"/>
                  </a:lnTo>
                  <a:lnTo>
                    <a:pt x="732" y="746"/>
                  </a:lnTo>
                  <a:lnTo>
                    <a:pt x="734" y="744"/>
                  </a:lnTo>
                  <a:lnTo>
                    <a:pt x="736" y="744"/>
                  </a:lnTo>
                  <a:lnTo>
                    <a:pt x="738" y="742"/>
                  </a:lnTo>
                  <a:lnTo>
                    <a:pt x="738" y="742"/>
                  </a:lnTo>
                  <a:lnTo>
                    <a:pt x="742" y="744"/>
                  </a:lnTo>
                  <a:lnTo>
                    <a:pt x="744" y="744"/>
                  </a:lnTo>
                  <a:lnTo>
                    <a:pt x="746" y="746"/>
                  </a:lnTo>
                  <a:lnTo>
                    <a:pt x="748" y="748"/>
                  </a:lnTo>
                  <a:lnTo>
                    <a:pt x="748" y="748"/>
                  </a:lnTo>
                  <a:lnTo>
                    <a:pt x="750" y="746"/>
                  </a:lnTo>
                  <a:lnTo>
                    <a:pt x="750" y="740"/>
                  </a:lnTo>
                  <a:lnTo>
                    <a:pt x="752" y="740"/>
                  </a:lnTo>
                  <a:lnTo>
                    <a:pt x="754" y="738"/>
                  </a:lnTo>
                  <a:lnTo>
                    <a:pt x="759" y="738"/>
                  </a:lnTo>
                  <a:lnTo>
                    <a:pt x="759" y="740"/>
                  </a:lnTo>
                  <a:lnTo>
                    <a:pt x="761" y="740"/>
                  </a:lnTo>
                  <a:lnTo>
                    <a:pt x="761" y="738"/>
                  </a:lnTo>
                  <a:lnTo>
                    <a:pt x="769" y="738"/>
                  </a:lnTo>
                  <a:lnTo>
                    <a:pt x="771" y="733"/>
                  </a:lnTo>
                  <a:lnTo>
                    <a:pt x="775" y="731"/>
                  </a:lnTo>
                  <a:lnTo>
                    <a:pt x="779" y="725"/>
                  </a:lnTo>
                  <a:lnTo>
                    <a:pt x="783" y="723"/>
                  </a:lnTo>
                  <a:lnTo>
                    <a:pt x="785" y="721"/>
                  </a:lnTo>
                  <a:lnTo>
                    <a:pt x="844" y="721"/>
                  </a:lnTo>
                  <a:lnTo>
                    <a:pt x="844" y="719"/>
                  </a:lnTo>
                  <a:lnTo>
                    <a:pt x="848" y="715"/>
                  </a:lnTo>
                  <a:lnTo>
                    <a:pt x="852" y="715"/>
                  </a:lnTo>
                  <a:lnTo>
                    <a:pt x="854" y="715"/>
                  </a:lnTo>
                  <a:lnTo>
                    <a:pt x="856" y="715"/>
                  </a:lnTo>
                  <a:lnTo>
                    <a:pt x="856" y="713"/>
                  </a:lnTo>
                  <a:lnTo>
                    <a:pt x="858" y="709"/>
                  </a:lnTo>
                  <a:lnTo>
                    <a:pt x="862" y="709"/>
                  </a:lnTo>
                  <a:lnTo>
                    <a:pt x="864" y="707"/>
                  </a:lnTo>
                  <a:lnTo>
                    <a:pt x="866" y="707"/>
                  </a:lnTo>
                  <a:lnTo>
                    <a:pt x="868" y="709"/>
                  </a:lnTo>
                  <a:lnTo>
                    <a:pt x="870" y="709"/>
                  </a:lnTo>
                  <a:lnTo>
                    <a:pt x="870" y="700"/>
                  </a:lnTo>
                  <a:lnTo>
                    <a:pt x="870" y="698"/>
                  </a:lnTo>
                  <a:lnTo>
                    <a:pt x="875" y="694"/>
                  </a:lnTo>
                  <a:lnTo>
                    <a:pt x="875" y="694"/>
                  </a:lnTo>
                  <a:lnTo>
                    <a:pt x="879" y="692"/>
                  </a:lnTo>
                  <a:lnTo>
                    <a:pt x="879" y="684"/>
                  </a:lnTo>
                  <a:lnTo>
                    <a:pt x="889" y="678"/>
                  </a:lnTo>
                  <a:lnTo>
                    <a:pt x="891" y="675"/>
                  </a:lnTo>
                  <a:lnTo>
                    <a:pt x="895" y="669"/>
                  </a:lnTo>
                  <a:lnTo>
                    <a:pt x="899" y="669"/>
                  </a:lnTo>
                  <a:lnTo>
                    <a:pt x="902" y="669"/>
                  </a:lnTo>
                  <a:lnTo>
                    <a:pt x="902" y="671"/>
                  </a:lnTo>
                  <a:lnTo>
                    <a:pt x="902" y="673"/>
                  </a:lnTo>
                  <a:lnTo>
                    <a:pt x="906" y="673"/>
                  </a:lnTo>
                  <a:lnTo>
                    <a:pt x="908" y="671"/>
                  </a:lnTo>
                  <a:lnTo>
                    <a:pt x="916" y="671"/>
                  </a:lnTo>
                  <a:lnTo>
                    <a:pt x="918" y="673"/>
                  </a:lnTo>
                  <a:lnTo>
                    <a:pt x="918" y="675"/>
                  </a:lnTo>
                  <a:lnTo>
                    <a:pt x="916" y="682"/>
                  </a:lnTo>
                  <a:lnTo>
                    <a:pt x="914" y="688"/>
                  </a:lnTo>
                  <a:lnTo>
                    <a:pt x="912" y="696"/>
                  </a:lnTo>
                  <a:lnTo>
                    <a:pt x="908" y="702"/>
                  </a:lnTo>
                  <a:lnTo>
                    <a:pt x="908" y="707"/>
                  </a:lnTo>
                  <a:lnTo>
                    <a:pt x="910" y="709"/>
                  </a:lnTo>
                  <a:lnTo>
                    <a:pt x="912" y="709"/>
                  </a:lnTo>
                  <a:lnTo>
                    <a:pt x="912" y="709"/>
                  </a:lnTo>
                  <a:lnTo>
                    <a:pt x="910" y="713"/>
                  </a:lnTo>
                  <a:lnTo>
                    <a:pt x="908" y="715"/>
                  </a:lnTo>
                  <a:lnTo>
                    <a:pt x="908" y="717"/>
                  </a:lnTo>
                  <a:lnTo>
                    <a:pt x="914" y="717"/>
                  </a:lnTo>
                  <a:lnTo>
                    <a:pt x="914" y="719"/>
                  </a:lnTo>
                  <a:lnTo>
                    <a:pt x="916" y="721"/>
                  </a:lnTo>
                  <a:lnTo>
                    <a:pt x="920" y="721"/>
                  </a:lnTo>
                  <a:lnTo>
                    <a:pt x="928" y="715"/>
                  </a:lnTo>
                  <a:lnTo>
                    <a:pt x="933" y="711"/>
                  </a:lnTo>
                  <a:lnTo>
                    <a:pt x="937" y="715"/>
                  </a:lnTo>
                  <a:lnTo>
                    <a:pt x="939" y="715"/>
                  </a:lnTo>
                  <a:lnTo>
                    <a:pt x="939" y="715"/>
                  </a:lnTo>
                  <a:lnTo>
                    <a:pt x="945" y="711"/>
                  </a:lnTo>
                  <a:lnTo>
                    <a:pt x="949" y="711"/>
                  </a:lnTo>
                  <a:lnTo>
                    <a:pt x="951" y="709"/>
                  </a:lnTo>
                  <a:lnTo>
                    <a:pt x="953" y="709"/>
                  </a:lnTo>
                  <a:lnTo>
                    <a:pt x="957" y="704"/>
                  </a:lnTo>
                  <a:lnTo>
                    <a:pt x="960" y="704"/>
                  </a:lnTo>
                  <a:lnTo>
                    <a:pt x="964" y="707"/>
                  </a:lnTo>
                  <a:lnTo>
                    <a:pt x="953" y="715"/>
                  </a:lnTo>
                  <a:lnTo>
                    <a:pt x="974" y="713"/>
                  </a:lnTo>
                  <a:lnTo>
                    <a:pt x="970" y="713"/>
                  </a:lnTo>
                  <a:lnTo>
                    <a:pt x="968" y="715"/>
                  </a:lnTo>
                  <a:lnTo>
                    <a:pt x="964" y="715"/>
                  </a:lnTo>
                  <a:lnTo>
                    <a:pt x="964" y="715"/>
                  </a:lnTo>
                  <a:lnTo>
                    <a:pt x="964" y="719"/>
                  </a:lnTo>
                  <a:lnTo>
                    <a:pt x="962" y="721"/>
                  </a:lnTo>
                  <a:lnTo>
                    <a:pt x="960" y="721"/>
                  </a:lnTo>
                  <a:lnTo>
                    <a:pt x="960" y="719"/>
                  </a:lnTo>
                  <a:lnTo>
                    <a:pt x="957" y="719"/>
                  </a:lnTo>
                  <a:lnTo>
                    <a:pt x="953" y="717"/>
                  </a:lnTo>
                  <a:lnTo>
                    <a:pt x="953" y="717"/>
                  </a:lnTo>
                  <a:lnTo>
                    <a:pt x="949" y="719"/>
                  </a:lnTo>
                  <a:lnTo>
                    <a:pt x="926" y="733"/>
                  </a:lnTo>
                  <a:lnTo>
                    <a:pt x="922" y="738"/>
                  </a:lnTo>
                  <a:lnTo>
                    <a:pt x="922" y="740"/>
                  </a:lnTo>
                  <a:lnTo>
                    <a:pt x="922" y="750"/>
                  </a:lnTo>
                  <a:lnTo>
                    <a:pt x="922" y="750"/>
                  </a:lnTo>
                  <a:lnTo>
                    <a:pt x="924" y="748"/>
                  </a:lnTo>
                  <a:lnTo>
                    <a:pt x="926" y="748"/>
                  </a:lnTo>
                  <a:lnTo>
                    <a:pt x="926" y="752"/>
                  </a:lnTo>
                  <a:lnTo>
                    <a:pt x="926" y="754"/>
                  </a:lnTo>
                  <a:lnTo>
                    <a:pt x="931" y="754"/>
                  </a:lnTo>
                  <a:lnTo>
                    <a:pt x="933" y="752"/>
                  </a:lnTo>
                  <a:lnTo>
                    <a:pt x="933" y="748"/>
                  </a:lnTo>
                  <a:lnTo>
                    <a:pt x="935" y="748"/>
                  </a:lnTo>
                  <a:lnTo>
                    <a:pt x="939" y="748"/>
                  </a:lnTo>
                  <a:lnTo>
                    <a:pt x="943" y="746"/>
                  </a:lnTo>
                  <a:lnTo>
                    <a:pt x="945" y="744"/>
                  </a:lnTo>
                  <a:lnTo>
                    <a:pt x="949" y="742"/>
                  </a:lnTo>
                  <a:lnTo>
                    <a:pt x="953" y="740"/>
                  </a:lnTo>
                  <a:lnTo>
                    <a:pt x="953" y="736"/>
                  </a:lnTo>
                  <a:lnTo>
                    <a:pt x="960" y="731"/>
                  </a:lnTo>
                  <a:lnTo>
                    <a:pt x="960" y="727"/>
                  </a:lnTo>
                  <a:lnTo>
                    <a:pt x="960" y="729"/>
                  </a:lnTo>
                  <a:lnTo>
                    <a:pt x="962" y="731"/>
                  </a:lnTo>
                  <a:lnTo>
                    <a:pt x="964" y="733"/>
                  </a:lnTo>
                  <a:lnTo>
                    <a:pt x="964" y="733"/>
                  </a:lnTo>
                  <a:lnTo>
                    <a:pt x="974" y="731"/>
                  </a:lnTo>
                  <a:lnTo>
                    <a:pt x="980" y="727"/>
                  </a:lnTo>
                  <a:lnTo>
                    <a:pt x="984" y="725"/>
                  </a:lnTo>
                  <a:lnTo>
                    <a:pt x="986" y="723"/>
                  </a:lnTo>
                  <a:lnTo>
                    <a:pt x="993" y="723"/>
                  </a:lnTo>
                  <a:lnTo>
                    <a:pt x="1007" y="719"/>
                  </a:lnTo>
                  <a:lnTo>
                    <a:pt x="1011" y="717"/>
                  </a:lnTo>
                  <a:lnTo>
                    <a:pt x="1007" y="715"/>
                  </a:lnTo>
                  <a:lnTo>
                    <a:pt x="1009" y="709"/>
                  </a:lnTo>
                  <a:lnTo>
                    <a:pt x="1001" y="711"/>
                  </a:lnTo>
                  <a:lnTo>
                    <a:pt x="1001" y="704"/>
                  </a:lnTo>
                  <a:lnTo>
                    <a:pt x="997" y="707"/>
                  </a:lnTo>
                  <a:lnTo>
                    <a:pt x="997" y="707"/>
                  </a:lnTo>
                  <a:lnTo>
                    <a:pt x="993" y="709"/>
                  </a:lnTo>
                  <a:lnTo>
                    <a:pt x="991" y="709"/>
                  </a:lnTo>
                  <a:lnTo>
                    <a:pt x="989" y="709"/>
                  </a:lnTo>
                  <a:lnTo>
                    <a:pt x="989" y="704"/>
                  </a:lnTo>
                  <a:lnTo>
                    <a:pt x="974" y="704"/>
                  </a:lnTo>
                  <a:lnTo>
                    <a:pt x="972" y="702"/>
                  </a:lnTo>
                  <a:lnTo>
                    <a:pt x="972" y="700"/>
                  </a:lnTo>
                  <a:lnTo>
                    <a:pt x="970" y="700"/>
                  </a:lnTo>
                  <a:lnTo>
                    <a:pt x="970" y="698"/>
                  </a:lnTo>
                  <a:lnTo>
                    <a:pt x="974" y="698"/>
                  </a:lnTo>
                  <a:lnTo>
                    <a:pt x="970" y="694"/>
                  </a:lnTo>
                  <a:lnTo>
                    <a:pt x="964" y="694"/>
                  </a:lnTo>
                  <a:lnTo>
                    <a:pt x="962" y="692"/>
                  </a:lnTo>
                  <a:lnTo>
                    <a:pt x="962" y="690"/>
                  </a:lnTo>
                  <a:lnTo>
                    <a:pt x="960" y="686"/>
                  </a:lnTo>
                  <a:lnTo>
                    <a:pt x="960" y="684"/>
                  </a:lnTo>
                  <a:lnTo>
                    <a:pt x="964" y="678"/>
                  </a:lnTo>
                  <a:lnTo>
                    <a:pt x="960" y="678"/>
                  </a:lnTo>
                  <a:lnTo>
                    <a:pt x="960" y="678"/>
                  </a:lnTo>
                  <a:lnTo>
                    <a:pt x="964" y="675"/>
                  </a:lnTo>
                  <a:lnTo>
                    <a:pt x="964" y="671"/>
                  </a:lnTo>
                  <a:lnTo>
                    <a:pt x="968" y="669"/>
                  </a:lnTo>
                  <a:lnTo>
                    <a:pt x="970" y="667"/>
                  </a:lnTo>
                  <a:lnTo>
                    <a:pt x="972" y="663"/>
                  </a:lnTo>
                  <a:lnTo>
                    <a:pt x="974" y="661"/>
                  </a:lnTo>
                  <a:lnTo>
                    <a:pt x="976" y="659"/>
                  </a:lnTo>
                  <a:lnTo>
                    <a:pt x="978" y="657"/>
                  </a:lnTo>
                  <a:lnTo>
                    <a:pt x="974" y="655"/>
                  </a:lnTo>
                  <a:lnTo>
                    <a:pt x="970" y="663"/>
                  </a:lnTo>
                  <a:lnTo>
                    <a:pt x="964" y="661"/>
                  </a:lnTo>
                  <a:lnTo>
                    <a:pt x="957" y="665"/>
                  </a:lnTo>
                  <a:lnTo>
                    <a:pt x="955" y="661"/>
                  </a:lnTo>
                  <a:lnTo>
                    <a:pt x="949" y="657"/>
                  </a:lnTo>
                  <a:lnTo>
                    <a:pt x="943" y="659"/>
                  </a:lnTo>
                  <a:lnTo>
                    <a:pt x="957" y="653"/>
                  </a:lnTo>
                  <a:lnTo>
                    <a:pt x="960" y="655"/>
                  </a:lnTo>
                  <a:lnTo>
                    <a:pt x="962" y="657"/>
                  </a:lnTo>
                  <a:lnTo>
                    <a:pt x="966" y="657"/>
                  </a:lnTo>
                  <a:lnTo>
                    <a:pt x="970" y="653"/>
                  </a:lnTo>
                  <a:lnTo>
                    <a:pt x="974" y="651"/>
                  </a:lnTo>
                  <a:lnTo>
                    <a:pt x="974" y="649"/>
                  </a:lnTo>
                  <a:lnTo>
                    <a:pt x="984" y="649"/>
                  </a:lnTo>
                  <a:lnTo>
                    <a:pt x="984" y="646"/>
                  </a:lnTo>
                  <a:lnTo>
                    <a:pt x="984" y="644"/>
                  </a:lnTo>
                  <a:lnTo>
                    <a:pt x="982" y="640"/>
                  </a:lnTo>
                  <a:lnTo>
                    <a:pt x="989" y="640"/>
                  </a:lnTo>
                  <a:lnTo>
                    <a:pt x="984" y="638"/>
                  </a:lnTo>
                  <a:lnTo>
                    <a:pt x="984" y="634"/>
                  </a:lnTo>
                  <a:lnTo>
                    <a:pt x="980" y="632"/>
                  </a:lnTo>
                  <a:lnTo>
                    <a:pt x="976" y="630"/>
                  </a:lnTo>
                  <a:lnTo>
                    <a:pt x="970" y="630"/>
                  </a:lnTo>
                  <a:lnTo>
                    <a:pt x="953" y="632"/>
                  </a:lnTo>
                  <a:lnTo>
                    <a:pt x="939" y="638"/>
                  </a:lnTo>
                  <a:lnTo>
                    <a:pt x="926" y="642"/>
                  </a:lnTo>
                  <a:lnTo>
                    <a:pt x="912" y="649"/>
                  </a:lnTo>
                  <a:lnTo>
                    <a:pt x="906" y="653"/>
                  </a:lnTo>
                  <a:lnTo>
                    <a:pt x="902" y="655"/>
                  </a:lnTo>
                  <a:lnTo>
                    <a:pt x="897" y="661"/>
                  </a:lnTo>
                  <a:lnTo>
                    <a:pt x="893" y="663"/>
                  </a:lnTo>
                  <a:lnTo>
                    <a:pt x="891" y="667"/>
                  </a:lnTo>
                  <a:lnTo>
                    <a:pt x="885" y="669"/>
                  </a:lnTo>
                  <a:lnTo>
                    <a:pt x="883" y="673"/>
                  </a:lnTo>
                  <a:lnTo>
                    <a:pt x="875" y="678"/>
                  </a:lnTo>
                  <a:lnTo>
                    <a:pt x="870" y="678"/>
                  </a:lnTo>
                  <a:lnTo>
                    <a:pt x="866" y="680"/>
                  </a:lnTo>
                  <a:lnTo>
                    <a:pt x="864" y="680"/>
                  </a:lnTo>
                  <a:lnTo>
                    <a:pt x="864" y="680"/>
                  </a:lnTo>
                  <a:lnTo>
                    <a:pt x="866" y="678"/>
                  </a:lnTo>
                  <a:lnTo>
                    <a:pt x="870" y="678"/>
                  </a:lnTo>
                  <a:lnTo>
                    <a:pt x="873" y="673"/>
                  </a:lnTo>
                  <a:lnTo>
                    <a:pt x="877" y="671"/>
                  </a:lnTo>
                  <a:lnTo>
                    <a:pt x="881" y="669"/>
                  </a:lnTo>
                  <a:lnTo>
                    <a:pt x="885" y="665"/>
                  </a:lnTo>
                  <a:lnTo>
                    <a:pt x="891" y="659"/>
                  </a:lnTo>
                  <a:lnTo>
                    <a:pt x="893" y="655"/>
                  </a:lnTo>
                  <a:lnTo>
                    <a:pt x="887" y="653"/>
                  </a:lnTo>
                  <a:lnTo>
                    <a:pt x="889" y="653"/>
                  </a:lnTo>
                  <a:lnTo>
                    <a:pt x="891" y="653"/>
                  </a:lnTo>
                  <a:lnTo>
                    <a:pt x="897" y="653"/>
                  </a:lnTo>
                  <a:lnTo>
                    <a:pt x="902" y="651"/>
                  </a:lnTo>
                  <a:lnTo>
                    <a:pt x="916" y="638"/>
                  </a:lnTo>
                  <a:lnTo>
                    <a:pt x="928" y="630"/>
                  </a:lnTo>
                  <a:lnTo>
                    <a:pt x="933" y="630"/>
                  </a:lnTo>
                  <a:lnTo>
                    <a:pt x="943" y="630"/>
                  </a:lnTo>
                  <a:lnTo>
                    <a:pt x="953" y="615"/>
                  </a:lnTo>
                  <a:lnTo>
                    <a:pt x="960" y="613"/>
                  </a:lnTo>
                  <a:lnTo>
                    <a:pt x="964" y="611"/>
                  </a:lnTo>
                  <a:lnTo>
                    <a:pt x="974" y="609"/>
                  </a:lnTo>
                  <a:lnTo>
                    <a:pt x="989" y="609"/>
                  </a:lnTo>
                  <a:lnTo>
                    <a:pt x="1001" y="607"/>
                  </a:lnTo>
                  <a:lnTo>
                    <a:pt x="1009" y="607"/>
                  </a:lnTo>
                  <a:lnTo>
                    <a:pt x="1018" y="609"/>
                  </a:lnTo>
                  <a:lnTo>
                    <a:pt x="1034" y="613"/>
                  </a:lnTo>
                  <a:lnTo>
                    <a:pt x="1040" y="613"/>
                  </a:lnTo>
                  <a:lnTo>
                    <a:pt x="1042" y="613"/>
                  </a:lnTo>
                  <a:lnTo>
                    <a:pt x="1053" y="609"/>
                  </a:lnTo>
                  <a:lnTo>
                    <a:pt x="1055" y="607"/>
                  </a:lnTo>
                  <a:lnTo>
                    <a:pt x="1059" y="607"/>
                  </a:lnTo>
                  <a:lnTo>
                    <a:pt x="1065" y="607"/>
                  </a:lnTo>
                  <a:lnTo>
                    <a:pt x="1069" y="605"/>
                  </a:lnTo>
                  <a:lnTo>
                    <a:pt x="1076" y="603"/>
                  </a:lnTo>
                  <a:lnTo>
                    <a:pt x="1084" y="593"/>
                  </a:lnTo>
                  <a:lnTo>
                    <a:pt x="1088" y="591"/>
                  </a:lnTo>
                  <a:lnTo>
                    <a:pt x="1090" y="588"/>
                  </a:lnTo>
                  <a:lnTo>
                    <a:pt x="1092" y="588"/>
                  </a:lnTo>
                  <a:lnTo>
                    <a:pt x="1096" y="586"/>
                  </a:lnTo>
                  <a:lnTo>
                    <a:pt x="1102" y="586"/>
                  </a:lnTo>
                  <a:lnTo>
                    <a:pt x="1105" y="584"/>
                  </a:lnTo>
                  <a:lnTo>
                    <a:pt x="1107" y="582"/>
                  </a:lnTo>
                  <a:lnTo>
                    <a:pt x="1109" y="582"/>
                  </a:lnTo>
                  <a:lnTo>
                    <a:pt x="1113" y="582"/>
                  </a:lnTo>
                  <a:lnTo>
                    <a:pt x="1115" y="582"/>
                  </a:lnTo>
                  <a:lnTo>
                    <a:pt x="1119" y="582"/>
                  </a:lnTo>
                  <a:lnTo>
                    <a:pt x="1123" y="582"/>
                  </a:lnTo>
                  <a:lnTo>
                    <a:pt x="1123" y="582"/>
                  </a:lnTo>
                  <a:lnTo>
                    <a:pt x="1125" y="580"/>
                  </a:lnTo>
                  <a:lnTo>
                    <a:pt x="1138" y="576"/>
                  </a:lnTo>
                  <a:lnTo>
                    <a:pt x="1144" y="572"/>
                  </a:lnTo>
                  <a:lnTo>
                    <a:pt x="1144" y="570"/>
                  </a:lnTo>
                  <a:lnTo>
                    <a:pt x="1144" y="568"/>
                  </a:lnTo>
                  <a:lnTo>
                    <a:pt x="1140" y="566"/>
                  </a:lnTo>
                  <a:lnTo>
                    <a:pt x="1136" y="559"/>
                  </a:lnTo>
                  <a:lnTo>
                    <a:pt x="1134" y="559"/>
                  </a:lnTo>
                  <a:lnTo>
                    <a:pt x="1140" y="559"/>
                  </a:lnTo>
                  <a:lnTo>
                    <a:pt x="1144" y="559"/>
                  </a:lnTo>
                  <a:lnTo>
                    <a:pt x="1144" y="553"/>
                  </a:lnTo>
                  <a:lnTo>
                    <a:pt x="1142" y="551"/>
                  </a:lnTo>
                  <a:lnTo>
                    <a:pt x="1142" y="549"/>
                  </a:lnTo>
                  <a:lnTo>
                    <a:pt x="1148" y="549"/>
                  </a:lnTo>
                  <a:lnTo>
                    <a:pt x="1150" y="545"/>
                  </a:lnTo>
                  <a:lnTo>
                    <a:pt x="1150" y="545"/>
                  </a:lnTo>
                  <a:lnTo>
                    <a:pt x="1148" y="541"/>
                  </a:lnTo>
                  <a:lnTo>
                    <a:pt x="1146" y="537"/>
                  </a:lnTo>
                  <a:lnTo>
                    <a:pt x="1142" y="537"/>
                  </a:lnTo>
                  <a:lnTo>
                    <a:pt x="1140" y="535"/>
                  </a:lnTo>
                  <a:lnTo>
                    <a:pt x="1138" y="537"/>
                  </a:lnTo>
                  <a:lnTo>
                    <a:pt x="1138" y="537"/>
                  </a:lnTo>
                  <a:lnTo>
                    <a:pt x="1138" y="53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92"/>
            <p:cNvSpPr>
              <a:spLocks noEditPoints="1"/>
            </p:cNvSpPr>
            <p:nvPr/>
          </p:nvSpPr>
          <p:spPr bwMode="auto">
            <a:xfrm>
              <a:off x="1173163" y="1038225"/>
              <a:ext cx="2190750" cy="1249363"/>
            </a:xfrm>
            <a:custGeom>
              <a:avLst/>
              <a:gdLst>
                <a:gd name="T0" fmla="*/ 643 w 1380"/>
                <a:gd name="T1" fmla="*/ 124 h 787"/>
                <a:gd name="T2" fmla="*/ 748 w 1380"/>
                <a:gd name="T3" fmla="*/ 112 h 787"/>
                <a:gd name="T4" fmla="*/ 609 w 1380"/>
                <a:gd name="T5" fmla="*/ 114 h 787"/>
                <a:gd name="T6" fmla="*/ 31 w 1380"/>
                <a:gd name="T7" fmla="*/ 601 h 787"/>
                <a:gd name="T8" fmla="*/ 601 w 1380"/>
                <a:gd name="T9" fmla="*/ 106 h 787"/>
                <a:gd name="T10" fmla="*/ 19 w 1380"/>
                <a:gd name="T11" fmla="*/ 533 h 787"/>
                <a:gd name="T12" fmla="*/ 504 w 1380"/>
                <a:gd name="T13" fmla="*/ 193 h 787"/>
                <a:gd name="T14" fmla="*/ 1034 w 1380"/>
                <a:gd name="T15" fmla="*/ 147 h 787"/>
                <a:gd name="T16" fmla="*/ 939 w 1380"/>
                <a:gd name="T17" fmla="*/ 42 h 787"/>
                <a:gd name="T18" fmla="*/ 1038 w 1380"/>
                <a:gd name="T19" fmla="*/ 69 h 787"/>
                <a:gd name="T20" fmla="*/ 922 w 1380"/>
                <a:gd name="T21" fmla="*/ 91 h 787"/>
                <a:gd name="T22" fmla="*/ 991 w 1380"/>
                <a:gd name="T23" fmla="*/ 114 h 787"/>
                <a:gd name="T24" fmla="*/ 881 w 1380"/>
                <a:gd name="T25" fmla="*/ 102 h 787"/>
                <a:gd name="T26" fmla="*/ 922 w 1380"/>
                <a:gd name="T27" fmla="*/ 64 h 787"/>
                <a:gd name="T28" fmla="*/ 814 w 1380"/>
                <a:gd name="T29" fmla="*/ 137 h 787"/>
                <a:gd name="T30" fmla="*/ 618 w 1380"/>
                <a:gd name="T31" fmla="*/ 158 h 787"/>
                <a:gd name="T32" fmla="*/ 688 w 1380"/>
                <a:gd name="T33" fmla="*/ 238 h 787"/>
                <a:gd name="T34" fmla="*/ 895 w 1380"/>
                <a:gd name="T35" fmla="*/ 73 h 787"/>
                <a:gd name="T36" fmla="*/ 773 w 1380"/>
                <a:gd name="T37" fmla="*/ 555 h 787"/>
                <a:gd name="T38" fmla="*/ 1100 w 1380"/>
                <a:gd name="T39" fmla="*/ 211 h 787"/>
                <a:gd name="T40" fmla="*/ 1042 w 1380"/>
                <a:gd name="T41" fmla="*/ 180 h 787"/>
                <a:gd name="T42" fmla="*/ 943 w 1380"/>
                <a:gd name="T43" fmla="*/ 187 h 787"/>
                <a:gd name="T44" fmla="*/ 916 w 1380"/>
                <a:gd name="T45" fmla="*/ 211 h 787"/>
                <a:gd name="T46" fmla="*/ 1049 w 1380"/>
                <a:gd name="T47" fmla="*/ 272 h 787"/>
                <a:gd name="T48" fmla="*/ 1011 w 1380"/>
                <a:gd name="T49" fmla="*/ 325 h 787"/>
                <a:gd name="T50" fmla="*/ 1094 w 1380"/>
                <a:gd name="T51" fmla="*/ 348 h 787"/>
                <a:gd name="T52" fmla="*/ 1158 w 1380"/>
                <a:gd name="T53" fmla="*/ 294 h 787"/>
                <a:gd name="T54" fmla="*/ 1042 w 1380"/>
                <a:gd name="T55" fmla="*/ 396 h 787"/>
                <a:gd name="T56" fmla="*/ 1223 w 1380"/>
                <a:gd name="T57" fmla="*/ 2 h 787"/>
                <a:gd name="T58" fmla="*/ 1098 w 1380"/>
                <a:gd name="T59" fmla="*/ 35 h 787"/>
                <a:gd name="T60" fmla="*/ 1049 w 1380"/>
                <a:gd name="T61" fmla="*/ 64 h 787"/>
                <a:gd name="T62" fmla="*/ 1022 w 1380"/>
                <a:gd name="T63" fmla="*/ 104 h 787"/>
                <a:gd name="T64" fmla="*/ 1181 w 1380"/>
                <a:gd name="T65" fmla="*/ 62 h 787"/>
                <a:gd name="T66" fmla="*/ 1361 w 1380"/>
                <a:gd name="T67" fmla="*/ 17 h 787"/>
                <a:gd name="T68" fmla="*/ 1022 w 1380"/>
                <a:gd name="T69" fmla="*/ 224 h 787"/>
                <a:gd name="T70" fmla="*/ 993 w 1380"/>
                <a:gd name="T71" fmla="*/ 692 h 787"/>
                <a:gd name="T72" fmla="*/ 1131 w 1380"/>
                <a:gd name="T73" fmla="*/ 537 h 787"/>
                <a:gd name="T74" fmla="*/ 1082 w 1380"/>
                <a:gd name="T75" fmla="*/ 472 h 787"/>
                <a:gd name="T76" fmla="*/ 1015 w 1380"/>
                <a:gd name="T77" fmla="*/ 431 h 787"/>
                <a:gd name="T78" fmla="*/ 968 w 1380"/>
                <a:gd name="T79" fmla="*/ 363 h 787"/>
                <a:gd name="T80" fmla="*/ 881 w 1380"/>
                <a:gd name="T81" fmla="*/ 464 h 787"/>
                <a:gd name="T82" fmla="*/ 748 w 1380"/>
                <a:gd name="T83" fmla="*/ 568 h 787"/>
                <a:gd name="T84" fmla="*/ 655 w 1380"/>
                <a:gd name="T85" fmla="*/ 433 h 787"/>
                <a:gd name="T86" fmla="*/ 827 w 1380"/>
                <a:gd name="T87" fmla="*/ 303 h 787"/>
                <a:gd name="T88" fmla="*/ 951 w 1380"/>
                <a:gd name="T89" fmla="*/ 240 h 787"/>
                <a:gd name="T90" fmla="*/ 837 w 1380"/>
                <a:gd name="T91" fmla="*/ 211 h 787"/>
                <a:gd name="T92" fmla="*/ 790 w 1380"/>
                <a:gd name="T93" fmla="*/ 232 h 787"/>
                <a:gd name="T94" fmla="*/ 719 w 1380"/>
                <a:gd name="T95" fmla="*/ 257 h 787"/>
                <a:gd name="T96" fmla="*/ 531 w 1380"/>
                <a:gd name="T97" fmla="*/ 247 h 787"/>
                <a:gd name="T98" fmla="*/ 332 w 1380"/>
                <a:gd name="T99" fmla="*/ 228 h 787"/>
                <a:gd name="T100" fmla="*/ 290 w 1380"/>
                <a:gd name="T101" fmla="*/ 222 h 787"/>
                <a:gd name="T102" fmla="*/ 69 w 1380"/>
                <a:gd name="T103" fmla="*/ 412 h 787"/>
                <a:gd name="T104" fmla="*/ 75 w 1380"/>
                <a:gd name="T105" fmla="*/ 528 h 787"/>
                <a:gd name="T106" fmla="*/ 42 w 1380"/>
                <a:gd name="T107" fmla="*/ 584 h 787"/>
                <a:gd name="T108" fmla="*/ 527 w 1380"/>
                <a:gd name="T109" fmla="*/ 644 h 787"/>
                <a:gd name="T110" fmla="*/ 653 w 1380"/>
                <a:gd name="T111" fmla="*/ 661 h 787"/>
                <a:gd name="T112" fmla="*/ 674 w 1380"/>
                <a:gd name="T113" fmla="*/ 744 h 787"/>
                <a:gd name="T114" fmla="*/ 750 w 1380"/>
                <a:gd name="T115" fmla="*/ 746 h 787"/>
                <a:gd name="T116" fmla="*/ 908 w 1380"/>
                <a:gd name="T117" fmla="*/ 715 h 787"/>
                <a:gd name="T118" fmla="*/ 962 w 1380"/>
                <a:gd name="T119" fmla="*/ 731 h 787"/>
                <a:gd name="T120" fmla="*/ 970 w 1380"/>
                <a:gd name="T121" fmla="*/ 653 h 787"/>
                <a:gd name="T122" fmla="*/ 1034 w 1380"/>
                <a:gd name="T123" fmla="*/ 613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0" h="787">
                  <a:moveTo>
                    <a:pt x="771" y="69"/>
                  </a:moveTo>
                  <a:lnTo>
                    <a:pt x="777" y="69"/>
                  </a:lnTo>
                  <a:lnTo>
                    <a:pt x="779" y="71"/>
                  </a:lnTo>
                  <a:lnTo>
                    <a:pt x="785" y="71"/>
                  </a:lnTo>
                  <a:lnTo>
                    <a:pt x="785" y="69"/>
                  </a:lnTo>
                  <a:lnTo>
                    <a:pt x="785" y="69"/>
                  </a:lnTo>
                  <a:lnTo>
                    <a:pt x="785" y="64"/>
                  </a:lnTo>
                  <a:lnTo>
                    <a:pt x="781" y="62"/>
                  </a:lnTo>
                  <a:lnTo>
                    <a:pt x="769" y="62"/>
                  </a:lnTo>
                  <a:lnTo>
                    <a:pt x="759" y="64"/>
                  </a:lnTo>
                  <a:lnTo>
                    <a:pt x="752" y="69"/>
                  </a:lnTo>
                  <a:lnTo>
                    <a:pt x="748" y="69"/>
                  </a:lnTo>
                  <a:lnTo>
                    <a:pt x="759" y="69"/>
                  </a:lnTo>
                  <a:lnTo>
                    <a:pt x="767" y="69"/>
                  </a:lnTo>
                  <a:lnTo>
                    <a:pt x="771" y="69"/>
                  </a:lnTo>
                  <a:lnTo>
                    <a:pt x="771" y="69"/>
                  </a:lnTo>
                  <a:lnTo>
                    <a:pt x="771" y="69"/>
                  </a:lnTo>
                  <a:close/>
                  <a:moveTo>
                    <a:pt x="740" y="87"/>
                  </a:moveTo>
                  <a:lnTo>
                    <a:pt x="752" y="87"/>
                  </a:lnTo>
                  <a:lnTo>
                    <a:pt x="754" y="85"/>
                  </a:lnTo>
                  <a:lnTo>
                    <a:pt x="759" y="85"/>
                  </a:lnTo>
                  <a:lnTo>
                    <a:pt x="761" y="83"/>
                  </a:lnTo>
                  <a:lnTo>
                    <a:pt x="761" y="81"/>
                  </a:lnTo>
                  <a:lnTo>
                    <a:pt x="759" y="77"/>
                  </a:lnTo>
                  <a:lnTo>
                    <a:pt x="777" y="75"/>
                  </a:lnTo>
                  <a:lnTo>
                    <a:pt x="773" y="73"/>
                  </a:lnTo>
                  <a:lnTo>
                    <a:pt x="756" y="73"/>
                  </a:lnTo>
                  <a:lnTo>
                    <a:pt x="754" y="75"/>
                  </a:lnTo>
                  <a:lnTo>
                    <a:pt x="750" y="75"/>
                  </a:lnTo>
                  <a:lnTo>
                    <a:pt x="742" y="75"/>
                  </a:lnTo>
                  <a:lnTo>
                    <a:pt x="732" y="75"/>
                  </a:lnTo>
                  <a:lnTo>
                    <a:pt x="727" y="77"/>
                  </a:lnTo>
                  <a:lnTo>
                    <a:pt x="727" y="81"/>
                  </a:lnTo>
                  <a:lnTo>
                    <a:pt x="730" y="83"/>
                  </a:lnTo>
                  <a:lnTo>
                    <a:pt x="736" y="85"/>
                  </a:lnTo>
                  <a:lnTo>
                    <a:pt x="738" y="87"/>
                  </a:lnTo>
                  <a:lnTo>
                    <a:pt x="740" y="87"/>
                  </a:lnTo>
                  <a:lnTo>
                    <a:pt x="740" y="87"/>
                  </a:lnTo>
                  <a:lnTo>
                    <a:pt x="740" y="87"/>
                  </a:lnTo>
                  <a:close/>
                  <a:moveTo>
                    <a:pt x="663" y="106"/>
                  </a:moveTo>
                  <a:lnTo>
                    <a:pt x="651" y="112"/>
                  </a:lnTo>
                  <a:lnTo>
                    <a:pt x="653" y="112"/>
                  </a:lnTo>
                  <a:lnTo>
                    <a:pt x="655" y="114"/>
                  </a:lnTo>
                  <a:lnTo>
                    <a:pt x="657" y="114"/>
                  </a:lnTo>
                  <a:lnTo>
                    <a:pt x="659" y="114"/>
                  </a:lnTo>
                  <a:lnTo>
                    <a:pt x="659" y="116"/>
                  </a:lnTo>
                  <a:lnTo>
                    <a:pt x="649" y="116"/>
                  </a:lnTo>
                  <a:lnTo>
                    <a:pt x="640" y="118"/>
                  </a:lnTo>
                  <a:lnTo>
                    <a:pt x="632" y="120"/>
                  </a:lnTo>
                  <a:lnTo>
                    <a:pt x="630" y="120"/>
                  </a:lnTo>
                  <a:lnTo>
                    <a:pt x="624" y="124"/>
                  </a:lnTo>
                  <a:lnTo>
                    <a:pt x="638" y="122"/>
                  </a:lnTo>
                  <a:lnTo>
                    <a:pt x="640" y="122"/>
                  </a:lnTo>
                  <a:lnTo>
                    <a:pt x="643" y="124"/>
                  </a:lnTo>
                  <a:lnTo>
                    <a:pt x="647" y="124"/>
                  </a:lnTo>
                  <a:lnTo>
                    <a:pt x="651" y="127"/>
                  </a:lnTo>
                  <a:lnTo>
                    <a:pt x="659" y="127"/>
                  </a:lnTo>
                  <a:lnTo>
                    <a:pt x="667" y="122"/>
                  </a:lnTo>
                  <a:lnTo>
                    <a:pt x="676" y="122"/>
                  </a:lnTo>
                  <a:lnTo>
                    <a:pt x="680" y="120"/>
                  </a:lnTo>
                  <a:lnTo>
                    <a:pt x="680" y="122"/>
                  </a:lnTo>
                  <a:lnTo>
                    <a:pt x="684" y="122"/>
                  </a:lnTo>
                  <a:lnTo>
                    <a:pt x="692" y="122"/>
                  </a:lnTo>
                  <a:lnTo>
                    <a:pt x="707" y="122"/>
                  </a:lnTo>
                  <a:lnTo>
                    <a:pt x="707" y="122"/>
                  </a:lnTo>
                  <a:lnTo>
                    <a:pt x="705" y="122"/>
                  </a:lnTo>
                  <a:lnTo>
                    <a:pt x="701" y="122"/>
                  </a:lnTo>
                  <a:lnTo>
                    <a:pt x="690" y="124"/>
                  </a:lnTo>
                  <a:lnTo>
                    <a:pt x="676" y="129"/>
                  </a:lnTo>
                  <a:lnTo>
                    <a:pt x="669" y="129"/>
                  </a:lnTo>
                  <a:lnTo>
                    <a:pt x="665" y="131"/>
                  </a:lnTo>
                  <a:lnTo>
                    <a:pt x="661" y="131"/>
                  </a:lnTo>
                  <a:lnTo>
                    <a:pt x="657" y="131"/>
                  </a:lnTo>
                  <a:lnTo>
                    <a:pt x="655" y="133"/>
                  </a:lnTo>
                  <a:lnTo>
                    <a:pt x="653" y="133"/>
                  </a:lnTo>
                  <a:lnTo>
                    <a:pt x="659" y="133"/>
                  </a:lnTo>
                  <a:lnTo>
                    <a:pt x="667" y="135"/>
                  </a:lnTo>
                  <a:lnTo>
                    <a:pt x="684" y="137"/>
                  </a:lnTo>
                  <a:lnTo>
                    <a:pt x="696" y="135"/>
                  </a:lnTo>
                  <a:lnTo>
                    <a:pt x="707" y="131"/>
                  </a:lnTo>
                  <a:lnTo>
                    <a:pt x="711" y="131"/>
                  </a:lnTo>
                  <a:lnTo>
                    <a:pt x="715" y="129"/>
                  </a:lnTo>
                  <a:lnTo>
                    <a:pt x="732" y="122"/>
                  </a:lnTo>
                  <a:lnTo>
                    <a:pt x="744" y="122"/>
                  </a:lnTo>
                  <a:lnTo>
                    <a:pt x="756" y="122"/>
                  </a:lnTo>
                  <a:lnTo>
                    <a:pt x="767" y="120"/>
                  </a:lnTo>
                  <a:lnTo>
                    <a:pt x="773" y="118"/>
                  </a:lnTo>
                  <a:lnTo>
                    <a:pt x="777" y="114"/>
                  </a:lnTo>
                  <a:lnTo>
                    <a:pt x="781" y="114"/>
                  </a:lnTo>
                  <a:lnTo>
                    <a:pt x="785" y="112"/>
                  </a:lnTo>
                  <a:lnTo>
                    <a:pt x="785" y="108"/>
                  </a:lnTo>
                  <a:lnTo>
                    <a:pt x="781" y="106"/>
                  </a:lnTo>
                  <a:lnTo>
                    <a:pt x="779" y="104"/>
                  </a:lnTo>
                  <a:lnTo>
                    <a:pt x="773" y="104"/>
                  </a:lnTo>
                  <a:lnTo>
                    <a:pt x="771" y="106"/>
                  </a:lnTo>
                  <a:lnTo>
                    <a:pt x="769" y="106"/>
                  </a:lnTo>
                  <a:lnTo>
                    <a:pt x="769" y="108"/>
                  </a:lnTo>
                  <a:lnTo>
                    <a:pt x="761" y="108"/>
                  </a:lnTo>
                  <a:lnTo>
                    <a:pt x="763" y="106"/>
                  </a:lnTo>
                  <a:lnTo>
                    <a:pt x="763" y="104"/>
                  </a:lnTo>
                  <a:lnTo>
                    <a:pt x="769" y="98"/>
                  </a:lnTo>
                  <a:lnTo>
                    <a:pt x="769" y="93"/>
                  </a:lnTo>
                  <a:lnTo>
                    <a:pt x="767" y="93"/>
                  </a:lnTo>
                  <a:lnTo>
                    <a:pt x="756" y="95"/>
                  </a:lnTo>
                  <a:lnTo>
                    <a:pt x="740" y="102"/>
                  </a:lnTo>
                  <a:lnTo>
                    <a:pt x="738" y="104"/>
                  </a:lnTo>
                  <a:lnTo>
                    <a:pt x="748" y="104"/>
                  </a:lnTo>
                  <a:lnTo>
                    <a:pt x="748" y="112"/>
                  </a:lnTo>
                  <a:lnTo>
                    <a:pt x="717" y="114"/>
                  </a:lnTo>
                  <a:lnTo>
                    <a:pt x="717" y="114"/>
                  </a:lnTo>
                  <a:lnTo>
                    <a:pt x="717" y="112"/>
                  </a:lnTo>
                  <a:lnTo>
                    <a:pt x="717" y="102"/>
                  </a:lnTo>
                  <a:lnTo>
                    <a:pt x="715" y="100"/>
                  </a:lnTo>
                  <a:lnTo>
                    <a:pt x="711" y="100"/>
                  </a:lnTo>
                  <a:lnTo>
                    <a:pt x="707" y="100"/>
                  </a:lnTo>
                  <a:lnTo>
                    <a:pt x="696" y="100"/>
                  </a:lnTo>
                  <a:lnTo>
                    <a:pt x="663" y="106"/>
                  </a:lnTo>
                  <a:lnTo>
                    <a:pt x="663" y="106"/>
                  </a:lnTo>
                  <a:lnTo>
                    <a:pt x="663" y="106"/>
                  </a:lnTo>
                  <a:close/>
                  <a:moveTo>
                    <a:pt x="701" y="93"/>
                  </a:moveTo>
                  <a:lnTo>
                    <a:pt x="705" y="91"/>
                  </a:lnTo>
                  <a:lnTo>
                    <a:pt x="705" y="87"/>
                  </a:lnTo>
                  <a:lnTo>
                    <a:pt x="703" y="85"/>
                  </a:lnTo>
                  <a:lnTo>
                    <a:pt x="696" y="85"/>
                  </a:lnTo>
                  <a:lnTo>
                    <a:pt x="694" y="87"/>
                  </a:lnTo>
                  <a:lnTo>
                    <a:pt x="692" y="89"/>
                  </a:lnTo>
                  <a:lnTo>
                    <a:pt x="692" y="91"/>
                  </a:lnTo>
                  <a:lnTo>
                    <a:pt x="694" y="91"/>
                  </a:lnTo>
                  <a:lnTo>
                    <a:pt x="696" y="91"/>
                  </a:lnTo>
                  <a:lnTo>
                    <a:pt x="698" y="93"/>
                  </a:lnTo>
                  <a:lnTo>
                    <a:pt x="701" y="93"/>
                  </a:lnTo>
                  <a:lnTo>
                    <a:pt x="701" y="93"/>
                  </a:lnTo>
                  <a:lnTo>
                    <a:pt x="701" y="93"/>
                  </a:lnTo>
                  <a:close/>
                  <a:moveTo>
                    <a:pt x="746" y="153"/>
                  </a:moveTo>
                  <a:lnTo>
                    <a:pt x="740" y="147"/>
                  </a:lnTo>
                  <a:lnTo>
                    <a:pt x="732" y="147"/>
                  </a:lnTo>
                  <a:lnTo>
                    <a:pt x="732" y="145"/>
                  </a:lnTo>
                  <a:lnTo>
                    <a:pt x="730" y="145"/>
                  </a:lnTo>
                  <a:lnTo>
                    <a:pt x="727" y="145"/>
                  </a:lnTo>
                  <a:lnTo>
                    <a:pt x="721" y="145"/>
                  </a:lnTo>
                  <a:lnTo>
                    <a:pt x="717" y="145"/>
                  </a:lnTo>
                  <a:lnTo>
                    <a:pt x="717" y="147"/>
                  </a:lnTo>
                  <a:lnTo>
                    <a:pt x="717" y="151"/>
                  </a:lnTo>
                  <a:lnTo>
                    <a:pt x="725" y="156"/>
                  </a:lnTo>
                  <a:lnTo>
                    <a:pt x="727" y="158"/>
                  </a:lnTo>
                  <a:lnTo>
                    <a:pt x="730" y="160"/>
                  </a:lnTo>
                  <a:lnTo>
                    <a:pt x="746" y="153"/>
                  </a:lnTo>
                  <a:lnTo>
                    <a:pt x="746" y="153"/>
                  </a:lnTo>
                  <a:lnTo>
                    <a:pt x="746" y="153"/>
                  </a:lnTo>
                  <a:close/>
                  <a:moveTo>
                    <a:pt x="609" y="114"/>
                  </a:moveTo>
                  <a:lnTo>
                    <a:pt x="605" y="114"/>
                  </a:lnTo>
                  <a:lnTo>
                    <a:pt x="601" y="116"/>
                  </a:lnTo>
                  <a:lnTo>
                    <a:pt x="601" y="120"/>
                  </a:lnTo>
                  <a:lnTo>
                    <a:pt x="605" y="120"/>
                  </a:lnTo>
                  <a:lnTo>
                    <a:pt x="611" y="118"/>
                  </a:lnTo>
                  <a:lnTo>
                    <a:pt x="618" y="116"/>
                  </a:lnTo>
                  <a:lnTo>
                    <a:pt x="620" y="114"/>
                  </a:lnTo>
                  <a:lnTo>
                    <a:pt x="620" y="114"/>
                  </a:lnTo>
                  <a:lnTo>
                    <a:pt x="618" y="112"/>
                  </a:lnTo>
                  <a:lnTo>
                    <a:pt x="616" y="112"/>
                  </a:lnTo>
                  <a:lnTo>
                    <a:pt x="609" y="114"/>
                  </a:lnTo>
                  <a:lnTo>
                    <a:pt x="609" y="114"/>
                  </a:lnTo>
                  <a:lnTo>
                    <a:pt x="609" y="114"/>
                  </a:lnTo>
                  <a:close/>
                  <a:moveTo>
                    <a:pt x="736" y="234"/>
                  </a:moveTo>
                  <a:lnTo>
                    <a:pt x="740" y="234"/>
                  </a:lnTo>
                  <a:lnTo>
                    <a:pt x="744" y="236"/>
                  </a:lnTo>
                  <a:lnTo>
                    <a:pt x="748" y="238"/>
                  </a:lnTo>
                  <a:lnTo>
                    <a:pt x="752" y="238"/>
                  </a:lnTo>
                  <a:lnTo>
                    <a:pt x="759" y="240"/>
                  </a:lnTo>
                  <a:lnTo>
                    <a:pt x="767" y="240"/>
                  </a:lnTo>
                  <a:lnTo>
                    <a:pt x="775" y="238"/>
                  </a:lnTo>
                  <a:lnTo>
                    <a:pt x="777" y="238"/>
                  </a:lnTo>
                  <a:lnTo>
                    <a:pt x="773" y="222"/>
                  </a:lnTo>
                  <a:lnTo>
                    <a:pt x="748" y="216"/>
                  </a:lnTo>
                  <a:lnTo>
                    <a:pt x="740" y="226"/>
                  </a:lnTo>
                  <a:lnTo>
                    <a:pt x="732" y="226"/>
                  </a:lnTo>
                  <a:lnTo>
                    <a:pt x="732" y="228"/>
                  </a:lnTo>
                  <a:lnTo>
                    <a:pt x="732" y="232"/>
                  </a:lnTo>
                  <a:lnTo>
                    <a:pt x="732" y="232"/>
                  </a:lnTo>
                  <a:lnTo>
                    <a:pt x="736" y="234"/>
                  </a:lnTo>
                  <a:lnTo>
                    <a:pt x="736" y="234"/>
                  </a:lnTo>
                  <a:lnTo>
                    <a:pt x="736" y="234"/>
                  </a:lnTo>
                  <a:close/>
                  <a:moveTo>
                    <a:pt x="42" y="555"/>
                  </a:moveTo>
                  <a:lnTo>
                    <a:pt x="42" y="557"/>
                  </a:lnTo>
                  <a:lnTo>
                    <a:pt x="42" y="559"/>
                  </a:lnTo>
                  <a:lnTo>
                    <a:pt x="48" y="559"/>
                  </a:lnTo>
                  <a:lnTo>
                    <a:pt x="46" y="566"/>
                  </a:lnTo>
                  <a:lnTo>
                    <a:pt x="54" y="559"/>
                  </a:lnTo>
                  <a:lnTo>
                    <a:pt x="54" y="553"/>
                  </a:lnTo>
                  <a:lnTo>
                    <a:pt x="42" y="553"/>
                  </a:lnTo>
                  <a:lnTo>
                    <a:pt x="42" y="555"/>
                  </a:lnTo>
                  <a:lnTo>
                    <a:pt x="42" y="555"/>
                  </a:lnTo>
                  <a:lnTo>
                    <a:pt x="42" y="555"/>
                  </a:lnTo>
                  <a:close/>
                  <a:moveTo>
                    <a:pt x="62" y="628"/>
                  </a:moveTo>
                  <a:lnTo>
                    <a:pt x="62" y="626"/>
                  </a:lnTo>
                  <a:lnTo>
                    <a:pt x="60" y="624"/>
                  </a:lnTo>
                  <a:lnTo>
                    <a:pt x="60" y="620"/>
                  </a:lnTo>
                  <a:lnTo>
                    <a:pt x="62" y="615"/>
                  </a:lnTo>
                  <a:lnTo>
                    <a:pt x="62" y="611"/>
                  </a:lnTo>
                  <a:lnTo>
                    <a:pt x="60" y="607"/>
                  </a:lnTo>
                  <a:lnTo>
                    <a:pt x="56" y="607"/>
                  </a:lnTo>
                  <a:lnTo>
                    <a:pt x="54" y="607"/>
                  </a:lnTo>
                  <a:lnTo>
                    <a:pt x="50" y="607"/>
                  </a:lnTo>
                  <a:lnTo>
                    <a:pt x="48" y="605"/>
                  </a:lnTo>
                  <a:lnTo>
                    <a:pt x="46" y="603"/>
                  </a:lnTo>
                  <a:lnTo>
                    <a:pt x="42" y="601"/>
                  </a:lnTo>
                  <a:lnTo>
                    <a:pt x="38" y="595"/>
                  </a:lnTo>
                  <a:lnTo>
                    <a:pt x="33" y="593"/>
                  </a:lnTo>
                  <a:lnTo>
                    <a:pt x="31" y="593"/>
                  </a:lnTo>
                  <a:lnTo>
                    <a:pt x="25" y="597"/>
                  </a:lnTo>
                  <a:lnTo>
                    <a:pt x="23" y="599"/>
                  </a:lnTo>
                  <a:lnTo>
                    <a:pt x="23" y="601"/>
                  </a:lnTo>
                  <a:lnTo>
                    <a:pt x="27" y="603"/>
                  </a:lnTo>
                  <a:lnTo>
                    <a:pt x="27" y="605"/>
                  </a:lnTo>
                  <a:lnTo>
                    <a:pt x="29" y="605"/>
                  </a:lnTo>
                  <a:lnTo>
                    <a:pt x="31" y="601"/>
                  </a:lnTo>
                  <a:lnTo>
                    <a:pt x="35" y="603"/>
                  </a:lnTo>
                  <a:lnTo>
                    <a:pt x="31" y="607"/>
                  </a:lnTo>
                  <a:lnTo>
                    <a:pt x="29" y="607"/>
                  </a:lnTo>
                  <a:lnTo>
                    <a:pt x="27" y="607"/>
                  </a:lnTo>
                  <a:lnTo>
                    <a:pt x="25" y="609"/>
                  </a:lnTo>
                  <a:lnTo>
                    <a:pt x="25" y="613"/>
                  </a:lnTo>
                  <a:lnTo>
                    <a:pt x="27" y="613"/>
                  </a:lnTo>
                  <a:lnTo>
                    <a:pt x="31" y="613"/>
                  </a:lnTo>
                  <a:lnTo>
                    <a:pt x="33" y="613"/>
                  </a:lnTo>
                  <a:lnTo>
                    <a:pt x="31" y="617"/>
                  </a:lnTo>
                  <a:lnTo>
                    <a:pt x="38" y="617"/>
                  </a:lnTo>
                  <a:lnTo>
                    <a:pt x="31" y="622"/>
                  </a:lnTo>
                  <a:lnTo>
                    <a:pt x="42" y="622"/>
                  </a:lnTo>
                  <a:lnTo>
                    <a:pt x="38" y="622"/>
                  </a:lnTo>
                  <a:lnTo>
                    <a:pt x="35" y="626"/>
                  </a:lnTo>
                  <a:lnTo>
                    <a:pt x="33" y="626"/>
                  </a:lnTo>
                  <a:lnTo>
                    <a:pt x="33" y="628"/>
                  </a:lnTo>
                  <a:lnTo>
                    <a:pt x="38" y="628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6"/>
                  </a:lnTo>
                  <a:lnTo>
                    <a:pt x="42" y="630"/>
                  </a:lnTo>
                  <a:lnTo>
                    <a:pt x="40" y="632"/>
                  </a:lnTo>
                  <a:lnTo>
                    <a:pt x="40" y="636"/>
                  </a:lnTo>
                  <a:lnTo>
                    <a:pt x="52" y="636"/>
                  </a:lnTo>
                  <a:lnTo>
                    <a:pt x="56" y="632"/>
                  </a:lnTo>
                  <a:lnTo>
                    <a:pt x="52" y="638"/>
                  </a:lnTo>
                  <a:lnTo>
                    <a:pt x="48" y="638"/>
                  </a:lnTo>
                  <a:lnTo>
                    <a:pt x="46" y="640"/>
                  </a:lnTo>
                  <a:lnTo>
                    <a:pt x="46" y="642"/>
                  </a:lnTo>
                  <a:lnTo>
                    <a:pt x="52" y="646"/>
                  </a:lnTo>
                  <a:lnTo>
                    <a:pt x="54" y="646"/>
                  </a:lnTo>
                  <a:lnTo>
                    <a:pt x="56" y="646"/>
                  </a:lnTo>
                  <a:lnTo>
                    <a:pt x="58" y="649"/>
                  </a:lnTo>
                  <a:lnTo>
                    <a:pt x="60" y="649"/>
                  </a:lnTo>
                  <a:lnTo>
                    <a:pt x="64" y="651"/>
                  </a:lnTo>
                  <a:lnTo>
                    <a:pt x="67" y="649"/>
                  </a:lnTo>
                  <a:lnTo>
                    <a:pt x="71" y="644"/>
                  </a:lnTo>
                  <a:lnTo>
                    <a:pt x="73" y="640"/>
                  </a:lnTo>
                  <a:lnTo>
                    <a:pt x="73" y="638"/>
                  </a:lnTo>
                  <a:lnTo>
                    <a:pt x="71" y="638"/>
                  </a:lnTo>
                  <a:lnTo>
                    <a:pt x="69" y="634"/>
                  </a:lnTo>
                  <a:lnTo>
                    <a:pt x="67" y="632"/>
                  </a:lnTo>
                  <a:lnTo>
                    <a:pt x="64" y="630"/>
                  </a:lnTo>
                  <a:lnTo>
                    <a:pt x="62" y="628"/>
                  </a:lnTo>
                  <a:lnTo>
                    <a:pt x="62" y="628"/>
                  </a:lnTo>
                  <a:lnTo>
                    <a:pt x="62" y="628"/>
                  </a:lnTo>
                  <a:close/>
                  <a:moveTo>
                    <a:pt x="570" y="102"/>
                  </a:moveTo>
                  <a:lnTo>
                    <a:pt x="574" y="102"/>
                  </a:lnTo>
                  <a:lnTo>
                    <a:pt x="576" y="100"/>
                  </a:lnTo>
                  <a:lnTo>
                    <a:pt x="589" y="100"/>
                  </a:lnTo>
                  <a:lnTo>
                    <a:pt x="591" y="104"/>
                  </a:lnTo>
                  <a:lnTo>
                    <a:pt x="591" y="106"/>
                  </a:lnTo>
                  <a:lnTo>
                    <a:pt x="601" y="106"/>
                  </a:lnTo>
                  <a:lnTo>
                    <a:pt x="605" y="106"/>
                  </a:lnTo>
                  <a:lnTo>
                    <a:pt x="607" y="106"/>
                  </a:lnTo>
                  <a:lnTo>
                    <a:pt x="611" y="106"/>
                  </a:lnTo>
                  <a:lnTo>
                    <a:pt x="611" y="108"/>
                  </a:lnTo>
                  <a:lnTo>
                    <a:pt x="618" y="108"/>
                  </a:lnTo>
                  <a:lnTo>
                    <a:pt x="622" y="106"/>
                  </a:lnTo>
                  <a:lnTo>
                    <a:pt x="624" y="102"/>
                  </a:lnTo>
                  <a:lnTo>
                    <a:pt x="624" y="98"/>
                  </a:lnTo>
                  <a:lnTo>
                    <a:pt x="632" y="98"/>
                  </a:lnTo>
                  <a:lnTo>
                    <a:pt x="649" y="91"/>
                  </a:lnTo>
                  <a:lnTo>
                    <a:pt x="638" y="100"/>
                  </a:lnTo>
                  <a:lnTo>
                    <a:pt x="653" y="104"/>
                  </a:lnTo>
                  <a:lnTo>
                    <a:pt x="665" y="98"/>
                  </a:lnTo>
                  <a:lnTo>
                    <a:pt x="690" y="85"/>
                  </a:lnTo>
                  <a:lnTo>
                    <a:pt x="688" y="85"/>
                  </a:lnTo>
                  <a:lnTo>
                    <a:pt x="686" y="83"/>
                  </a:lnTo>
                  <a:lnTo>
                    <a:pt x="682" y="83"/>
                  </a:lnTo>
                  <a:lnTo>
                    <a:pt x="678" y="83"/>
                  </a:lnTo>
                  <a:lnTo>
                    <a:pt x="674" y="81"/>
                  </a:lnTo>
                  <a:lnTo>
                    <a:pt x="669" y="79"/>
                  </a:lnTo>
                  <a:lnTo>
                    <a:pt x="663" y="79"/>
                  </a:lnTo>
                  <a:lnTo>
                    <a:pt x="655" y="77"/>
                  </a:lnTo>
                  <a:lnTo>
                    <a:pt x="645" y="77"/>
                  </a:lnTo>
                  <a:lnTo>
                    <a:pt x="626" y="81"/>
                  </a:lnTo>
                  <a:lnTo>
                    <a:pt x="626" y="87"/>
                  </a:lnTo>
                  <a:lnTo>
                    <a:pt x="595" y="89"/>
                  </a:lnTo>
                  <a:lnTo>
                    <a:pt x="595" y="89"/>
                  </a:lnTo>
                  <a:lnTo>
                    <a:pt x="593" y="87"/>
                  </a:lnTo>
                  <a:lnTo>
                    <a:pt x="578" y="87"/>
                  </a:lnTo>
                  <a:lnTo>
                    <a:pt x="574" y="89"/>
                  </a:lnTo>
                  <a:lnTo>
                    <a:pt x="572" y="89"/>
                  </a:lnTo>
                  <a:lnTo>
                    <a:pt x="570" y="91"/>
                  </a:lnTo>
                  <a:lnTo>
                    <a:pt x="570" y="102"/>
                  </a:lnTo>
                  <a:lnTo>
                    <a:pt x="570" y="102"/>
                  </a:lnTo>
                  <a:lnTo>
                    <a:pt x="570" y="102"/>
                  </a:lnTo>
                  <a:close/>
                  <a:moveTo>
                    <a:pt x="38" y="541"/>
                  </a:moveTo>
                  <a:lnTo>
                    <a:pt x="40" y="547"/>
                  </a:lnTo>
                  <a:lnTo>
                    <a:pt x="42" y="549"/>
                  </a:lnTo>
                  <a:lnTo>
                    <a:pt x="46" y="541"/>
                  </a:lnTo>
                  <a:lnTo>
                    <a:pt x="44" y="539"/>
                  </a:lnTo>
                  <a:lnTo>
                    <a:pt x="42" y="539"/>
                  </a:lnTo>
                  <a:lnTo>
                    <a:pt x="40" y="537"/>
                  </a:lnTo>
                  <a:lnTo>
                    <a:pt x="38" y="537"/>
                  </a:lnTo>
                  <a:lnTo>
                    <a:pt x="38" y="539"/>
                  </a:lnTo>
                  <a:lnTo>
                    <a:pt x="38" y="541"/>
                  </a:lnTo>
                  <a:lnTo>
                    <a:pt x="38" y="541"/>
                  </a:lnTo>
                  <a:lnTo>
                    <a:pt x="38" y="541"/>
                  </a:lnTo>
                  <a:close/>
                  <a:moveTo>
                    <a:pt x="31" y="528"/>
                  </a:moveTo>
                  <a:lnTo>
                    <a:pt x="29" y="528"/>
                  </a:lnTo>
                  <a:lnTo>
                    <a:pt x="27" y="528"/>
                  </a:lnTo>
                  <a:lnTo>
                    <a:pt x="23" y="528"/>
                  </a:lnTo>
                  <a:lnTo>
                    <a:pt x="21" y="530"/>
                  </a:lnTo>
                  <a:lnTo>
                    <a:pt x="19" y="530"/>
                  </a:lnTo>
                  <a:lnTo>
                    <a:pt x="19" y="533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1" y="537"/>
                  </a:lnTo>
                  <a:lnTo>
                    <a:pt x="11" y="537"/>
                  </a:lnTo>
                  <a:lnTo>
                    <a:pt x="11" y="535"/>
                  </a:lnTo>
                  <a:lnTo>
                    <a:pt x="15" y="535"/>
                  </a:lnTo>
                  <a:lnTo>
                    <a:pt x="17" y="533"/>
                  </a:lnTo>
                  <a:lnTo>
                    <a:pt x="17" y="533"/>
                  </a:lnTo>
                  <a:lnTo>
                    <a:pt x="19" y="530"/>
                  </a:lnTo>
                  <a:lnTo>
                    <a:pt x="21" y="530"/>
                  </a:lnTo>
                  <a:lnTo>
                    <a:pt x="19" y="528"/>
                  </a:lnTo>
                  <a:lnTo>
                    <a:pt x="13" y="528"/>
                  </a:lnTo>
                  <a:lnTo>
                    <a:pt x="11" y="530"/>
                  </a:lnTo>
                  <a:lnTo>
                    <a:pt x="11" y="528"/>
                  </a:lnTo>
                  <a:lnTo>
                    <a:pt x="9" y="528"/>
                  </a:lnTo>
                  <a:lnTo>
                    <a:pt x="6" y="530"/>
                  </a:lnTo>
                  <a:lnTo>
                    <a:pt x="0" y="541"/>
                  </a:lnTo>
                  <a:lnTo>
                    <a:pt x="0" y="547"/>
                  </a:lnTo>
                  <a:lnTo>
                    <a:pt x="2" y="547"/>
                  </a:lnTo>
                  <a:lnTo>
                    <a:pt x="2" y="549"/>
                  </a:lnTo>
                  <a:lnTo>
                    <a:pt x="4" y="551"/>
                  </a:lnTo>
                  <a:lnTo>
                    <a:pt x="0" y="551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0" y="568"/>
                  </a:lnTo>
                  <a:lnTo>
                    <a:pt x="2" y="570"/>
                  </a:lnTo>
                  <a:lnTo>
                    <a:pt x="2" y="572"/>
                  </a:lnTo>
                  <a:lnTo>
                    <a:pt x="6" y="572"/>
                  </a:lnTo>
                  <a:lnTo>
                    <a:pt x="6" y="566"/>
                  </a:lnTo>
                  <a:lnTo>
                    <a:pt x="6" y="562"/>
                  </a:lnTo>
                  <a:lnTo>
                    <a:pt x="6" y="557"/>
                  </a:lnTo>
                  <a:lnTo>
                    <a:pt x="9" y="553"/>
                  </a:lnTo>
                  <a:lnTo>
                    <a:pt x="11" y="553"/>
                  </a:lnTo>
                  <a:lnTo>
                    <a:pt x="11" y="551"/>
                  </a:lnTo>
                  <a:lnTo>
                    <a:pt x="13" y="549"/>
                  </a:lnTo>
                  <a:lnTo>
                    <a:pt x="13" y="543"/>
                  </a:lnTo>
                  <a:lnTo>
                    <a:pt x="21" y="535"/>
                  </a:lnTo>
                  <a:lnTo>
                    <a:pt x="27" y="530"/>
                  </a:lnTo>
                  <a:lnTo>
                    <a:pt x="27" y="530"/>
                  </a:lnTo>
                  <a:lnTo>
                    <a:pt x="31" y="528"/>
                  </a:lnTo>
                  <a:lnTo>
                    <a:pt x="31" y="528"/>
                  </a:lnTo>
                  <a:lnTo>
                    <a:pt x="31" y="528"/>
                  </a:lnTo>
                  <a:lnTo>
                    <a:pt x="31" y="528"/>
                  </a:lnTo>
                  <a:close/>
                  <a:moveTo>
                    <a:pt x="469" y="185"/>
                  </a:moveTo>
                  <a:lnTo>
                    <a:pt x="469" y="189"/>
                  </a:lnTo>
                  <a:lnTo>
                    <a:pt x="466" y="193"/>
                  </a:lnTo>
                  <a:lnTo>
                    <a:pt x="466" y="195"/>
                  </a:lnTo>
                  <a:lnTo>
                    <a:pt x="471" y="195"/>
                  </a:lnTo>
                  <a:lnTo>
                    <a:pt x="477" y="193"/>
                  </a:lnTo>
                  <a:lnTo>
                    <a:pt x="481" y="193"/>
                  </a:lnTo>
                  <a:lnTo>
                    <a:pt x="491" y="191"/>
                  </a:lnTo>
                  <a:lnTo>
                    <a:pt x="491" y="189"/>
                  </a:lnTo>
                  <a:lnTo>
                    <a:pt x="493" y="189"/>
                  </a:lnTo>
                  <a:lnTo>
                    <a:pt x="504" y="193"/>
                  </a:lnTo>
                  <a:lnTo>
                    <a:pt x="522" y="176"/>
                  </a:lnTo>
                  <a:lnTo>
                    <a:pt x="556" y="164"/>
                  </a:lnTo>
                  <a:lnTo>
                    <a:pt x="587" y="153"/>
                  </a:lnTo>
                  <a:lnTo>
                    <a:pt x="611" y="149"/>
                  </a:lnTo>
                  <a:lnTo>
                    <a:pt x="607" y="147"/>
                  </a:lnTo>
                  <a:lnTo>
                    <a:pt x="605" y="145"/>
                  </a:lnTo>
                  <a:lnTo>
                    <a:pt x="603" y="143"/>
                  </a:lnTo>
                  <a:lnTo>
                    <a:pt x="601" y="139"/>
                  </a:lnTo>
                  <a:lnTo>
                    <a:pt x="597" y="137"/>
                  </a:lnTo>
                  <a:lnTo>
                    <a:pt x="595" y="135"/>
                  </a:lnTo>
                  <a:lnTo>
                    <a:pt x="582" y="135"/>
                  </a:lnTo>
                  <a:lnTo>
                    <a:pt x="580" y="137"/>
                  </a:lnTo>
                  <a:lnTo>
                    <a:pt x="576" y="137"/>
                  </a:lnTo>
                  <a:lnTo>
                    <a:pt x="560" y="137"/>
                  </a:lnTo>
                  <a:lnTo>
                    <a:pt x="551" y="131"/>
                  </a:lnTo>
                  <a:lnTo>
                    <a:pt x="531" y="133"/>
                  </a:lnTo>
                  <a:lnTo>
                    <a:pt x="518" y="137"/>
                  </a:lnTo>
                  <a:lnTo>
                    <a:pt x="514" y="143"/>
                  </a:lnTo>
                  <a:lnTo>
                    <a:pt x="512" y="151"/>
                  </a:lnTo>
                  <a:lnTo>
                    <a:pt x="498" y="153"/>
                  </a:lnTo>
                  <a:lnTo>
                    <a:pt x="481" y="162"/>
                  </a:lnTo>
                  <a:lnTo>
                    <a:pt x="485" y="164"/>
                  </a:lnTo>
                  <a:lnTo>
                    <a:pt x="456" y="178"/>
                  </a:lnTo>
                  <a:lnTo>
                    <a:pt x="458" y="178"/>
                  </a:lnTo>
                  <a:lnTo>
                    <a:pt x="469" y="185"/>
                  </a:lnTo>
                  <a:lnTo>
                    <a:pt x="469" y="185"/>
                  </a:lnTo>
                  <a:lnTo>
                    <a:pt x="469" y="185"/>
                  </a:lnTo>
                  <a:lnTo>
                    <a:pt x="469" y="185"/>
                  </a:lnTo>
                  <a:close/>
                  <a:moveTo>
                    <a:pt x="48" y="537"/>
                  </a:moveTo>
                  <a:lnTo>
                    <a:pt x="48" y="545"/>
                  </a:lnTo>
                  <a:lnTo>
                    <a:pt x="48" y="549"/>
                  </a:lnTo>
                  <a:lnTo>
                    <a:pt x="54" y="545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48" y="537"/>
                  </a:lnTo>
                  <a:close/>
                  <a:moveTo>
                    <a:pt x="1036" y="164"/>
                  </a:moveTo>
                  <a:lnTo>
                    <a:pt x="1038" y="166"/>
                  </a:lnTo>
                  <a:lnTo>
                    <a:pt x="1042" y="164"/>
                  </a:lnTo>
                  <a:lnTo>
                    <a:pt x="1044" y="164"/>
                  </a:lnTo>
                  <a:lnTo>
                    <a:pt x="1051" y="162"/>
                  </a:lnTo>
                  <a:lnTo>
                    <a:pt x="1067" y="162"/>
                  </a:lnTo>
                  <a:lnTo>
                    <a:pt x="1069" y="162"/>
                  </a:lnTo>
                  <a:lnTo>
                    <a:pt x="1078" y="162"/>
                  </a:lnTo>
                  <a:lnTo>
                    <a:pt x="1080" y="162"/>
                  </a:lnTo>
                  <a:lnTo>
                    <a:pt x="1080" y="160"/>
                  </a:lnTo>
                  <a:lnTo>
                    <a:pt x="1076" y="153"/>
                  </a:lnTo>
                  <a:lnTo>
                    <a:pt x="1076" y="151"/>
                  </a:lnTo>
                  <a:lnTo>
                    <a:pt x="1071" y="149"/>
                  </a:lnTo>
                  <a:lnTo>
                    <a:pt x="1049" y="149"/>
                  </a:lnTo>
                  <a:lnTo>
                    <a:pt x="1047" y="147"/>
                  </a:lnTo>
                  <a:lnTo>
                    <a:pt x="1042" y="147"/>
                  </a:lnTo>
                  <a:lnTo>
                    <a:pt x="1040" y="145"/>
                  </a:lnTo>
                  <a:lnTo>
                    <a:pt x="1038" y="145"/>
                  </a:lnTo>
                  <a:lnTo>
                    <a:pt x="1034" y="147"/>
                  </a:lnTo>
                  <a:lnTo>
                    <a:pt x="1030" y="153"/>
                  </a:lnTo>
                  <a:lnTo>
                    <a:pt x="1030" y="153"/>
                  </a:lnTo>
                  <a:lnTo>
                    <a:pt x="1034" y="158"/>
                  </a:lnTo>
                  <a:lnTo>
                    <a:pt x="1032" y="160"/>
                  </a:lnTo>
                  <a:lnTo>
                    <a:pt x="1032" y="162"/>
                  </a:lnTo>
                  <a:lnTo>
                    <a:pt x="1034" y="162"/>
                  </a:lnTo>
                  <a:lnTo>
                    <a:pt x="1036" y="164"/>
                  </a:lnTo>
                  <a:lnTo>
                    <a:pt x="1036" y="164"/>
                  </a:lnTo>
                  <a:lnTo>
                    <a:pt x="1036" y="164"/>
                  </a:lnTo>
                  <a:close/>
                  <a:moveTo>
                    <a:pt x="918" y="141"/>
                  </a:moveTo>
                  <a:lnTo>
                    <a:pt x="912" y="141"/>
                  </a:lnTo>
                  <a:lnTo>
                    <a:pt x="897" y="139"/>
                  </a:lnTo>
                  <a:lnTo>
                    <a:pt x="883" y="137"/>
                  </a:lnTo>
                  <a:lnTo>
                    <a:pt x="858" y="137"/>
                  </a:lnTo>
                  <a:lnTo>
                    <a:pt x="858" y="141"/>
                  </a:lnTo>
                  <a:lnTo>
                    <a:pt x="858" y="143"/>
                  </a:lnTo>
                  <a:lnTo>
                    <a:pt x="848" y="147"/>
                  </a:lnTo>
                  <a:lnTo>
                    <a:pt x="841" y="149"/>
                  </a:lnTo>
                  <a:lnTo>
                    <a:pt x="837" y="151"/>
                  </a:lnTo>
                  <a:lnTo>
                    <a:pt x="835" y="151"/>
                  </a:lnTo>
                  <a:lnTo>
                    <a:pt x="835" y="153"/>
                  </a:lnTo>
                  <a:lnTo>
                    <a:pt x="837" y="156"/>
                  </a:lnTo>
                  <a:lnTo>
                    <a:pt x="839" y="160"/>
                  </a:lnTo>
                  <a:lnTo>
                    <a:pt x="839" y="162"/>
                  </a:lnTo>
                  <a:lnTo>
                    <a:pt x="835" y="170"/>
                  </a:lnTo>
                  <a:lnTo>
                    <a:pt x="844" y="174"/>
                  </a:lnTo>
                  <a:lnTo>
                    <a:pt x="862" y="166"/>
                  </a:lnTo>
                  <a:lnTo>
                    <a:pt x="860" y="164"/>
                  </a:lnTo>
                  <a:lnTo>
                    <a:pt x="858" y="164"/>
                  </a:lnTo>
                  <a:lnTo>
                    <a:pt x="858" y="162"/>
                  </a:lnTo>
                  <a:lnTo>
                    <a:pt x="860" y="162"/>
                  </a:lnTo>
                  <a:lnTo>
                    <a:pt x="864" y="160"/>
                  </a:lnTo>
                  <a:lnTo>
                    <a:pt x="873" y="160"/>
                  </a:lnTo>
                  <a:lnTo>
                    <a:pt x="879" y="162"/>
                  </a:lnTo>
                  <a:lnTo>
                    <a:pt x="881" y="164"/>
                  </a:lnTo>
                  <a:lnTo>
                    <a:pt x="893" y="162"/>
                  </a:lnTo>
                  <a:lnTo>
                    <a:pt x="891" y="156"/>
                  </a:lnTo>
                  <a:lnTo>
                    <a:pt x="899" y="156"/>
                  </a:lnTo>
                  <a:lnTo>
                    <a:pt x="904" y="153"/>
                  </a:lnTo>
                  <a:lnTo>
                    <a:pt x="908" y="153"/>
                  </a:lnTo>
                  <a:lnTo>
                    <a:pt x="914" y="151"/>
                  </a:lnTo>
                  <a:lnTo>
                    <a:pt x="916" y="149"/>
                  </a:lnTo>
                  <a:lnTo>
                    <a:pt x="916" y="145"/>
                  </a:lnTo>
                  <a:lnTo>
                    <a:pt x="920" y="143"/>
                  </a:lnTo>
                  <a:lnTo>
                    <a:pt x="922" y="143"/>
                  </a:lnTo>
                  <a:lnTo>
                    <a:pt x="920" y="141"/>
                  </a:lnTo>
                  <a:lnTo>
                    <a:pt x="918" y="141"/>
                  </a:lnTo>
                  <a:lnTo>
                    <a:pt x="918" y="141"/>
                  </a:lnTo>
                  <a:lnTo>
                    <a:pt x="918" y="141"/>
                  </a:lnTo>
                  <a:close/>
                  <a:moveTo>
                    <a:pt x="939" y="42"/>
                  </a:moveTo>
                  <a:lnTo>
                    <a:pt x="926" y="44"/>
                  </a:lnTo>
                  <a:lnTo>
                    <a:pt x="931" y="50"/>
                  </a:lnTo>
                  <a:lnTo>
                    <a:pt x="939" y="42"/>
                  </a:lnTo>
                  <a:lnTo>
                    <a:pt x="939" y="42"/>
                  </a:lnTo>
                  <a:lnTo>
                    <a:pt x="939" y="42"/>
                  </a:lnTo>
                  <a:close/>
                  <a:moveTo>
                    <a:pt x="895" y="131"/>
                  </a:moveTo>
                  <a:lnTo>
                    <a:pt x="902" y="129"/>
                  </a:lnTo>
                  <a:lnTo>
                    <a:pt x="902" y="124"/>
                  </a:lnTo>
                  <a:lnTo>
                    <a:pt x="906" y="122"/>
                  </a:lnTo>
                  <a:lnTo>
                    <a:pt x="906" y="120"/>
                  </a:lnTo>
                  <a:lnTo>
                    <a:pt x="906" y="118"/>
                  </a:lnTo>
                  <a:lnTo>
                    <a:pt x="906" y="116"/>
                  </a:lnTo>
                  <a:lnTo>
                    <a:pt x="902" y="116"/>
                  </a:lnTo>
                  <a:lnTo>
                    <a:pt x="899" y="114"/>
                  </a:lnTo>
                  <a:lnTo>
                    <a:pt x="889" y="114"/>
                  </a:lnTo>
                  <a:lnTo>
                    <a:pt x="885" y="116"/>
                  </a:lnTo>
                  <a:lnTo>
                    <a:pt x="881" y="116"/>
                  </a:lnTo>
                  <a:lnTo>
                    <a:pt x="875" y="120"/>
                  </a:lnTo>
                  <a:lnTo>
                    <a:pt x="870" y="122"/>
                  </a:lnTo>
                  <a:lnTo>
                    <a:pt x="868" y="122"/>
                  </a:lnTo>
                  <a:lnTo>
                    <a:pt x="868" y="127"/>
                  </a:lnTo>
                  <a:lnTo>
                    <a:pt x="875" y="129"/>
                  </a:lnTo>
                  <a:lnTo>
                    <a:pt x="891" y="131"/>
                  </a:lnTo>
                  <a:lnTo>
                    <a:pt x="895" y="131"/>
                  </a:lnTo>
                  <a:lnTo>
                    <a:pt x="895" y="131"/>
                  </a:lnTo>
                  <a:lnTo>
                    <a:pt x="895" y="131"/>
                  </a:lnTo>
                  <a:close/>
                  <a:moveTo>
                    <a:pt x="980" y="50"/>
                  </a:moveTo>
                  <a:lnTo>
                    <a:pt x="966" y="52"/>
                  </a:lnTo>
                  <a:lnTo>
                    <a:pt x="974" y="58"/>
                  </a:lnTo>
                  <a:lnTo>
                    <a:pt x="972" y="60"/>
                  </a:lnTo>
                  <a:lnTo>
                    <a:pt x="970" y="60"/>
                  </a:lnTo>
                  <a:lnTo>
                    <a:pt x="970" y="62"/>
                  </a:lnTo>
                  <a:lnTo>
                    <a:pt x="972" y="64"/>
                  </a:lnTo>
                  <a:lnTo>
                    <a:pt x="974" y="66"/>
                  </a:lnTo>
                  <a:lnTo>
                    <a:pt x="982" y="66"/>
                  </a:lnTo>
                  <a:lnTo>
                    <a:pt x="976" y="69"/>
                  </a:lnTo>
                  <a:lnTo>
                    <a:pt x="980" y="69"/>
                  </a:lnTo>
                  <a:lnTo>
                    <a:pt x="991" y="75"/>
                  </a:lnTo>
                  <a:lnTo>
                    <a:pt x="995" y="75"/>
                  </a:lnTo>
                  <a:lnTo>
                    <a:pt x="997" y="75"/>
                  </a:lnTo>
                  <a:lnTo>
                    <a:pt x="999" y="73"/>
                  </a:lnTo>
                  <a:lnTo>
                    <a:pt x="1001" y="71"/>
                  </a:lnTo>
                  <a:lnTo>
                    <a:pt x="1003" y="69"/>
                  </a:lnTo>
                  <a:lnTo>
                    <a:pt x="1009" y="69"/>
                  </a:lnTo>
                  <a:lnTo>
                    <a:pt x="1011" y="71"/>
                  </a:lnTo>
                  <a:lnTo>
                    <a:pt x="1013" y="75"/>
                  </a:lnTo>
                  <a:lnTo>
                    <a:pt x="1015" y="75"/>
                  </a:lnTo>
                  <a:lnTo>
                    <a:pt x="1018" y="75"/>
                  </a:lnTo>
                  <a:lnTo>
                    <a:pt x="1020" y="75"/>
                  </a:lnTo>
                  <a:lnTo>
                    <a:pt x="1022" y="73"/>
                  </a:lnTo>
                  <a:lnTo>
                    <a:pt x="1024" y="71"/>
                  </a:lnTo>
                  <a:lnTo>
                    <a:pt x="1028" y="71"/>
                  </a:lnTo>
                  <a:lnTo>
                    <a:pt x="1028" y="69"/>
                  </a:lnTo>
                  <a:lnTo>
                    <a:pt x="1030" y="69"/>
                  </a:lnTo>
                  <a:lnTo>
                    <a:pt x="1032" y="69"/>
                  </a:lnTo>
                  <a:lnTo>
                    <a:pt x="1034" y="64"/>
                  </a:lnTo>
                  <a:lnTo>
                    <a:pt x="1036" y="62"/>
                  </a:lnTo>
                  <a:lnTo>
                    <a:pt x="1038" y="69"/>
                  </a:lnTo>
                  <a:lnTo>
                    <a:pt x="1044" y="60"/>
                  </a:lnTo>
                  <a:lnTo>
                    <a:pt x="1044" y="60"/>
                  </a:lnTo>
                  <a:lnTo>
                    <a:pt x="1049" y="58"/>
                  </a:lnTo>
                  <a:lnTo>
                    <a:pt x="1071" y="58"/>
                  </a:lnTo>
                  <a:lnTo>
                    <a:pt x="1073" y="56"/>
                  </a:lnTo>
                  <a:lnTo>
                    <a:pt x="1073" y="52"/>
                  </a:lnTo>
                  <a:lnTo>
                    <a:pt x="1057" y="52"/>
                  </a:lnTo>
                  <a:lnTo>
                    <a:pt x="1065" y="48"/>
                  </a:lnTo>
                  <a:lnTo>
                    <a:pt x="1065" y="35"/>
                  </a:lnTo>
                  <a:lnTo>
                    <a:pt x="1059" y="35"/>
                  </a:lnTo>
                  <a:lnTo>
                    <a:pt x="1057" y="37"/>
                  </a:lnTo>
                  <a:lnTo>
                    <a:pt x="1055" y="40"/>
                  </a:lnTo>
                  <a:lnTo>
                    <a:pt x="1053" y="42"/>
                  </a:lnTo>
                  <a:lnTo>
                    <a:pt x="1051" y="35"/>
                  </a:lnTo>
                  <a:lnTo>
                    <a:pt x="1038" y="35"/>
                  </a:lnTo>
                  <a:lnTo>
                    <a:pt x="1038" y="33"/>
                  </a:lnTo>
                  <a:lnTo>
                    <a:pt x="1034" y="23"/>
                  </a:lnTo>
                  <a:lnTo>
                    <a:pt x="1026" y="23"/>
                  </a:lnTo>
                  <a:lnTo>
                    <a:pt x="1022" y="25"/>
                  </a:lnTo>
                  <a:lnTo>
                    <a:pt x="1018" y="27"/>
                  </a:lnTo>
                  <a:lnTo>
                    <a:pt x="1018" y="29"/>
                  </a:lnTo>
                  <a:lnTo>
                    <a:pt x="1015" y="29"/>
                  </a:lnTo>
                  <a:lnTo>
                    <a:pt x="997" y="29"/>
                  </a:lnTo>
                  <a:lnTo>
                    <a:pt x="1001" y="35"/>
                  </a:lnTo>
                  <a:lnTo>
                    <a:pt x="991" y="35"/>
                  </a:lnTo>
                  <a:lnTo>
                    <a:pt x="986" y="35"/>
                  </a:lnTo>
                  <a:lnTo>
                    <a:pt x="984" y="35"/>
                  </a:lnTo>
                  <a:lnTo>
                    <a:pt x="982" y="37"/>
                  </a:lnTo>
                  <a:lnTo>
                    <a:pt x="986" y="44"/>
                  </a:lnTo>
                  <a:lnTo>
                    <a:pt x="984" y="44"/>
                  </a:lnTo>
                  <a:lnTo>
                    <a:pt x="974" y="42"/>
                  </a:lnTo>
                  <a:lnTo>
                    <a:pt x="968" y="44"/>
                  </a:lnTo>
                  <a:lnTo>
                    <a:pt x="964" y="46"/>
                  </a:lnTo>
                  <a:lnTo>
                    <a:pt x="964" y="48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80" y="50"/>
                  </a:lnTo>
                  <a:lnTo>
                    <a:pt x="980" y="50"/>
                  </a:lnTo>
                  <a:close/>
                  <a:moveTo>
                    <a:pt x="984" y="81"/>
                  </a:moveTo>
                  <a:lnTo>
                    <a:pt x="980" y="83"/>
                  </a:lnTo>
                  <a:lnTo>
                    <a:pt x="976" y="83"/>
                  </a:lnTo>
                  <a:lnTo>
                    <a:pt x="974" y="85"/>
                  </a:lnTo>
                  <a:lnTo>
                    <a:pt x="974" y="87"/>
                  </a:lnTo>
                  <a:lnTo>
                    <a:pt x="982" y="89"/>
                  </a:lnTo>
                  <a:lnTo>
                    <a:pt x="984" y="89"/>
                  </a:lnTo>
                  <a:lnTo>
                    <a:pt x="989" y="83"/>
                  </a:lnTo>
                  <a:lnTo>
                    <a:pt x="989" y="83"/>
                  </a:lnTo>
                  <a:lnTo>
                    <a:pt x="986" y="81"/>
                  </a:lnTo>
                  <a:lnTo>
                    <a:pt x="984" y="81"/>
                  </a:lnTo>
                  <a:lnTo>
                    <a:pt x="984" y="81"/>
                  </a:lnTo>
                  <a:lnTo>
                    <a:pt x="984" y="81"/>
                  </a:lnTo>
                  <a:close/>
                  <a:moveTo>
                    <a:pt x="926" y="91"/>
                  </a:moveTo>
                  <a:lnTo>
                    <a:pt x="922" y="91"/>
                  </a:lnTo>
                  <a:lnTo>
                    <a:pt x="922" y="91"/>
                  </a:lnTo>
                  <a:lnTo>
                    <a:pt x="910" y="91"/>
                  </a:lnTo>
                  <a:lnTo>
                    <a:pt x="902" y="91"/>
                  </a:lnTo>
                  <a:lnTo>
                    <a:pt x="897" y="93"/>
                  </a:lnTo>
                  <a:lnTo>
                    <a:pt x="902" y="100"/>
                  </a:lnTo>
                  <a:lnTo>
                    <a:pt x="906" y="100"/>
                  </a:lnTo>
                  <a:lnTo>
                    <a:pt x="906" y="104"/>
                  </a:lnTo>
                  <a:lnTo>
                    <a:pt x="933" y="104"/>
                  </a:lnTo>
                  <a:lnTo>
                    <a:pt x="933" y="106"/>
                  </a:lnTo>
                  <a:lnTo>
                    <a:pt x="933" y="108"/>
                  </a:lnTo>
                  <a:lnTo>
                    <a:pt x="933" y="112"/>
                  </a:lnTo>
                  <a:lnTo>
                    <a:pt x="918" y="122"/>
                  </a:lnTo>
                  <a:lnTo>
                    <a:pt x="924" y="124"/>
                  </a:lnTo>
                  <a:lnTo>
                    <a:pt x="922" y="129"/>
                  </a:lnTo>
                  <a:lnTo>
                    <a:pt x="920" y="129"/>
                  </a:lnTo>
                  <a:lnTo>
                    <a:pt x="918" y="131"/>
                  </a:lnTo>
                  <a:lnTo>
                    <a:pt x="918" y="131"/>
                  </a:lnTo>
                  <a:lnTo>
                    <a:pt x="922" y="131"/>
                  </a:lnTo>
                  <a:lnTo>
                    <a:pt x="926" y="131"/>
                  </a:lnTo>
                  <a:lnTo>
                    <a:pt x="926" y="131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9" y="131"/>
                  </a:lnTo>
                  <a:lnTo>
                    <a:pt x="943" y="131"/>
                  </a:lnTo>
                  <a:lnTo>
                    <a:pt x="947" y="129"/>
                  </a:lnTo>
                  <a:lnTo>
                    <a:pt x="951" y="129"/>
                  </a:lnTo>
                  <a:lnTo>
                    <a:pt x="953" y="127"/>
                  </a:lnTo>
                  <a:lnTo>
                    <a:pt x="953" y="127"/>
                  </a:lnTo>
                  <a:lnTo>
                    <a:pt x="955" y="133"/>
                  </a:lnTo>
                  <a:lnTo>
                    <a:pt x="972" y="131"/>
                  </a:lnTo>
                  <a:lnTo>
                    <a:pt x="991" y="137"/>
                  </a:lnTo>
                  <a:lnTo>
                    <a:pt x="1015" y="133"/>
                  </a:lnTo>
                  <a:lnTo>
                    <a:pt x="1022" y="129"/>
                  </a:lnTo>
                  <a:lnTo>
                    <a:pt x="1022" y="131"/>
                  </a:lnTo>
                  <a:lnTo>
                    <a:pt x="1022" y="133"/>
                  </a:lnTo>
                  <a:lnTo>
                    <a:pt x="1055" y="133"/>
                  </a:lnTo>
                  <a:lnTo>
                    <a:pt x="1059" y="129"/>
                  </a:lnTo>
                  <a:lnTo>
                    <a:pt x="1076" y="120"/>
                  </a:lnTo>
                  <a:lnTo>
                    <a:pt x="1069" y="118"/>
                  </a:lnTo>
                  <a:lnTo>
                    <a:pt x="1069" y="114"/>
                  </a:lnTo>
                  <a:lnTo>
                    <a:pt x="1069" y="114"/>
                  </a:lnTo>
                  <a:lnTo>
                    <a:pt x="1067" y="114"/>
                  </a:lnTo>
                  <a:lnTo>
                    <a:pt x="1063" y="114"/>
                  </a:lnTo>
                  <a:lnTo>
                    <a:pt x="1059" y="112"/>
                  </a:lnTo>
                  <a:lnTo>
                    <a:pt x="1055" y="112"/>
                  </a:lnTo>
                  <a:lnTo>
                    <a:pt x="1051" y="110"/>
                  </a:lnTo>
                  <a:lnTo>
                    <a:pt x="1042" y="110"/>
                  </a:lnTo>
                  <a:lnTo>
                    <a:pt x="1032" y="114"/>
                  </a:lnTo>
                  <a:lnTo>
                    <a:pt x="1020" y="114"/>
                  </a:lnTo>
                  <a:lnTo>
                    <a:pt x="1009" y="116"/>
                  </a:lnTo>
                  <a:lnTo>
                    <a:pt x="1001" y="120"/>
                  </a:lnTo>
                  <a:lnTo>
                    <a:pt x="997" y="120"/>
                  </a:lnTo>
                  <a:lnTo>
                    <a:pt x="995" y="118"/>
                  </a:lnTo>
                  <a:lnTo>
                    <a:pt x="993" y="116"/>
                  </a:lnTo>
                  <a:lnTo>
                    <a:pt x="991" y="114"/>
                  </a:lnTo>
                  <a:lnTo>
                    <a:pt x="986" y="114"/>
                  </a:lnTo>
                  <a:lnTo>
                    <a:pt x="984" y="116"/>
                  </a:lnTo>
                  <a:lnTo>
                    <a:pt x="980" y="116"/>
                  </a:lnTo>
                  <a:lnTo>
                    <a:pt x="978" y="118"/>
                  </a:lnTo>
                  <a:lnTo>
                    <a:pt x="976" y="120"/>
                  </a:lnTo>
                  <a:lnTo>
                    <a:pt x="974" y="120"/>
                  </a:lnTo>
                  <a:lnTo>
                    <a:pt x="970" y="114"/>
                  </a:lnTo>
                  <a:lnTo>
                    <a:pt x="964" y="116"/>
                  </a:lnTo>
                  <a:lnTo>
                    <a:pt x="957" y="114"/>
                  </a:lnTo>
                  <a:lnTo>
                    <a:pt x="964" y="112"/>
                  </a:lnTo>
                  <a:lnTo>
                    <a:pt x="960" y="108"/>
                  </a:lnTo>
                  <a:lnTo>
                    <a:pt x="947" y="112"/>
                  </a:lnTo>
                  <a:lnTo>
                    <a:pt x="955" y="108"/>
                  </a:lnTo>
                  <a:lnTo>
                    <a:pt x="955" y="106"/>
                  </a:lnTo>
                  <a:lnTo>
                    <a:pt x="972" y="106"/>
                  </a:lnTo>
                  <a:lnTo>
                    <a:pt x="964" y="102"/>
                  </a:lnTo>
                  <a:lnTo>
                    <a:pt x="960" y="102"/>
                  </a:lnTo>
                  <a:lnTo>
                    <a:pt x="960" y="100"/>
                  </a:lnTo>
                  <a:lnTo>
                    <a:pt x="960" y="100"/>
                  </a:lnTo>
                  <a:lnTo>
                    <a:pt x="960" y="98"/>
                  </a:lnTo>
                  <a:lnTo>
                    <a:pt x="951" y="98"/>
                  </a:lnTo>
                  <a:lnTo>
                    <a:pt x="947" y="100"/>
                  </a:lnTo>
                  <a:lnTo>
                    <a:pt x="943" y="100"/>
                  </a:lnTo>
                  <a:lnTo>
                    <a:pt x="939" y="100"/>
                  </a:lnTo>
                  <a:lnTo>
                    <a:pt x="935" y="98"/>
                  </a:lnTo>
                  <a:lnTo>
                    <a:pt x="933" y="95"/>
                  </a:lnTo>
                  <a:lnTo>
                    <a:pt x="931" y="93"/>
                  </a:lnTo>
                  <a:lnTo>
                    <a:pt x="926" y="91"/>
                  </a:lnTo>
                  <a:lnTo>
                    <a:pt x="926" y="91"/>
                  </a:lnTo>
                  <a:lnTo>
                    <a:pt x="926" y="91"/>
                  </a:lnTo>
                  <a:lnTo>
                    <a:pt x="926" y="91"/>
                  </a:lnTo>
                  <a:close/>
                  <a:moveTo>
                    <a:pt x="808" y="114"/>
                  </a:moveTo>
                  <a:lnTo>
                    <a:pt x="812" y="114"/>
                  </a:lnTo>
                  <a:lnTo>
                    <a:pt x="817" y="116"/>
                  </a:lnTo>
                  <a:lnTo>
                    <a:pt x="823" y="116"/>
                  </a:lnTo>
                  <a:lnTo>
                    <a:pt x="825" y="118"/>
                  </a:lnTo>
                  <a:lnTo>
                    <a:pt x="827" y="118"/>
                  </a:lnTo>
                  <a:lnTo>
                    <a:pt x="825" y="122"/>
                  </a:lnTo>
                  <a:lnTo>
                    <a:pt x="823" y="122"/>
                  </a:lnTo>
                  <a:lnTo>
                    <a:pt x="823" y="124"/>
                  </a:lnTo>
                  <a:lnTo>
                    <a:pt x="852" y="124"/>
                  </a:lnTo>
                  <a:lnTo>
                    <a:pt x="858" y="122"/>
                  </a:lnTo>
                  <a:lnTo>
                    <a:pt x="858" y="118"/>
                  </a:lnTo>
                  <a:lnTo>
                    <a:pt x="858" y="116"/>
                  </a:lnTo>
                  <a:lnTo>
                    <a:pt x="862" y="116"/>
                  </a:lnTo>
                  <a:lnTo>
                    <a:pt x="864" y="114"/>
                  </a:lnTo>
                  <a:lnTo>
                    <a:pt x="868" y="114"/>
                  </a:lnTo>
                  <a:lnTo>
                    <a:pt x="870" y="114"/>
                  </a:lnTo>
                  <a:lnTo>
                    <a:pt x="870" y="112"/>
                  </a:lnTo>
                  <a:lnTo>
                    <a:pt x="873" y="108"/>
                  </a:lnTo>
                  <a:lnTo>
                    <a:pt x="875" y="106"/>
                  </a:lnTo>
                  <a:lnTo>
                    <a:pt x="877" y="106"/>
                  </a:lnTo>
                  <a:lnTo>
                    <a:pt x="881" y="104"/>
                  </a:lnTo>
                  <a:lnTo>
                    <a:pt x="881" y="102"/>
                  </a:lnTo>
                  <a:lnTo>
                    <a:pt x="879" y="100"/>
                  </a:lnTo>
                  <a:lnTo>
                    <a:pt x="875" y="100"/>
                  </a:lnTo>
                  <a:lnTo>
                    <a:pt x="870" y="100"/>
                  </a:lnTo>
                  <a:lnTo>
                    <a:pt x="868" y="100"/>
                  </a:lnTo>
                  <a:lnTo>
                    <a:pt x="864" y="100"/>
                  </a:lnTo>
                  <a:lnTo>
                    <a:pt x="864" y="100"/>
                  </a:lnTo>
                  <a:lnTo>
                    <a:pt x="860" y="100"/>
                  </a:lnTo>
                  <a:lnTo>
                    <a:pt x="858" y="98"/>
                  </a:lnTo>
                  <a:lnTo>
                    <a:pt x="854" y="98"/>
                  </a:lnTo>
                  <a:lnTo>
                    <a:pt x="850" y="95"/>
                  </a:lnTo>
                  <a:lnTo>
                    <a:pt x="848" y="98"/>
                  </a:lnTo>
                  <a:lnTo>
                    <a:pt x="848" y="98"/>
                  </a:lnTo>
                  <a:lnTo>
                    <a:pt x="846" y="100"/>
                  </a:lnTo>
                  <a:lnTo>
                    <a:pt x="846" y="108"/>
                  </a:lnTo>
                  <a:lnTo>
                    <a:pt x="841" y="104"/>
                  </a:lnTo>
                  <a:lnTo>
                    <a:pt x="837" y="102"/>
                  </a:lnTo>
                  <a:lnTo>
                    <a:pt x="833" y="102"/>
                  </a:lnTo>
                  <a:lnTo>
                    <a:pt x="831" y="106"/>
                  </a:lnTo>
                  <a:lnTo>
                    <a:pt x="829" y="108"/>
                  </a:lnTo>
                  <a:lnTo>
                    <a:pt x="825" y="114"/>
                  </a:lnTo>
                  <a:lnTo>
                    <a:pt x="823" y="114"/>
                  </a:lnTo>
                  <a:lnTo>
                    <a:pt x="817" y="100"/>
                  </a:lnTo>
                  <a:lnTo>
                    <a:pt x="814" y="100"/>
                  </a:lnTo>
                  <a:lnTo>
                    <a:pt x="806" y="100"/>
                  </a:lnTo>
                  <a:lnTo>
                    <a:pt x="804" y="100"/>
                  </a:lnTo>
                  <a:lnTo>
                    <a:pt x="802" y="102"/>
                  </a:lnTo>
                  <a:lnTo>
                    <a:pt x="802" y="108"/>
                  </a:lnTo>
                  <a:lnTo>
                    <a:pt x="804" y="112"/>
                  </a:lnTo>
                  <a:lnTo>
                    <a:pt x="806" y="114"/>
                  </a:lnTo>
                  <a:lnTo>
                    <a:pt x="808" y="114"/>
                  </a:lnTo>
                  <a:lnTo>
                    <a:pt x="808" y="114"/>
                  </a:lnTo>
                  <a:lnTo>
                    <a:pt x="808" y="114"/>
                  </a:lnTo>
                  <a:close/>
                  <a:moveTo>
                    <a:pt x="922" y="79"/>
                  </a:moveTo>
                  <a:lnTo>
                    <a:pt x="922" y="79"/>
                  </a:lnTo>
                  <a:lnTo>
                    <a:pt x="924" y="81"/>
                  </a:lnTo>
                  <a:lnTo>
                    <a:pt x="926" y="83"/>
                  </a:lnTo>
                  <a:lnTo>
                    <a:pt x="933" y="83"/>
                  </a:lnTo>
                  <a:lnTo>
                    <a:pt x="937" y="83"/>
                  </a:lnTo>
                  <a:lnTo>
                    <a:pt x="949" y="83"/>
                  </a:lnTo>
                  <a:lnTo>
                    <a:pt x="949" y="81"/>
                  </a:lnTo>
                  <a:lnTo>
                    <a:pt x="949" y="81"/>
                  </a:lnTo>
                  <a:lnTo>
                    <a:pt x="947" y="79"/>
                  </a:lnTo>
                  <a:lnTo>
                    <a:pt x="943" y="79"/>
                  </a:lnTo>
                  <a:lnTo>
                    <a:pt x="943" y="77"/>
                  </a:lnTo>
                  <a:lnTo>
                    <a:pt x="939" y="77"/>
                  </a:lnTo>
                  <a:lnTo>
                    <a:pt x="943" y="75"/>
                  </a:lnTo>
                  <a:lnTo>
                    <a:pt x="945" y="73"/>
                  </a:lnTo>
                  <a:lnTo>
                    <a:pt x="947" y="73"/>
                  </a:lnTo>
                  <a:lnTo>
                    <a:pt x="949" y="71"/>
                  </a:lnTo>
                  <a:lnTo>
                    <a:pt x="947" y="71"/>
                  </a:lnTo>
                  <a:lnTo>
                    <a:pt x="943" y="69"/>
                  </a:lnTo>
                  <a:lnTo>
                    <a:pt x="926" y="62"/>
                  </a:lnTo>
                  <a:lnTo>
                    <a:pt x="924" y="62"/>
                  </a:lnTo>
                  <a:lnTo>
                    <a:pt x="922" y="64"/>
                  </a:lnTo>
                  <a:lnTo>
                    <a:pt x="920" y="66"/>
                  </a:lnTo>
                  <a:lnTo>
                    <a:pt x="916" y="66"/>
                  </a:lnTo>
                  <a:lnTo>
                    <a:pt x="914" y="69"/>
                  </a:lnTo>
                  <a:lnTo>
                    <a:pt x="914" y="71"/>
                  </a:lnTo>
                  <a:lnTo>
                    <a:pt x="916" y="73"/>
                  </a:lnTo>
                  <a:lnTo>
                    <a:pt x="916" y="75"/>
                  </a:lnTo>
                  <a:lnTo>
                    <a:pt x="920" y="77"/>
                  </a:lnTo>
                  <a:lnTo>
                    <a:pt x="922" y="79"/>
                  </a:lnTo>
                  <a:lnTo>
                    <a:pt x="922" y="79"/>
                  </a:lnTo>
                  <a:lnTo>
                    <a:pt x="922" y="79"/>
                  </a:lnTo>
                  <a:close/>
                  <a:moveTo>
                    <a:pt x="814" y="137"/>
                  </a:moveTo>
                  <a:lnTo>
                    <a:pt x="810" y="137"/>
                  </a:lnTo>
                  <a:lnTo>
                    <a:pt x="800" y="139"/>
                  </a:lnTo>
                  <a:lnTo>
                    <a:pt x="790" y="141"/>
                  </a:lnTo>
                  <a:lnTo>
                    <a:pt x="779" y="145"/>
                  </a:lnTo>
                  <a:lnTo>
                    <a:pt x="775" y="145"/>
                  </a:lnTo>
                  <a:lnTo>
                    <a:pt x="775" y="147"/>
                  </a:lnTo>
                  <a:lnTo>
                    <a:pt x="775" y="147"/>
                  </a:lnTo>
                  <a:lnTo>
                    <a:pt x="779" y="153"/>
                  </a:lnTo>
                  <a:lnTo>
                    <a:pt x="781" y="156"/>
                  </a:lnTo>
                  <a:lnTo>
                    <a:pt x="781" y="158"/>
                  </a:lnTo>
                  <a:lnTo>
                    <a:pt x="777" y="160"/>
                  </a:lnTo>
                  <a:lnTo>
                    <a:pt x="773" y="156"/>
                  </a:lnTo>
                  <a:lnTo>
                    <a:pt x="765" y="153"/>
                  </a:lnTo>
                  <a:lnTo>
                    <a:pt x="754" y="156"/>
                  </a:lnTo>
                  <a:lnTo>
                    <a:pt x="759" y="166"/>
                  </a:lnTo>
                  <a:lnTo>
                    <a:pt x="761" y="168"/>
                  </a:lnTo>
                  <a:lnTo>
                    <a:pt x="765" y="170"/>
                  </a:lnTo>
                  <a:lnTo>
                    <a:pt x="769" y="170"/>
                  </a:lnTo>
                  <a:lnTo>
                    <a:pt x="771" y="172"/>
                  </a:lnTo>
                  <a:lnTo>
                    <a:pt x="773" y="176"/>
                  </a:lnTo>
                  <a:lnTo>
                    <a:pt x="773" y="178"/>
                  </a:lnTo>
                  <a:lnTo>
                    <a:pt x="775" y="182"/>
                  </a:lnTo>
                  <a:lnTo>
                    <a:pt x="775" y="185"/>
                  </a:lnTo>
                  <a:lnTo>
                    <a:pt x="779" y="185"/>
                  </a:lnTo>
                  <a:lnTo>
                    <a:pt x="800" y="182"/>
                  </a:lnTo>
                  <a:lnTo>
                    <a:pt x="808" y="180"/>
                  </a:lnTo>
                  <a:lnTo>
                    <a:pt x="812" y="178"/>
                  </a:lnTo>
                  <a:lnTo>
                    <a:pt x="812" y="176"/>
                  </a:lnTo>
                  <a:lnTo>
                    <a:pt x="814" y="170"/>
                  </a:lnTo>
                  <a:lnTo>
                    <a:pt x="817" y="164"/>
                  </a:lnTo>
                  <a:lnTo>
                    <a:pt x="817" y="162"/>
                  </a:lnTo>
                  <a:lnTo>
                    <a:pt x="800" y="158"/>
                  </a:lnTo>
                  <a:lnTo>
                    <a:pt x="802" y="156"/>
                  </a:lnTo>
                  <a:lnTo>
                    <a:pt x="829" y="145"/>
                  </a:lnTo>
                  <a:lnTo>
                    <a:pt x="833" y="145"/>
                  </a:lnTo>
                  <a:lnTo>
                    <a:pt x="831" y="143"/>
                  </a:lnTo>
                  <a:lnTo>
                    <a:pt x="827" y="141"/>
                  </a:lnTo>
                  <a:lnTo>
                    <a:pt x="823" y="139"/>
                  </a:lnTo>
                  <a:lnTo>
                    <a:pt x="821" y="139"/>
                  </a:lnTo>
                  <a:lnTo>
                    <a:pt x="817" y="137"/>
                  </a:lnTo>
                  <a:lnTo>
                    <a:pt x="814" y="137"/>
                  </a:lnTo>
                  <a:lnTo>
                    <a:pt x="814" y="137"/>
                  </a:lnTo>
                  <a:lnTo>
                    <a:pt x="814" y="137"/>
                  </a:lnTo>
                  <a:close/>
                  <a:moveTo>
                    <a:pt x="717" y="203"/>
                  </a:moveTo>
                  <a:lnTo>
                    <a:pt x="713" y="201"/>
                  </a:lnTo>
                  <a:lnTo>
                    <a:pt x="692" y="201"/>
                  </a:lnTo>
                  <a:lnTo>
                    <a:pt x="711" y="191"/>
                  </a:lnTo>
                  <a:lnTo>
                    <a:pt x="713" y="187"/>
                  </a:lnTo>
                  <a:lnTo>
                    <a:pt x="715" y="178"/>
                  </a:lnTo>
                  <a:lnTo>
                    <a:pt x="717" y="170"/>
                  </a:lnTo>
                  <a:lnTo>
                    <a:pt x="717" y="162"/>
                  </a:lnTo>
                  <a:lnTo>
                    <a:pt x="713" y="156"/>
                  </a:lnTo>
                  <a:lnTo>
                    <a:pt x="707" y="156"/>
                  </a:lnTo>
                  <a:lnTo>
                    <a:pt x="696" y="158"/>
                  </a:lnTo>
                  <a:lnTo>
                    <a:pt x="692" y="160"/>
                  </a:lnTo>
                  <a:lnTo>
                    <a:pt x="690" y="162"/>
                  </a:lnTo>
                  <a:lnTo>
                    <a:pt x="690" y="162"/>
                  </a:lnTo>
                  <a:lnTo>
                    <a:pt x="686" y="168"/>
                  </a:lnTo>
                  <a:lnTo>
                    <a:pt x="684" y="172"/>
                  </a:lnTo>
                  <a:lnTo>
                    <a:pt x="678" y="178"/>
                  </a:lnTo>
                  <a:lnTo>
                    <a:pt x="674" y="182"/>
                  </a:lnTo>
                  <a:lnTo>
                    <a:pt x="669" y="185"/>
                  </a:lnTo>
                  <a:lnTo>
                    <a:pt x="669" y="185"/>
                  </a:lnTo>
                  <a:lnTo>
                    <a:pt x="667" y="182"/>
                  </a:lnTo>
                  <a:lnTo>
                    <a:pt x="667" y="180"/>
                  </a:lnTo>
                  <a:lnTo>
                    <a:pt x="669" y="178"/>
                  </a:lnTo>
                  <a:lnTo>
                    <a:pt x="669" y="176"/>
                  </a:lnTo>
                  <a:lnTo>
                    <a:pt x="672" y="174"/>
                  </a:lnTo>
                  <a:lnTo>
                    <a:pt x="674" y="170"/>
                  </a:lnTo>
                  <a:lnTo>
                    <a:pt x="674" y="168"/>
                  </a:lnTo>
                  <a:lnTo>
                    <a:pt x="674" y="166"/>
                  </a:lnTo>
                  <a:lnTo>
                    <a:pt x="674" y="164"/>
                  </a:lnTo>
                  <a:lnTo>
                    <a:pt x="669" y="162"/>
                  </a:lnTo>
                  <a:lnTo>
                    <a:pt x="663" y="162"/>
                  </a:lnTo>
                  <a:lnTo>
                    <a:pt x="651" y="162"/>
                  </a:lnTo>
                  <a:lnTo>
                    <a:pt x="649" y="166"/>
                  </a:lnTo>
                  <a:lnTo>
                    <a:pt x="647" y="168"/>
                  </a:lnTo>
                  <a:lnTo>
                    <a:pt x="640" y="170"/>
                  </a:lnTo>
                  <a:lnTo>
                    <a:pt x="632" y="170"/>
                  </a:lnTo>
                  <a:lnTo>
                    <a:pt x="622" y="172"/>
                  </a:lnTo>
                  <a:lnTo>
                    <a:pt x="618" y="172"/>
                  </a:lnTo>
                  <a:lnTo>
                    <a:pt x="618" y="170"/>
                  </a:lnTo>
                  <a:lnTo>
                    <a:pt x="622" y="170"/>
                  </a:lnTo>
                  <a:lnTo>
                    <a:pt x="624" y="170"/>
                  </a:lnTo>
                  <a:lnTo>
                    <a:pt x="628" y="168"/>
                  </a:lnTo>
                  <a:lnTo>
                    <a:pt x="632" y="166"/>
                  </a:lnTo>
                  <a:lnTo>
                    <a:pt x="640" y="162"/>
                  </a:lnTo>
                  <a:lnTo>
                    <a:pt x="643" y="162"/>
                  </a:lnTo>
                  <a:lnTo>
                    <a:pt x="645" y="162"/>
                  </a:lnTo>
                  <a:lnTo>
                    <a:pt x="645" y="160"/>
                  </a:lnTo>
                  <a:lnTo>
                    <a:pt x="643" y="158"/>
                  </a:lnTo>
                  <a:lnTo>
                    <a:pt x="632" y="158"/>
                  </a:lnTo>
                  <a:lnTo>
                    <a:pt x="618" y="162"/>
                  </a:lnTo>
                  <a:lnTo>
                    <a:pt x="609" y="164"/>
                  </a:lnTo>
                  <a:lnTo>
                    <a:pt x="611" y="162"/>
                  </a:lnTo>
                  <a:lnTo>
                    <a:pt x="614" y="162"/>
                  </a:lnTo>
                  <a:lnTo>
                    <a:pt x="618" y="158"/>
                  </a:lnTo>
                  <a:lnTo>
                    <a:pt x="620" y="156"/>
                  </a:lnTo>
                  <a:lnTo>
                    <a:pt x="622" y="153"/>
                  </a:lnTo>
                  <a:lnTo>
                    <a:pt x="622" y="153"/>
                  </a:lnTo>
                  <a:lnTo>
                    <a:pt x="622" y="151"/>
                  </a:lnTo>
                  <a:lnTo>
                    <a:pt x="618" y="151"/>
                  </a:lnTo>
                  <a:lnTo>
                    <a:pt x="580" y="164"/>
                  </a:lnTo>
                  <a:lnTo>
                    <a:pt x="576" y="164"/>
                  </a:lnTo>
                  <a:lnTo>
                    <a:pt x="556" y="170"/>
                  </a:lnTo>
                  <a:lnTo>
                    <a:pt x="558" y="176"/>
                  </a:lnTo>
                  <a:lnTo>
                    <a:pt x="543" y="180"/>
                  </a:lnTo>
                  <a:lnTo>
                    <a:pt x="537" y="185"/>
                  </a:lnTo>
                  <a:lnTo>
                    <a:pt x="545" y="189"/>
                  </a:lnTo>
                  <a:lnTo>
                    <a:pt x="547" y="187"/>
                  </a:lnTo>
                  <a:lnTo>
                    <a:pt x="549" y="185"/>
                  </a:lnTo>
                  <a:lnTo>
                    <a:pt x="553" y="185"/>
                  </a:lnTo>
                  <a:lnTo>
                    <a:pt x="556" y="187"/>
                  </a:lnTo>
                  <a:lnTo>
                    <a:pt x="556" y="189"/>
                  </a:lnTo>
                  <a:lnTo>
                    <a:pt x="553" y="191"/>
                  </a:lnTo>
                  <a:lnTo>
                    <a:pt x="551" y="191"/>
                  </a:lnTo>
                  <a:lnTo>
                    <a:pt x="547" y="193"/>
                  </a:lnTo>
                  <a:lnTo>
                    <a:pt x="543" y="193"/>
                  </a:lnTo>
                  <a:lnTo>
                    <a:pt x="535" y="197"/>
                  </a:lnTo>
                  <a:lnTo>
                    <a:pt x="537" y="201"/>
                  </a:lnTo>
                  <a:lnTo>
                    <a:pt x="543" y="201"/>
                  </a:lnTo>
                  <a:lnTo>
                    <a:pt x="553" y="201"/>
                  </a:lnTo>
                  <a:lnTo>
                    <a:pt x="574" y="201"/>
                  </a:lnTo>
                  <a:lnTo>
                    <a:pt x="582" y="203"/>
                  </a:lnTo>
                  <a:lnTo>
                    <a:pt x="582" y="205"/>
                  </a:lnTo>
                  <a:lnTo>
                    <a:pt x="574" y="207"/>
                  </a:lnTo>
                  <a:lnTo>
                    <a:pt x="564" y="207"/>
                  </a:lnTo>
                  <a:lnTo>
                    <a:pt x="537" y="211"/>
                  </a:lnTo>
                  <a:lnTo>
                    <a:pt x="529" y="211"/>
                  </a:lnTo>
                  <a:lnTo>
                    <a:pt x="522" y="216"/>
                  </a:lnTo>
                  <a:lnTo>
                    <a:pt x="522" y="216"/>
                  </a:lnTo>
                  <a:lnTo>
                    <a:pt x="524" y="220"/>
                  </a:lnTo>
                  <a:lnTo>
                    <a:pt x="527" y="222"/>
                  </a:lnTo>
                  <a:lnTo>
                    <a:pt x="533" y="222"/>
                  </a:lnTo>
                  <a:lnTo>
                    <a:pt x="535" y="224"/>
                  </a:lnTo>
                  <a:lnTo>
                    <a:pt x="539" y="224"/>
                  </a:lnTo>
                  <a:lnTo>
                    <a:pt x="543" y="226"/>
                  </a:lnTo>
                  <a:lnTo>
                    <a:pt x="543" y="228"/>
                  </a:lnTo>
                  <a:lnTo>
                    <a:pt x="541" y="230"/>
                  </a:lnTo>
                  <a:lnTo>
                    <a:pt x="537" y="230"/>
                  </a:lnTo>
                  <a:lnTo>
                    <a:pt x="533" y="234"/>
                  </a:lnTo>
                  <a:lnTo>
                    <a:pt x="537" y="238"/>
                  </a:lnTo>
                  <a:lnTo>
                    <a:pt x="574" y="238"/>
                  </a:lnTo>
                  <a:lnTo>
                    <a:pt x="587" y="236"/>
                  </a:lnTo>
                  <a:lnTo>
                    <a:pt x="603" y="234"/>
                  </a:lnTo>
                  <a:lnTo>
                    <a:pt x="622" y="232"/>
                  </a:lnTo>
                  <a:lnTo>
                    <a:pt x="638" y="230"/>
                  </a:lnTo>
                  <a:lnTo>
                    <a:pt x="649" y="226"/>
                  </a:lnTo>
                  <a:lnTo>
                    <a:pt x="657" y="226"/>
                  </a:lnTo>
                  <a:lnTo>
                    <a:pt x="678" y="236"/>
                  </a:lnTo>
                  <a:lnTo>
                    <a:pt x="688" y="238"/>
                  </a:lnTo>
                  <a:lnTo>
                    <a:pt x="692" y="238"/>
                  </a:lnTo>
                  <a:lnTo>
                    <a:pt x="696" y="238"/>
                  </a:lnTo>
                  <a:lnTo>
                    <a:pt x="701" y="232"/>
                  </a:lnTo>
                  <a:lnTo>
                    <a:pt x="703" y="230"/>
                  </a:lnTo>
                  <a:lnTo>
                    <a:pt x="705" y="228"/>
                  </a:lnTo>
                  <a:lnTo>
                    <a:pt x="705" y="224"/>
                  </a:lnTo>
                  <a:lnTo>
                    <a:pt x="686" y="224"/>
                  </a:lnTo>
                  <a:lnTo>
                    <a:pt x="694" y="218"/>
                  </a:lnTo>
                  <a:lnTo>
                    <a:pt x="707" y="218"/>
                  </a:lnTo>
                  <a:lnTo>
                    <a:pt x="717" y="216"/>
                  </a:lnTo>
                  <a:lnTo>
                    <a:pt x="721" y="216"/>
                  </a:lnTo>
                  <a:lnTo>
                    <a:pt x="721" y="216"/>
                  </a:lnTo>
                  <a:lnTo>
                    <a:pt x="723" y="214"/>
                  </a:lnTo>
                  <a:lnTo>
                    <a:pt x="721" y="209"/>
                  </a:lnTo>
                  <a:lnTo>
                    <a:pt x="717" y="205"/>
                  </a:lnTo>
                  <a:lnTo>
                    <a:pt x="717" y="203"/>
                  </a:lnTo>
                  <a:lnTo>
                    <a:pt x="717" y="203"/>
                  </a:lnTo>
                  <a:lnTo>
                    <a:pt x="717" y="203"/>
                  </a:lnTo>
                  <a:close/>
                  <a:moveTo>
                    <a:pt x="711" y="240"/>
                  </a:moveTo>
                  <a:lnTo>
                    <a:pt x="715" y="240"/>
                  </a:lnTo>
                  <a:lnTo>
                    <a:pt x="719" y="238"/>
                  </a:lnTo>
                  <a:lnTo>
                    <a:pt x="721" y="238"/>
                  </a:lnTo>
                  <a:lnTo>
                    <a:pt x="721" y="236"/>
                  </a:lnTo>
                  <a:lnTo>
                    <a:pt x="719" y="234"/>
                  </a:lnTo>
                  <a:lnTo>
                    <a:pt x="713" y="234"/>
                  </a:lnTo>
                  <a:lnTo>
                    <a:pt x="711" y="238"/>
                  </a:lnTo>
                  <a:lnTo>
                    <a:pt x="711" y="240"/>
                  </a:lnTo>
                  <a:lnTo>
                    <a:pt x="711" y="240"/>
                  </a:lnTo>
                  <a:lnTo>
                    <a:pt x="711" y="240"/>
                  </a:lnTo>
                  <a:close/>
                  <a:moveTo>
                    <a:pt x="812" y="91"/>
                  </a:moveTo>
                  <a:lnTo>
                    <a:pt x="814" y="91"/>
                  </a:lnTo>
                  <a:lnTo>
                    <a:pt x="817" y="89"/>
                  </a:lnTo>
                  <a:lnTo>
                    <a:pt x="817" y="85"/>
                  </a:lnTo>
                  <a:lnTo>
                    <a:pt x="817" y="83"/>
                  </a:lnTo>
                  <a:lnTo>
                    <a:pt x="817" y="81"/>
                  </a:lnTo>
                  <a:lnTo>
                    <a:pt x="814" y="79"/>
                  </a:lnTo>
                  <a:lnTo>
                    <a:pt x="812" y="79"/>
                  </a:lnTo>
                  <a:lnTo>
                    <a:pt x="810" y="83"/>
                  </a:lnTo>
                  <a:lnTo>
                    <a:pt x="808" y="83"/>
                  </a:lnTo>
                  <a:lnTo>
                    <a:pt x="808" y="89"/>
                  </a:lnTo>
                  <a:lnTo>
                    <a:pt x="810" y="91"/>
                  </a:lnTo>
                  <a:lnTo>
                    <a:pt x="812" y="91"/>
                  </a:lnTo>
                  <a:lnTo>
                    <a:pt x="812" y="91"/>
                  </a:lnTo>
                  <a:lnTo>
                    <a:pt x="812" y="91"/>
                  </a:lnTo>
                  <a:close/>
                  <a:moveTo>
                    <a:pt x="858" y="62"/>
                  </a:moveTo>
                  <a:lnTo>
                    <a:pt x="854" y="66"/>
                  </a:lnTo>
                  <a:lnTo>
                    <a:pt x="854" y="69"/>
                  </a:lnTo>
                  <a:lnTo>
                    <a:pt x="856" y="71"/>
                  </a:lnTo>
                  <a:lnTo>
                    <a:pt x="875" y="71"/>
                  </a:lnTo>
                  <a:lnTo>
                    <a:pt x="879" y="75"/>
                  </a:lnTo>
                  <a:lnTo>
                    <a:pt x="881" y="77"/>
                  </a:lnTo>
                  <a:lnTo>
                    <a:pt x="889" y="77"/>
                  </a:lnTo>
                  <a:lnTo>
                    <a:pt x="895" y="75"/>
                  </a:lnTo>
                  <a:lnTo>
                    <a:pt x="895" y="73"/>
                  </a:lnTo>
                  <a:lnTo>
                    <a:pt x="893" y="69"/>
                  </a:lnTo>
                  <a:lnTo>
                    <a:pt x="902" y="69"/>
                  </a:lnTo>
                  <a:lnTo>
                    <a:pt x="891" y="58"/>
                  </a:lnTo>
                  <a:lnTo>
                    <a:pt x="881" y="60"/>
                  </a:lnTo>
                  <a:lnTo>
                    <a:pt x="875" y="54"/>
                  </a:lnTo>
                  <a:lnTo>
                    <a:pt x="854" y="54"/>
                  </a:lnTo>
                  <a:lnTo>
                    <a:pt x="852" y="56"/>
                  </a:lnTo>
                  <a:lnTo>
                    <a:pt x="848" y="56"/>
                  </a:lnTo>
                  <a:lnTo>
                    <a:pt x="848" y="58"/>
                  </a:lnTo>
                  <a:lnTo>
                    <a:pt x="852" y="62"/>
                  </a:lnTo>
                  <a:lnTo>
                    <a:pt x="858" y="62"/>
                  </a:lnTo>
                  <a:lnTo>
                    <a:pt x="858" y="62"/>
                  </a:lnTo>
                  <a:lnTo>
                    <a:pt x="858" y="62"/>
                  </a:lnTo>
                  <a:close/>
                  <a:moveTo>
                    <a:pt x="850" y="356"/>
                  </a:moveTo>
                  <a:lnTo>
                    <a:pt x="844" y="363"/>
                  </a:lnTo>
                  <a:lnTo>
                    <a:pt x="844" y="367"/>
                  </a:lnTo>
                  <a:lnTo>
                    <a:pt x="852" y="367"/>
                  </a:lnTo>
                  <a:lnTo>
                    <a:pt x="858" y="365"/>
                  </a:lnTo>
                  <a:lnTo>
                    <a:pt x="858" y="365"/>
                  </a:lnTo>
                  <a:lnTo>
                    <a:pt x="862" y="363"/>
                  </a:lnTo>
                  <a:lnTo>
                    <a:pt x="864" y="363"/>
                  </a:lnTo>
                  <a:lnTo>
                    <a:pt x="868" y="356"/>
                  </a:lnTo>
                  <a:lnTo>
                    <a:pt x="870" y="352"/>
                  </a:lnTo>
                  <a:lnTo>
                    <a:pt x="870" y="346"/>
                  </a:lnTo>
                  <a:lnTo>
                    <a:pt x="870" y="344"/>
                  </a:lnTo>
                  <a:lnTo>
                    <a:pt x="866" y="344"/>
                  </a:lnTo>
                  <a:lnTo>
                    <a:pt x="862" y="346"/>
                  </a:lnTo>
                  <a:lnTo>
                    <a:pt x="850" y="356"/>
                  </a:lnTo>
                  <a:lnTo>
                    <a:pt x="850" y="356"/>
                  </a:lnTo>
                  <a:lnTo>
                    <a:pt x="850" y="356"/>
                  </a:lnTo>
                  <a:close/>
                  <a:moveTo>
                    <a:pt x="1094" y="379"/>
                  </a:moveTo>
                  <a:lnTo>
                    <a:pt x="1096" y="377"/>
                  </a:lnTo>
                  <a:lnTo>
                    <a:pt x="1096" y="375"/>
                  </a:lnTo>
                  <a:lnTo>
                    <a:pt x="1086" y="375"/>
                  </a:lnTo>
                  <a:lnTo>
                    <a:pt x="1086" y="377"/>
                  </a:lnTo>
                  <a:lnTo>
                    <a:pt x="1090" y="381"/>
                  </a:lnTo>
                  <a:lnTo>
                    <a:pt x="1094" y="379"/>
                  </a:lnTo>
                  <a:lnTo>
                    <a:pt x="1094" y="379"/>
                  </a:lnTo>
                  <a:lnTo>
                    <a:pt x="1094" y="379"/>
                  </a:lnTo>
                  <a:close/>
                  <a:moveTo>
                    <a:pt x="773" y="555"/>
                  </a:moveTo>
                  <a:lnTo>
                    <a:pt x="775" y="555"/>
                  </a:lnTo>
                  <a:lnTo>
                    <a:pt x="777" y="553"/>
                  </a:lnTo>
                  <a:lnTo>
                    <a:pt x="775" y="551"/>
                  </a:lnTo>
                  <a:lnTo>
                    <a:pt x="773" y="551"/>
                  </a:lnTo>
                  <a:lnTo>
                    <a:pt x="771" y="549"/>
                  </a:lnTo>
                  <a:lnTo>
                    <a:pt x="769" y="549"/>
                  </a:lnTo>
                  <a:lnTo>
                    <a:pt x="765" y="551"/>
                  </a:lnTo>
                  <a:lnTo>
                    <a:pt x="763" y="551"/>
                  </a:lnTo>
                  <a:lnTo>
                    <a:pt x="761" y="551"/>
                  </a:lnTo>
                  <a:lnTo>
                    <a:pt x="761" y="553"/>
                  </a:lnTo>
                  <a:lnTo>
                    <a:pt x="763" y="555"/>
                  </a:lnTo>
                  <a:lnTo>
                    <a:pt x="773" y="555"/>
                  </a:lnTo>
                  <a:lnTo>
                    <a:pt x="773" y="555"/>
                  </a:lnTo>
                  <a:lnTo>
                    <a:pt x="773" y="555"/>
                  </a:lnTo>
                  <a:close/>
                  <a:moveTo>
                    <a:pt x="1179" y="272"/>
                  </a:moveTo>
                  <a:lnTo>
                    <a:pt x="1175" y="272"/>
                  </a:lnTo>
                  <a:lnTo>
                    <a:pt x="1173" y="269"/>
                  </a:lnTo>
                  <a:lnTo>
                    <a:pt x="1165" y="276"/>
                  </a:lnTo>
                  <a:lnTo>
                    <a:pt x="1165" y="267"/>
                  </a:lnTo>
                  <a:lnTo>
                    <a:pt x="1154" y="267"/>
                  </a:lnTo>
                  <a:lnTo>
                    <a:pt x="1156" y="267"/>
                  </a:lnTo>
                  <a:lnTo>
                    <a:pt x="1158" y="265"/>
                  </a:lnTo>
                  <a:lnTo>
                    <a:pt x="1160" y="265"/>
                  </a:lnTo>
                  <a:lnTo>
                    <a:pt x="1165" y="263"/>
                  </a:lnTo>
                  <a:lnTo>
                    <a:pt x="1165" y="261"/>
                  </a:lnTo>
                  <a:lnTo>
                    <a:pt x="1165" y="259"/>
                  </a:lnTo>
                  <a:lnTo>
                    <a:pt x="1165" y="257"/>
                  </a:lnTo>
                  <a:lnTo>
                    <a:pt x="1158" y="257"/>
                  </a:lnTo>
                  <a:lnTo>
                    <a:pt x="1156" y="255"/>
                  </a:lnTo>
                  <a:lnTo>
                    <a:pt x="1152" y="255"/>
                  </a:lnTo>
                  <a:lnTo>
                    <a:pt x="1148" y="255"/>
                  </a:lnTo>
                  <a:lnTo>
                    <a:pt x="1144" y="255"/>
                  </a:lnTo>
                  <a:lnTo>
                    <a:pt x="1144" y="251"/>
                  </a:lnTo>
                  <a:lnTo>
                    <a:pt x="1131" y="249"/>
                  </a:lnTo>
                  <a:lnTo>
                    <a:pt x="1115" y="238"/>
                  </a:lnTo>
                  <a:lnTo>
                    <a:pt x="1131" y="236"/>
                  </a:lnTo>
                  <a:lnTo>
                    <a:pt x="1123" y="230"/>
                  </a:lnTo>
                  <a:lnTo>
                    <a:pt x="1125" y="230"/>
                  </a:lnTo>
                  <a:lnTo>
                    <a:pt x="1127" y="228"/>
                  </a:lnTo>
                  <a:lnTo>
                    <a:pt x="1136" y="228"/>
                  </a:lnTo>
                  <a:lnTo>
                    <a:pt x="1138" y="230"/>
                  </a:lnTo>
                  <a:lnTo>
                    <a:pt x="1148" y="230"/>
                  </a:lnTo>
                  <a:lnTo>
                    <a:pt x="1148" y="228"/>
                  </a:lnTo>
                  <a:lnTo>
                    <a:pt x="1148" y="226"/>
                  </a:lnTo>
                  <a:lnTo>
                    <a:pt x="1144" y="224"/>
                  </a:lnTo>
                  <a:lnTo>
                    <a:pt x="1138" y="224"/>
                  </a:lnTo>
                  <a:lnTo>
                    <a:pt x="1134" y="224"/>
                  </a:lnTo>
                  <a:lnTo>
                    <a:pt x="1119" y="224"/>
                  </a:lnTo>
                  <a:lnTo>
                    <a:pt x="1123" y="224"/>
                  </a:lnTo>
                  <a:lnTo>
                    <a:pt x="1144" y="220"/>
                  </a:lnTo>
                  <a:lnTo>
                    <a:pt x="1148" y="218"/>
                  </a:lnTo>
                  <a:lnTo>
                    <a:pt x="1148" y="216"/>
                  </a:lnTo>
                  <a:lnTo>
                    <a:pt x="1148" y="216"/>
                  </a:lnTo>
                  <a:lnTo>
                    <a:pt x="1146" y="216"/>
                  </a:lnTo>
                  <a:lnTo>
                    <a:pt x="1142" y="216"/>
                  </a:lnTo>
                  <a:lnTo>
                    <a:pt x="1115" y="218"/>
                  </a:lnTo>
                  <a:lnTo>
                    <a:pt x="1129" y="207"/>
                  </a:lnTo>
                  <a:lnTo>
                    <a:pt x="1144" y="207"/>
                  </a:lnTo>
                  <a:lnTo>
                    <a:pt x="1146" y="207"/>
                  </a:lnTo>
                  <a:lnTo>
                    <a:pt x="1144" y="205"/>
                  </a:lnTo>
                  <a:lnTo>
                    <a:pt x="1136" y="201"/>
                  </a:lnTo>
                  <a:lnTo>
                    <a:pt x="1134" y="201"/>
                  </a:lnTo>
                  <a:lnTo>
                    <a:pt x="1127" y="201"/>
                  </a:lnTo>
                  <a:lnTo>
                    <a:pt x="1119" y="205"/>
                  </a:lnTo>
                  <a:lnTo>
                    <a:pt x="1115" y="203"/>
                  </a:lnTo>
                  <a:lnTo>
                    <a:pt x="1105" y="211"/>
                  </a:lnTo>
                  <a:lnTo>
                    <a:pt x="1107" y="207"/>
                  </a:lnTo>
                  <a:lnTo>
                    <a:pt x="1100" y="211"/>
                  </a:lnTo>
                  <a:lnTo>
                    <a:pt x="1107" y="203"/>
                  </a:lnTo>
                  <a:lnTo>
                    <a:pt x="1115" y="203"/>
                  </a:lnTo>
                  <a:lnTo>
                    <a:pt x="1117" y="201"/>
                  </a:lnTo>
                  <a:lnTo>
                    <a:pt x="1119" y="195"/>
                  </a:lnTo>
                  <a:lnTo>
                    <a:pt x="1119" y="193"/>
                  </a:lnTo>
                  <a:lnTo>
                    <a:pt x="1117" y="193"/>
                  </a:lnTo>
                  <a:lnTo>
                    <a:pt x="1117" y="193"/>
                  </a:lnTo>
                  <a:lnTo>
                    <a:pt x="1113" y="195"/>
                  </a:lnTo>
                  <a:lnTo>
                    <a:pt x="1111" y="199"/>
                  </a:lnTo>
                  <a:lnTo>
                    <a:pt x="1102" y="199"/>
                  </a:lnTo>
                  <a:lnTo>
                    <a:pt x="1096" y="201"/>
                  </a:lnTo>
                  <a:lnTo>
                    <a:pt x="1102" y="193"/>
                  </a:lnTo>
                  <a:lnTo>
                    <a:pt x="1111" y="193"/>
                  </a:lnTo>
                  <a:lnTo>
                    <a:pt x="1113" y="193"/>
                  </a:lnTo>
                  <a:lnTo>
                    <a:pt x="1115" y="193"/>
                  </a:lnTo>
                  <a:lnTo>
                    <a:pt x="1117" y="191"/>
                  </a:lnTo>
                  <a:lnTo>
                    <a:pt x="1117" y="189"/>
                  </a:lnTo>
                  <a:lnTo>
                    <a:pt x="1115" y="187"/>
                  </a:lnTo>
                  <a:lnTo>
                    <a:pt x="1105" y="187"/>
                  </a:lnTo>
                  <a:lnTo>
                    <a:pt x="1100" y="189"/>
                  </a:lnTo>
                  <a:lnTo>
                    <a:pt x="1096" y="191"/>
                  </a:lnTo>
                  <a:lnTo>
                    <a:pt x="1096" y="193"/>
                  </a:lnTo>
                  <a:lnTo>
                    <a:pt x="1094" y="193"/>
                  </a:lnTo>
                  <a:lnTo>
                    <a:pt x="1090" y="187"/>
                  </a:lnTo>
                  <a:lnTo>
                    <a:pt x="1086" y="193"/>
                  </a:lnTo>
                  <a:lnTo>
                    <a:pt x="1090" y="185"/>
                  </a:lnTo>
                  <a:lnTo>
                    <a:pt x="1076" y="191"/>
                  </a:lnTo>
                  <a:lnTo>
                    <a:pt x="1076" y="185"/>
                  </a:lnTo>
                  <a:lnTo>
                    <a:pt x="1078" y="185"/>
                  </a:lnTo>
                  <a:lnTo>
                    <a:pt x="1080" y="182"/>
                  </a:lnTo>
                  <a:lnTo>
                    <a:pt x="1082" y="182"/>
                  </a:lnTo>
                  <a:lnTo>
                    <a:pt x="1086" y="180"/>
                  </a:lnTo>
                  <a:lnTo>
                    <a:pt x="1088" y="180"/>
                  </a:lnTo>
                  <a:lnTo>
                    <a:pt x="1090" y="178"/>
                  </a:lnTo>
                  <a:lnTo>
                    <a:pt x="1080" y="178"/>
                  </a:lnTo>
                  <a:lnTo>
                    <a:pt x="1076" y="180"/>
                  </a:lnTo>
                  <a:lnTo>
                    <a:pt x="1071" y="180"/>
                  </a:lnTo>
                  <a:lnTo>
                    <a:pt x="1069" y="176"/>
                  </a:lnTo>
                  <a:lnTo>
                    <a:pt x="1073" y="176"/>
                  </a:lnTo>
                  <a:lnTo>
                    <a:pt x="1080" y="174"/>
                  </a:lnTo>
                  <a:lnTo>
                    <a:pt x="1082" y="174"/>
                  </a:lnTo>
                  <a:lnTo>
                    <a:pt x="1086" y="172"/>
                  </a:lnTo>
                  <a:lnTo>
                    <a:pt x="1086" y="170"/>
                  </a:lnTo>
                  <a:lnTo>
                    <a:pt x="1082" y="170"/>
                  </a:lnTo>
                  <a:lnTo>
                    <a:pt x="1071" y="168"/>
                  </a:lnTo>
                  <a:lnTo>
                    <a:pt x="1063" y="168"/>
                  </a:lnTo>
                  <a:lnTo>
                    <a:pt x="1057" y="166"/>
                  </a:lnTo>
                  <a:lnTo>
                    <a:pt x="1049" y="166"/>
                  </a:lnTo>
                  <a:lnTo>
                    <a:pt x="1049" y="168"/>
                  </a:lnTo>
                  <a:lnTo>
                    <a:pt x="1049" y="170"/>
                  </a:lnTo>
                  <a:lnTo>
                    <a:pt x="1049" y="170"/>
                  </a:lnTo>
                  <a:lnTo>
                    <a:pt x="1051" y="174"/>
                  </a:lnTo>
                  <a:lnTo>
                    <a:pt x="1042" y="172"/>
                  </a:lnTo>
                  <a:lnTo>
                    <a:pt x="1042" y="180"/>
                  </a:lnTo>
                  <a:lnTo>
                    <a:pt x="1038" y="174"/>
                  </a:lnTo>
                  <a:lnTo>
                    <a:pt x="1028" y="180"/>
                  </a:lnTo>
                  <a:lnTo>
                    <a:pt x="1030" y="178"/>
                  </a:lnTo>
                  <a:lnTo>
                    <a:pt x="1030" y="174"/>
                  </a:lnTo>
                  <a:lnTo>
                    <a:pt x="1028" y="172"/>
                  </a:lnTo>
                  <a:lnTo>
                    <a:pt x="1026" y="172"/>
                  </a:lnTo>
                  <a:lnTo>
                    <a:pt x="1022" y="174"/>
                  </a:lnTo>
                  <a:lnTo>
                    <a:pt x="1018" y="176"/>
                  </a:lnTo>
                  <a:lnTo>
                    <a:pt x="1015" y="176"/>
                  </a:lnTo>
                  <a:lnTo>
                    <a:pt x="1011" y="176"/>
                  </a:lnTo>
                  <a:lnTo>
                    <a:pt x="1011" y="178"/>
                  </a:lnTo>
                  <a:lnTo>
                    <a:pt x="1009" y="178"/>
                  </a:lnTo>
                  <a:lnTo>
                    <a:pt x="1013" y="170"/>
                  </a:lnTo>
                  <a:lnTo>
                    <a:pt x="1018" y="170"/>
                  </a:lnTo>
                  <a:lnTo>
                    <a:pt x="1022" y="168"/>
                  </a:lnTo>
                  <a:lnTo>
                    <a:pt x="1024" y="168"/>
                  </a:lnTo>
                  <a:lnTo>
                    <a:pt x="1028" y="166"/>
                  </a:lnTo>
                  <a:lnTo>
                    <a:pt x="1028" y="164"/>
                  </a:lnTo>
                  <a:lnTo>
                    <a:pt x="1028" y="162"/>
                  </a:lnTo>
                  <a:lnTo>
                    <a:pt x="1028" y="160"/>
                  </a:lnTo>
                  <a:lnTo>
                    <a:pt x="1024" y="156"/>
                  </a:lnTo>
                  <a:lnTo>
                    <a:pt x="1028" y="151"/>
                  </a:lnTo>
                  <a:lnTo>
                    <a:pt x="1028" y="147"/>
                  </a:lnTo>
                  <a:lnTo>
                    <a:pt x="1003" y="147"/>
                  </a:lnTo>
                  <a:lnTo>
                    <a:pt x="997" y="153"/>
                  </a:lnTo>
                  <a:lnTo>
                    <a:pt x="976" y="153"/>
                  </a:lnTo>
                  <a:lnTo>
                    <a:pt x="978" y="158"/>
                  </a:lnTo>
                  <a:lnTo>
                    <a:pt x="984" y="162"/>
                  </a:lnTo>
                  <a:lnTo>
                    <a:pt x="974" y="158"/>
                  </a:lnTo>
                  <a:lnTo>
                    <a:pt x="978" y="164"/>
                  </a:lnTo>
                  <a:lnTo>
                    <a:pt x="974" y="162"/>
                  </a:lnTo>
                  <a:lnTo>
                    <a:pt x="974" y="162"/>
                  </a:lnTo>
                  <a:lnTo>
                    <a:pt x="970" y="162"/>
                  </a:lnTo>
                  <a:lnTo>
                    <a:pt x="964" y="162"/>
                  </a:lnTo>
                  <a:lnTo>
                    <a:pt x="962" y="162"/>
                  </a:lnTo>
                  <a:lnTo>
                    <a:pt x="960" y="166"/>
                  </a:lnTo>
                  <a:lnTo>
                    <a:pt x="962" y="168"/>
                  </a:lnTo>
                  <a:lnTo>
                    <a:pt x="964" y="170"/>
                  </a:lnTo>
                  <a:lnTo>
                    <a:pt x="964" y="172"/>
                  </a:lnTo>
                  <a:lnTo>
                    <a:pt x="966" y="180"/>
                  </a:lnTo>
                  <a:lnTo>
                    <a:pt x="964" y="180"/>
                  </a:lnTo>
                  <a:lnTo>
                    <a:pt x="964" y="178"/>
                  </a:lnTo>
                  <a:lnTo>
                    <a:pt x="957" y="176"/>
                  </a:lnTo>
                  <a:lnTo>
                    <a:pt x="953" y="176"/>
                  </a:lnTo>
                  <a:lnTo>
                    <a:pt x="949" y="182"/>
                  </a:lnTo>
                  <a:lnTo>
                    <a:pt x="949" y="185"/>
                  </a:lnTo>
                  <a:lnTo>
                    <a:pt x="953" y="185"/>
                  </a:lnTo>
                  <a:lnTo>
                    <a:pt x="955" y="189"/>
                  </a:lnTo>
                  <a:lnTo>
                    <a:pt x="943" y="195"/>
                  </a:lnTo>
                  <a:lnTo>
                    <a:pt x="928" y="197"/>
                  </a:lnTo>
                  <a:lnTo>
                    <a:pt x="933" y="197"/>
                  </a:lnTo>
                  <a:lnTo>
                    <a:pt x="941" y="193"/>
                  </a:lnTo>
                  <a:lnTo>
                    <a:pt x="943" y="189"/>
                  </a:lnTo>
                  <a:lnTo>
                    <a:pt x="943" y="187"/>
                  </a:lnTo>
                  <a:lnTo>
                    <a:pt x="943" y="187"/>
                  </a:lnTo>
                  <a:lnTo>
                    <a:pt x="939" y="185"/>
                  </a:lnTo>
                  <a:lnTo>
                    <a:pt x="939" y="185"/>
                  </a:lnTo>
                  <a:lnTo>
                    <a:pt x="939" y="180"/>
                  </a:lnTo>
                  <a:lnTo>
                    <a:pt x="943" y="176"/>
                  </a:lnTo>
                  <a:lnTo>
                    <a:pt x="945" y="174"/>
                  </a:lnTo>
                  <a:lnTo>
                    <a:pt x="949" y="174"/>
                  </a:lnTo>
                  <a:lnTo>
                    <a:pt x="949" y="166"/>
                  </a:lnTo>
                  <a:lnTo>
                    <a:pt x="951" y="164"/>
                  </a:lnTo>
                  <a:lnTo>
                    <a:pt x="955" y="160"/>
                  </a:lnTo>
                  <a:lnTo>
                    <a:pt x="960" y="158"/>
                  </a:lnTo>
                  <a:lnTo>
                    <a:pt x="962" y="156"/>
                  </a:lnTo>
                  <a:lnTo>
                    <a:pt x="964" y="153"/>
                  </a:lnTo>
                  <a:lnTo>
                    <a:pt x="968" y="153"/>
                  </a:lnTo>
                  <a:lnTo>
                    <a:pt x="970" y="153"/>
                  </a:lnTo>
                  <a:lnTo>
                    <a:pt x="974" y="151"/>
                  </a:lnTo>
                  <a:lnTo>
                    <a:pt x="980" y="151"/>
                  </a:lnTo>
                  <a:lnTo>
                    <a:pt x="982" y="149"/>
                  </a:lnTo>
                  <a:lnTo>
                    <a:pt x="984" y="147"/>
                  </a:lnTo>
                  <a:lnTo>
                    <a:pt x="976" y="145"/>
                  </a:lnTo>
                  <a:lnTo>
                    <a:pt x="953" y="145"/>
                  </a:lnTo>
                  <a:lnTo>
                    <a:pt x="947" y="147"/>
                  </a:lnTo>
                  <a:lnTo>
                    <a:pt x="939" y="153"/>
                  </a:lnTo>
                  <a:lnTo>
                    <a:pt x="926" y="158"/>
                  </a:lnTo>
                  <a:lnTo>
                    <a:pt x="922" y="162"/>
                  </a:lnTo>
                  <a:lnTo>
                    <a:pt x="918" y="164"/>
                  </a:lnTo>
                  <a:lnTo>
                    <a:pt x="916" y="164"/>
                  </a:lnTo>
                  <a:lnTo>
                    <a:pt x="916" y="166"/>
                  </a:lnTo>
                  <a:lnTo>
                    <a:pt x="912" y="166"/>
                  </a:lnTo>
                  <a:lnTo>
                    <a:pt x="906" y="170"/>
                  </a:lnTo>
                  <a:lnTo>
                    <a:pt x="906" y="170"/>
                  </a:lnTo>
                  <a:lnTo>
                    <a:pt x="902" y="170"/>
                  </a:lnTo>
                  <a:lnTo>
                    <a:pt x="899" y="174"/>
                  </a:lnTo>
                  <a:lnTo>
                    <a:pt x="895" y="176"/>
                  </a:lnTo>
                  <a:lnTo>
                    <a:pt x="891" y="180"/>
                  </a:lnTo>
                  <a:lnTo>
                    <a:pt x="889" y="182"/>
                  </a:lnTo>
                  <a:lnTo>
                    <a:pt x="887" y="185"/>
                  </a:lnTo>
                  <a:lnTo>
                    <a:pt x="887" y="187"/>
                  </a:lnTo>
                  <a:lnTo>
                    <a:pt x="889" y="189"/>
                  </a:lnTo>
                  <a:lnTo>
                    <a:pt x="895" y="189"/>
                  </a:lnTo>
                  <a:lnTo>
                    <a:pt x="904" y="191"/>
                  </a:lnTo>
                  <a:lnTo>
                    <a:pt x="910" y="191"/>
                  </a:lnTo>
                  <a:lnTo>
                    <a:pt x="912" y="193"/>
                  </a:lnTo>
                  <a:lnTo>
                    <a:pt x="908" y="195"/>
                  </a:lnTo>
                  <a:lnTo>
                    <a:pt x="891" y="199"/>
                  </a:lnTo>
                  <a:lnTo>
                    <a:pt x="885" y="201"/>
                  </a:lnTo>
                  <a:lnTo>
                    <a:pt x="885" y="201"/>
                  </a:lnTo>
                  <a:lnTo>
                    <a:pt x="891" y="205"/>
                  </a:lnTo>
                  <a:lnTo>
                    <a:pt x="899" y="207"/>
                  </a:lnTo>
                  <a:lnTo>
                    <a:pt x="902" y="209"/>
                  </a:lnTo>
                  <a:lnTo>
                    <a:pt x="904" y="209"/>
                  </a:lnTo>
                  <a:lnTo>
                    <a:pt x="914" y="205"/>
                  </a:lnTo>
                  <a:lnTo>
                    <a:pt x="914" y="207"/>
                  </a:lnTo>
                  <a:lnTo>
                    <a:pt x="916" y="211"/>
                  </a:lnTo>
                  <a:lnTo>
                    <a:pt x="926" y="211"/>
                  </a:lnTo>
                  <a:lnTo>
                    <a:pt x="939" y="214"/>
                  </a:lnTo>
                  <a:lnTo>
                    <a:pt x="949" y="216"/>
                  </a:lnTo>
                  <a:lnTo>
                    <a:pt x="960" y="216"/>
                  </a:lnTo>
                  <a:lnTo>
                    <a:pt x="964" y="216"/>
                  </a:lnTo>
                  <a:lnTo>
                    <a:pt x="966" y="216"/>
                  </a:lnTo>
                  <a:lnTo>
                    <a:pt x="964" y="214"/>
                  </a:lnTo>
                  <a:lnTo>
                    <a:pt x="962" y="211"/>
                  </a:lnTo>
                  <a:lnTo>
                    <a:pt x="960" y="209"/>
                  </a:lnTo>
                  <a:lnTo>
                    <a:pt x="964" y="209"/>
                  </a:lnTo>
                  <a:lnTo>
                    <a:pt x="974" y="211"/>
                  </a:lnTo>
                  <a:lnTo>
                    <a:pt x="982" y="211"/>
                  </a:lnTo>
                  <a:lnTo>
                    <a:pt x="989" y="214"/>
                  </a:lnTo>
                  <a:lnTo>
                    <a:pt x="991" y="214"/>
                  </a:lnTo>
                  <a:lnTo>
                    <a:pt x="997" y="216"/>
                  </a:lnTo>
                  <a:lnTo>
                    <a:pt x="999" y="216"/>
                  </a:lnTo>
                  <a:lnTo>
                    <a:pt x="1003" y="216"/>
                  </a:lnTo>
                  <a:lnTo>
                    <a:pt x="1007" y="216"/>
                  </a:lnTo>
                  <a:lnTo>
                    <a:pt x="1007" y="211"/>
                  </a:lnTo>
                  <a:lnTo>
                    <a:pt x="1005" y="209"/>
                  </a:lnTo>
                  <a:lnTo>
                    <a:pt x="1003" y="207"/>
                  </a:lnTo>
                  <a:lnTo>
                    <a:pt x="1001" y="205"/>
                  </a:lnTo>
                  <a:lnTo>
                    <a:pt x="1013" y="201"/>
                  </a:lnTo>
                  <a:lnTo>
                    <a:pt x="1013" y="203"/>
                  </a:lnTo>
                  <a:lnTo>
                    <a:pt x="1015" y="205"/>
                  </a:lnTo>
                  <a:lnTo>
                    <a:pt x="1018" y="207"/>
                  </a:lnTo>
                  <a:lnTo>
                    <a:pt x="1018" y="209"/>
                  </a:lnTo>
                  <a:lnTo>
                    <a:pt x="1018" y="211"/>
                  </a:lnTo>
                  <a:lnTo>
                    <a:pt x="1020" y="211"/>
                  </a:lnTo>
                  <a:lnTo>
                    <a:pt x="1022" y="214"/>
                  </a:lnTo>
                  <a:lnTo>
                    <a:pt x="1024" y="216"/>
                  </a:lnTo>
                  <a:lnTo>
                    <a:pt x="1026" y="216"/>
                  </a:lnTo>
                  <a:lnTo>
                    <a:pt x="1032" y="216"/>
                  </a:lnTo>
                  <a:lnTo>
                    <a:pt x="1032" y="216"/>
                  </a:lnTo>
                  <a:lnTo>
                    <a:pt x="1032" y="218"/>
                  </a:lnTo>
                  <a:lnTo>
                    <a:pt x="1032" y="224"/>
                  </a:lnTo>
                  <a:lnTo>
                    <a:pt x="1032" y="224"/>
                  </a:lnTo>
                  <a:lnTo>
                    <a:pt x="1036" y="224"/>
                  </a:lnTo>
                  <a:lnTo>
                    <a:pt x="1040" y="224"/>
                  </a:lnTo>
                  <a:lnTo>
                    <a:pt x="1042" y="226"/>
                  </a:lnTo>
                  <a:lnTo>
                    <a:pt x="1042" y="226"/>
                  </a:lnTo>
                  <a:lnTo>
                    <a:pt x="1038" y="232"/>
                  </a:lnTo>
                  <a:lnTo>
                    <a:pt x="1038" y="234"/>
                  </a:lnTo>
                  <a:lnTo>
                    <a:pt x="1049" y="234"/>
                  </a:lnTo>
                  <a:lnTo>
                    <a:pt x="1047" y="240"/>
                  </a:lnTo>
                  <a:lnTo>
                    <a:pt x="1049" y="240"/>
                  </a:lnTo>
                  <a:lnTo>
                    <a:pt x="1053" y="243"/>
                  </a:lnTo>
                  <a:lnTo>
                    <a:pt x="1053" y="243"/>
                  </a:lnTo>
                  <a:lnTo>
                    <a:pt x="1059" y="247"/>
                  </a:lnTo>
                  <a:lnTo>
                    <a:pt x="1059" y="253"/>
                  </a:lnTo>
                  <a:lnTo>
                    <a:pt x="1057" y="259"/>
                  </a:lnTo>
                  <a:lnTo>
                    <a:pt x="1053" y="263"/>
                  </a:lnTo>
                  <a:lnTo>
                    <a:pt x="1053" y="267"/>
                  </a:lnTo>
                  <a:lnTo>
                    <a:pt x="1049" y="272"/>
                  </a:lnTo>
                  <a:lnTo>
                    <a:pt x="1044" y="272"/>
                  </a:lnTo>
                  <a:lnTo>
                    <a:pt x="1036" y="278"/>
                  </a:lnTo>
                  <a:lnTo>
                    <a:pt x="1026" y="280"/>
                  </a:lnTo>
                  <a:lnTo>
                    <a:pt x="1013" y="286"/>
                  </a:lnTo>
                  <a:lnTo>
                    <a:pt x="1015" y="288"/>
                  </a:lnTo>
                  <a:lnTo>
                    <a:pt x="1018" y="290"/>
                  </a:lnTo>
                  <a:lnTo>
                    <a:pt x="1022" y="294"/>
                  </a:lnTo>
                  <a:lnTo>
                    <a:pt x="1022" y="294"/>
                  </a:lnTo>
                  <a:lnTo>
                    <a:pt x="1020" y="296"/>
                  </a:lnTo>
                  <a:lnTo>
                    <a:pt x="1011" y="301"/>
                  </a:lnTo>
                  <a:lnTo>
                    <a:pt x="1007" y="301"/>
                  </a:lnTo>
                  <a:lnTo>
                    <a:pt x="986" y="303"/>
                  </a:lnTo>
                  <a:lnTo>
                    <a:pt x="984" y="309"/>
                  </a:lnTo>
                  <a:lnTo>
                    <a:pt x="980" y="303"/>
                  </a:lnTo>
                  <a:lnTo>
                    <a:pt x="980" y="303"/>
                  </a:lnTo>
                  <a:lnTo>
                    <a:pt x="978" y="303"/>
                  </a:lnTo>
                  <a:lnTo>
                    <a:pt x="974" y="303"/>
                  </a:lnTo>
                  <a:lnTo>
                    <a:pt x="970" y="301"/>
                  </a:lnTo>
                  <a:lnTo>
                    <a:pt x="966" y="301"/>
                  </a:lnTo>
                  <a:lnTo>
                    <a:pt x="964" y="303"/>
                  </a:lnTo>
                  <a:lnTo>
                    <a:pt x="962" y="303"/>
                  </a:lnTo>
                  <a:lnTo>
                    <a:pt x="962" y="307"/>
                  </a:lnTo>
                  <a:lnTo>
                    <a:pt x="960" y="307"/>
                  </a:lnTo>
                  <a:lnTo>
                    <a:pt x="955" y="309"/>
                  </a:lnTo>
                  <a:lnTo>
                    <a:pt x="951" y="309"/>
                  </a:lnTo>
                  <a:lnTo>
                    <a:pt x="949" y="311"/>
                  </a:lnTo>
                  <a:lnTo>
                    <a:pt x="947" y="313"/>
                  </a:lnTo>
                  <a:lnTo>
                    <a:pt x="945" y="317"/>
                  </a:lnTo>
                  <a:lnTo>
                    <a:pt x="945" y="319"/>
                  </a:lnTo>
                  <a:lnTo>
                    <a:pt x="947" y="323"/>
                  </a:lnTo>
                  <a:lnTo>
                    <a:pt x="949" y="325"/>
                  </a:lnTo>
                  <a:lnTo>
                    <a:pt x="957" y="325"/>
                  </a:lnTo>
                  <a:lnTo>
                    <a:pt x="960" y="323"/>
                  </a:lnTo>
                  <a:lnTo>
                    <a:pt x="964" y="323"/>
                  </a:lnTo>
                  <a:lnTo>
                    <a:pt x="968" y="321"/>
                  </a:lnTo>
                  <a:lnTo>
                    <a:pt x="972" y="319"/>
                  </a:lnTo>
                  <a:lnTo>
                    <a:pt x="974" y="317"/>
                  </a:lnTo>
                  <a:lnTo>
                    <a:pt x="982" y="317"/>
                  </a:lnTo>
                  <a:lnTo>
                    <a:pt x="984" y="321"/>
                  </a:lnTo>
                  <a:lnTo>
                    <a:pt x="991" y="321"/>
                  </a:lnTo>
                  <a:lnTo>
                    <a:pt x="991" y="319"/>
                  </a:lnTo>
                  <a:lnTo>
                    <a:pt x="991" y="315"/>
                  </a:lnTo>
                  <a:lnTo>
                    <a:pt x="997" y="309"/>
                  </a:lnTo>
                  <a:lnTo>
                    <a:pt x="995" y="311"/>
                  </a:lnTo>
                  <a:lnTo>
                    <a:pt x="995" y="313"/>
                  </a:lnTo>
                  <a:lnTo>
                    <a:pt x="997" y="315"/>
                  </a:lnTo>
                  <a:lnTo>
                    <a:pt x="1011" y="315"/>
                  </a:lnTo>
                  <a:lnTo>
                    <a:pt x="1011" y="317"/>
                  </a:lnTo>
                  <a:lnTo>
                    <a:pt x="1007" y="317"/>
                  </a:lnTo>
                  <a:lnTo>
                    <a:pt x="1007" y="319"/>
                  </a:lnTo>
                  <a:lnTo>
                    <a:pt x="1007" y="321"/>
                  </a:lnTo>
                  <a:lnTo>
                    <a:pt x="1007" y="323"/>
                  </a:lnTo>
                  <a:lnTo>
                    <a:pt x="1011" y="323"/>
                  </a:lnTo>
                  <a:lnTo>
                    <a:pt x="1011" y="325"/>
                  </a:lnTo>
                  <a:lnTo>
                    <a:pt x="1015" y="325"/>
                  </a:lnTo>
                  <a:lnTo>
                    <a:pt x="1011" y="327"/>
                  </a:lnTo>
                  <a:lnTo>
                    <a:pt x="1011" y="330"/>
                  </a:lnTo>
                  <a:lnTo>
                    <a:pt x="1013" y="332"/>
                  </a:lnTo>
                  <a:lnTo>
                    <a:pt x="1020" y="334"/>
                  </a:lnTo>
                  <a:lnTo>
                    <a:pt x="1028" y="334"/>
                  </a:lnTo>
                  <a:lnTo>
                    <a:pt x="1015" y="340"/>
                  </a:lnTo>
                  <a:lnTo>
                    <a:pt x="1015" y="340"/>
                  </a:lnTo>
                  <a:lnTo>
                    <a:pt x="1018" y="344"/>
                  </a:lnTo>
                  <a:lnTo>
                    <a:pt x="1018" y="346"/>
                  </a:lnTo>
                  <a:lnTo>
                    <a:pt x="1020" y="348"/>
                  </a:lnTo>
                  <a:lnTo>
                    <a:pt x="1022" y="346"/>
                  </a:lnTo>
                  <a:lnTo>
                    <a:pt x="1022" y="346"/>
                  </a:lnTo>
                  <a:lnTo>
                    <a:pt x="1026" y="344"/>
                  </a:lnTo>
                  <a:lnTo>
                    <a:pt x="1028" y="348"/>
                  </a:lnTo>
                  <a:lnTo>
                    <a:pt x="1030" y="350"/>
                  </a:lnTo>
                  <a:lnTo>
                    <a:pt x="1036" y="350"/>
                  </a:lnTo>
                  <a:lnTo>
                    <a:pt x="1038" y="352"/>
                  </a:lnTo>
                  <a:lnTo>
                    <a:pt x="1042" y="352"/>
                  </a:lnTo>
                  <a:lnTo>
                    <a:pt x="1042" y="356"/>
                  </a:lnTo>
                  <a:lnTo>
                    <a:pt x="1042" y="359"/>
                  </a:lnTo>
                  <a:lnTo>
                    <a:pt x="1047" y="361"/>
                  </a:lnTo>
                  <a:lnTo>
                    <a:pt x="1059" y="361"/>
                  </a:lnTo>
                  <a:lnTo>
                    <a:pt x="1063" y="363"/>
                  </a:lnTo>
                  <a:lnTo>
                    <a:pt x="1078" y="371"/>
                  </a:lnTo>
                  <a:lnTo>
                    <a:pt x="1080" y="373"/>
                  </a:lnTo>
                  <a:lnTo>
                    <a:pt x="1080" y="373"/>
                  </a:lnTo>
                  <a:lnTo>
                    <a:pt x="1080" y="371"/>
                  </a:lnTo>
                  <a:lnTo>
                    <a:pt x="1082" y="369"/>
                  </a:lnTo>
                  <a:lnTo>
                    <a:pt x="1082" y="361"/>
                  </a:lnTo>
                  <a:lnTo>
                    <a:pt x="1080" y="356"/>
                  </a:lnTo>
                  <a:lnTo>
                    <a:pt x="1078" y="354"/>
                  </a:lnTo>
                  <a:lnTo>
                    <a:pt x="1076" y="352"/>
                  </a:lnTo>
                  <a:lnTo>
                    <a:pt x="1069" y="348"/>
                  </a:lnTo>
                  <a:lnTo>
                    <a:pt x="1069" y="348"/>
                  </a:lnTo>
                  <a:lnTo>
                    <a:pt x="1067" y="344"/>
                  </a:lnTo>
                  <a:lnTo>
                    <a:pt x="1065" y="342"/>
                  </a:lnTo>
                  <a:lnTo>
                    <a:pt x="1063" y="336"/>
                  </a:lnTo>
                  <a:lnTo>
                    <a:pt x="1063" y="334"/>
                  </a:lnTo>
                  <a:lnTo>
                    <a:pt x="1067" y="334"/>
                  </a:lnTo>
                  <a:lnTo>
                    <a:pt x="1069" y="336"/>
                  </a:lnTo>
                  <a:lnTo>
                    <a:pt x="1071" y="338"/>
                  </a:lnTo>
                  <a:lnTo>
                    <a:pt x="1073" y="340"/>
                  </a:lnTo>
                  <a:lnTo>
                    <a:pt x="1073" y="332"/>
                  </a:lnTo>
                  <a:lnTo>
                    <a:pt x="1073" y="334"/>
                  </a:lnTo>
                  <a:lnTo>
                    <a:pt x="1076" y="336"/>
                  </a:lnTo>
                  <a:lnTo>
                    <a:pt x="1078" y="340"/>
                  </a:lnTo>
                  <a:lnTo>
                    <a:pt x="1080" y="342"/>
                  </a:lnTo>
                  <a:lnTo>
                    <a:pt x="1084" y="342"/>
                  </a:lnTo>
                  <a:lnTo>
                    <a:pt x="1086" y="340"/>
                  </a:lnTo>
                  <a:lnTo>
                    <a:pt x="1090" y="340"/>
                  </a:lnTo>
                  <a:lnTo>
                    <a:pt x="1090" y="348"/>
                  </a:lnTo>
                  <a:lnTo>
                    <a:pt x="1090" y="348"/>
                  </a:lnTo>
                  <a:lnTo>
                    <a:pt x="1094" y="348"/>
                  </a:lnTo>
                  <a:lnTo>
                    <a:pt x="1096" y="352"/>
                  </a:lnTo>
                  <a:lnTo>
                    <a:pt x="1102" y="348"/>
                  </a:lnTo>
                  <a:lnTo>
                    <a:pt x="1107" y="350"/>
                  </a:lnTo>
                  <a:lnTo>
                    <a:pt x="1107" y="350"/>
                  </a:lnTo>
                  <a:lnTo>
                    <a:pt x="1109" y="348"/>
                  </a:lnTo>
                  <a:lnTo>
                    <a:pt x="1109" y="344"/>
                  </a:lnTo>
                  <a:lnTo>
                    <a:pt x="1107" y="342"/>
                  </a:lnTo>
                  <a:lnTo>
                    <a:pt x="1111" y="332"/>
                  </a:lnTo>
                  <a:lnTo>
                    <a:pt x="1111" y="338"/>
                  </a:lnTo>
                  <a:lnTo>
                    <a:pt x="1115" y="340"/>
                  </a:lnTo>
                  <a:lnTo>
                    <a:pt x="1117" y="338"/>
                  </a:lnTo>
                  <a:lnTo>
                    <a:pt x="1119" y="334"/>
                  </a:lnTo>
                  <a:lnTo>
                    <a:pt x="1119" y="330"/>
                  </a:lnTo>
                  <a:lnTo>
                    <a:pt x="1113" y="323"/>
                  </a:lnTo>
                  <a:lnTo>
                    <a:pt x="1119" y="321"/>
                  </a:lnTo>
                  <a:lnTo>
                    <a:pt x="1115" y="317"/>
                  </a:lnTo>
                  <a:lnTo>
                    <a:pt x="1115" y="313"/>
                  </a:lnTo>
                  <a:lnTo>
                    <a:pt x="1107" y="313"/>
                  </a:lnTo>
                  <a:lnTo>
                    <a:pt x="1107" y="309"/>
                  </a:lnTo>
                  <a:lnTo>
                    <a:pt x="1100" y="309"/>
                  </a:lnTo>
                  <a:lnTo>
                    <a:pt x="1100" y="294"/>
                  </a:lnTo>
                  <a:lnTo>
                    <a:pt x="1094" y="296"/>
                  </a:lnTo>
                  <a:lnTo>
                    <a:pt x="1092" y="294"/>
                  </a:lnTo>
                  <a:lnTo>
                    <a:pt x="1092" y="288"/>
                  </a:lnTo>
                  <a:lnTo>
                    <a:pt x="1094" y="286"/>
                  </a:lnTo>
                  <a:lnTo>
                    <a:pt x="1096" y="286"/>
                  </a:lnTo>
                  <a:lnTo>
                    <a:pt x="1098" y="288"/>
                  </a:lnTo>
                  <a:lnTo>
                    <a:pt x="1100" y="290"/>
                  </a:lnTo>
                  <a:lnTo>
                    <a:pt x="1102" y="292"/>
                  </a:lnTo>
                  <a:lnTo>
                    <a:pt x="1105" y="292"/>
                  </a:lnTo>
                  <a:lnTo>
                    <a:pt x="1107" y="290"/>
                  </a:lnTo>
                  <a:lnTo>
                    <a:pt x="1107" y="280"/>
                  </a:lnTo>
                  <a:lnTo>
                    <a:pt x="1111" y="282"/>
                  </a:lnTo>
                  <a:lnTo>
                    <a:pt x="1121" y="278"/>
                  </a:lnTo>
                  <a:lnTo>
                    <a:pt x="1121" y="280"/>
                  </a:lnTo>
                  <a:lnTo>
                    <a:pt x="1123" y="284"/>
                  </a:lnTo>
                  <a:lnTo>
                    <a:pt x="1123" y="286"/>
                  </a:lnTo>
                  <a:lnTo>
                    <a:pt x="1123" y="286"/>
                  </a:lnTo>
                  <a:lnTo>
                    <a:pt x="1127" y="286"/>
                  </a:lnTo>
                  <a:lnTo>
                    <a:pt x="1131" y="286"/>
                  </a:lnTo>
                  <a:lnTo>
                    <a:pt x="1127" y="290"/>
                  </a:lnTo>
                  <a:lnTo>
                    <a:pt x="1134" y="290"/>
                  </a:lnTo>
                  <a:lnTo>
                    <a:pt x="1131" y="298"/>
                  </a:lnTo>
                  <a:lnTo>
                    <a:pt x="1131" y="301"/>
                  </a:lnTo>
                  <a:lnTo>
                    <a:pt x="1136" y="305"/>
                  </a:lnTo>
                  <a:lnTo>
                    <a:pt x="1138" y="309"/>
                  </a:lnTo>
                  <a:lnTo>
                    <a:pt x="1144" y="311"/>
                  </a:lnTo>
                  <a:lnTo>
                    <a:pt x="1146" y="309"/>
                  </a:lnTo>
                  <a:lnTo>
                    <a:pt x="1148" y="307"/>
                  </a:lnTo>
                  <a:lnTo>
                    <a:pt x="1154" y="296"/>
                  </a:lnTo>
                  <a:lnTo>
                    <a:pt x="1154" y="294"/>
                  </a:lnTo>
                  <a:lnTo>
                    <a:pt x="1154" y="292"/>
                  </a:lnTo>
                  <a:lnTo>
                    <a:pt x="1156" y="294"/>
                  </a:lnTo>
                  <a:lnTo>
                    <a:pt x="1158" y="294"/>
                  </a:lnTo>
                  <a:lnTo>
                    <a:pt x="1163" y="294"/>
                  </a:lnTo>
                  <a:lnTo>
                    <a:pt x="1165" y="296"/>
                  </a:lnTo>
                  <a:lnTo>
                    <a:pt x="1167" y="294"/>
                  </a:lnTo>
                  <a:lnTo>
                    <a:pt x="1169" y="292"/>
                  </a:lnTo>
                  <a:lnTo>
                    <a:pt x="1171" y="288"/>
                  </a:lnTo>
                  <a:lnTo>
                    <a:pt x="1171" y="284"/>
                  </a:lnTo>
                  <a:lnTo>
                    <a:pt x="1187" y="284"/>
                  </a:lnTo>
                  <a:lnTo>
                    <a:pt x="1192" y="280"/>
                  </a:lnTo>
                  <a:lnTo>
                    <a:pt x="1192" y="278"/>
                  </a:lnTo>
                  <a:lnTo>
                    <a:pt x="1190" y="274"/>
                  </a:lnTo>
                  <a:lnTo>
                    <a:pt x="1185" y="272"/>
                  </a:lnTo>
                  <a:lnTo>
                    <a:pt x="1179" y="272"/>
                  </a:lnTo>
                  <a:lnTo>
                    <a:pt x="1179" y="272"/>
                  </a:lnTo>
                  <a:lnTo>
                    <a:pt x="1179" y="272"/>
                  </a:lnTo>
                  <a:close/>
                  <a:moveTo>
                    <a:pt x="1109" y="356"/>
                  </a:moveTo>
                  <a:lnTo>
                    <a:pt x="1100" y="356"/>
                  </a:lnTo>
                  <a:lnTo>
                    <a:pt x="1100" y="363"/>
                  </a:lnTo>
                  <a:lnTo>
                    <a:pt x="1109" y="361"/>
                  </a:lnTo>
                  <a:lnTo>
                    <a:pt x="1109" y="356"/>
                  </a:lnTo>
                  <a:lnTo>
                    <a:pt x="1109" y="356"/>
                  </a:lnTo>
                  <a:lnTo>
                    <a:pt x="1109" y="356"/>
                  </a:lnTo>
                  <a:close/>
                  <a:moveTo>
                    <a:pt x="1026" y="352"/>
                  </a:moveTo>
                  <a:lnTo>
                    <a:pt x="1024" y="352"/>
                  </a:lnTo>
                  <a:lnTo>
                    <a:pt x="1022" y="354"/>
                  </a:lnTo>
                  <a:lnTo>
                    <a:pt x="1022" y="356"/>
                  </a:lnTo>
                  <a:lnTo>
                    <a:pt x="1024" y="359"/>
                  </a:lnTo>
                  <a:lnTo>
                    <a:pt x="1030" y="359"/>
                  </a:lnTo>
                  <a:lnTo>
                    <a:pt x="1032" y="356"/>
                  </a:lnTo>
                  <a:lnTo>
                    <a:pt x="1032" y="354"/>
                  </a:lnTo>
                  <a:lnTo>
                    <a:pt x="1030" y="352"/>
                  </a:lnTo>
                  <a:lnTo>
                    <a:pt x="1026" y="352"/>
                  </a:lnTo>
                  <a:lnTo>
                    <a:pt x="1026" y="352"/>
                  </a:lnTo>
                  <a:lnTo>
                    <a:pt x="1026" y="352"/>
                  </a:lnTo>
                  <a:close/>
                  <a:moveTo>
                    <a:pt x="949" y="340"/>
                  </a:moveTo>
                  <a:lnTo>
                    <a:pt x="951" y="338"/>
                  </a:lnTo>
                  <a:lnTo>
                    <a:pt x="949" y="336"/>
                  </a:lnTo>
                  <a:lnTo>
                    <a:pt x="949" y="336"/>
                  </a:lnTo>
                  <a:lnTo>
                    <a:pt x="947" y="334"/>
                  </a:lnTo>
                  <a:lnTo>
                    <a:pt x="943" y="334"/>
                  </a:lnTo>
                  <a:lnTo>
                    <a:pt x="943" y="338"/>
                  </a:lnTo>
                  <a:lnTo>
                    <a:pt x="945" y="340"/>
                  </a:lnTo>
                  <a:lnTo>
                    <a:pt x="945" y="340"/>
                  </a:lnTo>
                  <a:lnTo>
                    <a:pt x="949" y="340"/>
                  </a:lnTo>
                  <a:lnTo>
                    <a:pt x="949" y="340"/>
                  </a:lnTo>
                  <a:lnTo>
                    <a:pt x="949" y="340"/>
                  </a:lnTo>
                  <a:lnTo>
                    <a:pt x="949" y="340"/>
                  </a:lnTo>
                  <a:close/>
                  <a:moveTo>
                    <a:pt x="1042" y="396"/>
                  </a:moveTo>
                  <a:lnTo>
                    <a:pt x="1032" y="396"/>
                  </a:lnTo>
                  <a:lnTo>
                    <a:pt x="1042" y="404"/>
                  </a:lnTo>
                  <a:lnTo>
                    <a:pt x="1044" y="402"/>
                  </a:lnTo>
                  <a:lnTo>
                    <a:pt x="1044" y="398"/>
                  </a:lnTo>
                  <a:lnTo>
                    <a:pt x="1042" y="398"/>
                  </a:lnTo>
                  <a:lnTo>
                    <a:pt x="1042" y="396"/>
                  </a:lnTo>
                  <a:lnTo>
                    <a:pt x="1042" y="396"/>
                  </a:lnTo>
                  <a:lnTo>
                    <a:pt x="1042" y="396"/>
                  </a:lnTo>
                  <a:close/>
                  <a:moveTo>
                    <a:pt x="1032" y="238"/>
                  </a:moveTo>
                  <a:lnTo>
                    <a:pt x="1028" y="238"/>
                  </a:lnTo>
                  <a:lnTo>
                    <a:pt x="1028" y="238"/>
                  </a:lnTo>
                  <a:lnTo>
                    <a:pt x="1030" y="240"/>
                  </a:lnTo>
                  <a:lnTo>
                    <a:pt x="1032" y="240"/>
                  </a:lnTo>
                  <a:lnTo>
                    <a:pt x="1032" y="243"/>
                  </a:lnTo>
                  <a:lnTo>
                    <a:pt x="1036" y="240"/>
                  </a:lnTo>
                  <a:lnTo>
                    <a:pt x="1038" y="240"/>
                  </a:lnTo>
                  <a:lnTo>
                    <a:pt x="1038" y="238"/>
                  </a:lnTo>
                  <a:lnTo>
                    <a:pt x="1038" y="238"/>
                  </a:lnTo>
                  <a:lnTo>
                    <a:pt x="1032" y="238"/>
                  </a:lnTo>
                  <a:lnTo>
                    <a:pt x="1032" y="238"/>
                  </a:lnTo>
                  <a:lnTo>
                    <a:pt x="1032" y="238"/>
                  </a:lnTo>
                  <a:close/>
                  <a:moveTo>
                    <a:pt x="1032" y="255"/>
                  </a:moveTo>
                  <a:lnTo>
                    <a:pt x="1049" y="255"/>
                  </a:lnTo>
                  <a:lnTo>
                    <a:pt x="1049" y="251"/>
                  </a:lnTo>
                  <a:lnTo>
                    <a:pt x="1038" y="251"/>
                  </a:lnTo>
                  <a:lnTo>
                    <a:pt x="1032" y="255"/>
                  </a:lnTo>
                  <a:lnTo>
                    <a:pt x="1032" y="255"/>
                  </a:lnTo>
                  <a:lnTo>
                    <a:pt x="1032" y="255"/>
                  </a:lnTo>
                  <a:close/>
                  <a:moveTo>
                    <a:pt x="1380" y="11"/>
                  </a:moveTo>
                  <a:lnTo>
                    <a:pt x="1359" y="11"/>
                  </a:lnTo>
                  <a:lnTo>
                    <a:pt x="1361" y="6"/>
                  </a:lnTo>
                  <a:lnTo>
                    <a:pt x="1359" y="6"/>
                  </a:lnTo>
                  <a:lnTo>
                    <a:pt x="1359" y="4"/>
                  </a:lnTo>
                  <a:lnTo>
                    <a:pt x="1349" y="4"/>
                  </a:lnTo>
                  <a:lnTo>
                    <a:pt x="1345" y="4"/>
                  </a:lnTo>
                  <a:lnTo>
                    <a:pt x="1339" y="4"/>
                  </a:lnTo>
                  <a:lnTo>
                    <a:pt x="1328" y="4"/>
                  </a:lnTo>
                  <a:lnTo>
                    <a:pt x="1322" y="8"/>
                  </a:lnTo>
                  <a:lnTo>
                    <a:pt x="1314" y="11"/>
                  </a:lnTo>
                  <a:lnTo>
                    <a:pt x="1312" y="11"/>
                  </a:lnTo>
                  <a:lnTo>
                    <a:pt x="1324" y="4"/>
                  </a:lnTo>
                  <a:lnTo>
                    <a:pt x="1308" y="4"/>
                  </a:lnTo>
                  <a:lnTo>
                    <a:pt x="1306" y="4"/>
                  </a:lnTo>
                  <a:lnTo>
                    <a:pt x="1303" y="4"/>
                  </a:lnTo>
                  <a:lnTo>
                    <a:pt x="1301" y="4"/>
                  </a:lnTo>
                  <a:lnTo>
                    <a:pt x="1295" y="0"/>
                  </a:lnTo>
                  <a:lnTo>
                    <a:pt x="1287" y="0"/>
                  </a:lnTo>
                  <a:lnTo>
                    <a:pt x="1285" y="2"/>
                  </a:lnTo>
                  <a:lnTo>
                    <a:pt x="1285" y="4"/>
                  </a:lnTo>
                  <a:lnTo>
                    <a:pt x="1283" y="4"/>
                  </a:lnTo>
                  <a:lnTo>
                    <a:pt x="1281" y="4"/>
                  </a:lnTo>
                  <a:lnTo>
                    <a:pt x="1279" y="2"/>
                  </a:lnTo>
                  <a:lnTo>
                    <a:pt x="1274" y="2"/>
                  </a:lnTo>
                  <a:lnTo>
                    <a:pt x="1272" y="0"/>
                  </a:lnTo>
                  <a:lnTo>
                    <a:pt x="1270" y="0"/>
                  </a:lnTo>
                  <a:lnTo>
                    <a:pt x="1266" y="2"/>
                  </a:lnTo>
                  <a:lnTo>
                    <a:pt x="1264" y="4"/>
                  </a:lnTo>
                  <a:lnTo>
                    <a:pt x="1262" y="4"/>
                  </a:lnTo>
                  <a:lnTo>
                    <a:pt x="1260" y="6"/>
                  </a:lnTo>
                  <a:lnTo>
                    <a:pt x="1250" y="4"/>
                  </a:lnTo>
                  <a:lnTo>
                    <a:pt x="1223" y="2"/>
                  </a:lnTo>
                  <a:lnTo>
                    <a:pt x="1231" y="11"/>
                  </a:lnTo>
                  <a:lnTo>
                    <a:pt x="1214" y="4"/>
                  </a:lnTo>
                  <a:lnTo>
                    <a:pt x="1200" y="6"/>
                  </a:lnTo>
                  <a:lnTo>
                    <a:pt x="1196" y="6"/>
                  </a:lnTo>
                  <a:lnTo>
                    <a:pt x="1192" y="4"/>
                  </a:lnTo>
                  <a:lnTo>
                    <a:pt x="1175" y="4"/>
                  </a:lnTo>
                  <a:lnTo>
                    <a:pt x="1167" y="6"/>
                  </a:lnTo>
                  <a:lnTo>
                    <a:pt x="1160" y="11"/>
                  </a:lnTo>
                  <a:lnTo>
                    <a:pt x="1158" y="11"/>
                  </a:lnTo>
                  <a:lnTo>
                    <a:pt x="1181" y="17"/>
                  </a:lnTo>
                  <a:lnTo>
                    <a:pt x="1158" y="13"/>
                  </a:lnTo>
                  <a:lnTo>
                    <a:pt x="1154" y="13"/>
                  </a:lnTo>
                  <a:lnTo>
                    <a:pt x="1138" y="11"/>
                  </a:lnTo>
                  <a:lnTo>
                    <a:pt x="1125" y="11"/>
                  </a:lnTo>
                  <a:lnTo>
                    <a:pt x="1123" y="13"/>
                  </a:lnTo>
                  <a:lnTo>
                    <a:pt x="1123" y="17"/>
                  </a:lnTo>
                  <a:lnTo>
                    <a:pt x="1117" y="17"/>
                  </a:lnTo>
                  <a:lnTo>
                    <a:pt x="1111" y="15"/>
                  </a:lnTo>
                  <a:lnTo>
                    <a:pt x="1088" y="15"/>
                  </a:lnTo>
                  <a:lnTo>
                    <a:pt x="1078" y="17"/>
                  </a:lnTo>
                  <a:lnTo>
                    <a:pt x="1065" y="19"/>
                  </a:lnTo>
                  <a:lnTo>
                    <a:pt x="1055" y="19"/>
                  </a:lnTo>
                  <a:lnTo>
                    <a:pt x="1051" y="21"/>
                  </a:lnTo>
                  <a:lnTo>
                    <a:pt x="1055" y="21"/>
                  </a:lnTo>
                  <a:lnTo>
                    <a:pt x="1057" y="21"/>
                  </a:lnTo>
                  <a:lnTo>
                    <a:pt x="1059" y="21"/>
                  </a:lnTo>
                  <a:lnTo>
                    <a:pt x="1080" y="23"/>
                  </a:lnTo>
                  <a:lnTo>
                    <a:pt x="1059" y="27"/>
                  </a:lnTo>
                  <a:lnTo>
                    <a:pt x="1061" y="27"/>
                  </a:lnTo>
                  <a:lnTo>
                    <a:pt x="1063" y="29"/>
                  </a:lnTo>
                  <a:lnTo>
                    <a:pt x="1069" y="31"/>
                  </a:lnTo>
                  <a:lnTo>
                    <a:pt x="1076" y="31"/>
                  </a:lnTo>
                  <a:lnTo>
                    <a:pt x="1080" y="29"/>
                  </a:lnTo>
                  <a:lnTo>
                    <a:pt x="1088" y="29"/>
                  </a:lnTo>
                  <a:lnTo>
                    <a:pt x="1090" y="29"/>
                  </a:lnTo>
                  <a:lnTo>
                    <a:pt x="1092" y="29"/>
                  </a:lnTo>
                  <a:lnTo>
                    <a:pt x="1094" y="27"/>
                  </a:lnTo>
                  <a:lnTo>
                    <a:pt x="1100" y="27"/>
                  </a:lnTo>
                  <a:lnTo>
                    <a:pt x="1105" y="25"/>
                  </a:lnTo>
                  <a:lnTo>
                    <a:pt x="1115" y="25"/>
                  </a:lnTo>
                  <a:lnTo>
                    <a:pt x="1119" y="27"/>
                  </a:lnTo>
                  <a:lnTo>
                    <a:pt x="1123" y="27"/>
                  </a:lnTo>
                  <a:lnTo>
                    <a:pt x="1127" y="29"/>
                  </a:lnTo>
                  <a:lnTo>
                    <a:pt x="1129" y="29"/>
                  </a:lnTo>
                  <a:lnTo>
                    <a:pt x="1113" y="29"/>
                  </a:lnTo>
                  <a:lnTo>
                    <a:pt x="1111" y="29"/>
                  </a:lnTo>
                  <a:lnTo>
                    <a:pt x="1105" y="29"/>
                  </a:lnTo>
                  <a:lnTo>
                    <a:pt x="1100" y="31"/>
                  </a:lnTo>
                  <a:lnTo>
                    <a:pt x="1098" y="31"/>
                  </a:lnTo>
                  <a:lnTo>
                    <a:pt x="1096" y="33"/>
                  </a:lnTo>
                  <a:lnTo>
                    <a:pt x="1092" y="33"/>
                  </a:lnTo>
                  <a:lnTo>
                    <a:pt x="1090" y="35"/>
                  </a:lnTo>
                  <a:lnTo>
                    <a:pt x="1090" y="35"/>
                  </a:lnTo>
                  <a:lnTo>
                    <a:pt x="1098" y="35"/>
                  </a:lnTo>
                  <a:lnTo>
                    <a:pt x="1102" y="35"/>
                  </a:lnTo>
                  <a:lnTo>
                    <a:pt x="1111" y="35"/>
                  </a:lnTo>
                  <a:lnTo>
                    <a:pt x="1115" y="35"/>
                  </a:lnTo>
                  <a:lnTo>
                    <a:pt x="1117" y="35"/>
                  </a:lnTo>
                  <a:lnTo>
                    <a:pt x="1117" y="33"/>
                  </a:lnTo>
                  <a:lnTo>
                    <a:pt x="1148" y="33"/>
                  </a:lnTo>
                  <a:lnTo>
                    <a:pt x="1154" y="31"/>
                  </a:lnTo>
                  <a:lnTo>
                    <a:pt x="1158" y="31"/>
                  </a:lnTo>
                  <a:lnTo>
                    <a:pt x="1165" y="29"/>
                  </a:lnTo>
                  <a:lnTo>
                    <a:pt x="1167" y="29"/>
                  </a:lnTo>
                  <a:lnTo>
                    <a:pt x="1169" y="27"/>
                  </a:lnTo>
                  <a:lnTo>
                    <a:pt x="1173" y="27"/>
                  </a:lnTo>
                  <a:lnTo>
                    <a:pt x="1177" y="25"/>
                  </a:lnTo>
                  <a:lnTo>
                    <a:pt x="1181" y="25"/>
                  </a:lnTo>
                  <a:lnTo>
                    <a:pt x="1185" y="23"/>
                  </a:lnTo>
                  <a:lnTo>
                    <a:pt x="1196" y="23"/>
                  </a:lnTo>
                  <a:lnTo>
                    <a:pt x="1175" y="31"/>
                  </a:lnTo>
                  <a:lnTo>
                    <a:pt x="1185" y="31"/>
                  </a:lnTo>
                  <a:lnTo>
                    <a:pt x="1173" y="35"/>
                  </a:lnTo>
                  <a:lnTo>
                    <a:pt x="1169" y="35"/>
                  </a:lnTo>
                  <a:lnTo>
                    <a:pt x="1158" y="35"/>
                  </a:lnTo>
                  <a:lnTo>
                    <a:pt x="1144" y="35"/>
                  </a:lnTo>
                  <a:lnTo>
                    <a:pt x="1131" y="37"/>
                  </a:lnTo>
                  <a:lnTo>
                    <a:pt x="1123" y="37"/>
                  </a:lnTo>
                  <a:lnTo>
                    <a:pt x="1121" y="42"/>
                  </a:lnTo>
                  <a:lnTo>
                    <a:pt x="1121" y="44"/>
                  </a:lnTo>
                  <a:lnTo>
                    <a:pt x="1140" y="48"/>
                  </a:lnTo>
                  <a:lnTo>
                    <a:pt x="1138" y="48"/>
                  </a:lnTo>
                  <a:lnTo>
                    <a:pt x="1138" y="50"/>
                  </a:lnTo>
                  <a:lnTo>
                    <a:pt x="1134" y="50"/>
                  </a:lnTo>
                  <a:lnTo>
                    <a:pt x="1131" y="52"/>
                  </a:lnTo>
                  <a:lnTo>
                    <a:pt x="1125" y="52"/>
                  </a:lnTo>
                  <a:lnTo>
                    <a:pt x="1119" y="48"/>
                  </a:lnTo>
                  <a:lnTo>
                    <a:pt x="1115" y="44"/>
                  </a:lnTo>
                  <a:lnTo>
                    <a:pt x="1109" y="42"/>
                  </a:lnTo>
                  <a:lnTo>
                    <a:pt x="1107" y="40"/>
                  </a:lnTo>
                  <a:lnTo>
                    <a:pt x="1080" y="40"/>
                  </a:lnTo>
                  <a:lnTo>
                    <a:pt x="1078" y="42"/>
                  </a:lnTo>
                  <a:lnTo>
                    <a:pt x="1076" y="44"/>
                  </a:lnTo>
                  <a:lnTo>
                    <a:pt x="1076" y="46"/>
                  </a:lnTo>
                  <a:lnTo>
                    <a:pt x="1082" y="52"/>
                  </a:lnTo>
                  <a:lnTo>
                    <a:pt x="1086" y="56"/>
                  </a:lnTo>
                  <a:lnTo>
                    <a:pt x="1092" y="60"/>
                  </a:lnTo>
                  <a:lnTo>
                    <a:pt x="1105" y="60"/>
                  </a:lnTo>
                  <a:lnTo>
                    <a:pt x="1109" y="58"/>
                  </a:lnTo>
                  <a:lnTo>
                    <a:pt x="1111" y="58"/>
                  </a:lnTo>
                  <a:lnTo>
                    <a:pt x="1109" y="60"/>
                  </a:lnTo>
                  <a:lnTo>
                    <a:pt x="1107" y="62"/>
                  </a:lnTo>
                  <a:lnTo>
                    <a:pt x="1090" y="62"/>
                  </a:lnTo>
                  <a:lnTo>
                    <a:pt x="1086" y="60"/>
                  </a:lnTo>
                  <a:lnTo>
                    <a:pt x="1078" y="60"/>
                  </a:lnTo>
                  <a:lnTo>
                    <a:pt x="1069" y="62"/>
                  </a:lnTo>
                  <a:lnTo>
                    <a:pt x="1059" y="64"/>
                  </a:lnTo>
                  <a:lnTo>
                    <a:pt x="1049" y="64"/>
                  </a:lnTo>
                  <a:lnTo>
                    <a:pt x="1044" y="66"/>
                  </a:lnTo>
                  <a:lnTo>
                    <a:pt x="1040" y="69"/>
                  </a:lnTo>
                  <a:lnTo>
                    <a:pt x="1038" y="71"/>
                  </a:lnTo>
                  <a:lnTo>
                    <a:pt x="1034" y="73"/>
                  </a:lnTo>
                  <a:lnTo>
                    <a:pt x="1032" y="75"/>
                  </a:lnTo>
                  <a:lnTo>
                    <a:pt x="1032" y="75"/>
                  </a:lnTo>
                  <a:lnTo>
                    <a:pt x="1049" y="71"/>
                  </a:lnTo>
                  <a:lnTo>
                    <a:pt x="1049" y="75"/>
                  </a:lnTo>
                  <a:lnTo>
                    <a:pt x="1065" y="71"/>
                  </a:lnTo>
                  <a:lnTo>
                    <a:pt x="1047" y="79"/>
                  </a:lnTo>
                  <a:lnTo>
                    <a:pt x="1049" y="79"/>
                  </a:lnTo>
                  <a:lnTo>
                    <a:pt x="1049" y="81"/>
                  </a:lnTo>
                  <a:lnTo>
                    <a:pt x="1053" y="83"/>
                  </a:lnTo>
                  <a:lnTo>
                    <a:pt x="1059" y="83"/>
                  </a:lnTo>
                  <a:lnTo>
                    <a:pt x="1069" y="79"/>
                  </a:lnTo>
                  <a:lnTo>
                    <a:pt x="1071" y="79"/>
                  </a:lnTo>
                  <a:lnTo>
                    <a:pt x="1076" y="77"/>
                  </a:lnTo>
                  <a:lnTo>
                    <a:pt x="1078" y="75"/>
                  </a:lnTo>
                  <a:lnTo>
                    <a:pt x="1080" y="75"/>
                  </a:lnTo>
                  <a:lnTo>
                    <a:pt x="1053" y="85"/>
                  </a:lnTo>
                  <a:lnTo>
                    <a:pt x="1038" y="85"/>
                  </a:lnTo>
                  <a:lnTo>
                    <a:pt x="1034" y="79"/>
                  </a:lnTo>
                  <a:lnTo>
                    <a:pt x="1032" y="79"/>
                  </a:lnTo>
                  <a:lnTo>
                    <a:pt x="1028" y="77"/>
                  </a:lnTo>
                  <a:lnTo>
                    <a:pt x="1018" y="77"/>
                  </a:lnTo>
                  <a:lnTo>
                    <a:pt x="1018" y="79"/>
                  </a:lnTo>
                  <a:lnTo>
                    <a:pt x="1018" y="83"/>
                  </a:lnTo>
                  <a:lnTo>
                    <a:pt x="1018" y="85"/>
                  </a:lnTo>
                  <a:lnTo>
                    <a:pt x="1018" y="87"/>
                  </a:lnTo>
                  <a:lnTo>
                    <a:pt x="1020" y="89"/>
                  </a:lnTo>
                  <a:lnTo>
                    <a:pt x="1013" y="89"/>
                  </a:lnTo>
                  <a:lnTo>
                    <a:pt x="1009" y="91"/>
                  </a:lnTo>
                  <a:lnTo>
                    <a:pt x="999" y="91"/>
                  </a:lnTo>
                  <a:lnTo>
                    <a:pt x="997" y="91"/>
                  </a:lnTo>
                  <a:lnTo>
                    <a:pt x="991" y="93"/>
                  </a:lnTo>
                  <a:lnTo>
                    <a:pt x="989" y="95"/>
                  </a:lnTo>
                  <a:lnTo>
                    <a:pt x="984" y="98"/>
                  </a:lnTo>
                  <a:lnTo>
                    <a:pt x="974" y="98"/>
                  </a:lnTo>
                  <a:lnTo>
                    <a:pt x="972" y="100"/>
                  </a:lnTo>
                  <a:lnTo>
                    <a:pt x="970" y="100"/>
                  </a:lnTo>
                  <a:lnTo>
                    <a:pt x="972" y="100"/>
                  </a:lnTo>
                  <a:lnTo>
                    <a:pt x="974" y="100"/>
                  </a:lnTo>
                  <a:lnTo>
                    <a:pt x="984" y="100"/>
                  </a:lnTo>
                  <a:lnTo>
                    <a:pt x="989" y="100"/>
                  </a:lnTo>
                  <a:lnTo>
                    <a:pt x="991" y="98"/>
                  </a:lnTo>
                  <a:lnTo>
                    <a:pt x="986" y="102"/>
                  </a:lnTo>
                  <a:lnTo>
                    <a:pt x="997" y="100"/>
                  </a:lnTo>
                  <a:lnTo>
                    <a:pt x="1001" y="98"/>
                  </a:lnTo>
                  <a:lnTo>
                    <a:pt x="1001" y="102"/>
                  </a:lnTo>
                  <a:lnTo>
                    <a:pt x="1009" y="100"/>
                  </a:lnTo>
                  <a:lnTo>
                    <a:pt x="1015" y="100"/>
                  </a:lnTo>
                  <a:lnTo>
                    <a:pt x="1015" y="102"/>
                  </a:lnTo>
                  <a:lnTo>
                    <a:pt x="1018" y="104"/>
                  </a:lnTo>
                  <a:lnTo>
                    <a:pt x="1022" y="104"/>
                  </a:lnTo>
                  <a:lnTo>
                    <a:pt x="1028" y="100"/>
                  </a:lnTo>
                  <a:lnTo>
                    <a:pt x="1028" y="100"/>
                  </a:lnTo>
                  <a:lnTo>
                    <a:pt x="1032" y="100"/>
                  </a:lnTo>
                  <a:lnTo>
                    <a:pt x="1032" y="102"/>
                  </a:lnTo>
                  <a:lnTo>
                    <a:pt x="1040" y="98"/>
                  </a:lnTo>
                  <a:lnTo>
                    <a:pt x="1042" y="100"/>
                  </a:lnTo>
                  <a:lnTo>
                    <a:pt x="1042" y="102"/>
                  </a:lnTo>
                  <a:lnTo>
                    <a:pt x="1047" y="102"/>
                  </a:lnTo>
                  <a:lnTo>
                    <a:pt x="1049" y="100"/>
                  </a:lnTo>
                  <a:lnTo>
                    <a:pt x="1051" y="100"/>
                  </a:lnTo>
                  <a:lnTo>
                    <a:pt x="1053" y="100"/>
                  </a:lnTo>
                  <a:lnTo>
                    <a:pt x="1053" y="100"/>
                  </a:lnTo>
                  <a:lnTo>
                    <a:pt x="1057" y="102"/>
                  </a:lnTo>
                  <a:lnTo>
                    <a:pt x="1061" y="102"/>
                  </a:lnTo>
                  <a:lnTo>
                    <a:pt x="1063" y="100"/>
                  </a:lnTo>
                  <a:lnTo>
                    <a:pt x="1063" y="100"/>
                  </a:lnTo>
                  <a:lnTo>
                    <a:pt x="1061" y="98"/>
                  </a:lnTo>
                  <a:lnTo>
                    <a:pt x="1076" y="102"/>
                  </a:lnTo>
                  <a:lnTo>
                    <a:pt x="1076" y="104"/>
                  </a:lnTo>
                  <a:lnTo>
                    <a:pt x="1078" y="106"/>
                  </a:lnTo>
                  <a:lnTo>
                    <a:pt x="1084" y="106"/>
                  </a:lnTo>
                  <a:lnTo>
                    <a:pt x="1092" y="104"/>
                  </a:lnTo>
                  <a:lnTo>
                    <a:pt x="1100" y="102"/>
                  </a:lnTo>
                  <a:lnTo>
                    <a:pt x="1109" y="102"/>
                  </a:lnTo>
                  <a:lnTo>
                    <a:pt x="1113" y="100"/>
                  </a:lnTo>
                  <a:lnTo>
                    <a:pt x="1117" y="100"/>
                  </a:lnTo>
                  <a:lnTo>
                    <a:pt x="1121" y="93"/>
                  </a:lnTo>
                  <a:lnTo>
                    <a:pt x="1107" y="93"/>
                  </a:lnTo>
                  <a:lnTo>
                    <a:pt x="1107" y="91"/>
                  </a:lnTo>
                  <a:lnTo>
                    <a:pt x="1107" y="91"/>
                  </a:lnTo>
                  <a:lnTo>
                    <a:pt x="1094" y="91"/>
                  </a:lnTo>
                  <a:lnTo>
                    <a:pt x="1080" y="87"/>
                  </a:lnTo>
                  <a:lnTo>
                    <a:pt x="1086" y="83"/>
                  </a:lnTo>
                  <a:lnTo>
                    <a:pt x="1100" y="87"/>
                  </a:lnTo>
                  <a:lnTo>
                    <a:pt x="1102" y="87"/>
                  </a:lnTo>
                  <a:lnTo>
                    <a:pt x="1111" y="85"/>
                  </a:lnTo>
                  <a:lnTo>
                    <a:pt x="1131" y="85"/>
                  </a:lnTo>
                  <a:lnTo>
                    <a:pt x="1134" y="83"/>
                  </a:lnTo>
                  <a:lnTo>
                    <a:pt x="1134" y="79"/>
                  </a:lnTo>
                  <a:lnTo>
                    <a:pt x="1136" y="79"/>
                  </a:lnTo>
                  <a:lnTo>
                    <a:pt x="1138" y="77"/>
                  </a:lnTo>
                  <a:lnTo>
                    <a:pt x="1142" y="77"/>
                  </a:lnTo>
                  <a:lnTo>
                    <a:pt x="1146" y="75"/>
                  </a:lnTo>
                  <a:lnTo>
                    <a:pt x="1154" y="75"/>
                  </a:lnTo>
                  <a:lnTo>
                    <a:pt x="1158" y="75"/>
                  </a:lnTo>
                  <a:lnTo>
                    <a:pt x="1167" y="75"/>
                  </a:lnTo>
                  <a:lnTo>
                    <a:pt x="1169" y="73"/>
                  </a:lnTo>
                  <a:lnTo>
                    <a:pt x="1171" y="73"/>
                  </a:lnTo>
                  <a:lnTo>
                    <a:pt x="1165" y="69"/>
                  </a:lnTo>
                  <a:lnTo>
                    <a:pt x="1175" y="69"/>
                  </a:lnTo>
                  <a:lnTo>
                    <a:pt x="1181" y="66"/>
                  </a:lnTo>
                  <a:lnTo>
                    <a:pt x="1185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79" y="60"/>
                  </a:lnTo>
                  <a:lnTo>
                    <a:pt x="1175" y="60"/>
                  </a:lnTo>
                  <a:lnTo>
                    <a:pt x="1173" y="60"/>
                  </a:lnTo>
                  <a:lnTo>
                    <a:pt x="1160" y="60"/>
                  </a:lnTo>
                  <a:lnTo>
                    <a:pt x="1158" y="58"/>
                  </a:lnTo>
                  <a:lnTo>
                    <a:pt x="1154" y="58"/>
                  </a:lnTo>
                  <a:lnTo>
                    <a:pt x="1154" y="56"/>
                  </a:lnTo>
                  <a:lnTo>
                    <a:pt x="1158" y="54"/>
                  </a:lnTo>
                  <a:lnTo>
                    <a:pt x="1160" y="54"/>
                  </a:lnTo>
                  <a:lnTo>
                    <a:pt x="1165" y="52"/>
                  </a:lnTo>
                  <a:lnTo>
                    <a:pt x="1169" y="52"/>
                  </a:lnTo>
                  <a:lnTo>
                    <a:pt x="1181" y="52"/>
                  </a:lnTo>
                  <a:lnTo>
                    <a:pt x="1185" y="52"/>
                  </a:lnTo>
                  <a:lnTo>
                    <a:pt x="1204" y="52"/>
                  </a:lnTo>
                  <a:lnTo>
                    <a:pt x="1208" y="52"/>
                  </a:lnTo>
                  <a:lnTo>
                    <a:pt x="1214" y="52"/>
                  </a:lnTo>
                  <a:lnTo>
                    <a:pt x="1212" y="50"/>
                  </a:lnTo>
                  <a:lnTo>
                    <a:pt x="1208" y="50"/>
                  </a:lnTo>
                  <a:lnTo>
                    <a:pt x="1206" y="48"/>
                  </a:lnTo>
                  <a:lnTo>
                    <a:pt x="1206" y="46"/>
                  </a:lnTo>
                  <a:lnTo>
                    <a:pt x="1214" y="44"/>
                  </a:lnTo>
                  <a:lnTo>
                    <a:pt x="1225" y="46"/>
                  </a:lnTo>
                  <a:lnTo>
                    <a:pt x="1233" y="48"/>
                  </a:lnTo>
                  <a:lnTo>
                    <a:pt x="1235" y="48"/>
                  </a:lnTo>
                  <a:lnTo>
                    <a:pt x="1237" y="46"/>
                  </a:lnTo>
                  <a:lnTo>
                    <a:pt x="1237" y="42"/>
                  </a:lnTo>
                  <a:lnTo>
                    <a:pt x="1256" y="44"/>
                  </a:lnTo>
                  <a:lnTo>
                    <a:pt x="1256" y="35"/>
                  </a:lnTo>
                  <a:lnTo>
                    <a:pt x="1260" y="35"/>
                  </a:lnTo>
                  <a:lnTo>
                    <a:pt x="1262" y="37"/>
                  </a:lnTo>
                  <a:lnTo>
                    <a:pt x="1266" y="37"/>
                  </a:lnTo>
                  <a:lnTo>
                    <a:pt x="1272" y="35"/>
                  </a:lnTo>
                  <a:lnTo>
                    <a:pt x="1274" y="35"/>
                  </a:lnTo>
                  <a:lnTo>
                    <a:pt x="1277" y="33"/>
                  </a:lnTo>
                  <a:lnTo>
                    <a:pt x="1281" y="33"/>
                  </a:lnTo>
                  <a:lnTo>
                    <a:pt x="1291" y="31"/>
                  </a:lnTo>
                  <a:lnTo>
                    <a:pt x="1301" y="29"/>
                  </a:lnTo>
                  <a:lnTo>
                    <a:pt x="1312" y="27"/>
                  </a:lnTo>
                  <a:lnTo>
                    <a:pt x="1318" y="25"/>
                  </a:lnTo>
                  <a:lnTo>
                    <a:pt x="1322" y="25"/>
                  </a:lnTo>
                  <a:lnTo>
                    <a:pt x="1324" y="23"/>
                  </a:lnTo>
                  <a:lnTo>
                    <a:pt x="1297" y="23"/>
                  </a:lnTo>
                  <a:lnTo>
                    <a:pt x="1291" y="27"/>
                  </a:lnTo>
                  <a:lnTo>
                    <a:pt x="1274" y="27"/>
                  </a:lnTo>
                  <a:lnTo>
                    <a:pt x="1295" y="25"/>
                  </a:lnTo>
                  <a:lnTo>
                    <a:pt x="1293" y="21"/>
                  </a:lnTo>
                  <a:lnTo>
                    <a:pt x="1306" y="23"/>
                  </a:lnTo>
                  <a:lnTo>
                    <a:pt x="1308" y="21"/>
                  </a:lnTo>
                  <a:lnTo>
                    <a:pt x="1310" y="21"/>
                  </a:lnTo>
                  <a:lnTo>
                    <a:pt x="1328" y="21"/>
                  </a:lnTo>
                  <a:lnTo>
                    <a:pt x="1339" y="19"/>
                  </a:lnTo>
                  <a:lnTo>
                    <a:pt x="1351" y="19"/>
                  </a:lnTo>
                  <a:lnTo>
                    <a:pt x="1359" y="17"/>
                  </a:lnTo>
                  <a:lnTo>
                    <a:pt x="1361" y="17"/>
                  </a:lnTo>
                  <a:lnTo>
                    <a:pt x="1366" y="15"/>
                  </a:lnTo>
                  <a:lnTo>
                    <a:pt x="1370" y="15"/>
                  </a:lnTo>
                  <a:lnTo>
                    <a:pt x="1376" y="13"/>
                  </a:lnTo>
                  <a:lnTo>
                    <a:pt x="1378" y="13"/>
                  </a:lnTo>
                  <a:lnTo>
                    <a:pt x="1380" y="13"/>
                  </a:lnTo>
                  <a:lnTo>
                    <a:pt x="1380" y="11"/>
                  </a:lnTo>
                  <a:lnTo>
                    <a:pt x="1380" y="11"/>
                  </a:lnTo>
                  <a:lnTo>
                    <a:pt x="1380" y="11"/>
                  </a:lnTo>
                  <a:close/>
                  <a:moveTo>
                    <a:pt x="999" y="263"/>
                  </a:moveTo>
                  <a:lnTo>
                    <a:pt x="1011" y="263"/>
                  </a:lnTo>
                  <a:lnTo>
                    <a:pt x="1024" y="257"/>
                  </a:lnTo>
                  <a:lnTo>
                    <a:pt x="1026" y="255"/>
                  </a:lnTo>
                  <a:lnTo>
                    <a:pt x="1024" y="251"/>
                  </a:lnTo>
                  <a:lnTo>
                    <a:pt x="1024" y="249"/>
                  </a:lnTo>
                  <a:lnTo>
                    <a:pt x="1022" y="247"/>
                  </a:lnTo>
                  <a:lnTo>
                    <a:pt x="1009" y="247"/>
                  </a:lnTo>
                  <a:lnTo>
                    <a:pt x="1007" y="249"/>
                  </a:lnTo>
                  <a:lnTo>
                    <a:pt x="1003" y="249"/>
                  </a:lnTo>
                  <a:lnTo>
                    <a:pt x="997" y="253"/>
                  </a:lnTo>
                  <a:lnTo>
                    <a:pt x="995" y="255"/>
                  </a:lnTo>
                  <a:lnTo>
                    <a:pt x="991" y="257"/>
                  </a:lnTo>
                  <a:lnTo>
                    <a:pt x="991" y="261"/>
                  </a:lnTo>
                  <a:lnTo>
                    <a:pt x="995" y="263"/>
                  </a:lnTo>
                  <a:lnTo>
                    <a:pt x="999" y="263"/>
                  </a:lnTo>
                  <a:lnTo>
                    <a:pt x="999" y="263"/>
                  </a:lnTo>
                  <a:lnTo>
                    <a:pt x="999" y="263"/>
                  </a:lnTo>
                  <a:close/>
                  <a:moveTo>
                    <a:pt x="995" y="230"/>
                  </a:moveTo>
                  <a:lnTo>
                    <a:pt x="991" y="230"/>
                  </a:lnTo>
                  <a:lnTo>
                    <a:pt x="989" y="232"/>
                  </a:lnTo>
                  <a:lnTo>
                    <a:pt x="986" y="232"/>
                  </a:lnTo>
                  <a:lnTo>
                    <a:pt x="984" y="232"/>
                  </a:lnTo>
                  <a:lnTo>
                    <a:pt x="989" y="232"/>
                  </a:lnTo>
                  <a:lnTo>
                    <a:pt x="993" y="232"/>
                  </a:lnTo>
                  <a:lnTo>
                    <a:pt x="997" y="232"/>
                  </a:lnTo>
                  <a:lnTo>
                    <a:pt x="1001" y="230"/>
                  </a:lnTo>
                  <a:lnTo>
                    <a:pt x="1003" y="228"/>
                  </a:lnTo>
                  <a:lnTo>
                    <a:pt x="1005" y="228"/>
                  </a:lnTo>
                  <a:lnTo>
                    <a:pt x="1007" y="224"/>
                  </a:lnTo>
                  <a:lnTo>
                    <a:pt x="1003" y="224"/>
                  </a:lnTo>
                  <a:lnTo>
                    <a:pt x="1001" y="226"/>
                  </a:lnTo>
                  <a:lnTo>
                    <a:pt x="999" y="226"/>
                  </a:lnTo>
                  <a:lnTo>
                    <a:pt x="997" y="228"/>
                  </a:lnTo>
                  <a:lnTo>
                    <a:pt x="995" y="230"/>
                  </a:lnTo>
                  <a:lnTo>
                    <a:pt x="995" y="230"/>
                  </a:lnTo>
                  <a:lnTo>
                    <a:pt x="995" y="230"/>
                  </a:lnTo>
                  <a:close/>
                  <a:moveTo>
                    <a:pt x="1022" y="224"/>
                  </a:moveTo>
                  <a:lnTo>
                    <a:pt x="1018" y="224"/>
                  </a:lnTo>
                  <a:lnTo>
                    <a:pt x="1015" y="226"/>
                  </a:lnTo>
                  <a:lnTo>
                    <a:pt x="1015" y="230"/>
                  </a:lnTo>
                  <a:lnTo>
                    <a:pt x="1018" y="232"/>
                  </a:lnTo>
                  <a:lnTo>
                    <a:pt x="1018" y="230"/>
                  </a:lnTo>
                  <a:lnTo>
                    <a:pt x="1020" y="230"/>
                  </a:lnTo>
                  <a:lnTo>
                    <a:pt x="1022" y="226"/>
                  </a:lnTo>
                  <a:lnTo>
                    <a:pt x="1022" y="224"/>
                  </a:lnTo>
                  <a:lnTo>
                    <a:pt x="1022" y="224"/>
                  </a:lnTo>
                  <a:lnTo>
                    <a:pt x="1022" y="224"/>
                  </a:lnTo>
                  <a:close/>
                  <a:moveTo>
                    <a:pt x="875" y="290"/>
                  </a:moveTo>
                  <a:lnTo>
                    <a:pt x="873" y="290"/>
                  </a:lnTo>
                  <a:lnTo>
                    <a:pt x="868" y="294"/>
                  </a:lnTo>
                  <a:lnTo>
                    <a:pt x="868" y="296"/>
                  </a:lnTo>
                  <a:lnTo>
                    <a:pt x="870" y="298"/>
                  </a:lnTo>
                  <a:lnTo>
                    <a:pt x="875" y="298"/>
                  </a:lnTo>
                  <a:lnTo>
                    <a:pt x="875" y="296"/>
                  </a:lnTo>
                  <a:lnTo>
                    <a:pt x="877" y="294"/>
                  </a:lnTo>
                  <a:lnTo>
                    <a:pt x="877" y="292"/>
                  </a:lnTo>
                  <a:lnTo>
                    <a:pt x="875" y="290"/>
                  </a:lnTo>
                  <a:lnTo>
                    <a:pt x="875" y="290"/>
                  </a:lnTo>
                  <a:lnTo>
                    <a:pt x="875" y="290"/>
                  </a:lnTo>
                  <a:lnTo>
                    <a:pt x="875" y="290"/>
                  </a:lnTo>
                  <a:close/>
                  <a:moveTo>
                    <a:pt x="889" y="290"/>
                  </a:moveTo>
                  <a:lnTo>
                    <a:pt x="887" y="290"/>
                  </a:lnTo>
                  <a:lnTo>
                    <a:pt x="885" y="292"/>
                  </a:lnTo>
                  <a:lnTo>
                    <a:pt x="885" y="294"/>
                  </a:lnTo>
                  <a:lnTo>
                    <a:pt x="887" y="296"/>
                  </a:lnTo>
                  <a:lnTo>
                    <a:pt x="891" y="296"/>
                  </a:lnTo>
                  <a:lnTo>
                    <a:pt x="891" y="294"/>
                  </a:lnTo>
                  <a:lnTo>
                    <a:pt x="891" y="292"/>
                  </a:lnTo>
                  <a:lnTo>
                    <a:pt x="889" y="290"/>
                  </a:lnTo>
                  <a:lnTo>
                    <a:pt x="889" y="290"/>
                  </a:lnTo>
                  <a:lnTo>
                    <a:pt x="889" y="290"/>
                  </a:lnTo>
                  <a:close/>
                  <a:moveTo>
                    <a:pt x="931" y="340"/>
                  </a:moveTo>
                  <a:lnTo>
                    <a:pt x="926" y="340"/>
                  </a:lnTo>
                  <a:lnTo>
                    <a:pt x="926" y="344"/>
                  </a:lnTo>
                  <a:lnTo>
                    <a:pt x="928" y="346"/>
                  </a:lnTo>
                  <a:lnTo>
                    <a:pt x="933" y="348"/>
                  </a:lnTo>
                  <a:lnTo>
                    <a:pt x="933" y="348"/>
                  </a:lnTo>
                  <a:lnTo>
                    <a:pt x="939" y="342"/>
                  </a:lnTo>
                  <a:lnTo>
                    <a:pt x="939" y="340"/>
                  </a:lnTo>
                  <a:lnTo>
                    <a:pt x="937" y="338"/>
                  </a:lnTo>
                  <a:lnTo>
                    <a:pt x="933" y="338"/>
                  </a:lnTo>
                  <a:lnTo>
                    <a:pt x="931" y="340"/>
                  </a:lnTo>
                  <a:lnTo>
                    <a:pt x="931" y="340"/>
                  </a:lnTo>
                  <a:lnTo>
                    <a:pt x="931" y="340"/>
                  </a:lnTo>
                  <a:close/>
                  <a:moveTo>
                    <a:pt x="986" y="692"/>
                  </a:moveTo>
                  <a:lnTo>
                    <a:pt x="978" y="688"/>
                  </a:lnTo>
                  <a:lnTo>
                    <a:pt x="976" y="686"/>
                  </a:lnTo>
                  <a:lnTo>
                    <a:pt x="974" y="686"/>
                  </a:lnTo>
                  <a:lnTo>
                    <a:pt x="972" y="690"/>
                  </a:lnTo>
                  <a:lnTo>
                    <a:pt x="974" y="692"/>
                  </a:lnTo>
                  <a:lnTo>
                    <a:pt x="976" y="692"/>
                  </a:lnTo>
                  <a:lnTo>
                    <a:pt x="978" y="694"/>
                  </a:lnTo>
                  <a:lnTo>
                    <a:pt x="980" y="694"/>
                  </a:lnTo>
                  <a:lnTo>
                    <a:pt x="980" y="696"/>
                  </a:lnTo>
                  <a:lnTo>
                    <a:pt x="991" y="696"/>
                  </a:lnTo>
                  <a:lnTo>
                    <a:pt x="993" y="698"/>
                  </a:lnTo>
                  <a:lnTo>
                    <a:pt x="997" y="698"/>
                  </a:lnTo>
                  <a:lnTo>
                    <a:pt x="1001" y="692"/>
                  </a:lnTo>
                  <a:lnTo>
                    <a:pt x="993" y="692"/>
                  </a:lnTo>
                  <a:lnTo>
                    <a:pt x="986" y="692"/>
                  </a:lnTo>
                  <a:lnTo>
                    <a:pt x="986" y="692"/>
                  </a:lnTo>
                  <a:lnTo>
                    <a:pt x="986" y="692"/>
                  </a:lnTo>
                  <a:close/>
                  <a:moveTo>
                    <a:pt x="1015" y="622"/>
                  </a:moveTo>
                  <a:lnTo>
                    <a:pt x="1013" y="622"/>
                  </a:lnTo>
                  <a:lnTo>
                    <a:pt x="1011" y="622"/>
                  </a:lnTo>
                  <a:lnTo>
                    <a:pt x="1003" y="622"/>
                  </a:lnTo>
                  <a:lnTo>
                    <a:pt x="999" y="620"/>
                  </a:lnTo>
                  <a:lnTo>
                    <a:pt x="991" y="620"/>
                  </a:lnTo>
                  <a:lnTo>
                    <a:pt x="991" y="622"/>
                  </a:lnTo>
                  <a:lnTo>
                    <a:pt x="993" y="622"/>
                  </a:lnTo>
                  <a:lnTo>
                    <a:pt x="995" y="622"/>
                  </a:lnTo>
                  <a:lnTo>
                    <a:pt x="997" y="624"/>
                  </a:lnTo>
                  <a:lnTo>
                    <a:pt x="999" y="624"/>
                  </a:lnTo>
                  <a:lnTo>
                    <a:pt x="999" y="630"/>
                  </a:lnTo>
                  <a:lnTo>
                    <a:pt x="1001" y="630"/>
                  </a:lnTo>
                  <a:lnTo>
                    <a:pt x="1011" y="630"/>
                  </a:lnTo>
                  <a:lnTo>
                    <a:pt x="1022" y="632"/>
                  </a:lnTo>
                  <a:lnTo>
                    <a:pt x="1032" y="632"/>
                  </a:lnTo>
                  <a:lnTo>
                    <a:pt x="1032" y="630"/>
                  </a:lnTo>
                  <a:lnTo>
                    <a:pt x="1032" y="630"/>
                  </a:lnTo>
                  <a:lnTo>
                    <a:pt x="1032" y="630"/>
                  </a:lnTo>
                  <a:lnTo>
                    <a:pt x="1028" y="626"/>
                  </a:lnTo>
                  <a:lnTo>
                    <a:pt x="1022" y="624"/>
                  </a:lnTo>
                  <a:lnTo>
                    <a:pt x="1015" y="622"/>
                  </a:lnTo>
                  <a:lnTo>
                    <a:pt x="1015" y="622"/>
                  </a:lnTo>
                  <a:lnTo>
                    <a:pt x="1015" y="622"/>
                  </a:lnTo>
                  <a:close/>
                  <a:moveTo>
                    <a:pt x="1038" y="696"/>
                  </a:moveTo>
                  <a:lnTo>
                    <a:pt x="1032" y="696"/>
                  </a:lnTo>
                  <a:lnTo>
                    <a:pt x="1028" y="698"/>
                  </a:lnTo>
                  <a:lnTo>
                    <a:pt x="1028" y="700"/>
                  </a:lnTo>
                  <a:lnTo>
                    <a:pt x="1036" y="690"/>
                  </a:lnTo>
                  <a:lnTo>
                    <a:pt x="1034" y="688"/>
                  </a:lnTo>
                  <a:lnTo>
                    <a:pt x="1028" y="688"/>
                  </a:lnTo>
                  <a:lnTo>
                    <a:pt x="1026" y="690"/>
                  </a:lnTo>
                  <a:lnTo>
                    <a:pt x="1022" y="692"/>
                  </a:lnTo>
                  <a:lnTo>
                    <a:pt x="1018" y="702"/>
                  </a:lnTo>
                  <a:lnTo>
                    <a:pt x="1032" y="700"/>
                  </a:lnTo>
                  <a:lnTo>
                    <a:pt x="1034" y="700"/>
                  </a:lnTo>
                  <a:lnTo>
                    <a:pt x="1036" y="700"/>
                  </a:lnTo>
                  <a:lnTo>
                    <a:pt x="1038" y="700"/>
                  </a:lnTo>
                  <a:lnTo>
                    <a:pt x="1040" y="698"/>
                  </a:lnTo>
                  <a:lnTo>
                    <a:pt x="1040" y="696"/>
                  </a:lnTo>
                  <a:lnTo>
                    <a:pt x="1038" y="696"/>
                  </a:lnTo>
                  <a:lnTo>
                    <a:pt x="1038" y="696"/>
                  </a:lnTo>
                  <a:lnTo>
                    <a:pt x="1038" y="696"/>
                  </a:lnTo>
                  <a:close/>
                  <a:moveTo>
                    <a:pt x="1138" y="537"/>
                  </a:moveTo>
                  <a:lnTo>
                    <a:pt x="1134" y="539"/>
                  </a:lnTo>
                  <a:lnTo>
                    <a:pt x="1134" y="541"/>
                  </a:lnTo>
                  <a:lnTo>
                    <a:pt x="1134" y="543"/>
                  </a:lnTo>
                  <a:lnTo>
                    <a:pt x="1131" y="543"/>
                  </a:lnTo>
                  <a:lnTo>
                    <a:pt x="1127" y="539"/>
                  </a:lnTo>
                  <a:lnTo>
                    <a:pt x="1127" y="537"/>
                  </a:lnTo>
                  <a:lnTo>
                    <a:pt x="1131" y="537"/>
                  </a:lnTo>
                  <a:lnTo>
                    <a:pt x="1134" y="535"/>
                  </a:lnTo>
                  <a:lnTo>
                    <a:pt x="1131" y="528"/>
                  </a:lnTo>
                  <a:lnTo>
                    <a:pt x="1123" y="526"/>
                  </a:lnTo>
                  <a:lnTo>
                    <a:pt x="1123" y="526"/>
                  </a:lnTo>
                  <a:lnTo>
                    <a:pt x="1121" y="528"/>
                  </a:lnTo>
                  <a:lnTo>
                    <a:pt x="1117" y="528"/>
                  </a:lnTo>
                  <a:lnTo>
                    <a:pt x="1113" y="530"/>
                  </a:lnTo>
                  <a:lnTo>
                    <a:pt x="1107" y="535"/>
                  </a:lnTo>
                  <a:lnTo>
                    <a:pt x="1107" y="537"/>
                  </a:lnTo>
                  <a:lnTo>
                    <a:pt x="1105" y="537"/>
                  </a:lnTo>
                  <a:lnTo>
                    <a:pt x="1100" y="537"/>
                  </a:lnTo>
                  <a:lnTo>
                    <a:pt x="1098" y="537"/>
                  </a:lnTo>
                  <a:lnTo>
                    <a:pt x="1094" y="539"/>
                  </a:lnTo>
                  <a:lnTo>
                    <a:pt x="1090" y="539"/>
                  </a:lnTo>
                  <a:lnTo>
                    <a:pt x="1084" y="545"/>
                  </a:lnTo>
                  <a:lnTo>
                    <a:pt x="1086" y="539"/>
                  </a:lnTo>
                  <a:lnTo>
                    <a:pt x="1080" y="535"/>
                  </a:lnTo>
                  <a:lnTo>
                    <a:pt x="1090" y="537"/>
                  </a:lnTo>
                  <a:lnTo>
                    <a:pt x="1092" y="535"/>
                  </a:lnTo>
                  <a:lnTo>
                    <a:pt x="1100" y="533"/>
                  </a:lnTo>
                  <a:lnTo>
                    <a:pt x="1100" y="528"/>
                  </a:lnTo>
                  <a:lnTo>
                    <a:pt x="1113" y="528"/>
                  </a:lnTo>
                  <a:lnTo>
                    <a:pt x="1119" y="524"/>
                  </a:lnTo>
                  <a:lnTo>
                    <a:pt x="1121" y="522"/>
                  </a:lnTo>
                  <a:lnTo>
                    <a:pt x="1123" y="520"/>
                  </a:lnTo>
                  <a:lnTo>
                    <a:pt x="1142" y="520"/>
                  </a:lnTo>
                  <a:lnTo>
                    <a:pt x="1140" y="520"/>
                  </a:lnTo>
                  <a:lnTo>
                    <a:pt x="1138" y="520"/>
                  </a:lnTo>
                  <a:lnTo>
                    <a:pt x="1136" y="518"/>
                  </a:lnTo>
                  <a:lnTo>
                    <a:pt x="1134" y="516"/>
                  </a:lnTo>
                  <a:lnTo>
                    <a:pt x="1134" y="510"/>
                  </a:lnTo>
                  <a:lnTo>
                    <a:pt x="1134" y="510"/>
                  </a:lnTo>
                  <a:lnTo>
                    <a:pt x="1131" y="512"/>
                  </a:lnTo>
                  <a:lnTo>
                    <a:pt x="1125" y="512"/>
                  </a:lnTo>
                  <a:lnTo>
                    <a:pt x="1123" y="512"/>
                  </a:lnTo>
                  <a:lnTo>
                    <a:pt x="1119" y="512"/>
                  </a:lnTo>
                  <a:lnTo>
                    <a:pt x="1119" y="510"/>
                  </a:lnTo>
                  <a:lnTo>
                    <a:pt x="1117" y="508"/>
                  </a:lnTo>
                  <a:lnTo>
                    <a:pt x="1102" y="512"/>
                  </a:lnTo>
                  <a:lnTo>
                    <a:pt x="1105" y="506"/>
                  </a:lnTo>
                  <a:lnTo>
                    <a:pt x="1092" y="508"/>
                  </a:lnTo>
                  <a:lnTo>
                    <a:pt x="1094" y="506"/>
                  </a:lnTo>
                  <a:lnTo>
                    <a:pt x="1096" y="504"/>
                  </a:lnTo>
                  <a:lnTo>
                    <a:pt x="1100" y="497"/>
                  </a:lnTo>
                  <a:lnTo>
                    <a:pt x="1100" y="495"/>
                  </a:lnTo>
                  <a:lnTo>
                    <a:pt x="1100" y="491"/>
                  </a:lnTo>
                  <a:lnTo>
                    <a:pt x="1098" y="491"/>
                  </a:lnTo>
                  <a:lnTo>
                    <a:pt x="1096" y="489"/>
                  </a:lnTo>
                  <a:lnTo>
                    <a:pt x="1090" y="489"/>
                  </a:lnTo>
                  <a:lnTo>
                    <a:pt x="1090" y="483"/>
                  </a:lnTo>
                  <a:lnTo>
                    <a:pt x="1082" y="483"/>
                  </a:lnTo>
                  <a:lnTo>
                    <a:pt x="1086" y="479"/>
                  </a:lnTo>
                  <a:lnTo>
                    <a:pt x="1080" y="472"/>
                  </a:lnTo>
                  <a:lnTo>
                    <a:pt x="1082" y="472"/>
                  </a:lnTo>
                  <a:lnTo>
                    <a:pt x="1086" y="475"/>
                  </a:lnTo>
                  <a:lnTo>
                    <a:pt x="1090" y="475"/>
                  </a:lnTo>
                  <a:lnTo>
                    <a:pt x="1092" y="472"/>
                  </a:lnTo>
                  <a:lnTo>
                    <a:pt x="1096" y="470"/>
                  </a:lnTo>
                  <a:lnTo>
                    <a:pt x="1098" y="466"/>
                  </a:lnTo>
                  <a:lnTo>
                    <a:pt x="1100" y="466"/>
                  </a:lnTo>
                  <a:lnTo>
                    <a:pt x="1090" y="460"/>
                  </a:lnTo>
                  <a:lnTo>
                    <a:pt x="1100" y="452"/>
                  </a:lnTo>
                  <a:lnTo>
                    <a:pt x="1090" y="446"/>
                  </a:lnTo>
                  <a:lnTo>
                    <a:pt x="1078" y="448"/>
                  </a:lnTo>
                  <a:lnTo>
                    <a:pt x="1090" y="441"/>
                  </a:lnTo>
                  <a:lnTo>
                    <a:pt x="1082" y="439"/>
                  </a:lnTo>
                  <a:lnTo>
                    <a:pt x="1092" y="433"/>
                  </a:lnTo>
                  <a:lnTo>
                    <a:pt x="1090" y="427"/>
                  </a:lnTo>
                  <a:lnTo>
                    <a:pt x="1084" y="427"/>
                  </a:lnTo>
                  <a:lnTo>
                    <a:pt x="1086" y="425"/>
                  </a:lnTo>
                  <a:lnTo>
                    <a:pt x="1088" y="419"/>
                  </a:lnTo>
                  <a:lnTo>
                    <a:pt x="1084" y="408"/>
                  </a:lnTo>
                  <a:lnTo>
                    <a:pt x="1080" y="408"/>
                  </a:lnTo>
                  <a:lnTo>
                    <a:pt x="1084" y="402"/>
                  </a:lnTo>
                  <a:lnTo>
                    <a:pt x="1080" y="404"/>
                  </a:lnTo>
                  <a:lnTo>
                    <a:pt x="1080" y="404"/>
                  </a:lnTo>
                  <a:lnTo>
                    <a:pt x="1076" y="406"/>
                  </a:lnTo>
                  <a:lnTo>
                    <a:pt x="1073" y="410"/>
                  </a:lnTo>
                  <a:lnTo>
                    <a:pt x="1073" y="414"/>
                  </a:lnTo>
                  <a:lnTo>
                    <a:pt x="1065" y="410"/>
                  </a:lnTo>
                  <a:lnTo>
                    <a:pt x="1067" y="421"/>
                  </a:lnTo>
                  <a:lnTo>
                    <a:pt x="1061" y="421"/>
                  </a:lnTo>
                  <a:lnTo>
                    <a:pt x="1059" y="427"/>
                  </a:lnTo>
                  <a:lnTo>
                    <a:pt x="1059" y="429"/>
                  </a:lnTo>
                  <a:lnTo>
                    <a:pt x="1053" y="429"/>
                  </a:lnTo>
                  <a:lnTo>
                    <a:pt x="1049" y="441"/>
                  </a:lnTo>
                  <a:lnTo>
                    <a:pt x="1044" y="441"/>
                  </a:lnTo>
                  <a:lnTo>
                    <a:pt x="1049" y="431"/>
                  </a:lnTo>
                  <a:lnTo>
                    <a:pt x="1047" y="427"/>
                  </a:lnTo>
                  <a:lnTo>
                    <a:pt x="1042" y="427"/>
                  </a:lnTo>
                  <a:lnTo>
                    <a:pt x="1038" y="433"/>
                  </a:lnTo>
                  <a:lnTo>
                    <a:pt x="1036" y="435"/>
                  </a:lnTo>
                  <a:lnTo>
                    <a:pt x="1034" y="435"/>
                  </a:lnTo>
                  <a:lnTo>
                    <a:pt x="1032" y="437"/>
                  </a:lnTo>
                  <a:lnTo>
                    <a:pt x="1030" y="439"/>
                  </a:lnTo>
                  <a:lnTo>
                    <a:pt x="1028" y="441"/>
                  </a:lnTo>
                  <a:lnTo>
                    <a:pt x="1026" y="441"/>
                  </a:lnTo>
                  <a:lnTo>
                    <a:pt x="1020" y="446"/>
                  </a:lnTo>
                  <a:lnTo>
                    <a:pt x="1018" y="448"/>
                  </a:lnTo>
                  <a:lnTo>
                    <a:pt x="1020" y="441"/>
                  </a:lnTo>
                  <a:lnTo>
                    <a:pt x="1020" y="435"/>
                  </a:lnTo>
                  <a:lnTo>
                    <a:pt x="1011" y="446"/>
                  </a:lnTo>
                  <a:lnTo>
                    <a:pt x="995" y="450"/>
                  </a:lnTo>
                  <a:lnTo>
                    <a:pt x="1009" y="443"/>
                  </a:lnTo>
                  <a:lnTo>
                    <a:pt x="1011" y="441"/>
                  </a:lnTo>
                  <a:lnTo>
                    <a:pt x="1013" y="435"/>
                  </a:lnTo>
                  <a:lnTo>
                    <a:pt x="1015" y="435"/>
                  </a:lnTo>
                  <a:lnTo>
                    <a:pt x="1015" y="431"/>
                  </a:lnTo>
                  <a:lnTo>
                    <a:pt x="1013" y="429"/>
                  </a:lnTo>
                  <a:lnTo>
                    <a:pt x="1003" y="429"/>
                  </a:lnTo>
                  <a:lnTo>
                    <a:pt x="1001" y="431"/>
                  </a:lnTo>
                  <a:lnTo>
                    <a:pt x="999" y="431"/>
                  </a:lnTo>
                  <a:lnTo>
                    <a:pt x="997" y="433"/>
                  </a:lnTo>
                  <a:lnTo>
                    <a:pt x="991" y="433"/>
                  </a:lnTo>
                  <a:lnTo>
                    <a:pt x="991" y="431"/>
                  </a:lnTo>
                  <a:lnTo>
                    <a:pt x="993" y="429"/>
                  </a:lnTo>
                  <a:lnTo>
                    <a:pt x="997" y="427"/>
                  </a:lnTo>
                  <a:lnTo>
                    <a:pt x="997" y="427"/>
                  </a:lnTo>
                  <a:lnTo>
                    <a:pt x="999" y="427"/>
                  </a:lnTo>
                  <a:lnTo>
                    <a:pt x="999" y="429"/>
                  </a:lnTo>
                  <a:lnTo>
                    <a:pt x="1003" y="427"/>
                  </a:lnTo>
                  <a:lnTo>
                    <a:pt x="1001" y="419"/>
                  </a:lnTo>
                  <a:lnTo>
                    <a:pt x="1003" y="419"/>
                  </a:lnTo>
                  <a:lnTo>
                    <a:pt x="1007" y="417"/>
                  </a:lnTo>
                  <a:lnTo>
                    <a:pt x="1009" y="412"/>
                  </a:lnTo>
                  <a:lnTo>
                    <a:pt x="1009" y="410"/>
                  </a:lnTo>
                  <a:lnTo>
                    <a:pt x="1007" y="410"/>
                  </a:lnTo>
                  <a:lnTo>
                    <a:pt x="1005" y="408"/>
                  </a:lnTo>
                  <a:lnTo>
                    <a:pt x="1001" y="408"/>
                  </a:lnTo>
                  <a:lnTo>
                    <a:pt x="999" y="406"/>
                  </a:lnTo>
                  <a:lnTo>
                    <a:pt x="995" y="406"/>
                  </a:lnTo>
                  <a:lnTo>
                    <a:pt x="1001" y="406"/>
                  </a:lnTo>
                  <a:lnTo>
                    <a:pt x="1005" y="404"/>
                  </a:lnTo>
                  <a:lnTo>
                    <a:pt x="1009" y="404"/>
                  </a:lnTo>
                  <a:lnTo>
                    <a:pt x="1011" y="402"/>
                  </a:lnTo>
                  <a:lnTo>
                    <a:pt x="1015" y="396"/>
                  </a:lnTo>
                  <a:lnTo>
                    <a:pt x="1018" y="394"/>
                  </a:lnTo>
                  <a:lnTo>
                    <a:pt x="1018" y="394"/>
                  </a:lnTo>
                  <a:lnTo>
                    <a:pt x="1022" y="392"/>
                  </a:lnTo>
                  <a:lnTo>
                    <a:pt x="1022" y="392"/>
                  </a:lnTo>
                  <a:lnTo>
                    <a:pt x="1024" y="390"/>
                  </a:lnTo>
                  <a:lnTo>
                    <a:pt x="1022" y="388"/>
                  </a:lnTo>
                  <a:lnTo>
                    <a:pt x="1018" y="388"/>
                  </a:lnTo>
                  <a:lnTo>
                    <a:pt x="1015" y="392"/>
                  </a:lnTo>
                  <a:lnTo>
                    <a:pt x="1013" y="383"/>
                  </a:lnTo>
                  <a:lnTo>
                    <a:pt x="1007" y="383"/>
                  </a:lnTo>
                  <a:lnTo>
                    <a:pt x="1003" y="385"/>
                  </a:lnTo>
                  <a:lnTo>
                    <a:pt x="997" y="385"/>
                  </a:lnTo>
                  <a:lnTo>
                    <a:pt x="997" y="383"/>
                  </a:lnTo>
                  <a:lnTo>
                    <a:pt x="997" y="379"/>
                  </a:lnTo>
                  <a:lnTo>
                    <a:pt x="1001" y="373"/>
                  </a:lnTo>
                  <a:lnTo>
                    <a:pt x="999" y="373"/>
                  </a:lnTo>
                  <a:lnTo>
                    <a:pt x="995" y="373"/>
                  </a:lnTo>
                  <a:lnTo>
                    <a:pt x="993" y="373"/>
                  </a:lnTo>
                  <a:lnTo>
                    <a:pt x="997" y="367"/>
                  </a:lnTo>
                  <a:lnTo>
                    <a:pt x="986" y="369"/>
                  </a:lnTo>
                  <a:lnTo>
                    <a:pt x="986" y="363"/>
                  </a:lnTo>
                  <a:lnTo>
                    <a:pt x="984" y="359"/>
                  </a:lnTo>
                  <a:lnTo>
                    <a:pt x="984" y="356"/>
                  </a:lnTo>
                  <a:lnTo>
                    <a:pt x="978" y="356"/>
                  </a:lnTo>
                  <a:lnTo>
                    <a:pt x="974" y="359"/>
                  </a:lnTo>
                  <a:lnTo>
                    <a:pt x="968" y="363"/>
                  </a:lnTo>
                  <a:lnTo>
                    <a:pt x="966" y="365"/>
                  </a:lnTo>
                  <a:lnTo>
                    <a:pt x="964" y="365"/>
                  </a:lnTo>
                  <a:lnTo>
                    <a:pt x="964" y="363"/>
                  </a:lnTo>
                  <a:lnTo>
                    <a:pt x="960" y="361"/>
                  </a:lnTo>
                  <a:lnTo>
                    <a:pt x="957" y="361"/>
                  </a:lnTo>
                  <a:lnTo>
                    <a:pt x="953" y="363"/>
                  </a:lnTo>
                  <a:lnTo>
                    <a:pt x="953" y="363"/>
                  </a:lnTo>
                  <a:lnTo>
                    <a:pt x="949" y="365"/>
                  </a:lnTo>
                  <a:lnTo>
                    <a:pt x="947" y="363"/>
                  </a:lnTo>
                  <a:lnTo>
                    <a:pt x="933" y="356"/>
                  </a:lnTo>
                  <a:lnTo>
                    <a:pt x="926" y="356"/>
                  </a:lnTo>
                  <a:lnTo>
                    <a:pt x="920" y="359"/>
                  </a:lnTo>
                  <a:lnTo>
                    <a:pt x="918" y="363"/>
                  </a:lnTo>
                  <a:lnTo>
                    <a:pt x="916" y="363"/>
                  </a:lnTo>
                  <a:lnTo>
                    <a:pt x="912" y="367"/>
                  </a:lnTo>
                  <a:lnTo>
                    <a:pt x="912" y="369"/>
                  </a:lnTo>
                  <a:lnTo>
                    <a:pt x="916" y="371"/>
                  </a:lnTo>
                  <a:lnTo>
                    <a:pt x="916" y="373"/>
                  </a:lnTo>
                  <a:lnTo>
                    <a:pt x="918" y="375"/>
                  </a:lnTo>
                  <a:lnTo>
                    <a:pt x="918" y="377"/>
                  </a:lnTo>
                  <a:lnTo>
                    <a:pt x="916" y="379"/>
                  </a:lnTo>
                  <a:lnTo>
                    <a:pt x="914" y="379"/>
                  </a:lnTo>
                  <a:lnTo>
                    <a:pt x="910" y="385"/>
                  </a:lnTo>
                  <a:lnTo>
                    <a:pt x="906" y="388"/>
                  </a:lnTo>
                  <a:lnTo>
                    <a:pt x="902" y="388"/>
                  </a:lnTo>
                  <a:lnTo>
                    <a:pt x="906" y="394"/>
                  </a:lnTo>
                  <a:lnTo>
                    <a:pt x="906" y="396"/>
                  </a:lnTo>
                  <a:lnTo>
                    <a:pt x="902" y="396"/>
                  </a:lnTo>
                  <a:lnTo>
                    <a:pt x="902" y="396"/>
                  </a:lnTo>
                  <a:lnTo>
                    <a:pt x="902" y="402"/>
                  </a:lnTo>
                  <a:lnTo>
                    <a:pt x="902" y="404"/>
                  </a:lnTo>
                  <a:lnTo>
                    <a:pt x="902" y="406"/>
                  </a:lnTo>
                  <a:lnTo>
                    <a:pt x="902" y="410"/>
                  </a:lnTo>
                  <a:lnTo>
                    <a:pt x="897" y="410"/>
                  </a:lnTo>
                  <a:lnTo>
                    <a:pt x="895" y="412"/>
                  </a:lnTo>
                  <a:lnTo>
                    <a:pt x="893" y="412"/>
                  </a:lnTo>
                  <a:lnTo>
                    <a:pt x="887" y="417"/>
                  </a:lnTo>
                  <a:lnTo>
                    <a:pt x="885" y="419"/>
                  </a:lnTo>
                  <a:lnTo>
                    <a:pt x="885" y="423"/>
                  </a:lnTo>
                  <a:lnTo>
                    <a:pt x="885" y="423"/>
                  </a:lnTo>
                  <a:lnTo>
                    <a:pt x="883" y="425"/>
                  </a:lnTo>
                  <a:lnTo>
                    <a:pt x="881" y="425"/>
                  </a:lnTo>
                  <a:lnTo>
                    <a:pt x="877" y="427"/>
                  </a:lnTo>
                  <a:lnTo>
                    <a:pt x="875" y="427"/>
                  </a:lnTo>
                  <a:lnTo>
                    <a:pt x="873" y="429"/>
                  </a:lnTo>
                  <a:lnTo>
                    <a:pt x="868" y="435"/>
                  </a:lnTo>
                  <a:lnTo>
                    <a:pt x="870" y="435"/>
                  </a:lnTo>
                  <a:lnTo>
                    <a:pt x="873" y="437"/>
                  </a:lnTo>
                  <a:lnTo>
                    <a:pt x="875" y="441"/>
                  </a:lnTo>
                  <a:lnTo>
                    <a:pt x="881" y="441"/>
                  </a:lnTo>
                  <a:lnTo>
                    <a:pt x="881" y="446"/>
                  </a:lnTo>
                  <a:lnTo>
                    <a:pt x="883" y="448"/>
                  </a:lnTo>
                  <a:lnTo>
                    <a:pt x="883" y="454"/>
                  </a:lnTo>
                  <a:lnTo>
                    <a:pt x="881" y="464"/>
                  </a:lnTo>
                  <a:lnTo>
                    <a:pt x="877" y="477"/>
                  </a:lnTo>
                  <a:lnTo>
                    <a:pt x="870" y="485"/>
                  </a:lnTo>
                  <a:lnTo>
                    <a:pt x="858" y="491"/>
                  </a:lnTo>
                  <a:lnTo>
                    <a:pt x="848" y="499"/>
                  </a:lnTo>
                  <a:lnTo>
                    <a:pt x="839" y="506"/>
                  </a:lnTo>
                  <a:lnTo>
                    <a:pt x="833" y="508"/>
                  </a:lnTo>
                  <a:lnTo>
                    <a:pt x="827" y="508"/>
                  </a:lnTo>
                  <a:lnTo>
                    <a:pt x="817" y="510"/>
                  </a:lnTo>
                  <a:lnTo>
                    <a:pt x="812" y="512"/>
                  </a:lnTo>
                  <a:lnTo>
                    <a:pt x="806" y="512"/>
                  </a:lnTo>
                  <a:lnTo>
                    <a:pt x="806" y="520"/>
                  </a:lnTo>
                  <a:lnTo>
                    <a:pt x="808" y="522"/>
                  </a:lnTo>
                  <a:lnTo>
                    <a:pt x="808" y="526"/>
                  </a:lnTo>
                  <a:lnTo>
                    <a:pt x="810" y="528"/>
                  </a:lnTo>
                  <a:lnTo>
                    <a:pt x="810" y="533"/>
                  </a:lnTo>
                  <a:lnTo>
                    <a:pt x="806" y="537"/>
                  </a:lnTo>
                  <a:lnTo>
                    <a:pt x="800" y="547"/>
                  </a:lnTo>
                  <a:lnTo>
                    <a:pt x="800" y="568"/>
                  </a:lnTo>
                  <a:lnTo>
                    <a:pt x="796" y="570"/>
                  </a:lnTo>
                  <a:lnTo>
                    <a:pt x="794" y="572"/>
                  </a:lnTo>
                  <a:lnTo>
                    <a:pt x="788" y="576"/>
                  </a:lnTo>
                  <a:lnTo>
                    <a:pt x="788" y="584"/>
                  </a:lnTo>
                  <a:lnTo>
                    <a:pt x="781" y="591"/>
                  </a:lnTo>
                  <a:lnTo>
                    <a:pt x="781" y="588"/>
                  </a:lnTo>
                  <a:lnTo>
                    <a:pt x="783" y="586"/>
                  </a:lnTo>
                  <a:lnTo>
                    <a:pt x="783" y="584"/>
                  </a:lnTo>
                  <a:lnTo>
                    <a:pt x="781" y="582"/>
                  </a:lnTo>
                  <a:lnTo>
                    <a:pt x="777" y="582"/>
                  </a:lnTo>
                  <a:lnTo>
                    <a:pt x="775" y="582"/>
                  </a:lnTo>
                  <a:lnTo>
                    <a:pt x="769" y="588"/>
                  </a:lnTo>
                  <a:lnTo>
                    <a:pt x="769" y="591"/>
                  </a:lnTo>
                  <a:lnTo>
                    <a:pt x="771" y="595"/>
                  </a:lnTo>
                  <a:lnTo>
                    <a:pt x="771" y="599"/>
                  </a:lnTo>
                  <a:lnTo>
                    <a:pt x="769" y="599"/>
                  </a:lnTo>
                  <a:lnTo>
                    <a:pt x="769" y="595"/>
                  </a:lnTo>
                  <a:lnTo>
                    <a:pt x="769" y="591"/>
                  </a:lnTo>
                  <a:lnTo>
                    <a:pt x="765" y="588"/>
                  </a:lnTo>
                  <a:lnTo>
                    <a:pt x="763" y="588"/>
                  </a:lnTo>
                  <a:lnTo>
                    <a:pt x="759" y="591"/>
                  </a:lnTo>
                  <a:lnTo>
                    <a:pt x="754" y="591"/>
                  </a:lnTo>
                  <a:lnTo>
                    <a:pt x="752" y="591"/>
                  </a:lnTo>
                  <a:lnTo>
                    <a:pt x="750" y="591"/>
                  </a:lnTo>
                  <a:lnTo>
                    <a:pt x="754" y="591"/>
                  </a:lnTo>
                  <a:lnTo>
                    <a:pt x="759" y="584"/>
                  </a:lnTo>
                  <a:lnTo>
                    <a:pt x="761" y="582"/>
                  </a:lnTo>
                  <a:lnTo>
                    <a:pt x="763" y="580"/>
                  </a:lnTo>
                  <a:lnTo>
                    <a:pt x="763" y="578"/>
                  </a:lnTo>
                  <a:lnTo>
                    <a:pt x="761" y="576"/>
                  </a:lnTo>
                  <a:lnTo>
                    <a:pt x="759" y="574"/>
                  </a:lnTo>
                  <a:lnTo>
                    <a:pt x="754" y="570"/>
                  </a:lnTo>
                  <a:lnTo>
                    <a:pt x="750" y="570"/>
                  </a:lnTo>
                  <a:lnTo>
                    <a:pt x="748" y="568"/>
                  </a:lnTo>
                  <a:lnTo>
                    <a:pt x="748" y="568"/>
                  </a:lnTo>
                  <a:lnTo>
                    <a:pt x="748" y="568"/>
                  </a:lnTo>
                  <a:lnTo>
                    <a:pt x="754" y="564"/>
                  </a:lnTo>
                  <a:lnTo>
                    <a:pt x="754" y="562"/>
                  </a:lnTo>
                  <a:lnTo>
                    <a:pt x="750" y="555"/>
                  </a:lnTo>
                  <a:lnTo>
                    <a:pt x="750" y="553"/>
                  </a:lnTo>
                  <a:lnTo>
                    <a:pt x="748" y="551"/>
                  </a:lnTo>
                  <a:lnTo>
                    <a:pt x="759" y="545"/>
                  </a:lnTo>
                  <a:lnTo>
                    <a:pt x="759" y="537"/>
                  </a:lnTo>
                  <a:lnTo>
                    <a:pt x="765" y="535"/>
                  </a:lnTo>
                  <a:lnTo>
                    <a:pt x="765" y="522"/>
                  </a:lnTo>
                  <a:lnTo>
                    <a:pt x="765" y="522"/>
                  </a:lnTo>
                  <a:lnTo>
                    <a:pt x="769" y="520"/>
                  </a:lnTo>
                  <a:lnTo>
                    <a:pt x="771" y="518"/>
                  </a:lnTo>
                  <a:lnTo>
                    <a:pt x="775" y="512"/>
                  </a:lnTo>
                  <a:lnTo>
                    <a:pt x="775" y="510"/>
                  </a:lnTo>
                  <a:lnTo>
                    <a:pt x="773" y="508"/>
                  </a:lnTo>
                  <a:lnTo>
                    <a:pt x="765" y="506"/>
                  </a:lnTo>
                  <a:lnTo>
                    <a:pt x="738" y="506"/>
                  </a:lnTo>
                  <a:lnTo>
                    <a:pt x="727" y="508"/>
                  </a:lnTo>
                  <a:lnTo>
                    <a:pt x="730" y="506"/>
                  </a:lnTo>
                  <a:lnTo>
                    <a:pt x="732" y="504"/>
                  </a:lnTo>
                  <a:lnTo>
                    <a:pt x="732" y="499"/>
                  </a:lnTo>
                  <a:lnTo>
                    <a:pt x="732" y="497"/>
                  </a:lnTo>
                  <a:lnTo>
                    <a:pt x="732" y="497"/>
                  </a:lnTo>
                  <a:lnTo>
                    <a:pt x="727" y="495"/>
                  </a:lnTo>
                  <a:lnTo>
                    <a:pt x="725" y="495"/>
                  </a:lnTo>
                  <a:lnTo>
                    <a:pt x="717" y="491"/>
                  </a:lnTo>
                  <a:lnTo>
                    <a:pt x="711" y="491"/>
                  </a:lnTo>
                  <a:lnTo>
                    <a:pt x="711" y="489"/>
                  </a:lnTo>
                  <a:lnTo>
                    <a:pt x="709" y="489"/>
                  </a:lnTo>
                  <a:lnTo>
                    <a:pt x="709" y="483"/>
                  </a:lnTo>
                  <a:lnTo>
                    <a:pt x="707" y="479"/>
                  </a:lnTo>
                  <a:lnTo>
                    <a:pt x="705" y="475"/>
                  </a:lnTo>
                  <a:lnTo>
                    <a:pt x="690" y="470"/>
                  </a:lnTo>
                  <a:lnTo>
                    <a:pt x="688" y="470"/>
                  </a:lnTo>
                  <a:lnTo>
                    <a:pt x="688" y="468"/>
                  </a:lnTo>
                  <a:lnTo>
                    <a:pt x="686" y="466"/>
                  </a:lnTo>
                  <a:lnTo>
                    <a:pt x="682" y="466"/>
                  </a:lnTo>
                  <a:lnTo>
                    <a:pt x="678" y="464"/>
                  </a:lnTo>
                  <a:lnTo>
                    <a:pt x="667" y="464"/>
                  </a:lnTo>
                  <a:lnTo>
                    <a:pt x="655" y="466"/>
                  </a:lnTo>
                  <a:lnTo>
                    <a:pt x="647" y="468"/>
                  </a:lnTo>
                  <a:lnTo>
                    <a:pt x="643" y="468"/>
                  </a:lnTo>
                  <a:lnTo>
                    <a:pt x="643" y="468"/>
                  </a:lnTo>
                  <a:lnTo>
                    <a:pt x="645" y="466"/>
                  </a:lnTo>
                  <a:lnTo>
                    <a:pt x="649" y="466"/>
                  </a:lnTo>
                  <a:lnTo>
                    <a:pt x="651" y="466"/>
                  </a:lnTo>
                  <a:lnTo>
                    <a:pt x="653" y="462"/>
                  </a:lnTo>
                  <a:lnTo>
                    <a:pt x="653" y="460"/>
                  </a:lnTo>
                  <a:lnTo>
                    <a:pt x="655" y="454"/>
                  </a:lnTo>
                  <a:lnTo>
                    <a:pt x="659" y="446"/>
                  </a:lnTo>
                  <a:lnTo>
                    <a:pt x="659" y="437"/>
                  </a:lnTo>
                  <a:lnTo>
                    <a:pt x="661" y="435"/>
                  </a:lnTo>
                  <a:lnTo>
                    <a:pt x="659" y="435"/>
                  </a:lnTo>
                  <a:lnTo>
                    <a:pt x="655" y="433"/>
                  </a:lnTo>
                  <a:lnTo>
                    <a:pt x="649" y="433"/>
                  </a:lnTo>
                  <a:lnTo>
                    <a:pt x="647" y="435"/>
                  </a:lnTo>
                  <a:lnTo>
                    <a:pt x="643" y="435"/>
                  </a:lnTo>
                  <a:lnTo>
                    <a:pt x="643" y="437"/>
                  </a:lnTo>
                  <a:lnTo>
                    <a:pt x="638" y="439"/>
                  </a:lnTo>
                  <a:lnTo>
                    <a:pt x="643" y="431"/>
                  </a:lnTo>
                  <a:lnTo>
                    <a:pt x="643" y="427"/>
                  </a:lnTo>
                  <a:lnTo>
                    <a:pt x="647" y="421"/>
                  </a:lnTo>
                  <a:lnTo>
                    <a:pt x="649" y="419"/>
                  </a:lnTo>
                  <a:lnTo>
                    <a:pt x="653" y="410"/>
                  </a:lnTo>
                  <a:lnTo>
                    <a:pt x="655" y="408"/>
                  </a:lnTo>
                  <a:lnTo>
                    <a:pt x="659" y="404"/>
                  </a:lnTo>
                  <a:lnTo>
                    <a:pt x="667" y="396"/>
                  </a:lnTo>
                  <a:lnTo>
                    <a:pt x="676" y="390"/>
                  </a:lnTo>
                  <a:lnTo>
                    <a:pt x="682" y="385"/>
                  </a:lnTo>
                  <a:lnTo>
                    <a:pt x="686" y="383"/>
                  </a:lnTo>
                  <a:lnTo>
                    <a:pt x="684" y="379"/>
                  </a:lnTo>
                  <a:lnTo>
                    <a:pt x="701" y="373"/>
                  </a:lnTo>
                  <a:lnTo>
                    <a:pt x="701" y="369"/>
                  </a:lnTo>
                  <a:lnTo>
                    <a:pt x="711" y="367"/>
                  </a:lnTo>
                  <a:lnTo>
                    <a:pt x="711" y="363"/>
                  </a:lnTo>
                  <a:lnTo>
                    <a:pt x="717" y="361"/>
                  </a:lnTo>
                  <a:lnTo>
                    <a:pt x="732" y="350"/>
                  </a:lnTo>
                  <a:lnTo>
                    <a:pt x="744" y="350"/>
                  </a:lnTo>
                  <a:lnTo>
                    <a:pt x="754" y="348"/>
                  </a:lnTo>
                  <a:lnTo>
                    <a:pt x="759" y="346"/>
                  </a:lnTo>
                  <a:lnTo>
                    <a:pt x="759" y="342"/>
                  </a:lnTo>
                  <a:lnTo>
                    <a:pt x="750" y="334"/>
                  </a:lnTo>
                  <a:lnTo>
                    <a:pt x="736" y="336"/>
                  </a:lnTo>
                  <a:lnTo>
                    <a:pt x="738" y="334"/>
                  </a:lnTo>
                  <a:lnTo>
                    <a:pt x="725" y="325"/>
                  </a:lnTo>
                  <a:lnTo>
                    <a:pt x="732" y="325"/>
                  </a:lnTo>
                  <a:lnTo>
                    <a:pt x="752" y="332"/>
                  </a:lnTo>
                  <a:lnTo>
                    <a:pt x="756" y="336"/>
                  </a:lnTo>
                  <a:lnTo>
                    <a:pt x="759" y="338"/>
                  </a:lnTo>
                  <a:lnTo>
                    <a:pt x="767" y="338"/>
                  </a:lnTo>
                  <a:lnTo>
                    <a:pt x="769" y="336"/>
                  </a:lnTo>
                  <a:lnTo>
                    <a:pt x="771" y="334"/>
                  </a:lnTo>
                  <a:lnTo>
                    <a:pt x="775" y="330"/>
                  </a:lnTo>
                  <a:lnTo>
                    <a:pt x="775" y="325"/>
                  </a:lnTo>
                  <a:lnTo>
                    <a:pt x="779" y="325"/>
                  </a:lnTo>
                  <a:lnTo>
                    <a:pt x="779" y="323"/>
                  </a:lnTo>
                  <a:lnTo>
                    <a:pt x="781" y="323"/>
                  </a:lnTo>
                  <a:lnTo>
                    <a:pt x="788" y="325"/>
                  </a:lnTo>
                  <a:lnTo>
                    <a:pt x="792" y="327"/>
                  </a:lnTo>
                  <a:lnTo>
                    <a:pt x="796" y="327"/>
                  </a:lnTo>
                  <a:lnTo>
                    <a:pt x="804" y="323"/>
                  </a:lnTo>
                  <a:lnTo>
                    <a:pt x="812" y="319"/>
                  </a:lnTo>
                  <a:lnTo>
                    <a:pt x="823" y="315"/>
                  </a:lnTo>
                  <a:lnTo>
                    <a:pt x="827" y="313"/>
                  </a:lnTo>
                  <a:lnTo>
                    <a:pt x="833" y="309"/>
                  </a:lnTo>
                  <a:lnTo>
                    <a:pt x="835" y="307"/>
                  </a:lnTo>
                  <a:lnTo>
                    <a:pt x="833" y="305"/>
                  </a:lnTo>
                  <a:lnTo>
                    <a:pt x="827" y="303"/>
                  </a:lnTo>
                  <a:lnTo>
                    <a:pt x="808" y="303"/>
                  </a:lnTo>
                  <a:lnTo>
                    <a:pt x="806" y="296"/>
                  </a:lnTo>
                  <a:lnTo>
                    <a:pt x="785" y="288"/>
                  </a:lnTo>
                  <a:lnTo>
                    <a:pt x="790" y="288"/>
                  </a:lnTo>
                  <a:lnTo>
                    <a:pt x="796" y="286"/>
                  </a:lnTo>
                  <a:lnTo>
                    <a:pt x="806" y="286"/>
                  </a:lnTo>
                  <a:lnTo>
                    <a:pt x="812" y="288"/>
                  </a:lnTo>
                  <a:lnTo>
                    <a:pt x="817" y="290"/>
                  </a:lnTo>
                  <a:lnTo>
                    <a:pt x="819" y="294"/>
                  </a:lnTo>
                  <a:lnTo>
                    <a:pt x="823" y="296"/>
                  </a:lnTo>
                  <a:lnTo>
                    <a:pt x="827" y="301"/>
                  </a:lnTo>
                  <a:lnTo>
                    <a:pt x="829" y="303"/>
                  </a:lnTo>
                  <a:lnTo>
                    <a:pt x="835" y="301"/>
                  </a:lnTo>
                  <a:lnTo>
                    <a:pt x="844" y="294"/>
                  </a:lnTo>
                  <a:lnTo>
                    <a:pt x="854" y="292"/>
                  </a:lnTo>
                  <a:lnTo>
                    <a:pt x="860" y="286"/>
                  </a:lnTo>
                  <a:lnTo>
                    <a:pt x="864" y="286"/>
                  </a:lnTo>
                  <a:lnTo>
                    <a:pt x="858" y="282"/>
                  </a:lnTo>
                  <a:lnTo>
                    <a:pt x="858" y="280"/>
                  </a:lnTo>
                  <a:lnTo>
                    <a:pt x="864" y="278"/>
                  </a:lnTo>
                  <a:lnTo>
                    <a:pt x="873" y="278"/>
                  </a:lnTo>
                  <a:lnTo>
                    <a:pt x="875" y="278"/>
                  </a:lnTo>
                  <a:lnTo>
                    <a:pt x="875" y="282"/>
                  </a:lnTo>
                  <a:lnTo>
                    <a:pt x="877" y="284"/>
                  </a:lnTo>
                  <a:lnTo>
                    <a:pt x="885" y="286"/>
                  </a:lnTo>
                  <a:lnTo>
                    <a:pt x="885" y="280"/>
                  </a:lnTo>
                  <a:lnTo>
                    <a:pt x="891" y="286"/>
                  </a:lnTo>
                  <a:lnTo>
                    <a:pt x="891" y="284"/>
                  </a:lnTo>
                  <a:lnTo>
                    <a:pt x="891" y="280"/>
                  </a:lnTo>
                  <a:lnTo>
                    <a:pt x="891" y="278"/>
                  </a:lnTo>
                  <a:lnTo>
                    <a:pt x="887" y="274"/>
                  </a:lnTo>
                  <a:lnTo>
                    <a:pt x="883" y="272"/>
                  </a:lnTo>
                  <a:lnTo>
                    <a:pt x="893" y="269"/>
                  </a:lnTo>
                  <a:lnTo>
                    <a:pt x="893" y="272"/>
                  </a:lnTo>
                  <a:lnTo>
                    <a:pt x="895" y="272"/>
                  </a:lnTo>
                  <a:lnTo>
                    <a:pt x="895" y="276"/>
                  </a:lnTo>
                  <a:lnTo>
                    <a:pt x="897" y="282"/>
                  </a:lnTo>
                  <a:lnTo>
                    <a:pt x="899" y="284"/>
                  </a:lnTo>
                  <a:lnTo>
                    <a:pt x="902" y="284"/>
                  </a:lnTo>
                  <a:lnTo>
                    <a:pt x="906" y="282"/>
                  </a:lnTo>
                  <a:lnTo>
                    <a:pt x="914" y="280"/>
                  </a:lnTo>
                  <a:lnTo>
                    <a:pt x="924" y="276"/>
                  </a:lnTo>
                  <a:lnTo>
                    <a:pt x="933" y="272"/>
                  </a:lnTo>
                  <a:lnTo>
                    <a:pt x="941" y="265"/>
                  </a:lnTo>
                  <a:lnTo>
                    <a:pt x="941" y="263"/>
                  </a:lnTo>
                  <a:lnTo>
                    <a:pt x="939" y="257"/>
                  </a:lnTo>
                  <a:lnTo>
                    <a:pt x="937" y="255"/>
                  </a:lnTo>
                  <a:lnTo>
                    <a:pt x="935" y="249"/>
                  </a:lnTo>
                  <a:lnTo>
                    <a:pt x="935" y="247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43" y="243"/>
                  </a:lnTo>
                  <a:lnTo>
                    <a:pt x="947" y="243"/>
                  </a:lnTo>
                  <a:lnTo>
                    <a:pt x="951" y="240"/>
                  </a:lnTo>
                  <a:lnTo>
                    <a:pt x="955" y="240"/>
                  </a:lnTo>
                  <a:lnTo>
                    <a:pt x="957" y="238"/>
                  </a:lnTo>
                  <a:lnTo>
                    <a:pt x="960" y="238"/>
                  </a:lnTo>
                  <a:lnTo>
                    <a:pt x="960" y="234"/>
                  </a:lnTo>
                  <a:lnTo>
                    <a:pt x="957" y="232"/>
                  </a:lnTo>
                  <a:lnTo>
                    <a:pt x="957" y="230"/>
                  </a:lnTo>
                  <a:lnTo>
                    <a:pt x="955" y="226"/>
                  </a:lnTo>
                  <a:lnTo>
                    <a:pt x="951" y="220"/>
                  </a:lnTo>
                  <a:lnTo>
                    <a:pt x="947" y="218"/>
                  </a:lnTo>
                  <a:lnTo>
                    <a:pt x="939" y="216"/>
                  </a:lnTo>
                  <a:lnTo>
                    <a:pt x="926" y="216"/>
                  </a:lnTo>
                  <a:lnTo>
                    <a:pt x="918" y="220"/>
                  </a:lnTo>
                  <a:lnTo>
                    <a:pt x="914" y="224"/>
                  </a:lnTo>
                  <a:lnTo>
                    <a:pt x="914" y="230"/>
                  </a:lnTo>
                  <a:lnTo>
                    <a:pt x="916" y="230"/>
                  </a:lnTo>
                  <a:lnTo>
                    <a:pt x="916" y="232"/>
                  </a:lnTo>
                  <a:lnTo>
                    <a:pt x="908" y="238"/>
                  </a:lnTo>
                  <a:lnTo>
                    <a:pt x="902" y="238"/>
                  </a:lnTo>
                  <a:lnTo>
                    <a:pt x="885" y="251"/>
                  </a:lnTo>
                  <a:lnTo>
                    <a:pt x="881" y="255"/>
                  </a:lnTo>
                  <a:lnTo>
                    <a:pt x="879" y="255"/>
                  </a:lnTo>
                  <a:lnTo>
                    <a:pt x="877" y="259"/>
                  </a:lnTo>
                  <a:lnTo>
                    <a:pt x="873" y="263"/>
                  </a:lnTo>
                  <a:lnTo>
                    <a:pt x="864" y="263"/>
                  </a:lnTo>
                  <a:lnTo>
                    <a:pt x="856" y="269"/>
                  </a:lnTo>
                  <a:lnTo>
                    <a:pt x="856" y="265"/>
                  </a:lnTo>
                  <a:lnTo>
                    <a:pt x="854" y="261"/>
                  </a:lnTo>
                  <a:lnTo>
                    <a:pt x="854" y="251"/>
                  </a:lnTo>
                  <a:lnTo>
                    <a:pt x="856" y="249"/>
                  </a:lnTo>
                  <a:lnTo>
                    <a:pt x="862" y="247"/>
                  </a:lnTo>
                  <a:lnTo>
                    <a:pt x="866" y="247"/>
                  </a:lnTo>
                  <a:lnTo>
                    <a:pt x="870" y="245"/>
                  </a:lnTo>
                  <a:lnTo>
                    <a:pt x="870" y="240"/>
                  </a:lnTo>
                  <a:lnTo>
                    <a:pt x="870" y="238"/>
                  </a:lnTo>
                  <a:lnTo>
                    <a:pt x="870" y="232"/>
                  </a:lnTo>
                  <a:lnTo>
                    <a:pt x="868" y="232"/>
                  </a:lnTo>
                  <a:lnTo>
                    <a:pt x="866" y="228"/>
                  </a:lnTo>
                  <a:lnTo>
                    <a:pt x="864" y="228"/>
                  </a:lnTo>
                  <a:lnTo>
                    <a:pt x="854" y="232"/>
                  </a:lnTo>
                  <a:lnTo>
                    <a:pt x="850" y="234"/>
                  </a:lnTo>
                  <a:lnTo>
                    <a:pt x="848" y="236"/>
                  </a:lnTo>
                  <a:lnTo>
                    <a:pt x="846" y="238"/>
                  </a:lnTo>
                  <a:lnTo>
                    <a:pt x="844" y="238"/>
                  </a:lnTo>
                  <a:lnTo>
                    <a:pt x="837" y="247"/>
                  </a:lnTo>
                  <a:lnTo>
                    <a:pt x="835" y="243"/>
                  </a:lnTo>
                  <a:lnTo>
                    <a:pt x="841" y="234"/>
                  </a:lnTo>
                  <a:lnTo>
                    <a:pt x="841" y="230"/>
                  </a:lnTo>
                  <a:lnTo>
                    <a:pt x="852" y="224"/>
                  </a:lnTo>
                  <a:lnTo>
                    <a:pt x="844" y="224"/>
                  </a:lnTo>
                  <a:lnTo>
                    <a:pt x="844" y="220"/>
                  </a:lnTo>
                  <a:lnTo>
                    <a:pt x="833" y="224"/>
                  </a:lnTo>
                  <a:lnTo>
                    <a:pt x="827" y="220"/>
                  </a:lnTo>
                  <a:lnTo>
                    <a:pt x="837" y="216"/>
                  </a:lnTo>
                  <a:lnTo>
                    <a:pt x="837" y="211"/>
                  </a:lnTo>
                  <a:lnTo>
                    <a:pt x="839" y="211"/>
                  </a:lnTo>
                  <a:lnTo>
                    <a:pt x="841" y="214"/>
                  </a:lnTo>
                  <a:lnTo>
                    <a:pt x="848" y="214"/>
                  </a:lnTo>
                  <a:lnTo>
                    <a:pt x="848" y="211"/>
                  </a:lnTo>
                  <a:lnTo>
                    <a:pt x="848" y="207"/>
                  </a:lnTo>
                  <a:lnTo>
                    <a:pt x="848" y="207"/>
                  </a:lnTo>
                  <a:lnTo>
                    <a:pt x="844" y="207"/>
                  </a:lnTo>
                  <a:lnTo>
                    <a:pt x="841" y="203"/>
                  </a:lnTo>
                  <a:lnTo>
                    <a:pt x="841" y="201"/>
                  </a:lnTo>
                  <a:lnTo>
                    <a:pt x="848" y="189"/>
                  </a:lnTo>
                  <a:lnTo>
                    <a:pt x="848" y="187"/>
                  </a:lnTo>
                  <a:lnTo>
                    <a:pt x="848" y="185"/>
                  </a:lnTo>
                  <a:lnTo>
                    <a:pt x="848" y="182"/>
                  </a:lnTo>
                  <a:lnTo>
                    <a:pt x="846" y="182"/>
                  </a:lnTo>
                  <a:lnTo>
                    <a:pt x="835" y="176"/>
                  </a:lnTo>
                  <a:lnTo>
                    <a:pt x="829" y="180"/>
                  </a:lnTo>
                  <a:lnTo>
                    <a:pt x="827" y="180"/>
                  </a:lnTo>
                  <a:lnTo>
                    <a:pt x="823" y="182"/>
                  </a:lnTo>
                  <a:lnTo>
                    <a:pt x="821" y="182"/>
                  </a:lnTo>
                  <a:lnTo>
                    <a:pt x="819" y="185"/>
                  </a:lnTo>
                  <a:lnTo>
                    <a:pt x="819" y="189"/>
                  </a:lnTo>
                  <a:lnTo>
                    <a:pt x="802" y="189"/>
                  </a:lnTo>
                  <a:lnTo>
                    <a:pt x="800" y="191"/>
                  </a:lnTo>
                  <a:lnTo>
                    <a:pt x="798" y="193"/>
                  </a:lnTo>
                  <a:lnTo>
                    <a:pt x="796" y="193"/>
                  </a:lnTo>
                  <a:lnTo>
                    <a:pt x="792" y="197"/>
                  </a:lnTo>
                  <a:lnTo>
                    <a:pt x="794" y="199"/>
                  </a:lnTo>
                  <a:lnTo>
                    <a:pt x="796" y="201"/>
                  </a:lnTo>
                  <a:lnTo>
                    <a:pt x="800" y="201"/>
                  </a:lnTo>
                  <a:lnTo>
                    <a:pt x="800" y="201"/>
                  </a:lnTo>
                  <a:lnTo>
                    <a:pt x="800" y="201"/>
                  </a:lnTo>
                  <a:lnTo>
                    <a:pt x="798" y="203"/>
                  </a:lnTo>
                  <a:lnTo>
                    <a:pt x="794" y="203"/>
                  </a:lnTo>
                  <a:lnTo>
                    <a:pt x="788" y="207"/>
                  </a:lnTo>
                  <a:lnTo>
                    <a:pt x="785" y="209"/>
                  </a:lnTo>
                  <a:lnTo>
                    <a:pt x="785" y="211"/>
                  </a:lnTo>
                  <a:lnTo>
                    <a:pt x="785" y="216"/>
                  </a:lnTo>
                  <a:lnTo>
                    <a:pt x="790" y="218"/>
                  </a:lnTo>
                  <a:lnTo>
                    <a:pt x="792" y="220"/>
                  </a:lnTo>
                  <a:lnTo>
                    <a:pt x="794" y="222"/>
                  </a:lnTo>
                  <a:lnTo>
                    <a:pt x="796" y="222"/>
                  </a:lnTo>
                  <a:lnTo>
                    <a:pt x="800" y="218"/>
                  </a:lnTo>
                  <a:lnTo>
                    <a:pt x="800" y="224"/>
                  </a:lnTo>
                  <a:lnTo>
                    <a:pt x="802" y="226"/>
                  </a:lnTo>
                  <a:lnTo>
                    <a:pt x="804" y="226"/>
                  </a:lnTo>
                  <a:lnTo>
                    <a:pt x="806" y="224"/>
                  </a:lnTo>
                  <a:lnTo>
                    <a:pt x="812" y="224"/>
                  </a:lnTo>
                  <a:lnTo>
                    <a:pt x="812" y="226"/>
                  </a:lnTo>
                  <a:lnTo>
                    <a:pt x="806" y="230"/>
                  </a:lnTo>
                  <a:lnTo>
                    <a:pt x="804" y="230"/>
                  </a:lnTo>
                  <a:lnTo>
                    <a:pt x="800" y="226"/>
                  </a:lnTo>
                  <a:lnTo>
                    <a:pt x="798" y="232"/>
                  </a:lnTo>
                  <a:lnTo>
                    <a:pt x="794" y="232"/>
                  </a:lnTo>
                  <a:lnTo>
                    <a:pt x="790" y="232"/>
                  </a:lnTo>
                  <a:lnTo>
                    <a:pt x="790" y="232"/>
                  </a:lnTo>
                  <a:lnTo>
                    <a:pt x="788" y="234"/>
                  </a:lnTo>
                  <a:lnTo>
                    <a:pt x="794" y="234"/>
                  </a:lnTo>
                  <a:lnTo>
                    <a:pt x="800" y="232"/>
                  </a:lnTo>
                  <a:lnTo>
                    <a:pt x="802" y="232"/>
                  </a:lnTo>
                  <a:lnTo>
                    <a:pt x="802" y="232"/>
                  </a:lnTo>
                  <a:lnTo>
                    <a:pt x="800" y="238"/>
                  </a:lnTo>
                  <a:lnTo>
                    <a:pt x="796" y="240"/>
                  </a:lnTo>
                  <a:lnTo>
                    <a:pt x="792" y="243"/>
                  </a:lnTo>
                  <a:lnTo>
                    <a:pt x="788" y="245"/>
                  </a:lnTo>
                  <a:lnTo>
                    <a:pt x="785" y="247"/>
                  </a:lnTo>
                  <a:lnTo>
                    <a:pt x="783" y="247"/>
                  </a:lnTo>
                  <a:lnTo>
                    <a:pt x="777" y="251"/>
                  </a:lnTo>
                  <a:lnTo>
                    <a:pt x="775" y="253"/>
                  </a:lnTo>
                  <a:lnTo>
                    <a:pt x="773" y="251"/>
                  </a:lnTo>
                  <a:lnTo>
                    <a:pt x="771" y="251"/>
                  </a:lnTo>
                  <a:lnTo>
                    <a:pt x="769" y="249"/>
                  </a:lnTo>
                  <a:lnTo>
                    <a:pt x="765" y="249"/>
                  </a:lnTo>
                  <a:lnTo>
                    <a:pt x="761" y="255"/>
                  </a:lnTo>
                  <a:lnTo>
                    <a:pt x="759" y="255"/>
                  </a:lnTo>
                  <a:lnTo>
                    <a:pt x="756" y="259"/>
                  </a:lnTo>
                  <a:lnTo>
                    <a:pt x="756" y="265"/>
                  </a:lnTo>
                  <a:lnTo>
                    <a:pt x="754" y="267"/>
                  </a:lnTo>
                  <a:lnTo>
                    <a:pt x="754" y="263"/>
                  </a:lnTo>
                  <a:lnTo>
                    <a:pt x="750" y="263"/>
                  </a:lnTo>
                  <a:lnTo>
                    <a:pt x="748" y="263"/>
                  </a:lnTo>
                  <a:lnTo>
                    <a:pt x="746" y="263"/>
                  </a:lnTo>
                  <a:lnTo>
                    <a:pt x="744" y="261"/>
                  </a:lnTo>
                  <a:lnTo>
                    <a:pt x="750" y="255"/>
                  </a:lnTo>
                  <a:lnTo>
                    <a:pt x="754" y="253"/>
                  </a:lnTo>
                  <a:lnTo>
                    <a:pt x="759" y="247"/>
                  </a:lnTo>
                  <a:lnTo>
                    <a:pt x="761" y="247"/>
                  </a:lnTo>
                  <a:lnTo>
                    <a:pt x="752" y="247"/>
                  </a:lnTo>
                  <a:lnTo>
                    <a:pt x="750" y="243"/>
                  </a:lnTo>
                  <a:lnTo>
                    <a:pt x="748" y="240"/>
                  </a:lnTo>
                  <a:lnTo>
                    <a:pt x="742" y="240"/>
                  </a:lnTo>
                  <a:lnTo>
                    <a:pt x="740" y="243"/>
                  </a:lnTo>
                  <a:lnTo>
                    <a:pt x="730" y="243"/>
                  </a:lnTo>
                  <a:lnTo>
                    <a:pt x="730" y="245"/>
                  </a:lnTo>
                  <a:lnTo>
                    <a:pt x="727" y="247"/>
                  </a:lnTo>
                  <a:lnTo>
                    <a:pt x="727" y="251"/>
                  </a:lnTo>
                  <a:lnTo>
                    <a:pt x="730" y="251"/>
                  </a:lnTo>
                  <a:lnTo>
                    <a:pt x="732" y="253"/>
                  </a:lnTo>
                  <a:lnTo>
                    <a:pt x="734" y="253"/>
                  </a:lnTo>
                  <a:lnTo>
                    <a:pt x="738" y="255"/>
                  </a:lnTo>
                  <a:lnTo>
                    <a:pt x="738" y="255"/>
                  </a:lnTo>
                  <a:lnTo>
                    <a:pt x="738" y="257"/>
                  </a:lnTo>
                  <a:lnTo>
                    <a:pt x="732" y="257"/>
                  </a:lnTo>
                  <a:lnTo>
                    <a:pt x="732" y="255"/>
                  </a:lnTo>
                  <a:lnTo>
                    <a:pt x="727" y="255"/>
                  </a:lnTo>
                  <a:lnTo>
                    <a:pt x="727" y="253"/>
                  </a:lnTo>
                  <a:lnTo>
                    <a:pt x="721" y="249"/>
                  </a:lnTo>
                  <a:lnTo>
                    <a:pt x="721" y="257"/>
                  </a:lnTo>
                  <a:lnTo>
                    <a:pt x="719" y="257"/>
                  </a:lnTo>
                  <a:lnTo>
                    <a:pt x="717" y="259"/>
                  </a:lnTo>
                  <a:lnTo>
                    <a:pt x="709" y="259"/>
                  </a:lnTo>
                  <a:lnTo>
                    <a:pt x="705" y="257"/>
                  </a:lnTo>
                  <a:lnTo>
                    <a:pt x="701" y="257"/>
                  </a:lnTo>
                  <a:lnTo>
                    <a:pt x="696" y="255"/>
                  </a:lnTo>
                  <a:lnTo>
                    <a:pt x="674" y="255"/>
                  </a:lnTo>
                  <a:lnTo>
                    <a:pt x="669" y="255"/>
                  </a:lnTo>
                  <a:lnTo>
                    <a:pt x="669" y="251"/>
                  </a:lnTo>
                  <a:lnTo>
                    <a:pt x="665" y="249"/>
                  </a:lnTo>
                  <a:lnTo>
                    <a:pt x="651" y="251"/>
                  </a:lnTo>
                  <a:lnTo>
                    <a:pt x="649" y="249"/>
                  </a:lnTo>
                  <a:lnTo>
                    <a:pt x="649" y="247"/>
                  </a:lnTo>
                  <a:lnTo>
                    <a:pt x="645" y="245"/>
                  </a:lnTo>
                  <a:lnTo>
                    <a:pt x="643" y="245"/>
                  </a:lnTo>
                  <a:lnTo>
                    <a:pt x="640" y="243"/>
                  </a:lnTo>
                  <a:lnTo>
                    <a:pt x="636" y="243"/>
                  </a:lnTo>
                  <a:lnTo>
                    <a:pt x="632" y="245"/>
                  </a:lnTo>
                  <a:lnTo>
                    <a:pt x="628" y="247"/>
                  </a:lnTo>
                  <a:lnTo>
                    <a:pt x="628" y="247"/>
                  </a:lnTo>
                  <a:lnTo>
                    <a:pt x="626" y="247"/>
                  </a:lnTo>
                  <a:lnTo>
                    <a:pt x="626" y="249"/>
                  </a:lnTo>
                  <a:lnTo>
                    <a:pt x="616" y="249"/>
                  </a:lnTo>
                  <a:lnTo>
                    <a:pt x="611" y="247"/>
                  </a:lnTo>
                  <a:lnTo>
                    <a:pt x="605" y="247"/>
                  </a:lnTo>
                  <a:lnTo>
                    <a:pt x="601" y="251"/>
                  </a:lnTo>
                  <a:lnTo>
                    <a:pt x="601" y="255"/>
                  </a:lnTo>
                  <a:lnTo>
                    <a:pt x="599" y="261"/>
                  </a:lnTo>
                  <a:lnTo>
                    <a:pt x="597" y="263"/>
                  </a:lnTo>
                  <a:lnTo>
                    <a:pt x="597" y="263"/>
                  </a:lnTo>
                  <a:lnTo>
                    <a:pt x="595" y="272"/>
                  </a:lnTo>
                  <a:lnTo>
                    <a:pt x="585" y="272"/>
                  </a:lnTo>
                  <a:lnTo>
                    <a:pt x="585" y="280"/>
                  </a:lnTo>
                  <a:lnTo>
                    <a:pt x="578" y="267"/>
                  </a:lnTo>
                  <a:lnTo>
                    <a:pt x="580" y="267"/>
                  </a:lnTo>
                  <a:lnTo>
                    <a:pt x="582" y="269"/>
                  </a:lnTo>
                  <a:lnTo>
                    <a:pt x="589" y="269"/>
                  </a:lnTo>
                  <a:lnTo>
                    <a:pt x="591" y="265"/>
                  </a:lnTo>
                  <a:lnTo>
                    <a:pt x="585" y="257"/>
                  </a:lnTo>
                  <a:lnTo>
                    <a:pt x="580" y="257"/>
                  </a:lnTo>
                  <a:lnTo>
                    <a:pt x="576" y="255"/>
                  </a:lnTo>
                  <a:lnTo>
                    <a:pt x="574" y="255"/>
                  </a:lnTo>
                  <a:lnTo>
                    <a:pt x="574" y="251"/>
                  </a:lnTo>
                  <a:lnTo>
                    <a:pt x="570" y="253"/>
                  </a:lnTo>
                  <a:lnTo>
                    <a:pt x="560" y="255"/>
                  </a:lnTo>
                  <a:lnTo>
                    <a:pt x="547" y="255"/>
                  </a:lnTo>
                  <a:lnTo>
                    <a:pt x="535" y="257"/>
                  </a:lnTo>
                  <a:lnTo>
                    <a:pt x="522" y="257"/>
                  </a:lnTo>
                  <a:lnTo>
                    <a:pt x="512" y="255"/>
                  </a:lnTo>
                  <a:lnTo>
                    <a:pt x="504" y="255"/>
                  </a:lnTo>
                  <a:lnTo>
                    <a:pt x="502" y="253"/>
                  </a:lnTo>
                  <a:lnTo>
                    <a:pt x="508" y="251"/>
                  </a:lnTo>
                  <a:lnTo>
                    <a:pt x="516" y="251"/>
                  </a:lnTo>
                  <a:lnTo>
                    <a:pt x="524" y="249"/>
                  </a:lnTo>
                  <a:lnTo>
                    <a:pt x="531" y="247"/>
                  </a:lnTo>
                  <a:lnTo>
                    <a:pt x="531" y="243"/>
                  </a:lnTo>
                  <a:lnTo>
                    <a:pt x="522" y="236"/>
                  </a:lnTo>
                  <a:lnTo>
                    <a:pt x="516" y="232"/>
                  </a:lnTo>
                  <a:lnTo>
                    <a:pt x="495" y="232"/>
                  </a:lnTo>
                  <a:lnTo>
                    <a:pt x="487" y="230"/>
                  </a:lnTo>
                  <a:lnTo>
                    <a:pt x="481" y="228"/>
                  </a:lnTo>
                  <a:lnTo>
                    <a:pt x="479" y="226"/>
                  </a:lnTo>
                  <a:lnTo>
                    <a:pt x="473" y="226"/>
                  </a:lnTo>
                  <a:lnTo>
                    <a:pt x="469" y="224"/>
                  </a:lnTo>
                  <a:lnTo>
                    <a:pt x="462" y="220"/>
                  </a:lnTo>
                  <a:lnTo>
                    <a:pt x="454" y="216"/>
                  </a:lnTo>
                  <a:lnTo>
                    <a:pt x="448" y="216"/>
                  </a:lnTo>
                  <a:lnTo>
                    <a:pt x="446" y="216"/>
                  </a:lnTo>
                  <a:lnTo>
                    <a:pt x="442" y="218"/>
                  </a:lnTo>
                  <a:lnTo>
                    <a:pt x="437" y="220"/>
                  </a:lnTo>
                  <a:lnTo>
                    <a:pt x="435" y="224"/>
                  </a:lnTo>
                  <a:lnTo>
                    <a:pt x="429" y="226"/>
                  </a:lnTo>
                  <a:lnTo>
                    <a:pt x="417" y="226"/>
                  </a:lnTo>
                  <a:lnTo>
                    <a:pt x="423" y="222"/>
                  </a:lnTo>
                  <a:lnTo>
                    <a:pt x="423" y="218"/>
                  </a:lnTo>
                  <a:lnTo>
                    <a:pt x="429" y="209"/>
                  </a:lnTo>
                  <a:lnTo>
                    <a:pt x="427" y="209"/>
                  </a:lnTo>
                  <a:lnTo>
                    <a:pt x="427" y="211"/>
                  </a:lnTo>
                  <a:lnTo>
                    <a:pt x="415" y="218"/>
                  </a:lnTo>
                  <a:lnTo>
                    <a:pt x="408" y="224"/>
                  </a:lnTo>
                  <a:lnTo>
                    <a:pt x="406" y="226"/>
                  </a:lnTo>
                  <a:lnTo>
                    <a:pt x="400" y="228"/>
                  </a:lnTo>
                  <a:lnTo>
                    <a:pt x="398" y="226"/>
                  </a:lnTo>
                  <a:lnTo>
                    <a:pt x="396" y="224"/>
                  </a:lnTo>
                  <a:lnTo>
                    <a:pt x="396" y="218"/>
                  </a:lnTo>
                  <a:lnTo>
                    <a:pt x="400" y="211"/>
                  </a:lnTo>
                  <a:lnTo>
                    <a:pt x="400" y="207"/>
                  </a:lnTo>
                  <a:lnTo>
                    <a:pt x="398" y="205"/>
                  </a:lnTo>
                  <a:lnTo>
                    <a:pt x="396" y="203"/>
                  </a:lnTo>
                  <a:lnTo>
                    <a:pt x="394" y="201"/>
                  </a:lnTo>
                  <a:lnTo>
                    <a:pt x="390" y="201"/>
                  </a:lnTo>
                  <a:lnTo>
                    <a:pt x="390" y="203"/>
                  </a:lnTo>
                  <a:lnTo>
                    <a:pt x="390" y="205"/>
                  </a:lnTo>
                  <a:lnTo>
                    <a:pt x="390" y="207"/>
                  </a:lnTo>
                  <a:lnTo>
                    <a:pt x="392" y="209"/>
                  </a:lnTo>
                  <a:lnTo>
                    <a:pt x="381" y="209"/>
                  </a:lnTo>
                  <a:lnTo>
                    <a:pt x="379" y="211"/>
                  </a:lnTo>
                  <a:lnTo>
                    <a:pt x="375" y="214"/>
                  </a:lnTo>
                  <a:lnTo>
                    <a:pt x="369" y="218"/>
                  </a:lnTo>
                  <a:lnTo>
                    <a:pt x="359" y="218"/>
                  </a:lnTo>
                  <a:lnTo>
                    <a:pt x="352" y="220"/>
                  </a:lnTo>
                  <a:lnTo>
                    <a:pt x="350" y="220"/>
                  </a:lnTo>
                  <a:lnTo>
                    <a:pt x="346" y="222"/>
                  </a:lnTo>
                  <a:lnTo>
                    <a:pt x="342" y="222"/>
                  </a:lnTo>
                  <a:lnTo>
                    <a:pt x="340" y="224"/>
                  </a:lnTo>
                  <a:lnTo>
                    <a:pt x="338" y="224"/>
                  </a:lnTo>
                  <a:lnTo>
                    <a:pt x="336" y="224"/>
                  </a:lnTo>
                  <a:lnTo>
                    <a:pt x="334" y="226"/>
                  </a:lnTo>
                  <a:lnTo>
                    <a:pt x="332" y="228"/>
                  </a:lnTo>
                  <a:lnTo>
                    <a:pt x="326" y="224"/>
                  </a:lnTo>
                  <a:lnTo>
                    <a:pt x="321" y="224"/>
                  </a:lnTo>
                  <a:lnTo>
                    <a:pt x="321" y="226"/>
                  </a:lnTo>
                  <a:lnTo>
                    <a:pt x="315" y="230"/>
                  </a:lnTo>
                  <a:lnTo>
                    <a:pt x="311" y="230"/>
                  </a:lnTo>
                  <a:lnTo>
                    <a:pt x="311" y="232"/>
                  </a:lnTo>
                  <a:lnTo>
                    <a:pt x="307" y="232"/>
                  </a:lnTo>
                  <a:lnTo>
                    <a:pt x="305" y="232"/>
                  </a:lnTo>
                  <a:lnTo>
                    <a:pt x="303" y="234"/>
                  </a:lnTo>
                  <a:lnTo>
                    <a:pt x="301" y="236"/>
                  </a:lnTo>
                  <a:lnTo>
                    <a:pt x="290" y="236"/>
                  </a:lnTo>
                  <a:lnTo>
                    <a:pt x="294" y="234"/>
                  </a:lnTo>
                  <a:lnTo>
                    <a:pt x="294" y="232"/>
                  </a:lnTo>
                  <a:lnTo>
                    <a:pt x="301" y="230"/>
                  </a:lnTo>
                  <a:lnTo>
                    <a:pt x="307" y="226"/>
                  </a:lnTo>
                  <a:lnTo>
                    <a:pt x="311" y="226"/>
                  </a:lnTo>
                  <a:lnTo>
                    <a:pt x="313" y="224"/>
                  </a:lnTo>
                  <a:lnTo>
                    <a:pt x="317" y="224"/>
                  </a:lnTo>
                  <a:lnTo>
                    <a:pt x="319" y="222"/>
                  </a:lnTo>
                  <a:lnTo>
                    <a:pt x="338" y="222"/>
                  </a:lnTo>
                  <a:lnTo>
                    <a:pt x="342" y="218"/>
                  </a:lnTo>
                  <a:lnTo>
                    <a:pt x="352" y="216"/>
                  </a:lnTo>
                  <a:lnTo>
                    <a:pt x="361" y="214"/>
                  </a:lnTo>
                  <a:lnTo>
                    <a:pt x="363" y="214"/>
                  </a:lnTo>
                  <a:lnTo>
                    <a:pt x="365" y="211"/>
                  </a:lnTo>
                  <a:lnTo>
                    <a:pt x="367" y="211"/>
                  </a:lnTo>
                  <a:lnTo>
                    <a:pt x="365" y="209"/>
                  </a:lnTo>
                  <a:lnTo>
                    <a:pt x="348" y="209"/>
                  </a:lnTo>
                  <a:lnTo>
                    <a:pt x="346" y="211"/>
                  </a:lnTo>
                  <a:lnTo>
                    <a:pt x="344" y="211"/>
                  </a:lnTo>
                  <a:lnTo>
                    <a:pt x="342" y="214"/>
                  </a:lnTo>
                  <a:lnTo>
                    <a:pt x="340" y="216"/>
                  </a:lnTo>
                  <a:lnTo>
                    <a:pt x="338" y="216"/>
                  </a:lnTo>
                  <a:lnTo>
                    <a:pt x="338" y="216"/>
                  </a:lnTo>
                  <a:lnTo>
                    <a:pt x="317" y="216"/>
                  </a:lnTo>
                  <a:lnTo>
                    <a:pt x="311" y="220"/>
                  </a:lnTo>
                  <a:lnTo>
                    <a:pt x="309" y="222"/>
                  </a:lnTo>
                  <a:lnTo>
                    <a:pt x="307" y="224"/>
                  </a:lnTo>
                  <a:lnTo>
                    <a:pt x="305" y="224"/>
                  </a:lnTo>
                  <a:lnTo>
                    <a:pt x="301" y="224"/>
                  </a:lnTo>
                  <a:lnTo>
                    <a:pt x="286" y="232"/>
                  </a:lnTo>
                  <a:lnTo>
                    <a:pt x="282" y="232"/>
                  </a:lnTo>
                  <a:lnTo>
                    <a:pt x="280" y="234"/>
                  </a:lnTo>
                  <a:lnTo>
                    <a:pt x="278" y="238"/>
                  </a:lnTo>
                  <a:lnTo>
                    <a:pt x="278" y="238"/>
                  </a:lnTo>
                  <a:lnTo>
                    <a:pt x="276" y="238"/>
                  </a:lnTo>
                  <a:lnTo>
                    <a:pt x="274" y="238"/>
                  </a:lnTo>
                  <a:lnTo>
                    <a:pt x="274" y="232"/>
                  </a:lnTo>
                  <a:lnTo>
                    <a:pt x="276" y="232"/>
                  </a:lnTo>
                  <a:lnTo>
                    <a:pt x="284" y="228"/>
                  </a:lnTo>
                  <a:lnTo>
                    <a:pt x="290" y="224"/>
                  </a:lnTo>
                  <a:lnTo>
                    <a:pt x="294" y="224"/>
                  </a:lnTo>
                  <a:lnTo>
                    <a:pt x="294" y="222"/>
                  </a:lnTo>
                  <a:lnTo>
                    <a:pt x="290" y="222"/>
                  </a:lnTo>
                  <a:lnTo>
                    <a:pt x="288" y="220"/>
                  </a:lnTo>
                  <a:lnTo>
                    <a:pt x="282" y="220"/>
                  </a:lnTo>
                  <a:lnTo>
                    <a:pt x="278" y="224"/>
                  </a:lnTo>
                  <a:lnTo>
                    <a:pt x="274" y="226"/>
                  </a:lnTo>
                  <a:lnTo>
                    <a:pt x="270" y="226"/>
                  </a:lnTo>
                  <a:lnTo>
                    <a:pt x="268" y="228"/>
                  </a:lnTo>
                  <a:lnTo>
                    <a:pt x="263" y="228"/>
                  </a:lnTo>
                  <a:lnTo>
                    <a:pt x="263" y="230"/>
                  </a:lnTo>
                  <a:lnTo>
                    <a:pt x="263" y="232"/>
                  </a:lnTo>
                  <a:lnTo>
                    <a:pt x="263" y="238"/>
                  </a:lnTo>
                  <a:lnTo>
                    <a:pt x="257" y="234"/>
                  </a:lnTo>
                  <a:lnTo>
                    <a:pt x="241" y="232"/>
                  </a:lnTo>
                  <a:lnTo>
                    <a:pt x="236" y="232"/>
                  </a:lnTo>
                  <a:lnTo>
                    <a:pt x="234" y="228"/>
                  </a:lnTo>
                  <a:lnTo>
                    <a:pt x="232" y="228"/>
                  </a:lnTo>
                  <a:lnTo>
                    <a:pt x="232" y="226"/>
                  </a:lnTo>
                  <a:lnTo>
                    <a:pt x="232" y="224"/>
                  </a:lnTo>
                  <a:lnTo>
                    <a:pt x="232" y="222"/>
                  </a:lnTo>
                  <a:lnTo>
                    <a:pt x="234" y="220"/>
                  </a:lnTo>
                  <a:lnTo>
                    <a:pt x="205" y="220"/>
                  </a:lnTo>
                  <a:lnTo>
                    <a:pt x="212" y="220"/>
                  </a:lnTo>
                  <a:lnTo>
                    <a:pt x="19" y="394"/>
                  </a:lnTo>
                  <a:lnTo>
                    <a:pt x="17" y="396"/>
                  </a:lnTo>
                  <a:lnTo>
                    <a:pt x="15" y="396"/>
                  </a:lnTo>
                  <a:lnTo>
                    <a:pt x="13" y="400"/>
                  </a:lnTo>
                  <a:lnTo>
                    <a:pt x="13" y="404"/>
                  </a:lnTo>
                  <a:lnTo>
                    <a:pt x="27" y="404"/>
                  </a:lnTo>
                  <a:lnTo>
                    <a:pt x="29" y="400"/>
                  </a:lnTo>
                  <a:lnTo>
                    <a:pt x="38" y="400"/>
                  </a:lnTo>
                  <a:lnTo>
                    <a:pt x="31" y="406"/>
                  </a:lnTo>
                  <a:lnTo>
                    <a:pt x="31" y="408"/>
                  </a:lnTo>
                  <a:lnTo>
                    <a:pt x="33" y="410"/>
                  </a:lnTo>
                  <a:lnTo>
                    <a:pt x="33" y="417"/>
                  </a:lnTo>
                  <a:lnTo>
                    <a:pt x="35" y="419"/>
                  </a:lnTo>
                  <a:lnTo>
                    <a:pt x="38" y="419"/>
                  </a:lnTo>
                  <a:lnTo>
                    <a:pt x="40" y="421"/>
                  </a:lnTo>
                  <a:lnTo>
                    <a:pt x="35" y="427"/>
                  </a:lnTo>
                  <a:lnTo>
                    <a:pt x="35" y="429"/>
                  </a:lnTo>
                  <a:lnTo>
                    <a:pt x="38" y="429"/>
                  </a:lnTo>
                  <a:lnTo>
                    <a:pt x="38" y="427"/>
                  </a:lnTo>
                  <a:lnTo>
                    <a:pt x="42" y="427"/>
                  </a:lnTo>
                  <a:lnTo>
                    <a:pt x="42" y="425"/>
                  </a:lnTo>
                  <a:lnTo>
                    <a:pt x="44" y="425"/>
                  </a:lnTo>
                  <a:lnTo>
                    <a:pt x="46" y="423"/>
                  </a:lnTo>
                  <a:lnTo>
                    <a:pt x="48" y="423"/>
                  </a:lnTo>
                  <a:lnTo>
                    <a:pt x="52" y="421"/>
                  </a:lnTo>
                  <a:lnTo>
                    <a:pt x="54" y="421"/>
                  </a:lnTo>
                  <a:lnTo>
                    <a:pt x="58" y="419"/>
                  </a:lnTo>
                  <a:lnTo>
                    <a:pt x="58" y="419"/>
                  </a:lnTo>
                  <a:lnTo>
                    <a:pt x="64" y="419"/>
                  </a:lnTo>
                  <a:lnTo>
                    <a:pt x="64" y="414"/>
                  </a:lnTo>
                  <a:lnTo>
                    <a:pt x="64" y="414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79" y="427"/>
                  </a:lnTo>
                  <a:lnTo>
                    <a:pt x="75" y="429"/>
                  </a:lnTo>
                  <a:lnTo>
                    <a:pt x="79" y="435"/>
                  </a:lnTo>
                  <a:lnTo>
                    <a:pt x="81" y="437"/>
                  </a:lnTo>
                  <a:lnTo>
                    <a:pt x="81" y="441"/>
                  </a:lnTo>
                  <a:lnTo>
                    <a:pt x="77" y="452"/>
                  </a:lnTo>
                  <a:lnTo>
                    <a:pt x="77" y="464"/>
                  </a:lnTo>
                  <a:lnTo>
                    <a:pt x="75" y="466"/>
                  </a:lnTo>
                  <a:lnTo>
                    <a:pt x="75" y="468"/>
                  </a:lnTo>
                  <a:lnTo>
                    <a:pt x="75" y="472"/>
                  </a:lnTo>
                  <a:lnTo>
                    <a:pt x="73" y="475"/>
                  </a:lnTo>
                  <a:lnTo>
                    <a:pt x="73" y="477"/>
                  </a:lnTo>
                  <a:lnTo>
                    <a:pt x="75" y="479"/>
                  </a:lnTo>
                  <a:lnTo>
                    <a:pt x="77" y="481"/>
                  </a:lnTo>
                  <a:lnTo>
                    <a:pt x="79" y="481"/>
                  </a:lnTo>
                  <a:lnTo>
                    <a:pt x="79" y="481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85" y="485"/>
                  </a:lnTo>
                  <a:lnTo>
                    <a:pt x="87" y="487"/>
                  </a:lnTo>
                  <a:lnTo>
                    <a:pt x="87" y="489"/>
                  </a:lnTo>
                  <a:lnTo>
                    <a:pt x="85" y="491"/>
                  </a:lnTo>
                  <a:lnTo>
                    <a:pt x="81" y="495"/>
                  </a:lnTo>
                  <a:lnTo>
                    <a:pt x="79" y="497"/>
                  </a:lnTo>
                  <a:lnTo>
                    <a:pt x="79" y="499"/>
                  </a:lnTo>
                  <a:lnTo>
                    <a:pt x="77" y="504"/>
                  </a:lnTo>
                  <a:lnTo>
                    <a:pt x="73" y="508"/>
                  </a:lnTo>
                  <a:lnTo>
                    <a:pt x="69" y="510"/>
                  </a:lnTo>
                  <a:lnTo>
                    <a:pt x="67" y="512"/>
                  </a:lnTo>
                  <a:lnTo>
                    <a:pt x="62" y="514"/>
                  </a:lnTo>
                  <a:lnTo>
                    <a:pt x="58" y="518"/>
                  </a:lnTo>
                  <a:lnTo>
                    <a:pt x="56" y="520"/>
                  </a:lnTo>
                  <a:lnTo>
                    <a:pt x="54" y="522"/>
                  </a:lnTo>
                  <a:lnTo>
                    <a:pt x="54" y="526"/>
                  </a:lnTo>
                  <a:lnTo>
                    <a:pt x="54" y="528"/>
                  </a:lnTo>
                  <a:lnTo>
                    <a:pt x="54" y="530"/>
                  </a:lnTo>
                  <a:lnTo>
                    <a:pt x="50" y="535"/>
                  </a:lnTo>
                  <a:lnTo>
                    <a:pt x="52" y="537"/>
                  </a:lnTo>
                  <a:lnTo>
                    <a:pt x="54" y="537"/>
                  </a:lnTo>
                  <a:lnTo>
                    <a:pt x="54" y="539"/>
                  </a:lnTo>
                  <a:lnTo>
                    <a:pt x="56" y="543"/>
                  </a:lnTo>
                  <a:lnTo>
                    <a:pt x="58" y="541"/>
                  </a:lnTo>
                  <a:lnTo>
                    <a:pt x="60" y="537"/>
                  </a:lnTo>
                  <a:lnTo>
                    <a:pt x="64" y="537"/>
                  </a:lnTo>
                  <a:lnTo>
                    <a:pt x="69" y="535"/>
                  </a:lnTo>
                  <a:lnTo>
                    <a:pt x="73" y="528"/>
                  </a:lnTo>
                  <a:lnTo>
                    <a:pt x="75" y="528"/>
                  </a:lnTo>
                  <a:lnTo>
                    <a:pt x="75" y="530"/>
                  </a:lnTo>
                  <a:lnTo>
                    <a:pt x="75" y="533"/>
                  </a:lnTo>
                  <a:lnTo>
                    <a:pt x="71" y="535"/>
                  </a:lnTo>
                  <a:lnTo>
                    <a:pt x="69" y="535"/>
                  </a:lnTo>
                  <a:lnTo>
                    <a:pt x="69" y="537"/>
                  </a:lnTo>
                  <a:lnTo>
                    <a:pt x="69" y="539"/>
                  </a:lnTo>
                  <a:lnTo>
                    <a:pt x="69" y="543"/>
                  </a:lnTo>
                  <a:lnTo>
                    <a:pt x="73" y="545"/>
                  </a:lnTo>
                  <a:lnTo>
                    <a:pt x="62" y="545"/>
                  </a:lnTo>
                  <a:lnTo>
                    <a:pt x="60" y="545"/>
                  </a:lnTo>
                  <a:lnTo>
                    <a:pt x="58" y="549"/>
                  </a:lnTo>
                  <a:lnTo>
                    <a:pt x="58" y="551"/>
                  </a:lnTo>
                  <a:lnTo>
                    <a:pt x="56" y="553"/>
                  </a:lnTo>
                  <a:lnTo>
                    <a:pt x="56" y="555"/>
                  </a:lnTo>
                  <a:lnTo>
                    <a:pt x="58" y="555"/>
                  </a:lnTo>
                  <a:lnTo>
                    <a:pt x="58" y="557"/>
                  </a:lnTo>
                  <a:lnTo>
                    <a:pt x="62" y="557"/>
                  </a:lnTo>
                  <a:lnTo>
                    <a:pt x="64" y="559"/>
                  </a:lnTo>
                  <a:lnTo>
                    <a:pt x="62" y="559"/>
                  </a:lnTo>
                  <a:lnTo>
                    <a:pt x="62" y="562"/>
                  </a:lnTo>
                  <a:lnTo>
                    <a:pt x="60" y="566"/>
                  </a:lnTo>
                  <a:lnTo>
                    <a:pt x="60" y="568"/>
                  </a:lnTo>
                  <a:lnTo>
                    <a:pt x="62" y="566"/>
                  </a:lnTo>
                  <a:lnTo>
                    <a:pt x="71" y="559"/>
                  </a:lnTo>
                  <a:lnTo>
                    <a:pt x="75" y="555"/>
                  </a:lnTo>
                  <a:lnTo>
                    <a:pt x="79" y="553"/>
                  </a:lnTo>
                  <a:lnTo>
                    <a:pt x="79" y="557"/>
                  </a:lnTo>
                  <a:lnTo>
                    <a:pt x="71" y="562"/>
                  </a:lnTo>
                  <a:lnTo>
                    <a:pt x="77" y="564"/>
                  </a:lnTo>
                  <a:lnTo>
                    <a:pt x="77" y="568"/>
                  </a:lnTo>
                  <a:lnTo>
                    <a:pt x="73" y="572"/>
                  </a:lnTo>
                  <a:lnTo>
                    <a:pt x="69" y="568"/>
                  </a:lnTo>
                  <a:lnTo>
                    <a:pt x="67" y="568"/>
                  </a:lnTo>
                  <a:lnTo>
                    <a:pt x="64" y="568"/>
                  </a:lnTo>
                  <a:lnTo>
                    <a:pt x="58" y="572"/>
                  </a:lnTo>
                  <a:lnTo>
                    <a:pt x="56" y="572"/>
                  </a:lnTo>
                  <a:lnTo>
                    <a:pt x="54" y="576"/>
                  </a:lnTo>
                  <a:lnTo>
                    <a:pt x="52" y="578"/>
                  </a:lnTo>
                  <a:lnTo>
                    <a:pt x="50" y="580"/>
                  </a:lnTo>
                  <a:lnTo>
                    <a:pt x="52" y="578"/>
                  </a:lnTo>
                  <a:lnTo>
                    <a:pt x="54" y="578"/>
                  </a:lnTo>
                  <a:lnTo>
                    <a:pt x="56" y="576"/>
                  </a:lnTo>
                  <a:lnTo>
                    <a:pt x="69" y="576"/>
                  </a:lnTo>
                  <a:lnTo>
                    <a:pt x="67" y="576"/>
                  </a:lnTo>
                  <a:lnTo>
                    <a:pt x="64" y="578"/>
                  </a:lnTo>
                  <a:lnTo>
                    <a:pt x="62" y="578"/>
                  </a:lnTo>
                  <a:lnTo>
                    <a:pt x="58" y="580"/>
                  </a:lnTo>
                  <a:lnTo>
                    <a:pt x="56" y="580"/>
                  </a:lnTo>
                  <a:lnTo>
                    <a:pt x="54" y="582"/>
                  </a:lnTo>
                  <a:lnTo>
                    <a:pt x="52" y="582"/>
                  </a:lnTo>
                  <a:lnTo>
                    <a:pt x="52" y="586"/>
                  </a:lnTo>
                  <a:lnTo>
                    <a:pt x="50" y="586"/>
                  </a:lnTo>
                  <a:lnTo>
                    <a:pt x="48" y="584"/>
                  </a:lnTo>
                  <a:lnTo>
                    <a:pt x="42" y="584"/>
                  </a:lnTo>
                  <a:lnTo>
                    <a:pt x="42" y="588"/>
                  </a:lnTo>
                  <a:lnTo>
                    <a:pt x="44" y="591"/>
                  </a:lnTo>
                  <a:lnTo>
                    <a:pt x="48" y="593"/>
                  </a:lnTo>
                  <a:lnTo>
                    <a:pt x="48" y="595"/>
                  </a:lnTo>
                  <a:lnTo>
                    <a:pt x="60" y="591"/>
                  </a:lnTo>
                  <a:lnTo>
                    <a:pt x="64" y="597"/>
                  </a:lnTo>
                  <a:lnTo>
                    <a:pt x="75" y="591"/>
                  </a:lnTo>
                  <a:lnTo>
                    <a:pt x="73" y="593"/>
                  </a:lnTo>
                  <a:lnTo>
                    <a:pt x="71" y="597"/>
                  </a:lnTo>
                  <a:lnTo>
                    <a:pt x="69" y="599"/>
                  </a:lnTo>
                  <a:lnTo>
                    <a:pt x="67" y="599"/>
                  </a:lnTo>
                  <a:lnTo>
                    <a:pt x="64" y="603"/>
                  </a:lnTo>
                  <a:lnTo>
                    <a:pt x="64" y="605"/>
                  </a:lnTo>
                  <a:lnTo>
                    <a:pt x="69" y="605"/>
                  </a:lnTo>
                  <a:lnTo>
                    <a:pt x="69" y="603"/>
                  </a:lnTo>
                  <a:lnTo>
                    <a:pt x="75" y="601"/>
                  </a:lnTo>
                  <a:lnTo>
                    <a:pt x="79" y="597"/>
                  </a:lnTo>
                  <a:lnTo>
                    <a:pt x="81" y="595"/>
                  </a:lnTo>
                  <a:lnTo>
                    <a:pt x="75" y="601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5" y="607"/>
                  </a:lnTo>
                  <a:lnTo>
                    <a:pt x="77" y="605"/>
                  </a:lnTo>
                  <a:lnTo>
                    <a:pt x="79" y="605"/>
                  </a:lnTo>
                  <a:lnTo>
                    <a:pt x="79" y="607"/>
                  </a:lnTo>
                  <a:lnTo>
                    <a:pt x="75" y="607"/>
                  </a:lnTo>
                  <a:lnTo>
                    <a:pt x="75" y="611"/>
                  </a:lnTo>
                  <a:lnTo>
                    <a:pt x="69" y="615"/>
                  </a:lnTo>
                  <a:lnTo>
                    <a:pt x="71" y="617"/>
                  </a:lnTo>
                  <a:lnTo>
                    <a:pt x="73" y="617"/>
                  </a:lnTo>
                  <a:lnTo>
                    <a:pt x="85" y="611"/>
                  </a:lnTo>
                  <a:lnTo>
                    <a:pt x="85" y="609"/>
                  </a:lnTo>
                  <a:lnTo>
                    <a:pt x="79" y="615"/>
                  </a:lnTo>
                  <a:lnTo>
                    <a:pt x="79" y="620"/>
                  </a:lnTo>
                  <a:lnTo>
                    <a:pt x="79" y="622"/>
                  </a:lnTo>
                  <a:lnTo>
                    <a:pt x="81" y="622"/>
                  </a:lnTo>
                  <a:lnTo>
                    <a:pt x="85" y="622"/>
                  </a:lnTo>
                  <a:lnTo>
                    <a:pt x="87" y="626"/>
                  </a:lnTo>
                  <a:lnTo>
                    <a:pt x="87" y="628"/>
                  </a:lnTo>
                  <a:lnTo>
                    <a:pt x="85" y="630"/>
                  </a:lnTo>
                  <a:lnTo>
                    <a:pt x="85" y="638"/>
                  </a:lnTo>
                  <a:lnTo>
                    <a:pt x="510" y="638"/>
                  </a:lnTo>
                  <a:lnTo>
                    <a:pt x="512" y="636"/>
                  </a:lnTo>
                  <a:lnTo>
                    <a:pt x="512" y="634"/>
                  </a:lnTo>
                  <a:lnTo>
                    <a:pt x="512" y="630"/>
                  </a:lnTo>
                  <a:lnTo>
                    <a:pt x="514" y="630"/>
                  </a:lnTo>
                  <a:lnTo>
                    <a:pt x="516" y="628"/>
                  </a:lnTo>
                  <a:lnTo>
                    <a:pt x="520" y="630"/>
                  </a:lnTo>
                  <a:lnTo>
                    <a:pt x="516" y="634"/>
                  </a:lnTo>
                  <a:lnTo>
                    <a:pt x="516" y="638"/>
                  </a:lnTo>
                  <a:lnTo>
                    <a:pt x="516" y="640"/>
                  </a:lnTo>
                  <a:lnTo>
                    <a:pt x="518" y="642"/>
                  </a:lnTo>
                  <a:lnTo>
                    <a:pt x="522" y="644"/>
                  </a:lnTo>
                  <a:lnTo>
                    <a:pt x="527" y="644"/>
                  </a:lnTo>
                  <a:lnTo>
                    <a:pt x="531" y="649"/>
                  </a:lnTo>
                  <a:lnTo>
                    <a:pt x="533" y="649"/>
                  </a:lnTo>
                  <a:lnTo>
                    <a:pt x="533" y="646"/>
                  </a:lnTo>
                  <a:lnTo>
                    <a:pt x="537" y="644"/>
                  </a:lnTo>
                  <a:lnTo>
                    <a:pt x="539" y="644"/>
                  </a:lnTo>
                  <a:lnTo>
                    <a:pt x="543" y="646"/>
                  </a:lnTo>
                  <a:lnTo>
                    <a:pt x="545" y="649"/>
                  </a:lnTo>
                  <a:lnTo>
                    <a:pt x="545" y="651"/>
                  </a:lnTo>
                  <a:lnTo>
                    <a:pt x="547" y="653"/>
                  </a:lnTo>
                  <a:lnTo>
                    <a:pt x="553" y="653"/>
                  </a:lnTo>
                  <a:lnTo>
                    <a:pt x="560" y="657"/>
                  </a:lnTo>
                  <a:lnTo>
                    <a:pt x="562" y="657"/>
                  </a:lnTo>
                  <a:lnTo>
                    <a:pt x="564" y="653"/>
                  </a:lnTo>
                  <a:lnTo>
                    <a:pt x="568" y="653"/>
                  </a:lnTo>
                  <a:lnTo>
                    <a:pt x="570" y="651"/>
                  </a:lnTo>
                  <a:lnTo>
                    <a:pt x="570" y="655"/>
                  </a:lnTo>
                  <a:lnTo>
                    <a:pt x="580" y="653"/>
                  </a:lnTo>
                  <a:lnTo>
                    <a:pt x="580" y="655"/>
                  </a:lnTo>
                  <a:lnTo>
                    <a:pt x="582" y="655"/>
                  </a:lnTo>
                  <a:lnTo>
                    <a:pt x="585" y="657"/>
                  </a:lnTo>
                  <a:lnTo>
                    <a:pt x="591" y="657"/>
                  </a:lnTo>
                  <a:lnTo>
                    <a:pt x="593" y="653"/>
                  </a:lnTo>
                  <a:lnTo>
                    <a:pt x="595" y="653"/>
                  </a:lnTo>
                  <a:lnTo>
                    <a:pt x="597" y="649"/>
                  </a:lnTo>
                  <a:lnTo>
                    <a:pt x="597" y="646"/>
                  </a:lnTo>
                  <a:lnTo>
                    <a:pt x="601" y="646"/>
                  </a:lnTo>
                  <a:lnTo>
                    <a:pt x="603" y="649"/>
                  </a:lnTo>
                  <a:lnTo>
                    <a:pt x="605" y="649"/>
                  </a:lnTo>
                  <a:lnTo>
                    <a:pt x="607" y="646"/>
                  </a:lnTo>
                  <a:lnTo>
                    <a:pt x="609" y="642"/>
                  </a:lnTo>
                  <a:lnTo>
                    <a:pt x="611" y="640"/>
                  </a:lnTo>
                  <a:lnTo>
                    <a:pt x="611" y="640"/>
                  </a:lnTo>
                  <a:lnTo>
                    <a:pt x="611" y="642"/>
                  </a:lnTo>
                  <a:lnTo>
                    <a:pt x="614" y="644"/>
                  </a:lnTo>
                  <a:lnTo>
                    <a:pt x="620" y="642"/>
                  </a:lnTo>
                  <a:lnTo>
                    <a:pt x="618" y="640"/>
                  </a:lnTo>
                  <a:lnTo>
                    <a:pt x="618" y="638"/>
                  </a:lnTo>
                  <a:lnTo>
                    <a:pt x="620" y="636"/>
                  </a:lnTo>
                  <a:lnTo>
                    <a:pt x="622" y="634"/>
                  </a:lnTo>
                  <a:lnTo>
                    <a:pt x="628" y="638"/>
                  </a:lnTo>
                  <a:lnTo>
                    <a:pt x="632" y="638"/>
                  </a:lnTo>
                  <a:lnTo>
                    <a:pt x="634" y="640"/>
                  </a:lnTo>
                  <a:lnTo>
                    <a:pt x="638" y="640"/>
                  </a:lnTo>
                  <a:lnTo>
                    <a:pt x="645" y="644"/>
                  </a:lnTo>
                  <a:lnTo>
                    <a:pt x="645" y="646"/>
                  </a:lnTo>
                  <a:lnTo>
                    <a:pt x="643" y="651"/>
                  </a:lnTo>
                  <a:lnTo>
                    <a:pt x="643" y="653"/>
                  </a:lnTo>
                  <a:lnTo>
                    <a:pt x="643" y="655"/>
                  </a:lnTo>
                  <a:lnTo>
                    <a:pt x="645" y="659"/>
                  </a:lnTo>
                  <a:lnTo>
                    <a:pt x="643" y="665"/>
                  </a:lnTo>
                  <a:lnTo>
                    <a:pt x="643" y="665"/>
                  </a:lnTo>
                  <a:lnTo>
                    <a:pt x="645" y="663"/>
                  </a:lnTo>
                  <a:lnTo>
                    <a:pt x="649" y="661"/>
                  </a:lnTo>
                  <a:lnTo>
                    <a:pt x="653" y="661"/>
                  </a:lnTo>
                  <a:lnTo>
                    <a:pt x="655" y="659"/>
                  </a:lnTo>
                  <a:lnTo>
                    <a:pt x="661" y="659"/>
                  </a:lnTo>
                  <a:lnTo>
                    <a:pt x="661" y="661"/>
                  </a:lnTo>
                  <a:lnTo>
                    <a:pt x="659" y="663"/>
                  </a:lnTo>
                  <a:lnTo>
                    <a:pt x="657" y="665"/>
                  </a:lnTo>
                  <a:lnTo>
                    <a:pt x="655" y="665"/>
                  </a:lnTo>
                  <a:lnTo>
                    <a:pt x="653" y="667"/>
                  </a:lnTo>
                  <a:lnTo>
                    <a:pt x="655" y="669"/>
                  </a:lnTo>
                  <a:lnTo>
                    <a:pt x="657" y="669"/>
                  </a:lnTo>
                  <a:lnTo>
                    <a:pt x="659" y="671"/>
                  </a:lnTo>
                  <a:lnTo>
                    <a:pt x="653" y="678"/>
                  </a:lnTo>
                  <a:lnTo>
                    <a:pt x="653" y="680"/>
                  </a:lnTo>
                  <a:lnTo>
                    <a:pt x="657" y="680"/>
                  </a:lnTo>
                  <a:lnTo>
                    <a:pt x="657" y="684"/>
                  </a:lnTo>
                  <a:lnTo>
                    <a:pt x="653" y="686"/>
                  </a:lnTo>
                  <a:lnTo>
                    <a:pt x="653" y="690"/>
                  </a:lnTo>
                  <a:lnTo>
                    <a:pt x="659" y="690"/>
                  </a:lnTo>
                  <a:lnTo>
                    <a:pt x="657" y="694"/>
                  </a:lnTo>
                  <a:lnTo>
                    <a:pt x="659" y="694"/>
                  </a:lnTo>
                  <a:lnTo>
                    <a:pt x="661" y="696"/>
                  </a:lnTo>
                  <a:lnTo>
                    <a:pt x="682" y="696"/>
                  </a:lnTo>
                  <a:lnTo>
                    <a:pt x="686" y="698"/>
                  </a:lnTo>
                  <a:lnTo>
                    <a:pt x="690" y="700"/>
                  </a:lnTo>
                  <a:lnTo>
                    <a:pt x="703" y="700"/>
                  </a:lnTo>
                  <a:lnTo>
                    <a:pt x="707" y="702"/>
                  </a:lnTo>
                  <a:lnTo>
                    <a:pt x="707" y="704"/>
                  </a:lnTo>
                  <a:lnTo>
                    <a:pt x="707" y="713"/>
                  </a:lnTo>
                  <a:lnTo>
                    <a:pt x="711" y="713"/>
                  </a:lnTo>
                  <a:lnTo>
                    <a:pt x="711" y="717"/>
                  </a:lnTo>
                  <a:lnTo>
                    <a:pt x="709" y="721"/>
                  </a:lnTo>
                  <a:lnTo>
                    <a:pt x="709" y="723"/>
                  </a:lnTo>
                  <a:lnTo>
                    <a:pt x="711" y="727"/>
                  </a:lnTo>
                  <a:lnTo>
                    <a:pt x="713" y="727"/>
                  </a:lnTo>
                  <a:lnTo>
                    <a:pt x="707" y="725"/>
                  </a:lnTo>
                  <a:lnTo>
                    <a:pt x="707" y="729"/>
                  </a:lnTo>
                  <a:lnTo>
                    <a:pt x="707" y="731"/>
                  </a:lnTo>
                  <a:lnTo>
                    <a:pt x="705" y="733"/>
                  </a:lnTo>
                  <a:lnTo>
                    <a:pt x="703" y="736"/>
                  </a:lnTo>
                  <a:lnTo>
                    <a:pt x="701" y="733"/>
                  </a:lnTo>
                  <a:lnTo>
                    <a:pt x="698" y="731"/>
                  </a:lnTo>
                  <a:lnTo>
                    <a:pt x="694" y="729"/>
                  </a:lnTo>
                  <a:lnTo>
                    <a:pt x="690" y="727"/>
                  </a:lnTo>
                  <a:lnTo>
                    <a:pt x="690" y="723"/>
                  </a:lnTo>
                  <a:lnTo>
                    <a:pt x="690" y="717"/>
                  </a:lnTo>
                  <a:lnTo>
                    <a:pt x="686" y="715"/>
                  </a:lnTo>
                  <a:lnTo>
                    <a:pt x="686" y="721"/>
                  </a:lnTo>
                  <a:lnTo>
                    <a:pt x="686" y="723"/>
                  </a:lnTo>
                  <a:lnTo>
                    <a:pt x="688" y="723"/>
                  </a:lnTo>
                  <a:lnTo>
                    <a:pt x="688" y="727"/>
                  </a:lnTo>
                  <a:lnTo>
                    <a:pt x="686" y="731"/>
                  </a:lnTo>
                  <a:lnTo>
                    <a:pt x="684" y="733"/>
                  </a:lnTo>
                  <a:lnTo>
                    <a:pt x="682" y="738"/>
                  </a:lnTo>
                  <a:lnTo>
                    <a:pt x="678" y="740"/>
                  </a:lnTo>
                  <a:lnTo>
                    <a:pt x="674" y="744"/>
                  </a:lnTo>
                  <a:lnTo>
                    <a:pt x="672" y="748"/>
                  </a:lnTo>
                  <a:lnTo>
                    <a:pt x="669" y="754"/>
                  </a:lnTo>
                  <a:lnTo>
                    <a:pt x="667" y="758"/>
                  </a:lnTo>
                  <a:lnTo>
                    <a:pt x="665" y="760"/>
                  </a:lnTo>
                  <a:lnTo>
                    <a:pt x="659" y="762"/>
                  </a:lnTo>
                  <a:lnTo>
                    <a:pt x="657" y="762"/>
                  </a:lnTo>
                  <a:lnTo>
                    <a:pt x="655" y="762"/>
                  </a:lnTo>
                  <a:lnTo>
                    <a:pt x="653" y="765"/>
                  </a:lnTo>
                  <a:lnTo>
                    <a:pt x="653" y="767"/>
                  </a:lnTo>
                  <a:lnTo>
                    <a:pt x="653" y="773"/>
                  </a:lnTo>
                  <a:lnTo>
                    <a:pt x="651" y="775"/>
                  </a:lnTo>
                  <a:lnTo>
                    <a:pt x="649" y="775"/>
                  </a:lnTo>
                  <a:lnTo>
                    <a:pt x="640" y="779"/>
                  </a:lnTo>
                  <a:lnTo>
                    <a:pt x="634" y="785"/>
                  </a:lnTo>
                  <a:lnTo>
                    <a:pt x="634" y="787"/>
                  </a:lnTo>
                  <a:lnTo>
                    <a:pt x="636" y="787"/>
                  </a:lnTo>
                  <a:lnTo>
                    <a:pt x="638" y="785"/>
                  </a:lnTo>
                  <a:lnTo>
                    <a:pt x="643" y="785"/>
                  </a:lnTo>
                  <a:lnTo>
                    <a:pt x="643" y="787"/>
                  </a:lnTo>
                  <a:lnTo>
                    <a:pt x="647" y="785"/>
                  </a:lnTo>
                  <a:lnTo>
                    <a:pt x="649" y="783"/>
                  </a:lnTo>
                  <a:lnTo>
                    <a:pt x="651" y="781"/>
                  </a:lnTo>
                  <a:lnTo>
                    <a:pt x="659" y="781"/>
                  </a:lnTo>
                  <a:lnTo>
                    <a:pt x="659" y="779"/>
                  </a:lnTo>
                  <a:lnTo>
                    <a:pt x="659" y="777"/>
                  </a:lnTo>
                  <a:lnTo>
                    <a:pt x="663" y="775"/>
                  </a:lnTo>
                  <a:lnTo>
                    <a:pt x="663" y="773"/>
                  </a:lnTo>
                  <a:lnTo>
                    <a:pt x="682" y="773"/>
                  </a:lnTo>
                  <a:lnTo>
                    <a:pt x="686" y="775"/>
                  </a:lnTo>
                  <a:lnTo>
                    <a:pt x="690" y="771"/>
                  </a:lnTo>
                  <a:lnTo>
                    <a:pt x="707" y="771"/>
                  </a:lnTo>
                  <a:lnTo>
                    <a:pt x="709" y="769"/>
                  </a:lnTo>
                  <a:lnTo>
                    <a:pt x="709" y="762"/>
                  </a:lnTo>
                  <a:lnTo>
                    <a:pt x="705" y="762"/>
                  </a:lnTo>
                  <a:lnTo>
                    <a:pt x="701" y="762"/>
                  </a:lnTo>
                  <a:lnTo>
                    <a:pt x="701" y="762"/>
                  </a:lnTo>
                  <a:lnTo>
                    <a:pt x="701" y="760"/>
                  </a:lnTo>
                  <a:lnTo>
                    <a:pt x="701" y="756"/>
                  </a:lnTo>
                  <a:lnTo>
                    <a:pt x="707" y="752"/>
                  </a:lnTo>
                  <a:lnTo>
                    <a:pt x="711" y="748"/>
                  </a:lnTo>
                  <a:lnTo>
                    <a:pt x="713" y="748"/>
                  </a:lnTo>
                  <a:lnTo>
                    <a:pt x="721" y="748"/>
                  </a:lnTo>
                  <a:lnTo>
                    <a:pt x="725" y="746"/>
                  </a:lnTo>
                  <a:lnTo>
                    <a:pt x="732" y="746"/>
                  </a:lnTo>
                  <a:lnTo>
                    <a:pt x="734" y="744"/>
                  </a:lnTo>
                  <a:lnTo>
                    <a:pt x="736" y="744"/>
                  </a:lnTo>
                  <a:lnTo>
                    <a:pt x="738" y="742"/>
                  </a:lnTo>
                  <a:lnTo>
                    <a:pt x="738" y="742"/>
                  </a:lnTo>
                  <a:lnTo>
                    <a:pt x="742" y="744"/>
                  </a:lnTo>
                  <a:lnTo>
                    <a:pt x="744" y="744"/>
                  </a:lnTo>
                  <a:lnTo>
                    <a:pt x="746" y="746"/>
                  </a:lnTo>
                  <a:lnTo>
                    <a:pt x="748" y="748"/>
                  </a:lnTo>
                  <a:lnTo>
                    <a:pt x="748" y="748"/>
                  </a:lnTo>
                  <a:lnTo>
                    <a:pt x="750" y="746"/>
                  </a:lnTo>
                  <a:lnTo>
                    <a:pt x="750" y="740"/>
                  </a:lnTo>
                  <a:lnTo>
                    <a:pt x="752" y="740"/>
                  </a:lnTo>
                  <a:lnTo>
                    <a:pt x="754" y="738"/>
                  </a:lnTo>
                  <a:lnTo>
                    <a:pt x="759" y="738"/>
                  </a:lnTo>
                  <a:lnTo>
                    <a:pt x="759" y="740"/>
                  </a:lnTo>
                  <a:lnTo>
                    <a:pt x="761" y="740"/>
                  </a:lnTo>
                  <a:lnTo>
                    <a:pt x="761" y="738"/>
                  </a:lnTo>
                  <a:lnTo>
                    <a:pt x="769" y="738"/>
                  </a:lnTo>
                  <a:lnTo>
                    <a:pt x="771" y="733"/>
                  </a:lnTo>
                  <a:lnTo>
                    <a:pt x="775" y="731"/>
                  </a:lnTo>
                  <a:lnTo>
                    <a:pt x="779" y="725"/>
                  </a:lnTo>
                  <a:lnTo>
                    <a:pt x="783" y="723"/>
                  </a:lnTo>
                  <a:lnTo>
                    <a:pt x="785" y="721"/>
                  </a:lnTo>
                  <a:lnTo>
                    <a:pt x="844" y="721"/>
                  </a:lnTo>
                  <a:lnTo>
                    <a:pt x="844" y="719"/>
                  </a:lnTo>
                  <a:lnTo>
                    <a:pt x="848" y="715"/>
                  </a:lnTo>
                  <a:lnTo>
                    <a:pt x="852" y="715"/>
                  </a:lnTo>
                  <a:lnTo>
                    <a:pt x="854" y="715"/>
                  </a:lnTo>
                  <a:lnTo>
                    <a:pt x="856" y="715"/>
                  </a:lnTo>
                  <a:lnTo>
                    <a:pt x="856" y="713"/>
                  </a:lnTo>
                  <a:lnTo>
                    <a:pt x="858" y="709"/>
                  </a:lnTo>
                  <a:lnTo>
                    <a:pt x="862" y="709"/>
                  </a:lnTo>
                  <a:lnTo>
                    <a:pt x="864" y="707"/>
                  </a:lnTo>
                  <a:lnTo>
                    <a:pt x="866" y="707"/>
                  </a:lnTo>
                  <a:lnTo>
                    <a:pt x="868" y="709"/>
                  </a:lnTo>
                  <a:lnTo>
                    <a:pt x="870" y="709"/>
                  </a:lnTo>
                  <a:lnTo>
                    <a:pt x="870" y="700"/>
                  </a:lnTo>
                  <a:lnTo>
                    <a:pt x="870" y="698"/>
                  </a:lnTo>
                  <a:lnTo>
                    <a:pt x="875" y="694"/>
                  </a:lnTo>
                  <a:lnTo>
                    <a:pt x="875" y="694"/>
                  </a:lnTo>
                  <a:lnTo>
                    <a:pt x="879" y="692"/>
                  </a:lnTo>
                  <a:lnTo>
                    <a:pt x="879" y="684"/>
                  </a:lnTo>
                  <a:lnTo>
                    <a:pt x="889" y="678"/>
                  </a:lnTo>
                  <a:lnTo>
                    <a:pt x="891" y="675"/>
                  </a:lnTo>
                  <a:lnTo>
                    <a:pt x="895" y="669"/>
                  </a:lnTo>
                  <a:lnTo>
                    <a:pt x="899" y="669"/>
                  </a:lnTo>
                  <a:lnTo>
                    <a:pt x="902" y="669"/>
                  </a:lnTo>
                  <a:lnTo>
                    <a:pt x="902" y="671"/>
                  </a:lnTo>
                  <a:lnTo>
                    <a:pt x="902" y="673"/>
                  </a:lnTo>
                  <a:lnTo>
                    <a:pt x="906" y="673"/>
                  </a:lnTo>
                  <a:lnTo>
                    <a:pt x="908" y="671"/>
                  </a:lnTo>
                  <a:lnTo>
                    <a:pt x="916" y="671"/>
                  </a:lnTo>
                  <a:lnTo>
                    <a:pt x="918" y="673"/>
                  </a:lnTo>
                  <a:lnTo>
                    <a:pt x="918" y="675"/>
                  </a:lnTo>
                  <a:lnTo>
                    <a:pt x="916" y="682"/>
                  </a:lnTo>
                  <a:lnTo>
                    <a:pt x="914" y="688"/>
                  </a:lnTo>
                  <a:lnTo>
                    <a:pt x="912" y="696"/>
                  </a:lnTo>
                  <a:lnTo>
                    <a:pt x="908" y="702"/>
                  </a:lnTo>
                  <a:lnTo>
                    <a:pt x="908" y="707"/>
                  </a:lnTo>
                  <a:lnTo>
                    <a:pt x="910" y="709"/>
                  </a:lnTo>
                  <a:lnTo>
                    <a:pt x="912" y="709"/>
                  </a:lnTo>
                  <a:lnTo>
                    <a:pt x="912" y="709"/>
                  </a:lnTo>
                  <a:lnTo>
                    <a:pt x="910" y="713"/>
                  </a:lnTo>
                  <a:lnTo>
                    <a:pt x="908" y="715"/>
                  </a:lnTo>
                  <a:lnTo>
                    <a:pt x="908" y="717"/>
                  </a:lnTo>
                  <a:lnTo>
                    <a:pt x="914" y="717"/>
                  </a:lnTo>
                  <a:lnTo>
                    <a:pt x="914" y="719"/>
                  </a:lnTo>
                  <a:lnTo>
                    <a:pt x="916" y="721"/>
                  </a:lnTo>
                  <a:lnTo>
                    <a:pt x="920" y="721"/>
                  </a:lnTo>
                  <a:lnTo>
                    <a:pt x="928" y="715"/>
                  </a:lnTo>
                  <a:lnTo>
                    <a:pt x="933" y="711"/>
                  </a:lnTo>
                  <a:lnTo>
                    <a:pt x="937" y="715"/>
                  </a:lnTo>
                  <a:lnTo>
                    <a:pt x="939" y="715"/>
                  </a:lnTo>
                  <a:lnTo>
                    <a:pt x="939" y="715"/>
                  </a:lnTo>
                  <a:lnTo>
                    <a:pt x="945" y="711"/>
                  </a:lnTo>
                  <a:lnTo>
                    <a:pt x="949" y="711"/>
                  </a:lnTo>
                  <a:lnTo>
                    <a:pt x="951" y="709"/>
                  </a:lnTo>
                  <a:lnTo>
                    <a:pt x="953" y="709"/>
                  </a:lnTo>
                  <a:lnTo>
                    <a:pt x="957" y="704"/>
                  </a:lnTo>
                  <a:lnTo>
                    <a:pt x="960" y="704"/>
                  </a:lnTo>
                  <a:lnTo>
                    <a:pt x="964" y="707"/>
                  </a:lnTo>
                  <a:lnTo>
                    <a:pt x="953" y="715"/>
                  </a:lnTo>
                  <a:lnTo>
                    <a:pt x="974" y="713"/>
                  </a:lnTo>
                  <a:lnTo>
                    <a:pt x="970" y="713"/>
                  </a:lnTo>
                  <a:lnTo>
                    <a:pt x="968" y="715"/>
                  </a:lnTo>
                  <a:lnTo>
                    <a:pt x="964" y="715"/>
                  </a:lnTo>
                  <a:lnTo>
                    <a:pt x="964" y="715"/>
                  </a:lnTo>
                  <a:lnTo>
                    <a:pt x="964" y="719"/>
                  </a:lnTo>
                  <a:lnTo>
                    <a:pt x="962" y="721"/>
                  </a:lnTo>
                  <a:lnTo>
                    <a:pt x="960" y="721"/>
                  </a:lnTo>
                  <a:lnTo>
                    <a:pt x="960" y="719"/>
                  </a:lnTo>
                  <a:lnTo>
                    <a:pt x="957" y="719"/>
                  </a:lnTo>
                  <a:lnTo>
                    <a:pt x="953" y="717"/>
                  </a:lnTo>
                  <a:lnTo>
                    <a:pt x="953" y="717"/>
                  </a:lnTo>
                  <a:lnTo>
                    <a:pt x="949" y="719"/>
                  </a:lnTo>
                  <a:lnTo>
                    <a:pt x="926" y="733"/>
                  </a:lnTo>
                  <a:lnTo>
                    <a:pt x="922" y="738"/>
                  </a:lnTo>
                  <a:lnTo>
                    <a:pt x="922" y="740"/>
                  </a:lnTo>
                  <a:lnTo>
                    <a:pt x="922" y="750"/>
                  </a:lnTo>
                  <a:lnTo>
                    <a:pt x="922" y="750"/>
                  </a:lnTo>
                  <a:lnTo>
                    <a:pt x="924" y="748"/>
                  </a:lnTo>
                  <a:lnTo>
                    <a:pt x="926" y="748"/>
                  </a:lnTo>
                  <a:lnTo>
                    <a:pt x="926" y="752"/>
                  </a:lnTo>
                  <a:lnTo>
                    <a:pt x="926" y="754"/>
                  </a:lnTo>
                  <a:lnTo>
                    <a:pt x="931" y="754"/>
                  </a:lnTo>
                  <a:lnTo>
                    <a:pt x="933" y="752"/>
                  </a:lnTo>
                  <a:lnTo>
                    <a:pt x="933" y="748"/>
                  </a:lnTo>
                  <a:lnTo>
                    <a:pt x="935" y="748"/>
                  </a:lnTo>
                  <a:lnTo>
                    <a:pt x="939" y="748"/>
                  </a:lnTo>
                  <a:lnTo>
                    <a:pt x="943" y="746"/>
                  </a:lnTo>
                  <a:lnTo>
                    <a:pt x="945" y="744"/>
                  </a:lnTo>
                  <a:lnTo>
                    <a:pt x="949" y="742"/>
                  </a:lnTo>
                  <a:lnTo>
                    <a:pt x="953" y="740"/>
                  </a:lnTo>
                  <a:lnTo>
                    <a:pt x="953" y="736"/>
                  </a:lnTo>
                  <a:lnTo>
                    <a:pt x="960" y="731"/>
                  </a:lnTo>
                  <a:lnTo>
                    <a:pt x="960" y="727"/>
                  </a:lnTo>
                  <a:lnTo>
                    <a:pt x="960" y="729"/>
                  </a:lnTo>
                  <a:lnTo>
                    <a:pt x="962" y="731"/>
                  </a:lnTo>
                  <a:lnTo>
                    <a:pt x="964" y="733"/>
                  </a:lnTo>
                  <a:lnTo>
                    <a:pt x="964" y="733"/>
                  </a:lnTo>
                  <a:lnTo>
                    <a:pt x="974" y="731"/>
                  </a:lnTo>
                  <a:lnTo>
                    <a:pt x="980" y="727"/>
                  </a:lnTo>
                  <a:lnTo>
                    <a:pt x="984" y="725"/>
                  </a:lnTo>
                  <a:lnTo>
                    <a:pt x="986" y="723"/>
                  </a:lnTo>
                  <a:lnTo>
                    <a:pt x="993" y="723"/>
                  </a:lnTo>
                  <a:lnTo>
                    <a:pt x="1007" y="719"/>
                  </a:lnTo>
                  <a:lnTo>
                    <a:pt x="1011" y="717"/>
                  </a:lnTo>
                  <a:lnTo>
                    <a:pt x="1007" y="715"/>
                  </a:lnTo>
                  <a:lnTo>
                    <a:pt x="1009" y="709"/>
                  </a:lnTo>
                  <a:lnTo>
                    <a:pt x="1001" y="711"/>
                  </a:lnTo>
                  <a:lnTo>
                    <a:pt x="1001" y="704"/>
                  </a:lnTo>
                  <a:lnTo>
                    <a:pt x="997" y="707"/>
                  </a:lnTo>
                  <a:lnTo>
                    <a:pt x="997" y="707"/>
                  </a:lnTo>
                  <a:lnTo>
                    <a:pt x="993" y="709"/>
                  </a:lnTo>
                  <a:lnTo>
                    <a:pt x="991" y="709"/>
                  </a:lnTo>
                  <a:lnTo>
                    <a:pt x="989" y="709"/>
                  </a:lnTo>
                  <a:lnTo>
                    <a:pt x="989" y="704"/>
                  </a:lnTo>
                  <a:lnTo>
                    <a:pt x="974" y="704"/>
                  </a:lnTo>
                  <a:lnTo>
                    <a:pt x="972" y="702"/>
                  </a:lnTo>
                  <a:lnTo>
                    <a:pt x="972" y="700"/>
                  </a:lnTo>
                  <a:lnTo>
                    <a:pt x="970" y="700"/>
                  </a:lnTo>
                  <a:lnTo>
                    <a:pt x="970" y="698"/>
                  </a:lnTo>
                  <a:lnTo>
                    <a:pt x="974" y="698"/>
                  </a:lnTo>
                  <a:lnTo>
                    <a:pt x="970" y="694"/>
                  </a:lnTo>
                  <a:lnTo>
                    <a:pt x="964" y="694"/>
                  </a:lnTo>
                  <a:lnTo>
                    <a:pt x="962" y="692"/>
                  </a:lnTo>
                  <a:lnTo>
                    <a:pt x="962" y="690"/>
                  </a:lnTo>
                  <a:lnTo>
                    <a:pt x="960" y="686"/>
                  </a:lnTo>
                  <a:lnTo>
                    <a:pt x="960" y="684"/>
                  </a:lnTo>
                  <a:lnTo>
                    <a:pt x="964" y="678"/>
                  </a:lnTo>
                  <a:lnTo>
                    <a:pt x="960" y="678"/>
                  </a:lnTo>
                  <a:lnTo>
                    <a:pt x="960" y="678"/>
                  </a:lnTo>
                  <a:lnTo>
                    <a:pt x="964" y="675"/>
                  </a:lnTo>
                  <a:lnTo>
                    <a:pt x="964" y="671"/>
                  </a:lnTo>
                  <a:lnTo>
                    <a:pt x="968" y="669"/>
                  </a:lnTo>
                  <a:lnTo>
                    <a:pt x="970" y="667"/>
                  </a:lnTo>
                  <a:lnTo>
                    <a:pt x="972" y="663"/>
                  </a:lnTo>
                  <a:lnTo>
                    <a:pt x="974" y="661"/>
                  </a:lnTo>
                  <a:lnTo>
                    <a:pt x="976" y="659"/>
                  </a:lnTo>
                  <a:lnTo>
                    <a:pt x="978" y="657"/>
                  </a:lnTo>
                  <a:lnTo>
                    <a:pt x="974" y="655"/>
                  </a:lnTo>
                  <a:lnTo>
                    <a:pt x="970" y="663"/>
                  </a:lnTo>
                  <a:lnTo>
                    <a:pt x="964" y="661"/>
                  </a:lnTo>
                  <a:lnTo>
                    <a:pt x="957" y="665"/>
                  </a:lnTo>
                  <a:lnTo>
                    <a:pt x="955" y="661"/>
                  </a:lnTo>
                  <a:lnTo>
                    <a:pt x="949" y="657"/>
                  </a:lnTo>
                  <a:lnTo>
                    <a:pt x="943" y="659"/>
                  </a:lnTo>
                  <a:lnTo>
                    <a:pt x="957" y="653"/>
                  </a:lnTo>
                  <a:lnTo>
                    <a:pt x="960" y="655"/>
                  </a:lnTo>
                  <a:lnTo>
                    <a:pt x="962" y="657"/>
                  </a:lnTo>
                  <a:lnTo>
                    <a:pt x="966" y="657"/>
                  </a:lnTo>
                  <a:lnTo>
                    <a:pt x="970" y="653"/>
                  </a:lnTo>
                  <a:lnTo>
                    <a:pt x="974" y="651"/>
                  </a:lnTo>
                  <a:lnTo>
                    <a:pt x="974" y="649"/>
                  </a:lnTo>
                  <a:lnTo>
                    <a:pt x="984" y="649"/>
                  </a:lnTo>
                  <a:lnTo>
                    <a:pt x="984" y="646"/>
                  </a:lnTo>
                  <a:lnTo>
                    <a:pt x="984" y="644"/>
                  </a:lnTo>
                  <a:lnTo>
                    <a:pt x="982" y="640"/>
                  </a:lnTo>
                  <a:lnTo>
                    <a:pt x="989" y="640"/>
                  </a:lnTo>
                  <a:lnTo>
                    <a:pt x="984" y="638"/>
                  </a:lnTo>
                  <a:lnTo>
                    <a:pt x="984" y="634"/>
                  </a:lnTo>
                  <a:lnTo>
                    <a:pt x="980" y="632"/>
                  </a:lnTo>
                  <a:lnTo>
                    <a:pt x="976" y="630"/>
                  </a:lnTo>
                  <a:lnTo>
                    <a:pt x="970" y="630"/>
                  </a:lnTo>
                  <a:lnTo>
                    <a:pt x="953" y="632"/>
                  </a:lnTo>
                  <a:lnTo>
                    <a:pt x="939" y="638"/>
                  </a:lnTo>
                  <a:lnTo>
                    <a:pt x="926" y="642"/>
                  </a:lnTo>
                  <a:lnTo>
                    <a:pt x="912" y="649"/>
                  </a:lnTo>
                  <a:lnTo>
                    <a:pt x="906" y="653"/>
                  </a:lnTo>
                  <a:lnTo>
                    <a:pt x="902" y="655"/>
                  </a:lnTo>
                  <a:lnTo>
                    <a:pt x="897" y="661"/>
                  </a:lnTo>
                  <a:lnTo>
                    <a:pt x="893" y="663"/>
                  </a:lnTo>
                  <a:lnTo>
                    <a:pt x="891" y="667"/>
                  </a:lnTo>
                  <a:lnTo>
                    <a:pt x="885" y="669"/>
                  </a:lnTo>
                  <a:lnTo>
                    <a:pt x="883" y="673"/>
                  </a:lnTo>
                  <a:lnTo>
                    <a:pt x="875" y="678"/>
                  </a:lnTo>
                  <a:lnTo>
                    <a:pt x="870" y="678"/>
                  </a:lnTo>
                  <a:lnTo>
                    <a:pt x="866" y="680"/>
                  </a:lnTo>
                  <a:lnTo>
                    <a:pt x="864" y="680"/>
                  </a:lnTo>
                  <a:lnTo>
                    <a:pt x="864" y="680"/>
                  </a:lnTo>
                  <a:lnTo>
                    <a:pt x="866" y="678"/>
                  </a:lnTo>
                  <a:lnTo>
                    <a:pt x="870" y="678"/>
                  </a:lnTo>
                  <a:lnTo>
                    <a:pt x="873" y="673"/>
                  </a:lnTo>
                  <a:lnTo>
                    <a:pt x="877" y="671"/>
                  </a:lnTo>
                  <a:lnTo>
                    <a:pt x="881" y="669"/>
                  </a:lnTo>
                  <a:lnTo>
                    <a:pt x="885" y="665"/>
                  </a:lnTo>
                  <a:lnTo>
                    <a:pt x="891" y="659"/>
                  </a:lnTo>
                  <a:lnTo>
                    <a:pt x="893" y="655"/>
                  </a:lnTo>
                  <a:lnTo>
                    <a:pt x="887" y="653"/>
                  </a:lnTo>
                  <a:lnTo>
                    <a:pt x="889" y="653"/>
                  </a:lnTo>
                  <a:lnTo>
                    <a:pt x="891" y="653"/>
                  </a:lnTo>
                  <a:lnTo>
                    <a:pt x="897" y="653"/>
                  </a:lnTo>
                  <a:lnTo>
                    <a:pt x="902" y="651"/>
                  </a:lnTo>
                  <a:lnTo>
                    <a:pt x="916" y="638"/>
                  </a:lnTo>
                  <a:lnTo>
                    <a:pt x="928" y="630"/>
                  </a:lnTo>
                  <a:lnTo>
                    <a:pt x="933" y="630"/>
                  </a:lnTo>
                  <a:lnTo>
                    <a:pt x="943" y="630"/>
                  </a:lnTo>
                  <a:lnTo>
                    <a:pt x="953" y="615"/>
                  </a:lnTo>
                  <a:lnTo>
                    <a:pt x="960" y="613"/>
                  </a:lnTo>
                  <a:lnTo>
                    <a:pt x="964" y="611"/>
                  </a:lnTo>
                  <a:lnTo>
                    <a:pt x="974" y="609"/>
                  </a:lnTo>
                  <a:lnTo>
                    <a:pt x="989" y="609"/>
                  </a:lnTo>
                  <a:lnTo>
                    <a:pt x="1001" y="607"/>
                  </a:lnTo>
                  <a:lnTo>
                    <a:pt x="1009" y="607"/>
                  </a:lnTo>
                  <a:lnTo>
                    <a:pt x="1018" y="609"/>
                  </a:lnTo>
                  <a:lnTo>
                    <a:pt x="1034" y="613"/>
                  </a:lnTo>
                  <a:lnTo>
                    <a:pt x="1040" y="613"/>
                  </a:lnTo>
                  <a:lnTo>
                    <a:pt x="1042" y="613"/>
                  </a:lnTo>
                  <a:lnTo>
                    <a:pt x="1053" y="609"/>
                  </a:lnTo>
                  <a:lnTo>
                    <a:pt x="1055" y="607"/>
                  </a:lnTo>
                  <a:lnTo>
                    <a:pt x="1059" y="607"/>
                  </a:lnTo>
                  <a:lnTo>
                    <a:pt x="1065" y="607"/>
                  </a:lnTo>
                  <a:lnTo>
                    <a:pt x="1069" y="605"/>
                  </a:lnTo>
                  <a:lnTo>
                    <a:pt x="1076" y="603"/>
                  </a:lnTo>
                  <a:lnTo>
                    <a:pt x="1084" y="593"/>
                  </a:lnTo>
                  <a:lnTo>
                    <a:pt x="1088" y="591"/>
                  </a:lnTo>
                  <a:lnTo>
                    <a:pt x="1090" y="588"/>
                  </a:lnTo>
                  <a:lnTo>
                    <a:pt x="1092" y="588"/>
                  </a:lnTo>
                  <a:lnTo>
                    <a:pt x="1096" y="586"/>
                  </a:lnTo>
                  <a:lnTo>
                    <a:pt x="1102" y="586"/>
                  </a:lnTo>
                  <a:lnTo>
                    <a:pt x="1105" y="584"/>
                  </a:lnTo>
                  <a:lnTo>
                    <a:pt x="1107" y="582"/>
                  </a:lnTo>
                  <a:lnTo>
                    <a:pt x="1109" y="582"/>
                  </a:lnTo>
                  <a:lnTo>
                    <a:pt x="1113" y="582"/>
                  </a:lnTo>
                  <a:lnTo>
                    <a:pt x="1115" y="582"/>
                  </a:lnTo>
                  <a:lnTo>
                    <a:pt x="1119" y="582"/>
                  </a:lnTo>
                  <a:lnTo>
                    <a:pt x="1123" y="582"/>
                  </a:lnTo>
                  <a:lnTo>
                    <a:pt x="1123" y="582"/>
                  </a:lnTo>
                  <a:lnTo>
                    <a:pt x="1125" y="580"/>
                  </a:lnTo>
                  <a:lnTo>
                    <a:pt x="1138" y="576"/>
                  </a:lnTo>
                  <a:lnTo>
                    <a:pt x="1144" y="572"/>
                  </a:lnTo>
                  <a:lnTo>
                    <a:pt x="1144" y="570"/>
                  </a:lnTo>
                  <a:lnTo>
                    <a:pt x="1144" y="568"/>
                  </a:lnTo>
                  <a:lnTo>
                    <a:pt x="1140" y="566"/>
                  </a:lnTo>
                  <a:lnTo>
                    <a:pt x="1136" y="559"/>
                  </a:lnTo>
                  <a:lnTo>
                    <a:pt x="1134" y="559"/>
                  </a:lnTo>
                  <a:lnTo>
                    <a:pt x="1140" y="559"/>
                  </a:lnTo>
                  <a:lnTo>
                    <a:pt x="1144" y="559"/>
                  </a:lnTo>
                  <a:lnTo>
                    <a:pt x="1144" y="553"/>
                  </a:lnTo>
                  <a:lnTo>
                    <a:pt x="1142" y="551"/>
                  </a:lnTo>
                  <a:lnTo>
                    <a:pt x="1142" y="549"/>
                  </a:lnTo>
                  <a:lnTo>
                    <a:pt x="1148" y="549"/>
                  </a:lnTo>
                  <a:lnTo>
                    <a:pt x="1150" y="545"/>
                  </a:lnTo>
                  <a:lnTo>
                    <a:pt x="1150" y="545"/>
                  </a:lnTo>
                  <a:lnTo>
                    <a:pt x="1148" y="541"/>
                  </a:lnTo>
                  <a:lnTo>
                    <a:pt x="1146" y="537"/>
                  </a:lnTo>
                  <a:lnTo>
                    <a:pt x="1142" y="537"/>
                  </a:lnTo>
                  <a:lnTo>
                    <a:pt x="1140" y="535"/>
                  </a:lnTo>
                  <a:lnTo>
                    <a:pt x="1138" y="537"/>
                  </a:lnTo>
                  <a:lnTo>
                    <a:pt x="1138" y="537"/>
                  </a:lnTo>
                  <a:lnTo>
                    <a:pt x="1138" y="537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93"/>
            <p:cNvSpPr>
              <a:spLocks/>
            </p:cNvSpPr>
            <p:nvPr/>
          </p:nvSpPr>
          <p:spPr bwMode="auto">
            <a:xfrm>
              <a:off x="4532313" y="3297238"/>
              <a:ext cx="209550" cy="401638"/>
            </a:xfrm>
            <a:custGeom>
              <a:avLst/>
              <a:gdLst>
                <a:gd name="T0" fmla="*/ 101 w 132"/>
                <a:gd name="T1" fmla="*/ 0 h 253"/>
                <a:gd name="T2" fmla="*/ 95 w 132"/>
                <a:gd name="T3" fmla="*/ 15 h 253"/>
                <a:gd name="T4" fmla="*/ 103 w 132"/>
                <a:gd name="T5" fmla="*/ 25 h 253"/>
                <a:gd name="T6" fmla="*/ 103 w 132"/>
                <a:gd name="T7" fmla="*/ 31 h 253"/>
                <a:gd name="T8" fmla="*/ 95 w 132"/>
                <a:gd name="T9" fmla="*/ 40 h 253"/>
                <a:gd name="T10" fmla="*/ 91 w 132"/>
                <a:gd name="T11" fmla="*/ 44 h 253"/>
                <a:gd name="T12" fmla="*/ 91 w 132"/>
                <a:gd name="T13" fmla="*/ 48 h 253"/>
                <a:gd name="T14" fmla="*/ 85 w 132"/>
                <a:gd name="T15" fmla="*/ 64 h 253"/>
                <a:gd name="T16" fmla="*/ 80 w 132"/>
                <a:gd name="T17" fmla="*/ 79 h 253"/>
                <a:gd name="T18" fmla="*/ 76 w 132"/>
                <a:gd name="T19" fmla="*/ 87 h 253"/>
                <a:gd name="T20" fmla="*/ 72 w 132"/>
                <a:gd name="T21" fmla="*/ 98 h 253"/>
                <a:gd name="T22" fmla="*/ 66 w 132"/>
                <a:gd name="T23" fmla="*/ 104 h 253"/>
                <a:gd name="T24" fmla="*/ 56 w 132"/>
                <a:gd name="T25" fmla="*/ 133 h 253"/>
                <a:gd name="T26" fmla="*/ 51 w 132"/>
                <a:gd name="T27" fmla="*/ 139 h 253"/>
                <a:gd name="T28" fmla="*/ 45 w 132"/>
                <a:gd name="T29" fmla="*/ 147 h 253"/>
                <a:gd name="T30" fmla="*/ 41 w 132"/>
                <a:gd name="T31" fmla="*/ 141 h 253"/>
                <a:gd name="T32" fmla="*/ 37 w 132"/>
                <a:gd name="T33" fmla="*/ 131 h 253"/>
                <a:gd name="T34" fmla="*/ 35 w 132"/>
                <a:gd name="T35" fmla="*/ 135 h 253"/>
                <a:gd name="T36" fmla="*/ 29 w 132"/>
                <a:gd name="T37" fmla="*/ 135 h 253"/>
                <a:gd name="T38" fmla="*/ 24 w 132"/>
                <a:gd name="T39" fmla="*/ 135 h 253"/>
                <a:gd name="T40" fmla="*/ 20 w 132"/>
                <a:gd name="T41" fmla="*/ 145 h 253"/>
                <a:gd name="T42" fmla="*/ 4 w 132"/>
                <a:gd name="T43" fmla="*/ 178 h 253"/>
                <a:gd name="T44" fmla="*/ 2 w 132"/>
                <a:gd name="T45" fmla="*/ 185 h 253"/>
                <a:gd name="T46" fmla="*/ 6 w 132"/>
                <a:gd name="T47" fmla="*/ 193 h 253"/>
                <a:gd name="T48" fmla="*/ 16 w 132"/>
                <a:gd name="T49" fmla="*/ 205 h 253"/>
                <a:gd name="T50" fmla="*/ 20 w 132"/>
                <a:gd name="T51" fmla="*/ 216 h 253"/>
                <a:gd name="T52" fmla="*/ 22 w 132"/>
                <a:gd name="T53" fmla="*/ 230 h 253"/>
                <a:gd name="T54" fmla="*/ 47 w 132"/>
                <a:gd name="T55" fmla="*/ 240 h 253"/>
                <a:gd name="T56" fmla="*/ 62 w 132"/>
                <a:gd name="T57" fmla="*/ 240 h 253"/>
                <a:gd name="T58" fmla="*/ 70 w 132"/>
                <a:gd name="T59" fmla="*/ 240 h 253"/>
                <a:gd name="T60" fmla="*/ 82 w 132"/>
                <a:gd name="T61" fmla="*/ 243 h 253"/>
                <a:gd name="T62" fmla="*/ 105 w 132"/>
                <a:gd name="T63" fmla="*/ 240 h 253"/>
                <a:gd name="T64" fmla="*/ 114 w 132"/>
                <a:gd name="T65" fmla="*/ 245 h 253"/>
                <a:gd name="T66" fmla="*/ 130 w 132"/>
                <a:gd name="T67" fmla="*/ 253 h 253"/>
                <a:gd name="T68" fmla="*/ 130 w 132"/>
                <a:gd name="T69" fmla="*/ 236 h 253"/>
                <a:gd name="T70" fmla="*/ 124 w 132"/>
                <a:gd name="T71" fmla="*/ 222 h 253"/>
                <a:gd name="T72" fmla="*/ 118 w 132"/>
                <a:gd name="T73" fmla="*/ 214 h 253"/>
                <a:gd name="T74" fmla="*/ 114 w 132"/>
                <a:gd name="T75" fmla="*/ 193 h 253"/>
                <a:gd name="T76" fmla="*/ 105 w 132"/>
                <a:gd name="T77" fmla="*/ 189 h 253"/>
                <a:gd name="T78" fmla="*/ 105 w 132"/>
                <a:gd name="T79" fmla="*/ 168 h 253"/>
                <a:gd name="T80" fmla="*/ 101 w 132"/>
                <a:gd name="T81" fmla="*/ 158 h 253"/>
                <a:gd name="T82" fmla="*/ 105 w 132"/>
                <a:gd name="T83" fmla="*/ 151 h 253"/>
                <a:gd name="T84" fmla="*/ 109 w 132"/>
                <a:gd name="T85" fmla="*/ 139 h 253"/>
                <a:gd name="T86" fmla="*/ 114 w 132"/>
                <a:gd name="T87" fmla="*/ 131 h 253"/>
                <a:gd name="T88" fmla="*/ 120 w 132"/>
                <a:gd name="T89" fmla="*/ 122 h 253"/>
                <a:gd name="T90" fmla="*/ 120 w 132"/>
                <a:gd name="T91" fmla="*/ 114 h 253"/>
                <a:gd name="T92" fmla="*/ 116 w 132"/>
                <a:gd name="T93" fmla="*/ 100 h 253"/>
                <a:gd name="T94" fmla="*/ 105 w 132"/>
                <a:gd name="T95" fmla="*/ 91 h 253"/>
                <a:gd name="T96" fmla="*/ 97 w 132"/>
                <a:gd name="T97" fmla="*/ 81 h 253"/>
                <a:gd name="T98" fmla="*/ 95 w 132"/>
                <a:gd name="T99" fmla="*/ 71 h 253"/>
                <a:gd name="T100" fmla="*/ 118 w 132"/>
                <a:gd name="T101" fmla="*/ 64 h 253"/>
                <a:gd name="T102" fmla="*/ 111 w 132"/>
                <a:gd name="T103" fmla="*/ 56 h 253"/>
                <a:gd name="T104" fmla="*/ 109 w 132"/>
                <a:gd name="T105" fmla="*/ 35 h 253"/>
                <a:gd name="T106" fmla="*/ 109 w 132"/>
                <a:gd name="T107" fmla="*/ 23 h 253"/>
                <a:gd name="T108" fmla="*/ 107 w 132"/>
                <a:gd name="T109" fmla="*/ 11 h 253"/>
                <a:gd name="T110" fmla="*/ 101 w 132"/>
                <a:gd name="T111" fmla="*/ 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253">
                  <a:moveTo>
                    <a:pt x="101" y="6"/>
                  </a:moveTo>
                  <a:lnTo>
                    <a:pt x="101" y="4"/>
                  </a:lnTo>
                  <a:lnTo>
                    <a:pt x="101" y="0"/>
                  </a:lnTo>
                  <a:lnTo>
                    <a:pt x="95" y="0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95" y="17"/>
                  </a:lnTo>
                  <a:lnTo>
                    <a:pt x="103" y="17"/>
                  </a:lnTo>
                  <a:lnTo>
                    <a:pt x="103" y="25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99" y="40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3" y="42"/>
                  </a:lnTo>
                  <a:lnTo>
                    <a:pt x="91" y="44"/>
                  </a:lnTo>
                  <a:lnTo>
                    <a:pt x="91" y="46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87" y="52"/>
                  </a:lnTo>
                  <a:lnTo>
                    <a:pt x="85" y="56"/>
                  </a:lnTo>
                  <a:lnTo>
                    <a:pt x="85" y="64"/>
                  </a:lnTo>
                  <a:lnTo>
                    <a:pt x="82" y="64"/>
                  </a:lnTo>
                  <a:lnTo>
                    <a:pt x="82" y="7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76" y="79"/>
                  </a:lnTo>
                  <a:lnTo>
                    <a:pt x="76" y="87"/>
                  </a:lnTo>
                  <a:lnTo>
                    <a:pt x="74" y="93"/>
                  </a:lnTo>
                  <a:lnTo>
                    <a:pt x="74" y="95"/>
                  </a:lnTo>
                  <a:lnTo>
                    <a:pt x="72" y="98"/>
                  </a:lnTo>
                  <a:lnTo>
                    <a:pt x="70" y="100"/>
                  </a:lnTo>
                  <a:lnTo>
                    <a:pt x="68" y="102"/>
                  </a:lnTo>
                  <a:lnTo>
                    <a:pt x="66" y="104"/>
                  </a:lnTo>
                  <a:lnTo>
                    <a:pt x="62" y="116"/>
                  </a:lnTo>
                  <a:lnTo>
                    <a:pt x="56" y="124"/>
                  </a:lnTo>
                  <a:lnTo>
                    <a:pt x="56" y="133"/>
                  </a:lnTo>
                  <a:lnTo>
                    <a:pt x="56" y="135"/>
                  </a:lnTo>
                  <a:lnTo>
                    <a:pt x="51" y="135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47" y="147"/>
                  </a:lnTo>
                  <a:lnTo>
                    <a:pt x="45" y="147"/>
                  </a:lnTo>
                  <a:lnTo>
                    <a:pt x="43" y="145"/>
                  </a:lnTo>
                  <a:lnTo>
                    <a:pt x="41" y="143"/>
                  </a:lnTo>
                  <a:lnTo>
                    <a:pt x="41" y="141"/>
                  </a:lnTo>
                  <a:lnTo>
                    <a:pt x="41" y="137"/>
                  </a:lnTo>
                  <a:lnTo>
                    <a:pt x="37" y="135"/>
                  </a:lnTo>
                  <a:lnTo>
                    <a:pt x="37" y="131"/>
                  </a:lnTo>
                  <a:lnTo>
                    <a:pt x="33" y="131"/>
                  </a:lnTo>
                  <a:lnTo>
                    <a:pt x="35" y="133"/>
                  </a:lnTo>
                  <a:lnTo>
                    <a:pt x="35" y="135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29" y="135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24" y="135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20" y="145"/>
                  </a:lnTo>
                  <a:lnTo>
                    <a:pt x="4" y="160"/>
                  </a:lnTo>
                  <a:lnTo>
                    <a:pt x="4" y="176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2" y="185"/>
                  </a:lnTo>
                  <a:lnTo>
                    <a:pt x="2" y="185"/>
                  </a:lnTo>
                  <a:lnTo>
                    <a:pt x="0" y="189"/>
                  </a:lnTo>
                  <a:lnTo>
                    <a:pt x="6" y="187"/>
                  </a:lnTo>
                  <a:lnTo>
                    <a:pt x="6" y="193"/>
                  </a:lnTo>
                  <a:lnTo>
                    <a:pt x="8" y="199"/>
                  </a:lnTo>
                  <a:lnTo>
                    <a:pt x="14" y="203"/>
                  </a:lnTo>
                  <a:lnTo>
                    <a:pt x="16" y="205"/>
                  </a:lnTo>
                  <a:lnTo>
                    <a:pt x="20" y="199"/>
                  </a:lnTo>
                  <a:lnTo>
                    <a:pt x="16" y="207"/>
                  </a:lnTo>
                  <a:lnTo>
                    <a:pt x="20" y="216"/>
                  </a:lnTo>
                  <a:lnTo>
                    <a:pt x="24" y="216"/>
                  </a:lnTo>
                  <a:lnTo>
                    <a:pt x="24" y="230"/>
                  </a:lnTo>
                  <a:lnTo>
                    <a:pt x="22" y="230"/>
                  </a:lnTo>
                  <a:lnTo>
                    <a:pt x="22" y="238"/>
                  </a:lnTo>
                  <a:lnTo>
                    <a:pt x="24" y="240"/>
                  </a:lnTo>
                  <a:lnTo>
                    <a:pt x="47" y="240"/>
                  </a:lnTo>
                  <a:lnTo>
                    <a:pt x="51" y="236"/>
                  </a:lnTo>
                  <a:lnTo>
                    <a:pt x="56" y="240"/>
                  </a:lnTo>
                  <a:lnTo>
                    <a:pt x="62" y="240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70" y="240"/>
                  </a:lnTo>
                  <a:lnTo>
                    <a:pt x="70" y="240"/>
                  </a:lnTo>
                  <a:lnTo>
                    <a:pt x="82" y="238"/>
                  </a:lnTo>
                  <a:lnTo>
                    <a:pt x="82" y="243"/>
                  </a:lnTo>
                  <a:lnTo>
                    <a:pt x="91" y="243"/>
                  </a:lnTo>
                  <a:lnTo>
                    <a:pt x="95" y="240"/>
                  </a:lnTo>
                  <a:lnTo>
                    <a:pt x="105" y="240"/>
                  </a:lnTo>
                  <a:lnTo>
                    <a:pt x="109" y="243"/>
                  </a:lnTo>
                  <a:lnTo>
                    <a:pt x="109" y="245"/>
                  </a:lnTo>
                  <a:lnTo>
                    <a:pt x="114" y="245"/>
                  </a:lnTo>
                  <a:lnTo>
                    <a:pt x="116" y="247"/>
                  </a:lnTo>
                  <a:lnTo>
                    <a:pt x="124" y="247"/>
                  </a:lnTo>
                  <a:lnTo>
                    <a:pt x="130" y="253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0" y="236"/>
                  </a:lnTo>
                  <a:lnTo>
                    <a:pt x="130" y="228"/>
                  </a:lnTo>
                  <a:lnTo>
                    <a:pt x="128" y="224"/>
                  </a:lnTo>
                  <a:lnTo>
                    <a:pt x="124" y="222"/>
                  </a:lnTo>
                  <a:lnTo>
                    <a:pt x="124" y="218"/>
                  </a:lnTo>
                  <a:lnTo>
                    <a:pt x="120" y="216"/>
                  </a:lnTo>
                  <a:lnTo>
                    <a:pt x="118" y="214"/>
                  </a:lnTo>
                  <a:lnTo>
                    <a:pt x="116" y="207"/>
                  </a:lnTo>
                  <a:lnTo>
                    <a:pt x="114" y="205"/>
                  </a:lnTo>
                  <a:lnTo>
                    <a:pt x="114" y="193"/>
                  </a:lnTo>
                  <a:lnTo>
                    <a:pt x="111" y="193"/>
                  </a:lnTo>
                  <a:lnTo>
                    <a:pt x="107" y="189"/>
                  </a:lnTo>
                  <a:lnTo>
                    <a:pt x="105" y="189"/>
                  </a:lnTo>
                  <a:lnTo>
                    <a:pt x="105" y="176"/>
                  </a:lnTo>
                  <a:lnTo>
                    <a:pt x="101" y="172"/>
                  </a:lnTo>
                  <a:lnTo>
                    <a:pt x="105" y="168"/>
                  </a:lnTo>
                  <a:lnTo>
                    <a:pt x="105" y="160"/>
                  </a:lnTo>
                  <a:lnTo>
                    <a:pt x="103" y="160"/>
                  </a:lnTo>
                  <a:lnTo>
                    <a:pt x="101" y="158"/>
                  </a:lnTo>
                  <a:lnTo>
                    <a:pt x="101" y="156"/>
                  </a:lnTo>
                  <a:lnTo>
                    <a:pt x="103" y="151"/>
                  </a:lnTo>
                  <a:lnTo>
                    <a:pt x="105" y="151"/>
                  </a:lnTo>
                  <a:lnTo>
                    <a:pt x="107" y="149"/>
                  </a:lnTo>
                  <a:lnTo>
                    <a:pt x="109" y="149"/>
                  </a:lnTo>
                  <a:lnTo>
                    <a:pt x="109" y="139"/>
                  </a:lnTo>
                  <a:lnTo>
                    <a:pt x="111" y="139"/>
                  </a:lnTo>
                  <a:lnTo>
                    <a:pt x="114" y="135"/>
                  </a:lnTo>
                  <a:lnTo>
                    <a:pt x="114" y="131"/>
                  </a:lnTo>
                  <a:lnTo>
                    <a:pt x="116" y="129"/>
                  </a:lnTo>
                  <a:lnTo>
                    <a:pt x="116" y="127"/>
                  </a:lnTo>
                  <a:lnTo>
                    <a:pt x="120" y="122"/>
                  </a:lnTo>
                  <a:lnTo>
                    <a:pt x="120" y="122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18" y="112"/>
                  </a:lnTo>
                  <a:lnTo>
                    <a:pt x="118" y="106"/>
                  </a:lnTo>
                  <a:lnTo>
                    <a:pt x="116" y="100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97" y="81"/>
                  </a:lnTo>
                  <a:lnTo>
                    <a:pt x="95" y="75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9" y="69"/>
                  </a:lnTo>
                  <a:lnTo>
                    <a:pt x="122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8"/>
                  </a:lnTo>
                  <a:lnTo>
                    <a:pt x="111" y="56"/>
                  </a:lnTo>
                  <a:lnTo>
                    <a:pt x="111" y="50"/>
                  </a:lnTo>
                  <a:lnTo>
                    <a:pt x="109" y="46"/>
                  </a:lnTo>
                  <a:lnTo>
                    <a:pt x="109" y="35"/>
                  </a:lnTo>
                  <a:lnTo>
                    <a:pt x="111" y="35"/>
                  </a:lnTo>
                  <a:lnTo>
                    <a:pt x="111" y="25"/>
                  </a:lnTo>
                  <a:lnTo>
                    <a:pt x="109" y="23"/>
                  </a:lnTo>
                  <a:lnTo>
                    <a:pt x="107" y="21"/>
                  </a:lnTo>
                  <a:lnTo>
                    <a:pt x="109" y="11"/>
                  </a:lnTo>
                  <a:lnTo>
                    <a:pt x="107" y="11"/>
                  </a:lnTo>
                  <a:lnTo>
                    <a:pt x="105" y="8"/>
                  </a:lnTo>
                  <a:lnTo>
                    <a:pt x="103" y="8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294"/>
            <p:cNvSpPr>
              <a:spLocks/>
            </p:cNvSpPr>
            <p:nvPr/>
          </p:nvSpPr>
          <p:spPr bwMode="auto">
            <a:xfrm>
              <a:off x="4532313" y="3297238"/>
              <a:ext cx="209550" cy="401638"/>
            </a:xfrm>
            <a:custGeom>
              <a:avLst/>
              <a:gdLst>
                <a:gd name="T0" fmla="*/ 101 w 132"/>
                <a:gd name="T1" fmla="*/ 0 h 253"/>
                <a:gd name="T2" fmla="*/ 95 w 132"/>
                <a:gd name="T3" fmla="*/ 15 h 253"/>
                <a:gd name="T4" fmla="*/ 103 w 132"/>
                <a:gd name="T5" fmla="*/ 25 h 253"/>
                <a:gd name="T6" fmla="*/ 103 w 132"/>
                <a:gd name="T7" fmla="*/ 31 h 253"/>
                <a:gd name="T8" fmla="*/ 95 w 132"/>
                <a:gd name="T9" fmla="*/ 40 h 253"/>
                <a:gd name="T10" fmla="*/ 91 w 132"/>
                <a:gd name="T11" fmla="*/ 44 h 253"/>
                <a:gd name="T12" fmla="*/ 91 w 132"/>
                <a:gd name="T13" fmla="*/ 48 h 253"/>
                <a:gd name="T14" fmla="*/ 85 w 132"/>
                <a:gd name="T15" fmla="*/ 64 h 253"/>
                <a:gd name="T16" fmla="*/ 80 w 132"/>
                <a:gd name="T17" fmla="*/ 79 h 253"/>
                <a:gd name="T18" fmla="*/ 76 w 132"/>
                <a:gd name="T19" fmla="*/ 87 h 253"/>
                <a:gd name="T20" fmla="*/ 72 w 132"/>
                <a:gd name="T21" fmla="*/ 98 h 253"/>
                <a:gd name="T22" fmla="*/ 66 w 132"/>
                <a:gd name="T23" fmla="*/ 104 h 253"/>
                <a:gd name="T24" fmla="*/ 56 w 132"/>
                <a:gd name="T25" fmla="*/ 133 h 253"/>
                <a:gd name="T26" fmla="*/ 51 w 132"/>
                <a:gd name="T27" fmla="*/ 139 h 253"/>
                <a:gd name="T28" fmla="*/ 45 w 132"/>
                <a:gd name="T29" fmla="*/ 147 h 253"/>
                <a:gd name="T30" fmla="*/ 41 w 132"/>
                <a:gd name="T31" fmla="*/ 141 h 253"/>
                <a:gd name="T32" fmla="*/ 37 w 132"/>
                <a:gd name="T33" fmla="*/ 131 h 253"/>
                <a:gd name="T34" fmla="*/ 35 w 132"/>
                <a:gd name="T35" fmla="*/ 135 h 253"/>
                <a:gd name="T36" fmla="*/ 29 w 132"/>
                <a:gd name="T37" fmla="*/ 135 h 253"/>
                <a:gd name="T38" fmla="*/ 24 w 132"/>
                <a:gd name="T39" fmla="*/ 135 h 253"/>
                <a:gd name="T40" fmla="*/ 20 w 132"/>
                <a:gd name="T41" fmla="*/ 145 h 253"/>
                <a:gd name="T42" fmla="*/ 4 w 132"/>
                <a:gd name="T43" fmla="*/ 178 h 253"/>
                <a:gd name="T44" fmla="*/ 2 w 132"/>
                <a:gd name="T45" fmla="*/ 185 h 253"/>
                <a:gd name="T46" fmla="*/ 6 w 132"/>
                <a:gd name="T47" fmla="*/ 193 h 253"/>
                <a:gd name="T48" fmla="*/ 16 w 132"/>
                <a:gd name="T49" fmla="*/ 205 h 253"/>
                <a:gd name="T50" fmla="*/ 20 w 132"/>
                <a:gd name="T51" fmla="*/ 216 h 253"/>
                <a:gd name="T52" fmla="*/ 22 w 132"/>
                <a:gd name="T53" fmla="*/ 230 h 253"/>
                <a:gd name="T54" fmla="*/ 47 w 132"/>
                <a:gd name="T55" fmla="*/ 240 h 253"/>
                <a:gd name="T56" fmla="*/ 62 w 132"/>
                <a:gd name="T57" fmla="*/ 240 h 253"/>
                <a:gd name="T58" fmla="*/ 70 w 132"/>
                <a:gd name="T59" fmla="*/ 240 h 253"/>
                <a:gd name="T60" fmla="*/ 82 w 132"/>
                <a:gd name="T61" fmla="*/ 243 h 253"/>
                <a:gd name="T62" fmla="*/ 105 w 132"/>
                <a:gd name="T63" fmla="*/ 240 h 253"/>
                <a:gd name="T64" fmla="*/ 114 w 132"/>
                <a:gd name="T65" fmla="*/ 245 h 253"/>
                <a:gd name="T66" fmla="*/ 130 w 132"/>
                <a:gd name="T67" fmla="*/ 253 h 253"/>
                <a:gd name="T68" fmla="*/ 130 w 132"/>
                <a:gd name="T69" fmla="*/ 236 h 253"/>
                <a:gd name="T70" fmla="*/ 124 w 132"/>
                <a:gd name="T71" fmla="*/ 222 h 253"/>
                <a:gd name="T72" fmla="*/ 118 w 132"/>
                <a:gd name="T73" fmla="*/ 214 h 253"/>
                <a:gd name="T74" fmla="*/ 114 w 132"/>
                <a:gd name="T75" fmla="*/ 193 h 253"/>
                <a:gd name="T76" fmla="*/ 105 w 132"/>
                <a:gd name="T77" fmla="*/ 189 h 253"/>
                <a:gd name="T78" fmla="*/ 105 w 132"/>
                <a:gd name="T79" fmla="*/ 168 h 253"/>
                <a:gd name="T80" fmla="*/ 101 w 132"/>
                <a:gd name="T81" fmla="*/ 158 h 253"/>
                <a:gd name="T82" fmla="*/ 105 w 132"/>
                <a:gd name="T83" fmla="*/ 151 h 253"/>
                <a:gd name="T84" fmla="*/ 109 w 132"/>
                <a:gd name="T85" fmla="*/ 139 h 253"/>
                <a:gd name="T86" fmla="*/ 114 w 132"/>
                <a:gd name="T87" fmla="*/ 131 h 253"/>
                <a:gd name="T88" fmla="*/ 120 w 132"/>
                <a:gd name="T89" fmla="*/ 122 h 253"/>
                <a:gd name="T90" fmla="*/ 120 w 132"/>
                <a:gd name="T91" fmla="*/ 114 h 253"/>
                <a:gd name="T92" fmla="*/ 116 w 132"/>
                <a:gd name="T93" fmla="*/ 100 h 253"/>
                <a:gd name="T94" fmla="*/ 105 w 132"/>
                <a:gd name="T95" fmla="*/ 91 h 253"/>
                <a:gd name="T96" fmla="*/ 97 w 132"/>
                <a:gd name="T97" fmla="*/ 81 h 253"/>
                <a:gd name="T98" fmla="*/ 95 w 132"/>
                <a:gd name="T99" fmla="*/ 71 h 253"/>
                <a:gd name="T100" fmla="*/ 118 w 132"/>
                <a:gd name="T101" fmla="*/ 64 h 253"/>
                <a:gd name="T102" fmla="*/ 111 w 132"/>
                <a:gd name="T103" fmla="*/ 56 h 253"/>
                <a:gd name="T104" fmla="*/ 109 w 132"/>
                <a:gd name="T105" fmla="*/ 35 h 253"/>
                <a:gd name="T106" fmla="*/ 109 w 132"/>
                <a:gd name="T107" fmla="*/ 23 h 253"/>
                <a:gd name="T108" fmla="*/ 107 w 132"/>
                <a:gd name="T109" fmla="*/ 11 h 253"/>
                <a:gd name="T110" fmla="*/ 101 w 132"/>
                <a:gd name="T111" fmla="*/ 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253">
                  <a:moveTo>
                    <a:pt x="101" y="6"/>
                  </a:moveTo>
                  <a:lnTo>
                    <a:pt x="101" y="4"/>
                  </a:lnTo>
                  <a:lnTo>
                    <a:pt x="101" y="0"/>
                  </a:lnTo>
                  <a:lnTo>
                    <a:pt x="95" y="0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95" y="17"/>
                  </a:lnTo>
                  <a:lnTo>
                    <a:pt x="103" y="17"/>
                  </a:lnTo>
                  <a:lnTo>
                    <a:pt x="103" y="25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99" y="40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3" y="42"/>
                  </a:lnTo>
                  <a:lnTo>
                    <a:pt x="91" y="44"/>
                  </a:lnTo>
                  <a:lnTo>
                    <a:pt x="91" y="46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87" y="52"/>
                  </a:lnTo>
                  <a:lnTo>
                    <a:pt x="85" y="56"/>
                  </a:lnTo>
                  <a:lnTo>
                    <a:pt x="85" y="64"/>
                  </a:lnTo>
                  <a:lnTo>
                    <a:pt x="82" y="64"/>
                  </a:lnTo>
                  <a:lnTo>
                    <a:pt x="82" y="7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76" y="79"/>
                  </a:lnTo>
                  <a:lnTo>
                    <a:pt x="76" y="87"/>
                  </a:lnTo>
                  <a:lnTo>
                    <a:pt x="74" y="93"/>
                  </a:lnTo>
                  <a:lnTo>
                    <a:pt x="74" y="95"/>
                  </a:lnTo>
                  <a:lnTo>
                    <a:pt x="72" y="98"/>
                  </a:lnTo>
                  <a:lnTo>
                    <a:pt x="70" y="100"/>
                  </a:lnTo>
                  <a:lnTo>
                    <a:pt x="68" y="102"/>
                  </a:lnTo>
                  <a:lnTo>
                    <a:pt x="66" y="104"/>
                  </a:lnTo>
                  <a:lnTo>
                    <a:pt x="62" y="116"/>
                  </a:lnTo>
                  <a:lnTo>
                    <a:pt x="56" y="124"/>
                  </a:lnTo>
                  <a:lnTo>
                    <a:pt x="56" y="133"/>
                  </a:lnTo>
                  <a:lnTo>
                    <a:pt x="56" y="135"/>
                  </a:lnTo>
                  <a:lnTo>
                    <a:pt x="51" y="135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47" y="147"/>
                  </a:lnTo>
                  <a:lnTo>
                    <a:pt x="45" y="147"/>
                  </a:lnTo>
                  <a:lnTo>
                    <a:pt x="43" y="145"/>
                  </a:lnTo>
                  <a:lnTo>
                    <a:pt x="41" y="143"/>
                  </a:lnTo>
                  <a:lnTo>
                    <a:pt x="41" y="141"/>
                  </a:lnTo>
                  <a:lnTo>
                    <a:pt x="41" y="137"/>
                  </a:lnTo>
                  <a:lnTo>
                    <a:pt x="37" y="135"/>
                  </a:lnTo>
                  <a:lnTo>
                    <a:pt x="37" y="131"/>
                  </a:lnTo>
                  <a:lnTo>
                    <a:pt x="33" y="131"/>
                  </a:lnTo>
                  <a:lnTo>
                    <a:pt x="35" y="133"/>
                  </a:lnTo>
                  <a:lnTo>
                    <a:pt x="35" y="135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29" y="135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24" y="135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20" y="145"/>
                  </a:lnTo>
                  <a:lnTo>
                    <a:pt x="4" y="160"/>
                  </a:lnTo>
                  <a:lnTo>
                    <a:pt x="4" y="176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2" y="185"/>
                  </a:lnTo>
                  <a:lnTo>
                    <a:pt x="2" y="185"/>
                  </a:lnTo>
                  <a:lnTo>
                    <a:pt x="0" y="189"/>
                  </a:lnTo>
                  <a:lnTo>
                    <a:pt x="6" y="187"/>
                  </a:lnTo>
                  <a:lnTo>
                    <a:pt x="6" y="193"/>
                  </a:lnTo>
                  <a:lnTo>
                    <a:pt x="8" y="199"/>
                  </a:lnTo>
                  <a:lnTo>
                    <a:pt x="14" y="203"/>
                  </a:lnTo>
                  <a:lnTo>
                    <a:pt x="16" y="205"/>
                  </a:lnTo>
                  <a:lnTo>
                    <a:pt x="20" y="199"/>
                  </a:lnTo>
                  <a:lnTo>
                    <a:pt x="16" y="207"/>
                  </a:lnTo>
                  <a:lnTo>
                    <a:pt x="20" y="216"/>
                  </a:lnTo>
                  <a:lnTo>
                    <a:pt x="24" y="216"/>
                  </a:lnTo>
                  <a:lnTo>
                    <a:pt x="24" y="230"/>
                  </a:lnTo>
                  <a:lnTo>
                    <a:pt x="22" y="230"/>
                  </a:lnTo>
                  <a:lnTo>
                    <a:pt x="22" y="238"/>
                  </a:lnTo>
                  <a:lnTo>
                    <a:pt x="24" y="240"/>
                  </a:lnTo>
                  <a:lnTo>
                    <a:pt x="47" y="240"/>
                  </a:lnTo>
                  <a:lnTo>
                    <a:pt x="51" y="236"/>
                  </a:lnTo>
                  <a:lnTo>
                    <a:pt x="56" y="240"/>
                  </a:lnTo>
                  <a:lnTo>
                    <a:pt x="62" y="240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70" y="240"/>
                  </a:lnTo>
                  <a:lnTo>
                    <a:pt x="70" y="240"/>
                  </a:lnTo>
                  <a:lnTo>
                    <a:pt x="82" y="238"/>
                  </a:lnTo>
                  <a:lnTo>
                    <a:pt x="82" y="243"/>
                  </a:lnTo>
                  <a:lnTo>
                    <a:pt x="91" y="243"/>
                  </a:lnTo>
                  <a:lnTo>
                    <a:pt x="95" y="240"/>
                  </a:lnTo>
                  <a:lnTo>
                    <a:pt x="105" y="240"/>
                  </a:lnTo>
                  <a:lnTo>
                    <a:pt x="109" y="243"/>
                  </a:lnTo>
                  <a:lnTo>
                    <a:pt x="109" y="245"/>
                  </a:lnTo>
                  <a:lnTo>
                    <a:pt x="114" y="245"/>
                  </a:lnTo>
                  <a:lnTo>
                    <a:pt x="116" y="247"/>
                  </a:lnTo>
                  <a:lnTo>
                    <a:pt x="124" y="247"/>
                  </a:lnTo>
                  <a:lnTo>
                    <a:pt x="130" y="253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0" y="236"/>
                  </a:lnTo>
                  <a:lnTo>
                    <a:pt x="130" y="228"/>
                  </a:lnTo>
                  <a:lnTo>
                    <a:pt x="128" y="224"/>
                  </a:lnTo>
                  <a:lnTo>
                    <a:pt x="124" y="222"/>
                  </a:lnTo>
                  <a:lnTo>
                    <a:pt x="124" y="218"/>
                  </a:lnTo>
                  <a:lnTo>
                    <a:pt x="120" y="216"/>
                  </a:lnTo>
                  <a:lnTo>
                    <a:pt x="118" y="214"/>
                  </a:lnTo>
                  <a:lnTo>
                    <a:pt x="116" y="207"/>
                  </a:lnTo>
                  <a:lnTo>
                    <a:pt x="114" y="205"/>
                  </a:lnTo>
                  <a:lnTo>
                    <a:pt x="114" y="193"/>
                  </a:lnTo>
                  <a:lnTo>
                    <a:pt x="111" y="193"/>
                  </a:lnTo>
                  <a:lnTo>
                    <a:pt x="107" y="189"/>
                  </a:lnTo>
                  <a:lnTo>
                    <a:pt x="105" y="189"/>
                  </a:lnTo>
                  <a:lnTo>
                    <a:pt x="105" y="176"/>
                  </a:lnTo>
                  <a:lnTo>
                    <a:pt x="101" y="172"/>
                  </a:lnTo>
                  <a:lnTo>
                    <a:pt x="105" y="168"/>
                  </a:lnTo>
                  <a:lnTo>
                    <a:pt x="105" y="160"/>
                  </a:lnTo>
                  <a:lnTo>
                    <a:pt x="103" y="160"/>
                  </a:lnTo>
                  <a:lnTo>
                    <a:pt x="101" y="158"/>
                  </a:lnTo>
                  <a:lnTo>
                    <a:pt x="101" y="156"/>
                  </a:lnTo>
                  <a:lnTo>
                    <a:pt x="103" y="151"/>
                  </a:lnTo>
                  <a:lnTo>
                    <a:pt x="105" y="151"/>
                  </a:lnTo>
                  <a:lnTo>
                    <a:pt x="107" y="149"/>
                  </a:lnTo>
                  <a:lnTo>
                    <a:pt x="109" y="149"/>
                  </a:lnTo>
                  <a:lnTo>
                    <a:pt x="109" y="139"/>
                  </a:lnTo>
                  <a:lnTo>
                    <a:pt x="111" y="139"/>
                  </a:lnTo>
                  <a:lnTo>
                    <a:pt x="114" y="135"/>
                  </a:lnTo>
                  <a:lnTo>
                    <a:pt x="114" y="131"/>
                  </a:lnTo>
                  <a:lnTo>
                    <a:pt x="116" y="129"/>
                  </a:lnTo>
                  <a:lnTo>
                    <a:pt x="116" y="127"/>
                  </a:lnTo>
                  <a:lnTo>
                    <a:pt x="120" y="122"/>
                  </a:lnTo>
                  <a:lnTo>
                    <a:pt x="120" y="122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18" y="112"/>
                  </a:lnTo>
                  <a:lnTo>
                    <a:pt x="118" y="106"/>
                  </a:lnTo>
                  <a:lnTo>
                    <a:pt x="116" y="100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97" y="81"/>
                  </a:lnTo>
                  <a:lnTo>
                    <a:pt x="95" y="75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9" y="69"/>
                  </a:lnTo>
                  <a:lnTo>
                    <a:pt x="122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8"/>
                  </a:lnTo>
                  <a:lnTo>
                    <a:pt x="111" y="56"/>
                  </a:lnTo>
                  <a:lnTo>
                    <a:pt x="111" y="50"/>
                  </a:lnTo>
                  <a:lnTo>
                    <a:pt x="109" y="46"/>
                  </a:lnTo>
                  <a:lnTo>
                    <a:pt x="109" y="35"/>
                  </a:lnTo>
                  <a:lnTo>
                    <a:pt x="111" y="35"/>
                  </a:lnTo>
                  <a:lnTo>
                    <a:pt x="111" y="25"/>
                  </a:lnTo>
                  <a:lnTo>
                    <a:pt x="109" y="23"/>
                  </a:lnTo>
                  <a:lnTo>
                    <a:pt x="107" y="21"/>
                  </a:lnTo>
                  <a:lnTo>
                    <a:pt x="109" y="11"/>
                  </a:lnTo>
                  <a:lnTo>
                    <a:pt x="107" y="11"/>
                  </a:lnTo>
                  <a:lnTo>
                    <a:pt x="105" y="8"/>
                  </a:lnTo>
                  <a:lnTo>
                    <a:pt x="103" y="8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6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295"/>
            <p:cNvSpPr>
              <a:spLocks/>
            </p:cNvSpPr>
            <p:nvPr/>
          </p:nvSpPr>
          <p:spPr bwMode="auto">
            <a:xfrm>
              <a:off x="7150100" y="3248025"/>
              <a:ext cx="150813" cy="144463"/>
            </a:xfrm>
            <a:custGeom>
              <a:avLst/>
              <a:gdLst>
                <a:gd name="T0" fmla="*/ 79 w 95"/>
                <a:gd name="T1" fmla="*/ 2 h 91"/>
                <a:gd name="T2" fmla="*/ 66 w 95"/>
                <a:gd name="T3" fmla="*/ 2 h 91"/>
                <a:gd name="T4" fmla="*/ 66 w 95"/>
                <a:gd name="T5" fmla="*/ 8 h 91"/>
                <a:gd name="T6" fmla="*/ 64 w 95"/>
                <a:gd name="T7" fmla="*/ 15 h 91"/>
                <a:gd name="T8" fmla="*/ 58 w 95"/>
                <a:gd name="T9" fmla="*/ 10 h 91"/>
                <a:gd name="T10" fmla="*/ 56 w 95"/>
                <a:gd name="T11" fmla="*/ 8 h 91"/>
                <a:gd name="T12" fmla="*/ 50 w 95"/>
                <a:gd name="T13" fmla="*/ 8 h 91"/>
                <a:gd name="T14" fmla="*/ 47 w 95"/>
                <a:gd name="T15" fmla="*/ 4 h 91"/>
                <a:gd name="T16" fmla="*/ 45 w 95"/>
                <a:gd name="T17" fmla="*/ 4 h 91"/>
                <a:gd name="T18" fmla="*/ 35 w 95"/>
                <a:gd name="T19" fmla="*/ 2 h 91"/>
                <a:gd name="T20" fmla="*/ 29 w 95"/>
                <a:gd name="T21" fmla="*/ 4 h 91"/>
                <a:gd name="T22" fmla="*/ 18 w 95"/>
                <a:gd name="T23" fmla="*/ 2 h 91"/>
                <a:gd name="T24" fmla="*/ 10 w 95"/>
                <a:gd name="T25" fmla="*/ 6 h 91"/>
                <a:gd name="T26" fmla="*/ 8 w 95"/>
                <a:gd name="T27" fmla="*/ 10 h 91"/>
                <a:gd name="T28" fmla="*/ 0 w 95"/>
                <a:gd name="T29" fmla="*/ 21 h 91"/>
                <a:gd name="T30" fmla="*/ 6 w 95"/>
                <a:gd name="T31" fmla="*/ 33 h 91"/>
                <a:gd name="T32" fmla="*/ 8 w 95"/>
                <a:gd name="T33" fmla="*/ 46 h 91"/>
                <a:gd name="T34" fmla="*/ 10 w 95"/>
                <a:gd name="T35" fmla="*/ 56 h 91"/>
                <a:gd name="T36" fmla="*/ 14 w 95"/>
                <a:gd name="T37" fmla="*/ 62 h 91"/>
                <a:gd name="T38" fmla="*/ 10 w 95"/>
                <a:gd name="T39" fmla="*/ 66 h 91"/>
                <a:gd name="T40" fmla="*/ 16 w 95"/>
                <a:gd name="T41" fmla="*/ 75 h 91"/>
                <a:gd name="T42" fmla="*/ 21 w 95"/>
                <a:gd name="T43" fmla="*/ 77 h 91"/>
                <a:gd name="T44" fmla="*/ 23 w 95"/>
                <a:gd name="T45" fmla="*/ 71 h 91"/>
                <a:gd name="T46" fmla="*/ 25 w 95"/>
                <a:gd name="T47" fmla="*/ 81 h 91"/>
                <a:gd name="T48" fmla="*/ 29 w 95"/>
                <a:gd name="T49" fmla="*/ 83 h 91"/>
                <a:gd name="T50" fmla="*/ 33 w 95"/>
                <a:gd name="T51" fmla="*/ 81 h 91"/>
                <a:gd name="T52" fmla="*/ 35 w 95"/>
                <a:gd name="T53" fmla="*/ 85 h 91"/>
                <a:gd name="T54" fmla="*/ 43 w 95"/>
                <a:gd name="T55" fmla="*/ 91 h 91"/>
                <a:gd name="T56" fmla="*/ 50 w 95"/>
                <a:gd name="T57" fmla="*/ 85 h 91"/>
                <a:gd name="T58" fmla="*/ 56 w 95"/>
                <a:gd name="T59" fmla="*/ 85 h 91"/>
                <a:gd name="T60" fmla="*/ 54 w 95"/>
                <a:gd name="T61" fmla="*/ 81 h 91"/>
                <a:gd name="T62" fmla="*/ 52 w 95"/>
                <a:gd name="T63" fmla="*/ 79 h 91"/>
                <a:gd name="T64" fmla="*/ 60 w 95"/>
                <a:gd name="T65" fmla="*/ 77 h 91"/>
                <a:gd name="T66" fmla="*/ 66 w 95"/>
                <a:gd name="T67" fmla="*/ 77 h 91"/>
                <a:gd name="T68" fmla="*/ 70 w 95"/>
                <a:gd name="T69" fmla="*/ 79 h 91"/>
                <a:gd name="T70" fmla="*/ 74 w 95"/>
                <a:gd name="T71" fmla="*/ 83 h 91"/>
                <a:gd name="T72" fmla="*/ 70 w 95"/>
                <a:gd name="T73" fmla="*/ 75 h 91"/>
                <a:gd name="T74" fmla="*/ 66 w 95"/>
                <a:gd name="T75" fmla="*/ 62 h 91"/>
                <a:gd name="T76" fmla="*/ 76 w 95"/>
                <a:gd name="T77" fmla="*/ 54 h 91"/>
                <a:gd name="T78" fmla="*/ 85 w 95"/>
                <a:gd name="T79" fmla="*/ 50 h 91"/>
                <a:gd name="T80" fmla="*/ 91 w 95"/>
                <a:gd name="T81" fmla="*/ 48 h 91"/>
                <a:gd name="T82" fmla="*/ 93 w 95"/>
                <a:gd name="T83" fmla="*/ 42 h 91"/>
                <a:gd name="T84" fmla="*/ 93 w 95"/>
                <a:gd name="T85" fmla="*/ 31 h 91"/>
                <a:gd name="T86" fmla="*/ 91 w 95"/>
                <a:gd name="T87" fmla="*/ 27 h 91"/>
                <a:gd name="T88" fmla="*/ 95 w 95"/>
                <a:gd name="T89" fmla="*/ 23 h 91"/>
                <a:gd name="T90" fmla="*/ 93 w 95"/>
                <a:gd name="T91" fmla="*/ 17 h 91"/>
                <a:gd name="T92" fmla="*/ 87 w 95"/>
                <a:gd name="T93" fmla="*/ 13 h 91"/>
                <a:gd name="T94" fmla="*/ 83 w 95"/>
                <a:gd name="T95" fmla="*/ 0 h 91"/>
                <a:gd name="T96" fmla="*/ 83 w 95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5" h="91">
                  <a:moveTo>
                    <a:pt x="83" y="0"/>
                  </a:moveTo>
                  <a:lnTo>
                    <a:pt x="79" y="2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2" y="6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5" y="4"/>
                  </a:lnTo>
                  <a:lnTo>
                    <a:pt x="43" y="2"/>
                  </a:lnTo>
                  <a:lnTo>
                    <a:pt x="35" y="2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0" y="21"/>
                  </a:lnTo>
                  <a:lnTo>
                    <a:pt x="2" y="31"/>
                  </a:lnTo>
                  <a:lnTo>
                    <a:pt x="6" y="33"/>
                  </a:lnTo>
                  <a:lnTo>
                    <a:pt x="6" y="42"/>
                  </a:lnTo>
                  <a:lnTo>
                    <a:pt x="8" y="46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0" y="66"/>
                  </a:lnTo>
                  <a:lnTo>
                    <a:pt x="14" y="73"/>
                  </a:lnTo>
                  <a:lnTo>
                    <a:pt x="16" y="75"/>
                  </a:lnTo>
                  <a:lnTo>
                    <a:pt x="18" y="77"/>
                  </a:lnTo>
                  <a:lnTo>
                    <a:pt x="21" y="77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3" y="77"/>
                  </a:lnTo>
                  <a:lnTo>
                    <a:pt x="25" y="81"/>
                  </a:lnTo>
                  <a:lnTo>
                    <a:pt x="27" y="83"/>
                  </a:lnTo>
                  <a:lnTo>
                    <a:pt x="29" y="83"/>
                  </a:lnTo>
                  <a:lnTo>
                    <a:pt x="31" y="81"/>
                  </a:lnTo>
                  <a:lnTo>
                    <a:pt x="33" y="81"/>
                  </a:lnTo>
                  <a:lnTo>
                    <a:pt x="35" y="83"/>
                  </a:lnTo>
                  <a:lnTo>
                    <a:pt x="35" y="85"/>
                  </a:lnTo>
                  <a:lnTo>
                    <a:pt x="39" y="91"/>
                  </a:lnTo>
                  <a:lnTo>
                    <a:pt x="43" y="91"/>
                  </a:lnTo>
                  <a:lnTo>
                    <a:pt x="45" y="87"/>
                  </a:lnTo>
                  <a:lnTo>
                    <a:pt x="50" y="85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6" y="83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2" y="79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6" y="77"/>
                  </a:lnTo>
                  <a:lnTo>
                    <a:pt x="68" y="77"/>
                  </a:lnTo>
                  <a:lnTo>
                    <a:pt x="70" y="79"/>
                  </a:lnTo>
                  <a:lnTo>
                    <a:pt x="72" y="81"/>
                  </a:lnTo>
                  <a:lnTo>
                    <a:pt x="74" y="83"/>
                  </a:lnTo>
                  <a:lnTo>
                    <a:pt x="74" y="79"/>
                  </a:lnTo>
                  <a:lnTo>
                    <a:pt x="70" y="75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76" y="62"/>
                  </a:lnTo>
                  <a:lnTo>
                    <a:pt x="76" y="54"/>
                  </a:lnTo>
                  <a:lnTo>
                    <a:pt x="85" y="54"/>
                  </a:lnTo>
                  <a:lnTo>
                    <a:pt x="85" y="50"/>
                  </a:lnTo>
                  <a:lnTo>
                    <a:pt x="87" y="48"/>
                  </a:lnTo>
                  <a:lnTo>
                    <a:pt x="91" y="48"/>
                  </a:lnTo>
                  <a:lnTo>
                    <a:pt x="93" y="50"/>
                  </a:lnTo>
                  <a:lnTo>
                    <a:pt x="93" y="42"/>
                  </a:lnTo>
                  <a:lnTo>
                    <a:pt x="93" y="3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3" y="17"/>
                  </a:lnTo>
                  <a:lnTo>
                    <a:pt x="89" y="13"/>
                  </a:lnTo>
                  <a:lnTo>
                    <a:pt x="87" y="1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296"/>
            <p:cNvSpPr>
              <a:spLocks/>
            </p:cNvSpPr>
            <p:nvPr/>
          </p:nvSpPr>
          <p:spPr bwMode="auto">
            <a:xfrm>
              <a:off x="7150100" y="3248025"/>
              <a:ext cx="150813" cy="144463"/>
            </a:xfrm>
            <a:custGeom>
              <a:avLst/>
              <a:gdLst>
                <a:gd name="T0" fmla="*/ 79 w 95"/>
                <a:gd name="T1" fmla="*/ 2 h 91"/>
                <a:gd name="T2" fmla="*/ 66 w 95"/>
                <a:gd name="T3" fmla="*/ 2 h 91"/>
                <a:gd name="T4" fmla="*/ 66 w 95"/>
                <a:gd name="T5" fmla="*/ 8 h 91"/>
                <a:gd name="T6" fmla="*/ 64 w 95"/>
                <a:gd name="T7" fmla="*/ 15 h 91"/>
                <a:gd name="T8" fmla="*/ 58 w 95"/>
                <a:gd name="T9" fmla="*/ 10 h 91"/>
                <a:gd name="T10" fmla="*/ 56 w 95"/>
                <a:gd name="T11" fmla="*/ 8 h 91"/>
                <a:gd name="T12" fmla="*/ 50 w 95"/>
                <a:gd name="T13" fmla="*/ 8 h 91"/>
                <a:gd name="T14" fmla="*/ 47 w 95"/>
                <a:gd name="T15" fmla="*/ 4 h 91"/>
                <a:gd name="T16" fmla="*/ 45 w 95"/>
                <a:gd name="T17" fmla="*/ 4 h 91"/>
                <a:gd name="T18" fmla="*/ 35 w 95"/>
                <a:gd name="T19" fmla="*/ 2 h 91"/>
                <a:gd name="T20" fmla="*/ 29 w 95"/>
                <a:gd name="T21" fmla="*/ 4 h 91"/>
                <a:gd name="T22" fmla="*/ 18 w 95"/>
                <a:gd name="T23" fmla="*/ 2 h 91"/>
                <a:gd name="T24" fmla="*/ 10 w 95"/>
                <a:gd name="T25" fmla="*/ 6 h 91"/>
                <a:gd name="T26" fmla="*/ 8 w 95"/>
                <a:gd name="T27" fmla="*/ 10 h 91"/>
                <a:gd name="T28" fmla="*/ 0 w 95"/>
                <a:gd name="T29" fmla="*/ 21 h 91"/>
                <a:gd name="T30" fmla="*/ 6 w 95"/>
                <a:gd name="T31" fmla="*/ 33 h 91"/>
                <a:gd name="T32" fmla="*/ 8 w 95"/>
                <a:gd name="T33" fmla="*/ 46 h 91"/>
                <a:gd name="T34" fmla="*/ 10 w 95"/>
                <a:gd name="T35" fmla="*/ 56 h 91"/>
                <a:gd name="T36" fmla="*/ 14 w 95"/>
                <a:gd name="T37" fmla="*/ 62 h 91"/>
                <a:gd name="T38" fmla="*/ 10 w 95"/>
                <a:gd name="T39" fmla="*/ 66 h 91"/>
                <a:gd name="T40" fmla="*/ 16 w 95"/>
                <a:gd name="T41" fmla="*/ 75 h 91"/>
                <a:gd name="T42" fmla="*/ 21 w 95"/>
                <a:gd name="T43" fmla="*/ 77 h 91"/>
                <a:gd name="T44" fmla="*/ 23 w 95"/>
                <a:gd name="T45" fmla="*/ 71 h 91"/>
                <a:gd name="T46" fmla="*/ 25 w 95"/>
                <a:gd name="T47" fmla="*/ 81 h 91"/>
                <a:gd name="T48" fmla="*/ 29 w 95"/>
                <a:gd name="T49" fmla="*/ 83 h 91"/>
                <a:gd name="T50" fmla="*/ 33 w 95"/>
                <a:gd name="T51" fmla="*/ 81 h 91"/>
                <a:gd name="T52" fmla="*/ 35 w 95"/>
                <a:gd name="T53" fmla="*/ 85 h 91"/>
                <a:gd name="T54" fmla="*/ 43 w 95"/>
                <a:gd name="T55" fmla="*/ 91 h 91"/>
                <a:gd name="T56" fmla="*/ 50 w 95"/>
                <a:gd name="T57" fmla="*/ 85 h 91"/>
                <a:gd name="T58" fmla="*/ 56 w 95"/>
                <a:gd name="T59" fmla="*/ 85 h 91"/>
                <a:gd name="T60" fmla="*/ 54 w 95"/>
                <a:gd name="T61" fmla="*/ 81 h 91"/>
                <a:gd name="T62" fmla="*/ 52 w 95"/>
                <a:gd name="T63" fmla="*/ 79 h 91"/>
                <a:gd name="T64" fmla="*/ 60 w 95"/>
                <a:gd name="T65" fmla="*/ 77 h 91"/>
                <a:gd name="T66" fmla="*/ 66 w 95"/>
                <a:gd name="T67" fmla="*/ 77 h 91"/>
                <a:gd name="T68" fmla="*/ 70 w 95"/>
                <a:gd name="T69" fmla="*/ 79 h 91"/>
                <a:gd name="T70" fmla="*/ 74 w 95"/>
                <a:gd name="T71" fmla="*/ 83 h 91"/>
                <a:gd name="T72" fmla="*/ 70 w 95"/>
                <a:gd name="T73" fmla="*/ 75 h 91"/>
                <a:gd name="T74" fmla="*/ 66 w 95"/>
                <a:gd name="T75" fmla="*/ 62 h 91"/>
                <a:gd name="T76" fmla="*/ 76 w 95"/>
                <a:gd name="T77" fmla="*/ 54 h 91"/>
                <a:gd name="T78" fmla="*/ 85 w 95"/>
                <a:gd name="T79" fmla="*/ 50 h 91"/>
                <a:gd name="T80" fmla="*/ 91 w 95"/>
                <a:gd name="T81" fmla="*/ 48 h 91"/>
                <a:gd name="T82" fmla="*/ 93 w 95"/>
                <a:gd name="T83" fmla="*/ 42 h 91"/>
                <a:gd name="T84" fmla="*/ 93 w 95"/>
                <a:gd name="T85" fmla="*/ 31 h 91"/>
                <a:gd name="T86" fmla="*/ 91 w 95"/>
                <a:gd name="T87" fmla="*/ 27 h 91"/>
                <a:gd name="T88" fmla="*/ 95 w 95"/>
                <a:gd name="T89" fmla="*/ 23 h 91"/>
                <a:gd name="T90" fmla="*/ 93 w 95"/>
                <a:gd name="T91" fmla="*/ 17 h 91"/>
                <a:gd name="T92" fmla="*/ 87 w 95"/>
                <a:gd name="T93" fmla="*/ 13 h 91"/>
                <a:gd name="T94" fmla="*/ 83 w 95"/>
                <a:gd name="T95" fmla="*/ 0 h 91"/>
                <a:gd name="T96" fmla="*/ 83 w 95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5" h="91">
                  <a:moveTo>
                    <a:pt x="83" y="0"/>
                  </a:moveTo>
                  <a:lnTo>
                    <a:pt x="79" y="2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2" y="6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5" y="4"/>
                  </a:lnTo>
                  <a:lnTo>
                    <a:pt x="43" y="2"/>
                  </a:lnTo>
                  <a:lnTo>
                    <a:pt x="35" y="2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0" y="21"/>
                  </a:lnTo>
                  <a:lnTo>
                    <a:pt x="2" y="31"/>
                  </a:lnTo>
                  <a:lnTo>
                    <a:pt x="6" y="33"/>
                  </a:lnTo>
                  <a:lnTo>
                    <a:pt x="6" y="42"/>
                  </a:lnTo>
                  <a:lnTo>
                    <a:pt x="8" y="46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0" y="66"/>
                  </a:lnTo>
                  <a:lnTo>
                    <a:pt x="14" y="73"/>
                  </a:lnTo>
                  <a:lnTo>
                    <a:pt x="16" y="75"/>
                  </a:lnTo>
                  <a:lnTo>
                    <a:pt x="18" y="77"/>
                  </a:lnTo>
                  <a:lnTo>
                    <a:pt x="21" y="77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3" y="77"/>
                  </a:lnTo>
                  <a:lnTo>
                    <a:pt x="25" y="81"/>
                  </a:lnTo>
                  <a:lnTo>
                    <a:pt x="27" y="83"/>
                  </a:lnTo>
                  <a:lnTo>
                    <a:pt x="29" y="83"/>
                  </a:lnTo>
                  <a:lnTo>
                    <a:pt x="31" y="81"/>
                  </a:lnTo>
                  <a:lnTo>
                    <a:pt x="33" y="81"/>
                  </a:lnTo>
                  <a:lnTo>
                    <a:pt x="35" y="83"/>
                  </a:lnTo>
                  <a:lnTo>
                    <a:pt x="35" y="85"/>
                  </a:lnTo>
                  <a:lnTo>
                    <a:pt x="39" y="91"/>
                  </a:lnTo>
                  <a:lnTo>
                    <a:pt x="43" y="91"/>
                  </a:lnTo>
                  <a:lnTo>
                    <a:pt x="45" y="87"/>
                  </a:lnTo>
                  <a:lnTo>
                    <a:pt x="50" y="85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6" y="83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2" y="79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6" y="77"/>
                  </a:lnTo>
                  <a:lnTo>
                    <a:pt x="68" y="77"/>
                  </a:lnTo>
                  <a:lnTo>
                    <a:pt x="70" y="79"/>
                  </a:lnTo>
                  <a:lnTo>
                    <a:pt x="72" y="81"/>
                  </a:lnTo>
                  <a:lnTo>
                    <a:pt x="74" y="83"/>
                  </a:lnTo>
                  <a:lnTo>
                    <a:pt x="74" y="79"/>
                  </a:lnTo>
                  <a:lnTo>
                    <a:pt x="70" y="75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76" y="62"/>
                  </a:lnTo>
                  <a:lnTo>
                    <a:pt x="76" y="54"/>
                  </a:lnTo>
                  <a:lnTo>
                    <a:pt x="85" y="54"/>
                  </a:lnTo>
                  <a:lnTo>
                    <a:pt x="85" y="50"/>
                  </a:lnTo>
                  <a:lnTo>
                    <a:pt x="87" y="48"/>
                  </a:lnTo>
                  <a:lnTo>
                    <a:pt x="91" y="48"/>
                  </a:lnTo>
                  <a:lnTo>
                    <a:pt x="93" y="50"/>
                  </a:lnTo>
                  <a:lnTo>
                    <a:pt x="93" y="42"/>
                  </a:lnTo>
                  <a:lnTo>
                    <a:pt x="93" y="3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3" y="17"/>
                  </a:lnTo>
                  <a:lnTo>
                    <a:pt x="89" y="13"/>
                  </a:lnTo>
                  <a:lnTo>
                    <a:pt x="87" y="1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297"/>
            <p:cNvSpPr>
              <a:spLocks/>
            </p:cNvSpPr>
            <p:nvPr/>
          </p:nvSpPr>
          <p:spPr bwMode="auto">
            <a:xfrm>
              <a:off x="5106988" y="3840163"/>
              <a:ext cx="52388" cy="82550"/>
            </a:xfrm>
            <a:custGeom>
              <a:avLst/>
              <a:gdLst>
                <a:gd name="T0" fmla="*/ 8 w 33"/>
                <a:gd name="T1" fmla="*/ 23 h 52"/>
                <a:gd name="T2" fmla="*/ 8 w 33"/>
                <a:gd name="T3" fmla="*/ 29 h 52"/>
                <a:gd name="T4" fmla="*/ 6 w 33"/>
                <a:gd name="T5" fmla="*/ 31 h 52"/>
                <a:gd name="T6" fmla="*/ 6 w 33"/>
                <a:gd name="T7" fmla="*/ 41 h 52"/>
                <a:gd name="T8" fmla="*/ 8 w 33"/>
                <a:gd name="T9" fmla="*/ 48 h 52"/>
                <a:gd name="T10" fmla="*/ 11 w 33"/>
                <a:gd name="T11" fmla="*/ 52 h 52"/>
                <a:gd name="T12" fmla="*/ 13 w 33"/>
                <a:gd name="T13" fmla="*/ 52 h 52"/>
                <a:gd name="T14" fmla="*/ 15 w 33"/>
                <a:gd name="T15" fmla="*/ 50 h 52"/>
                <a:gd name="T16" fmla="*/ 17 w 33"/>
                <a:gd name="T17" fmla="*/ 48 h 52"/>
                <a:gd name="T18" fmla="*/ 21 w 33"/>
                <a:gd name="T19" fmla="*/ 43 h 52"/>
                <a:gd name="T20" fmla="*/ 23 w 33"/>
                <a:gd name="T21" fmla="*/ 39 h 52"/>
                <a:gd name="T22" fmla="*/ 23 w 33"/>
                <a:gd name="T23" fmla="*/ 35 h 52"/>
                <a:gd name="T24" fmla="*/ 23 w 33"/>
                <a:gd name="T25" fmla="*/ 31 h 52"/>
                <a:gd name="T26" fmla="*/ 29 w 33"/>
                <a:gd name="T27" fmla="*/ 25 h 52"/>
                <a:gd name="T28" fmla="*/ 31 w 33"/>
                <a:gd name="T29" fmla="*/ 25 h 52"/>
                <a:gd name="T30" fmla="*/ 29 w 33"/>
                <a:gd name="T31" fmla="*/ 23 h 52"/>
                <a:gd name="T32" fmla="*/ 33 w 33"/>
                <a:gd name="T33" fmla="*/ 21 h 52"/>
                <a:gd name="T34" fmla="*/ 33 w 33"/>
                <a:gd name="T35" fmla="*/ 14 h 52"/>
                <a:gd name="T36" fmla="*/ 29 w 33"/>
                <a:gd name="T37" fmla="*/ 14 h 52"/>
                <a:gd name="T38" fmla="*/ 27 w 33"/>
                <a:gd name="T39" fmla="*/ 12 h 52"/>
                <a:gd name="T40" fmla="*/ 25 w 33"/>
                <a:gd name="T41" fmla="*/ 12 h 52"/>
                <a:gd name="T42" fmla="*/ 25 w 33"/>
                <a:gd name="T43" fmla="*/ 8 h 52"/>
                <a:gd name="T44" fmla="*/ 27 w 33"/>
                <a:gd name="T45" fmla="*/ 4 h 52"/>
                <a:gd name="T46" fmla="*/ 27 w 33"/>
                <a:gd name="T47" fmla="*/ 0 h 52"/>
                <a:gd name="T48" fmla="*/ 29 w 33"/>
                <a:gd name="T49" fmla="*/ 0 h 52"/>
                <a:gd name="T50" fmla="*/ 17 w 33"/>
                <a:gd name="T51" fmla="*/ 0 h 52"/>
                <a:gd name="T52" fmla="*/ 15 w 33"/>
                <a:gd name="T53" fmla="*/ 8 h 52"/>
                <a:gd name="T54" fmla="*/ 13 w 33"/>
                <a:gd name="T55" fmla="*/ 8 h 52"/>
                <a:gd name="T56" fmla="*/ 11 w 33"/>
                <a:gd name="T57" fmla="*/ 10 h 52"/>
                <a:gd name="T58" fmla="*/ 6 w 33"/>
                <a:gd name="T59" fmla="*/ 10 h 52"/>
                <a:gd name="T60" fmla="*/ 6 w 33"/>
                <a:gd name="T61" fmla="*/ 8 h 52"/>
                <a:gd name="T62" fmla="*/ 4 w 33"/>
                <a:gd name="T63" fmla="*/ 6 h 52"/>
                <a:gd name="T64" fmla="*/ 0 w 33"/>
                <a:gd name="T65" fmla="*/ 6 h 52"/>
                <a:gd name="T66" fmla="*/ 2 w 33"/>
                <a:gd name="T67" fmla="*/ 14 h 52"/>
                <a:gd name="T68" fmla="*/ 4 w 33"/>
                <a:gd name="T69" fmla="*/ 17 h 52"/>
                <a:gd name="T70" fmla="*/ 6 w 33"/>
                <a:gd name="T71" fmla="*/ 19 h 52"/>
                <a:gd name="T72" fmla="*/ 8 w 33"/>
                <a:gd name="T73" fmla="*/ 21 h 52"/>
                <a:gd name="T74" fmla="*/ 8 w 33"/>
                <a:gd name="T75" fmla="*/ 23 h 52"/>
                <a:gd name="T76" fmla="*/ 8 w 33"/>
                <a:gd name="T77" fmla="*/ 23 h 52"/>
                <a:gd name="T78" fmla="*/ 8 w 33"/>
                <a:gd name="T79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" h="52">
                  <a:moveTo>
                    <a:pt x="8" y="23"/>
                  </a:moveTo>
                  <a:lnTo>
                    <a:pt x="8" y="29"/>
                  </a:lnTo>
                  <a:lnTo>
                    <a:pt x="6" y="31"/>
                  </a:lnTo>
                  <a:lnTo>
                    <a:pt x="6" y="41"/>
                  </a:lnTo>
                  <a:lnTo>
                    <a:pt x="8" y="48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0"/>
                  </a:lnTo>
                  <a:lnTo>
                    <a:pt x="17" y="48"/>
                  </a:lnTo>
                  <a:lnTo>
                    <a:pt x="21" y="43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3"/>
                  </a:lnTo>
                  <a:lnTo>
                    <a:pt x="33" y="21"/>
                  </a:lnTo>
                  <a:lnTo>
                    <a:pt x="33" y="14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5" y="8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298"/>
            <p:cNvSpPr>
              <a:spLocks/>
            </p:cNvSpPr>
            <p:nvPr/>
          </p:nvSpPr>
          <p:spPr bwMode="auto">
            <a:xfrm>
              <a:off x="5106988" y="3840163"/>
              <a:ext cx="52388" cy="82550"/>
            </a:xfrm>
            <a:custGeom>
              <a:avLst/>
              <a:gdLst>
                <a:gd name="T0" fmla="*/ 8 w 33"/>
                <a:gd name="T1" fmla="*/ 23 h 52"/>
                <a:gd name="T2" fmla="*/ 8 w 33"/>
                <a:gd name="T3" fmla="*/ 29 h 52"/>
                <a:gd name="T4" fmla="*/ 6 w 33"/>
                <a:gd name="T5" fmla="*/ 31 h 52"/>
                <a:gd name="T6" fmla="*/ 6 w 33"/>
                <a:gd name="T7" fmla="*/ 41 h 52"/>
                <a:gd name="T8" fmla="*/ 8 w 33"/>
                <a:gd name="T9" fmla="*/ 48 h 52"/>
                <a:gd name="T10" fmla="*/ 11 w 33"/>
                <a:gd name="T11" fmla="*/ 52 h 52"/>
                <a:gd name="T12" fmla="*/ 13 w 33"/>
                <a:gd name="T13" fmla="*/ 52 h 52"/>
                <a:gd name="T14" fmla="*/ 15 w 33"/>
                <a:gd name="T15" fmla="*/ 50 h 52"/>
                <a:gd name="T16" fmla="*/ 17 w 33"/>
                <a:gd name="T17" fmla="*/ 48 h 52"/>
                <a:gd name="T18" fmla="*/ 21 w 33"/>
                <a:gd name="T19" fmla="*/ 43 h 52"/>
                <a:gd name="T20" fmla="*/ 23 w 33"/>
                <a:gd name="T21" fmla="*/ 39 h 52"/>
                <a:gd name="T22" fmla="*/ 23 w 33"/>
                <a:gd name="T23" fmla="*/ 35 h 52"/>
                <a:gd name="T24" fmla="*/ 23 w 33"/>
                <a:gd name="T25" fmla="*/ 31 h 52"/>
                <a:gd name="T26" fmla="*/ 29 w 33"/>
                <a:gd name="T27" fmla="*/ 25 h 52"/>
                <a:gd name="T28" fmla="*/ 31 w 33"/>
                <a:gd name="T29" fmla="*/ 25 h 52"/>
                <a:gd name="T30" fmla="*/ 29 w 33"/>
                <a:gd name="T31" fmla="*/ 23 h 52"/>
                <a:gd name="T32" fmla="*/ 33 w 33"/>
                <a:gd name="T33" fmla="*/ 21 h 52"/>
                <a:gd name="T34" fmla="*/ 33 w 33"/>
                <a:gd name="T35" fmla="*/ 14 h 52"/>
                <a:gd name="T36" fmla="*/ 29 w 33"/>
                <a:gd name="T37" fmla="*/ 14 h 52"/>
                <a:gd name="T38" fmla="*/ 27 w 33"/>
                <a:gd name="T39" fmla="*/ 12 h 52"/>
                <a:gd name="T40" fmla="*/ 25 w 33"/>
                <a:gd name="T41" fmla="*/ 12 h 52"/>
                <a:gd name="T42" fmla="*/ 25 w 33"/>
                <a:gd name="T43" fmla="*/ 8 h 52"/>
                <a:gd name="T44" fmla="*/ 27 w 33"/>
                <a:gd name="T45" fmla="*/ 4 h 52"/>
                <a:gd name="T46" fmla="*/ 27 w 33"/>
                <a:gd name="T47" fmla="*/ 0 h 52"/>
                <a:gd name="T48" fmla="*/ 29 w 33"/>
                <a:gd name="T49" fmla="*/ 0 h 52"/>
                <a:gd name="T50" fmla="*/ 17 w 33"/>
                <a:gd name="T51" fmla="*/ 0 h 52"/>
                <a:gd name="T52" fmla="*/ 15 w 33"/>
                <a:gd name="T53" fmla="*/ 8 h 52"/>
                <a:gd name="T54" fmla="*/ 13 w 33"/>
                <a:gd name="T55" fmla="*/ 8 h 52"/>
                <a:gd name="T56" fmla="*/ 11 w 33"/>
                <a:gd name="T57" fmla="*/ 10 h 52"/>
                <a:gd name="T58" fmla="*/ 6 w 33"/>
                <a:gd name="T59" fmla="*/ 10 h 52"/>
                <a:gd name="T60" fmla="*/ 6 w 33"/>
                <a:gd name="T61" fmla="*/ 8 h 52"/>
                <a:gd name="T62" fmla="*/ 4 w 33"/>
                <a:gd name="T63" fmla="*/ 6 h 52"/>
                <a:gd name="T64" fmla="*/ 0 w 33"/>
                <a:gd name="T65" fmla="*/ 6 h 52"/>
                <a:gd name="T66" fmla="*/ 2 w 33"/>
                <a:gd name="T67" fmla="*/ 14 h 52"/>
                <a:gd name="T68" fmla="*/ 4 w 33"/>
                <a:gd name="T69" fmla="*/ 17 h 52"/>
                <a:gd name="T70" fmla="*/ 6 w 33"/>
                <a:gd name="T71" fmla="*/ 19 h 52"/>
                <a:gd name="T72" fmla="*/ 8 w 33"/>
                <a:gd name="T73" fmla="*/ 21 h 52"/>
                <a:gd name="T74" fmla="*/ 8 w 33"/>
                <a:gd name="T75" fmla="*/ 23 h 52"/>
                <a:gd name="T76" fmla="*/ 8 w 33"/>
                <a:gd name="T77" fmla="*/ 23 h 52"/>
                <a:gd name="T78" fmla="*/ 8 w 33"/>
                <a:gd name="T79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" h="52">
                  <a:moveTo>
                    <a:pt x="8" y="23"/>
                  </a:moveTo>
                  <a:lnTo>
                    <a:pt x="8" y="29"/>
                  </a:lnTo>
                  <a:lnTo>
                    <a:pt x="6" y="31"/>
                  </a:lnTo>
                  <a:lnTo>
                    <a:pt x="6" y="41"/>
                  </a:lnTo>
                  <a:lnTo>
                    <a:pt x="8" y="48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0"/>
                  </a:lnTo>
                  <a:lnTo>
                    <a:pt x="17" y="48"/>
                  </a:lnTo>
                  <a:lnTo>
                    <a:pt x="21" y="43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3"/>
                  </a:lnTo>
                  <a:lnTo>
                    <a:pt x="33" y="21"/>
                  </a:lnTo>
                  <a:lnTo>
                    <a:pt x="33" y="14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5" y="8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299"/>
            <p:cNvSpPr>
              <a:spLocks/>
            </p:cNvSpPr>
            <p:nvPr/>
          </p:nvSpPr>
          <p:spPr bwMode="auto">
            <a:xfrm>
              <a:off x="4137025" y="3228975"/>
              <a:ext cx="223838" cy="196850"/>
            </a:xfrm>
            <a:custGeom>
              <a:avLst/>
              <a:gdLst>
                <a:gd name="T0" fmla="*/ 0 w 141"/>
                <a:gd name="T1" fmla="*/ 101 h 124"/>
                <a:gd name="T2" fmla="*/ 6 w 141"/>
                <a:gd name="T3" fmla="*/ 105 h 124"/>
                <a:gd name="T4" fmla="*/ 8 w 141"/>
                <a:gd name="T5" fmla="*/ 109 h 124"/>
                <a:gd name="T6" fmla="*/ 10 w 141"/>
                <a:gd name="T7" fmla="*/ 116 h 124"/>
                <a:gd name="T8" fmla="*/ 14 w 141"/>
                <a:gd name="T9" fmla="*/ 118 h 124"/>
                <a:gd name="T10" fmla="*/ 19 w 141"/>
                <a:gd name="T11" fmla="*/ 120 h 124"/>
                <a:gd name="T12" fmla="*/ 23 w 141"/>
                <a:gd name="T13" fmla="*/ 118 h 124"/>
                <a:gd name="T14" fmla="*/ 29 w 141"/>
                <a:gd name="T15" fmla="*/ 114 h 124"/>
                <a:gd name="T16" fmla="*/ 41 w 141"/>
                <a:gd name="T17" fmla="*/ 116 h 124"/>
                <a:gd name="T18" fmla="*/ 46 w 141"/>
                <a:gd name="T19" fmla="*/ 124 h 124"/>
                <a:gd name="T20" fmla="*/ 48 w 141"/>
                <a:gd name="T21" fmla="*/ 124 h 124"/>
                <a:gd name="T22" fmla="*/ 48 w 141"/>
                <a:gd name="T23" fmla="*/ 101 h 124"/>
                <a:gd name="T24" fmla="*/ 46 w 141"/>
                <a:gd name="T25" fmla="*/ 95 h 124"/>
                <a:gd name="T26" fmla="*/ 48 w 141"/>
                <a:gd name="T27" fmla="*/ 91 h 124"/>
                <a:gd name="T28" fmla="*/ 93 w 141"/>
                <a:gd name="T29" fmla="*/ 87 h 124"/>
                <a:gd name="T30" fmla="*/ 102 w 141"/>
                <a:gd name="T31" fmla="*/ 89 h 124"/>
                <a:gd name="T32" fmla="*/ 114 w 141"/>
                <a:gd name="T33" fmla="*/ 91 h 124"/>
                <a:gd name="T34" fmla="*/ 118 w 141"/>
                <a:gd name="T35" fmla="*/ 87 h 124"/>
                <a:gd name="T36" fmla="*/ 124 w 141"/>
                <a:gd name="T37" fmla="*/ 78 h 124"/>
                <a:gd name="T38" fmla="*/ 133 w 141"/>
                <a:gd name="T39" fmla="*/ 80 h 124"/>
                <a:gd name="T40" fmla="*/ 135 w 141"/>
                <a:gd name="T41" fmla="*/ 78 h 124"/>
                <a:gd name="T42" fmla="*/ 139 w 141"/>
                <a:gd name="T43" fmla="*/ 76 h 124"/>
                <a:gd name="T44" fmla="*/ 141 w 141"/>
                <a:gd name="T45" fmla="*/ 70 h 124"/>
                <a:gd name="T46" fmla="*/ 135 w 141"/>
                <a:gd name="T47" fmla="*/ 60 h 124"/>
                <a:gd name="T48" fmla="*/ 139 w 141"/>
                <a:gd name="T49" fmla="*/ 56 h 124"/>
                <a:gd name="T50" fmla="*/ 133 w 141"/>
                <a:gd name="T51" fmla="*/ 51 h 124"/>
                <a:gd name="T52" fmla="*/ 124 w 141"/>
                <a:gd name="T53" fmla="*/ 56 h 124"/>
                <a:gd name="T54" fmla="*/ 120 w 141"/>
                <a:gd name="T55" fmla="*/ 49 h 124"/>
                <a:gd name="T56" fmla="*/ 114 w 141"/>
                <a:gd name="T57" fmla="*/ 41 h 124"/>
                <a:gd name="T58" fmla="*/ 116 w 141"/>
                <a:gd name="T59" fmla="*/ 37 h 124"/>
                <a:gd name="T60" fmla="*/ 110 w 141"/>
                <a:gd name="T61" fmla="*/ 31 h 124"/>
                <a:gd name="T62" fmla="*/ 104 w 141"/>
                <a:gd name="T63" fmla="*/ 22 h 124"/>
                <a:gd name="T64" fmla="*/ 102 w 141"/>
                <a:gd name="T65" fmla="*/ 14 h 124"/>
                <a:gd name="T66" fmla="*/ 97 w 141"/>
                <a:gd name="T67" fmla="*/ 0 h 124"/>
                <a:gd name="T68" fmla="*/ 81 w 141"/>
                <a:gd name="T69" fmla="*/ 6 h 124"/>
                <a:gd name="T70" fmla="*/ 70 w 141"/>
                <a:gd name="T71" fmla="*/ 12 h 124"/>
                <a:gd name="T72" fmla="*/ 64 w 141"/>
                <a:gd name="T73" fmla="*/ 16 h 124"/>
                <a:gd name="T74" fmla="*/ 62 w 141"/>
                <a:gd name="T75" fmla="*/ 20 h 124"/>
                <a:gd name="T76" fmla="*/ 56 w 141"/>
                <a:gd name="T77" fmla="*/ 16 h 124"/>
                <a:gd name="T78" fmla="*/ 54 w 141"/>
                <a:gd name="T79" fmla="*/ 18 h 124"/>
                <a:gd name="T80" fmla="*/ 48 w 141"/>
                <a:gd name="T81" fmla="*/ 22 h 124"/>
                <a:gd name="T82" fmla="*/ 46 w 141"/>
                <a:gd name="T83" fmla="*/ 29 h 124"/>
                <a:gd name="T84" fmla="*/ 41 w 141"/>
                <a:gd name="T85" fmla="*/ 31 h 124"/>
                <a:gd name="T86" fmla="*/ 35 w 141"/>
                <a:gd name="T87" fmla="*/ 41 h 124"/>
                <a:gd name="T88" fmla="*/ 23 w 141"/>
                <a:gd name="T89" fmla="*/ 41 h 124"/>
                <a:gd name="T90" fmla="*/ 25 w 141"/>
                <a:gd name="T91" fmla="*/ 51 h 124"/>
                <a:gd name="T92" fmla="*/ 21 w 141"/>
                <a:gd name="T93" fmla="*/ 60 h 124"/>
                <a:gd name="T94" fmla="*/ 17 w 141"/>
                <a:gd name="T95" fmla="*/ 62 h 124"/>
                <a:gd name="T96" fmla="*/ 19 w 141"/>
                <a:gd name="T97" fmla="*/ 66 h 124"/>
                <a:gd name="T98" fmla="*/ 8 w 141"/>
                <a:gd name="T99" fmla="*/ 68 h 124"/>
                <a:gd name="T100" fmla="*/ 2 w 141"/>
                <a:gd name="T101" fmla="*/ 70 h 124"/>
                <a:gd name="T102" fmla="*/ 6 w 141"/>
                <a:gd name="T103" fmla="*/ 87 h 124"/>
                <a:gd name="T104" fmla="*/ 0 w 141"/>
                <a:gd name="T10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24">
                  <a:moveTo>
                    <a:pt x="0" y="87"/>
                  </a:moveTo>
                  <a:lnTo>
                    <a:pt x="0" y="101"/>
                  </a:lnTo>
                  <a:lnTo>
                    <a:pt x="0" y="107"/>
                  </a:lnTo>
                  <a:lnTo>
                    <a:pt x="6" y="105"/>
                  </a:lnTo>
                  <a:lnTo>
                    <a:pt x="6" y="107"/>
                  </a:lnTo>
                  <a:lnTo>
                    <a:pt x="8" y="109"/>
                  </a:lnTo>
                  <a:lnTo>
                    <a:pt x="8" y="112"/>
                  </a:lnTo>
                  <a:lnTo>
                    <a:pt x="10" y="116"/>
                  </a:lnTo>
                  <a:lnTo>
                    <a:pt x="12" y="118"/>
                  </a:lnTo>
                  <a:lnTo>
                    <a:pt x="14" y="118"/>
                  </a:lnTo>
                  <a:lnTo>
                    <a:pt x="17" y="118"/>
                  </a:lnTo>
                  <a:lnTo>
                    <a:pt x="19" y="120"/>
                  </a:lnTo>
                  <a:lnTo>
                    <a:pt x="21" y="120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9" y="114"/>
                  </a:lnTo>
                  <a:lnTo>
                    <a:pt x="37" y="114"/>
                  </a:lnTo>
                  <a:lnTo>
                    <a:pt x="41" y="116"/>
                  </a:lnTo>
                  <a:lnTo>
                    <a:pt x="46" y="120"/>
                  </a:lnTo>
                  <a:lnTo>
                    <a:pt x="46" y="124"/>
                  </a:lnTo>
                  <a:lnTo>
                    <a:pt x="50" y="122"/>
                  </a:lnTo>
                  <a:lnTo>
                    <a:pt x="48" y="124"/>
                  </a:lnTo>
                  <a:lnTo>
                    <a:pt x="48" y="109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6" y="95"/>
                  </a:lnTo>
                  <a:lnTo>
                    <a:pt x="48" y="93"/>
                  </a:lnTo>
                  <a:lnTo>
                    <a:pt x="48" y="91"/>
                  </a:lnTo>
                  <a:lnTo>
                    <a:pt x="87" y="91"/>
                  </a:lnTo>
                  <a:lnTo>
                    <a:pt x="93" y="87"/>
                  </a:lnTo>
                  <a:lnTo>
                    <a:pt x="97" y="89"/>
                  </a:lnTo>
                  <a:lnTo>
                    <a:pt x="102" y="89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14" y="87"/>
                  </a:lnTo>
                  <a:lnTo>
                    <a:pt x="118" y="87"/>
                  </a:lnTo>
                  <a:lnTo>
                    <a:pt x="118" y="85"/>
                  </a:lnTo>
                  <a:lnTo>
                    <a:pt x="124" y="78"/>
                  </a:lnTo>
                  <a:lnTo>
                    <a:pt x="131" y="78"/>
                  </a:lnTo>
                  <a:lnTo>
                    <a:pt x="133" y="80"/>
                  </a:lnTo>
                  <a:lnTo>
                    <a:pt x="133" y="78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35" y="60"/>
                  </a:lnTo>
                  <a:lnTo>
                    <a:pt x="141" y="58"/>
                  </a:lnTo>
                  <a:lnTo>
                    <a:pt x="139" y="56"/>
                  </a:lnTo>
                  <a:lnTo>
                    <a:pt x="135" y="51"/>
                  </a:lnTo>
                  <a:lnTo>
                    <a:pt x="133" y="51"/>
                  </a:lnTo>
                  <a:lnTo>
                    <a:pt x="128" y="56"/>
                  </a:lnTo>
                  <a:lnTo>
                    <a:pt x="124" y="56"/>
                  </a:lnTo>
                  <a:lnTo>
                    <a:pt x="124" y="51"/>
                  </a:lnTo>
                  <a:lnTo>
                    <a:pt x="120" y="49"/>
                  </a:lnTo>
                  <a:lnTo>
                    <a:pt x="114" y="43"/>
                  </a:lnTo>
                  <a:lnTo>
                    <a:pt x="114" y="41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31"/>
                  </a:lnTo>
                  <a:lnTo>
                    <a:pt x="110" y="31"/>
                  </a:lnTo>
                  <a:lnTo>
                    <a:pt x="108" y="31"/>
                  </a:lnTo>
                  <a:lnTo>
                    <a:pt x="104" y="22"/>
                  </a:lnTo>
                  <a:lnTo>
                    <a:pt x="104" y="16"/>
                  </a:lnTo>
                  <a:lnTo>
                    <a:pt x="102" y="14"/>
                  </a:lnTo>
                  <a:lnTo>
                    <a:pt x="102" y="4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81" y="6"/>
                  </a:lnTo>
                  <a:lnTo>
                    <a:pt x="75" y="6"/>
                  </a:lnTo>
                  <a:lnTo>
                    <a:pt x="70" y="12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1" y="31"/>
                  </a:lnTo>
                  <a:lnTo>
                    <a:pt x="41" y="39"/>
                  </a:lnTo>
                  <a:lnTo>
                    <a:pt x="35" y="41"/>
                  </a:lnTo>
                  <a:lnTo>
                    <a:pt x="27" y="33"/>
                  </a:lnTo>
                  <a:lnTo>
                    <a:pt x="23" y="41"/>
                  </a:lnTo>
                  <a:lnTo>
                    <a:pt x="25" y="43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60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2" y="70"/>
                  </a:lnTo>
                  <a:lnTo>
                    <a:pt x="8" y="78"/>
                  </a:lnTo>
                  <a:lnTo>
                    <a:pt x="6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300"/>
            <p:cNvSpPr>
              <a:spLocks/>
            </p:cNvSpPr>
            <p:nvPr/>
          </p:nvSpPr>
          <p:spPr bwMode="auto">
            <a:xfrm>
              <a:off x="4137025" y="3228975"/>
              <a:ext cx="223838" cy="196850"/>
            </a:xfrm>
            <a:custGeom>
              <a:avLst/>
              <a:gdLst>
                <a:gd name="T0" fmla="*/ 0 w 141"/>
                <a:gd name="T1" fmla="*/ 101 h 124"/>
                <a:gd name="T2" fmla="*/ 6 w 141"/>
                <a:gd name="T3" fmla="*/ 105 h 124"/>
                <a:gd name="T4" fmla="*/ 8 w 141"/>
                <a:gd name="T5" fmla="*/ 109 h 124"/>
                <a:gd name="T6" fmla="*/ 10 w 141"/>
                <a:gd name="T7" fmla="*/ 116 h 124"/>
                <a:gd name="T8" fmla="*/ 14 w 141"/>
                <a:gd name="T9" fmla="*/ 118 h 124"/>
                <a:gd name="T10" fmla="*/ 19 w 141"/>
                <a:gd name="T11" fmla="*/ 120 h 124"/>
                <a:gd name="T12" fmla="*/ 23 w 141"/>
                <a:gd name="T13" fmla="*/ 118 h 124"/>
                <a:gd name="T14" fmla="*/ 29 w 141"/>
                <a:gd name="T15" fmla="*/ 114 h 124"/>
                <a:gd name="T16" fmla="*/ 41 w 141"/>
                <a:gd name="T17" fmla="*/ 116 h 124"/>
                <a:gd name="T18" fmla="*/ 46 w 141"/>
                <a:gd name="T19" fmla="*/ 124 h 124"/>
                <a:gd name="T20" fmla="*/ 48 w 141"/>
                <a:gd name="T21" fmla="*/ 124 h 124"/>
                <a:gd name="T22" fmla="*/ 48 w 141"/>
                <a:gd name="T23" fmla="*/ 101 h 124"/>
                <a:gd name="T24" fmla="*/ 46 w 141"/>
                <a:gd name="T25" fmla="*/ 95 h 124"/>
                <a:gd name="T26" fmla="*/ 48 w 141"/>
                <a:gd name="T27" fmla="*/ 91 h 124"/>
                <a:gd name="T28" fmla="*/ 93 w 141"/>
                <a:gd name="T29" fmla="*/ 87 h 124"/>
                <a:gd name="T30" fmla="*/ 102 w 141"/>
                <a:gd name="T31" fmla="*/ 89 h 124"/>
                <a:gd name="T32" fmla="*/ 114 w 141"/>
                <a:gd name="T33" fmla="*/ 91 h 124"/>
                <a:gd name="T34" fmla="*/ 118 w 141"/>
                <a:gd name="T35" fmla="*/ 87 h 124"/>
                <a:gd name="T36" fmla="*/ 124 w 141"/>
                <a:gd name="T37" fmla="*/ 78 h 124"/>
                <a:gd name="T38" fmla="*/ 133 w 141"/>
                <a:gd name="T39" fmla="*/ 80 h 124"/>
                <a:gd name="T40" fmla="*/ 135 w 141"/>
                <a:gd name="T41" fmla="*/ 78 h 124"/>
                <a:gd name="T42" fmla="*/ 139 w 141"/>
                <a:gd name="T43" fmla="*/ 76 h 124"/>
                <a:gd name="T44" fmla="*/ 141 w 141"/>
                <a:gd name="T45" fmla="*/ 70 h 124"/>
                <a:gd name="T46" fmla="*/ 135 w 141"/>
                <a:gd name="T47" fmla="*/ 60 h 124"/>
                <a:gd name="T48" fmla="*/ 139 w 141"/>
                <a:gd name="T49" fmla="*/ 56 h 124"/>
                <a:gd name="T50" fmla="*/ 133 w 141"/>
                <a:gd name="T51" fmla="*/ 51 h 124"/>
                <a:gd name="T52" fmla="*/ 124 w 141"/>
                <a:gd name="T53" fmla="*/ 56 h 124"/>
                <a:gd name="T54" fmla="*/ 120 w 141"/>
                <a:gd name="T55" fmla="*/ 49 h 124"/>
                <a:gd name="T56" fmla="*/ 114 w 141"/>
                <a:gd name="T57" fmla="*/ 41 h 124"/>
                <a:gd name="T58" fmla="*/ 116 w 141"/>
                <a:gd name="T59" fmla="*/ 37 h 124"/>
                <a:gd name="T60" fmla="*/ 110 w 141"/>
                <a:gd name="T61" fmla="*/ 31 h 124"/>
                <a:gd name="T62" fmla="*/ 104 w 141"/>
                <a:gd name="T63" fmla="*/ 22 h 124"/>
                <a:gd name="T64" fmla="*/ 102 w 141"/>
                <a:gd name="T65" fmla="*/ 14 h 124"/>
                <a:gd name="T66" fmla="*/ 97 w 141"/>
                <a:gd name="T67" fmla="*/ 0 h 124"/>
                <a:gd name="T68" fmla="*/ 81 w 141"/>
                <a:gd name="T69" fmla="*/ 6 h 124"/>
                <a:gd name="T70" fmla="*/ 70 w 141"/>
                <a:gd name="T71" fmla="*/ 12 h 124"/>
                <a:gd name="T72" fmla="*/ 64 w 141"/>
                <a:gd name="T73" fmla="*/ 16 h 124"/>
                <a:gd name="T74" fmla="*/ 62 w 141"/>
                <a:gd name="T75" fmla="*/ 20 h 124"/>
                <a:gd name="T76" fmla="*/ 56 w 141"/>
                <a:gd name="T77" fmla="*/ 16 h 124"/>
                <a:gd name="T78" fmla="*/ 54 w 141"/>
                <a:gd name="T79" fmla="*/ 18 h 124"/>
                <a:gd name="T80" fmla="*/ 48 w 141"/>
                <a:gd name="T81" fmla="*/ 22 h 124"/>
                <a:gd name="T82" fmla="*/ 46 w 141"/>
                <a:gd name="T83" fmla="*/ 29 h 124"/>
                <a:gd name="T84" fmla="*/ 41 w 141"/>
                <a:gd name="T85" fmla="*/ 31 h 124"/>
                <a:gd name="T86" fmla="*/ 35 w 141"/>
                <a:gd name="T87" fmla="*/ 41 h 124"/>
                <a:gd name="T88" fmla="*/ 23 w 141"/>
                <a:gd name="T89" fmla="*/ 41 h 124"/>
                <a:gd name="T90" fmla="*/ 25 w 141"/>
                <a:gd name="T91" fmla="*/ 51 h 124"/>
                <a:gd name="T92" fmla="*/ 21 w 141"/>
                <a:gd name="T93" fmla="*/ 60 h 124"/>
                <a:gd name="T94" fmla="*/ 17 w 141"/>
                <a:gd name="T95" fmla="*/ 62 h 124"/>
                <a:gd name="T96" fmla="*/ 19 w 141"/>
                <a:gd name="T97" fmla="*/ 66 h 124"/>
                <a:gd name="T98" fmla="*/ 8 w 141"/>
                <a:gd name="T99" fmla="*/ 68 h 124"/>
                <a:gd name="T100" fmla="*/ 2 w 141"/>
                <a:gd name="T101" fmla="*/ 70 h 124"/>
                <a:gd name="T102" fmla="*/ 6 w 141"/>
                <a:gd name="T103" fmla="*/ 87 h 124"/>
                <a:gd name="T104" fmla="*/ 0 w 141"/>
                <a:gd name="T10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24">
                  <a:moveTo>
                    <a:pt x="0" y="87"/>
                  </a:moveTo>
                  <a:lnTo>
                    <a:pt x="0" y="101"/>
                  </a:lnTo>
                  <a:lnTo>
                    <a:pt x="0" y="107"/>
                  </a:lnTo>
                  <a:lnTo>
                    <a:pt x="6" y="105"/>
                  </a:lnTo>
                  <a:lnTo>
                    <a:pt x="6" y="107"/>
                  </a:lnTo>
                  <a:lnTo>
                    <a:pt x="8" y="109"/>
                  </a:lnTo>
                  <a:lnTo>
                    <a:pt x="8" y="112"/>
                  </a:lnTo>
                  <a:lnTo>
                    <a:pt x="10" y="116"/>
                  </a:lnTo>
                  <a:lnTo>
                    <a:pt x="12" y="118"/>
                  </a:lnTo>
                  <a:lnTo>
                    <a:pt x="14" y="118"/>
                  </a:lnTo>
                  <a:lnTo>
                    <a:pt x="17" y="118"/>
                  </a:lnTo>
                  <a:lnTo>
                    <a:pt x="19" y="120"/>
                  </a:lnTo>
                  <a:lnTo>
                    <a:pt x="21" y="120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9" y="114"/>
                  </a:lnTo>
                  <a:lnTo>
                    <a:pt x="37" y="114"/>
                  </a:lnTo>
                  <a:lnTo>
                    <a:pt x="41" y="116"/>
                  </a:lnTo>
                  <a:lnTo>
                    <a:pt x="46" y="120"/>
                  </a:lnTo>
                  <a:lnTo>
                    <a:pt x="46" y="124"/>
                  </a:lnTo>
                  <a:lnTo>
                    <a:pt x="50" y="122"/>
                  </a:lnTo>
                  <a:lnTo>
                    <a:pt x="48" y="124"/>
                  </a:lnTo>
                  <a:lnTo>
                    <a:pt x="48" y="109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6" y="95"/>
                  </a:lnTo>
                  <a:lnTo>
                    <a:pt x="48" y="93"/>
                  </a:lnTo>
                  <a:lnTo>
                    <a:pt x="48" y="91"/>
                  </a:lnTo>
                  <a:lnTo>
                    <a:pt x="87" y="91"/>
                  </a:lnTo>
                  <a:lnTo>
                    <a:pt x="93" y="87"/>
                  </a:lnTo>
                  <a:lnTo>
                    <a:pt x="97" y="89"/>
                  </a:lnTo>
                  <a:lnTo>
                    <a:pt x="102" y="89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14" y="87"/>
                  </a:lnTo>
                  <a:lnTo>
                    <a:pt x="118" y="87"/>
                  </a:lnTo>
                  <a:lnTo>
                    <a:pt x="118" y="85"/>
                  </a:lnTo>
                  <a:lnTo>
                    <a:pt x="124" y="78"/>
                  </a:lnTo>
                  <a:lnTo>
                    <a:pt x="131" y="78"/>
                  </a:lnTo>
                  <a:lnTo>
                    <a:pt x="133" y="80"/>
                  </a:lnTo>
                  <a:lnTo>
                    <a:pt x="133" y="78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35" y="60"/>
                  </a:lnTo>
                  <a:lnTo>
                    <a:pt x="141" y="58"/>
                  </a:lnTo>
                  <a:lnTo>
                    <a:pt x="139" y="56"/>
                  </a:lnTo>
                  <a:lnTo>
                    <a:pt x="135" y="51"/>
                  </a:lnTo>
                  <a:lnTo>
                    <a:pt x="133" y="51"/>
                  </a:lnTo>
                  <a:lnTo>
                    <a:pt x="128" y="56"/>
                  </a:lnTo>
                  <a:lnTo>
                    <a:pt x="124" y="56"/>
                  </a:lnTo>
                  <a:lnTo>
                    <a:pt x="124" y="51"/>
                  </a:lnTo>
                  <a:lnTo>
                    <a:pt x="120" y="49"/>
                  </a:lnTo>
                  <a:lnTo>
                    <a:pt x="114" y="43"/>
                  </a:lnTo>
                  <a:lnTo>
                    <a:pt x="114" y="41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31"/>
                  </a:lnTo>
                  <a:lnTo>
                    <a:pt x="110" y="31"/>
                  </a:lnTo>
                  <a:lnTo>
                    <a:pt x="108" y="31"/>
                  </a:lnTo>
                  <a:lnTo>
                    <a:pt x="104" y="22"/>
                  </a:lnTo>
                  <a:lnTo>
                    <a:pt x="104" y="16"/>
                  </a:lnTo>
                  <a:lnTo>
                    <a:pt x="102" y="14"/>
                  </a:lnTo>
                  <a:lnTo>
                    <a:pt x="102" y="4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81" y="6"/>
                  </a:lnTo>
                  <a:lnTo>
                    <a:pt x="75" y="6"/>
                  </a:lnTo>
                  <a:lnTo>
                    <a:pt x="70" y="12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1" y="31"/>
                  </a:lnTo>
                  <a:lnTo>
                    <a:pt x="41" y="39"/>
                  </a:lnTo>
                  <a:lnTo>
                    <a:pt x="35" y="41"/>
                  </a:lnTo>
                  <a:lnTo>
                    <a:pt x="27" y="33"/>
                  </a:lnTo>
                  <a:lnTo>
                    <a:pt x="23" y="41"/>
                  </a:lnTo>
                  <a:lnTo>
                    <a:pt x="25" y="43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60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2" y="70"/>
                  </a:lnTo>
                  <a:lnTo>
                    <a:pt x="8" y="78"/>
                  </a:lnTo>
                  <a:lnTo>
                    <a:pt x="6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301"/>
            <p:cNvSpPr>
              <a:spLocks/>
            </p:cNvSpPr>
            <p:nvPr/>
          </p:nvSpPr>
          <p:spPr bwMode="auto">
            <a:xfrm>
              <a:off x="4889500" y="2216150"/>
              <a:ext cx="155575" cy="95250"/>
            </a:xfrm>
            <a:custGeom>
              <a:avLst/>
              <a:gdLst>
                <a:gd name="T0" fmla="*/ 83 w 98"/>
                <a:gd name="T1" fmla="*/ 33 h 60"/>
                <a:gd name="T2" fmla="*/ 87 w 98"/>
                <a:gd name="T3" fmla="*/ 20 h 60"/>
                <a:gd name="T4" fmla="*/ 92 w 98"/>
                <a:gd name="T5" fmla="*/ 16 h 60"/>
                <a:gd name="T6" fmla="*/ 98 w 98"/>
                <a:gd name="T7" fmla="*/ 12 h 60"/>
                <a:gd name="T8" fmla="*/ 92 w 98"/>
                <a:gd name="T9" fmla="*/ 8 h 60"/>
                <a:gd name="T10" fmla="*/ 79 w 98"/>
                <a:gd name="T11" fmla="*/ 2 h 60"/>
                <a:gd name="T12" fmla="*/ 73 w 98"/>
                <a:gd name="T13" fmla="*/ 0 h 60"/>
                <a:gd name="T14" fmla="*/ 69 w 98"/>
                <a:gd name="T15" fmla="*/ 0 h 60"/>
                <a:gd name="T16" fmla="*/ 63 w 98"/>
                <a:gd name="T17" fmla="*/ 0 h 60"/>
                <a:gd name="T18" fmla="*/ 61 w 98"/>
                <a:gd name="T19" fmla="*/ 2 h 60"/>
                <a:gd name="T20" fmla="*/ 56 w 98"/>
                <a:gd name="T21" fmla="*/ 4 h 60"/>
                <a:gd name="T22" fmla="*/ 54 w 98"/>
                <a:gd name="T23" fmla="*/ 8 h 60"/>
                <a:gd name="T24" fmla="*/ 48 w 98"/>
                <a:gd name="T25" fmla="*/ 10 h 60"/>
                <a:gd name="T26" fmla="*/ 44 w 98"/>
                <a:gd name="T27" fmla="*/ 8 h 60"/>
                <a:gd name="T28" fmla="*/ 34 w 98"/>
                <a:gd name="T29" fmla="*/ 6 h 60"/>
                <a:gd name="T30" fmla="*/ 32 w 98"/>
                <a:gd name="T31" fmla="*/ 8 h 60"/>
                <a:gd name="T32" fmla="*/ 25 w 98"/>
                <a:gd name="T33" fmla="*/ 8 h 60"/>
                <a:gd name="T34" fmla="*/ 15 w 98"/>
                <a:gd name="T35" fmla="*/ 4 h 60"/>
                <a:gd name="T36" fmla="*/ 9 w 98"/>
                <a:gd name="T37" fmla="*/ 8 h 60"/>
                <a:gd name="T38" fmla="*/ 9 w 98"/>
                <a:gd name="T39" fmla="*/ 4 h 60"/>
                <a:gd name="T40" fmla="*/ 11 w 98"/>
                <a:gd name="T41" fmla="*/ 0 h 60"/>
                <a:gd name="T42" fmla="*/ 3 w 98"/>
                <a:gd name="T43" fmla="*/ 0 h 60"/>
                <a:gd name="T44" fmla="*/ 0 w 98"/>
                <a:gd name="T45" fmla="*/ 6 h 60"/>
                <a:gd name="T46" fmla="*/ 5 w 98"/>
                <a:gd name="T47" fmla="*/ 12 h 60"/>
                <a:gd name="T48" fmla="*/ 7 w 98"/>
                <a:gd name="T49" fmla="*/ 16 h 60"/>
                <a:gd name="T50" fmla="*/ 9 w 98"/>
                <a:gd name="T51" fmla="*/ 25 h 60"/>
                <a:gd name="T52" fmla="*/ 0 w 98"/>
                <a:gd name="T53" fmla="*/ 27 h 60"/>
                <a:gd name="T54" fmla="*/ 3 w 98"/>
                <a:gd name="T55" fmla="*/ 31 h 60"/>
                <a:gd name="T56" fmla="*/ 0 w 98"/>
                <a:gd name="T57" fmla="*/ 37 h 60"/>
                <a:gd name="T58" fmla="*/ 5 w 98"/>
                <a:gd name="T59" fmla="*/ 41 h 60"/>
                <a:gd name="T60" fmla="*/ 9 w 98"/>
                <a:gd name="T61" fmla="*/ 47 h 60"/>
                <a:gd name="T62" fmla="*/ 11 w 98"/>
                <a:gd name="T63" fmla="*/ 54 h 60"/>
                <a:gd name="T64" fmla="*/ 11 w 98"/>
                <a:gd name="T65" fmla="*/ 60 h 60"/>
                <a:gd name="T66" fmla="*/ 13 w 98"/>
                <a:gd name="T67" fmla="*/ 60 h 60"/>
                <a:gd name="T68" fmla="*/ 19 w 98"/>
                <a:gd name="T69" fmla="*/ 60 h 60"/>
                <a:gd name="T70" fmla="*/ 25 w 98"/>
                <a:gd name="T71" fmla="*/ 60 h 60"/>
                <a:gd name="T72" fmla="*/ 36 w 98"/>
                <a:gd name="T73" fmla="*/ 54 h 60"/>
                <a:gd name="T74" fmla="*/ 40 w 98"/>
                <a:gd name="T75" fmla="*/ 60 h 60"/>
                <a:gd name="T76" fmla="*/ 44 w 98"/>
                <a:gd name="T77" fmla="*/ 58 h 60"/>
                <a:gd name="T78" fmla="*/ 50 w 98"/>
                <a:gd name="T79" fmla="*/ 60 h 60"/>
                <a:gd name="T80" fmla="*/ 56 w 98"/>
                <a:gd name="T81" fmla="*/ 60 h 60"/>
                <a:gd name="T82" fmla="*/ 63 w 98"/>
                <a:gd name="T83" fmla="*/ 60 h 60"/>
                <a:gd name="T84" fmla="*/ 61 w 98"/>
                <a:gd name="T85" fmla="*/ 54 h 60"/>
                <a:gd name="T86" fmla="*/ 69 w 98"/>
                <a:gd name="T87" fmla="*/ 45 h 60"/>
                <a:gd name="T88" fmla="*/ 79 w 98"/>
                <a:gd name="T89" fmla="*/ 41 h 60"/>
                <a:gd name="T90" fmla="*/ 85 w 98"/>
                <a:gd name="T91" fmla="*/ 45 h 60"/>
                <a:gd name="T92" fmla="*/ 92 w 98"/>
                <a:gd name="T93" fmla="*/ 47 h 60"/>
                <a:gd name="T94" fmla="*/ 92 w 98"/>
                <a:gd name="T9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60">
                  <a:moveTo>
                    <a:pt x="92" y="45"/>
                  </a:moveTo>
                  <a:lnTo>
                    <a:pt x="83" y="33"/>
                  </a:lnTo>
                  <a:lnTo>
                    <a:pt x="87" y="29"/>
                  </a:lnTo>
                  <a:lnTo>
                    <a:pt x="87" y="20"/>
                  </a:lnTo>
                  <a:lnTo>
                    <a:pt x="87" y="18"/>
                  </a:lnTo>
                  <a:lnTo>
                    <a:pt x="92" y="16"/>
                  </a:lnTo>
                  <a:lnTo>
                    <a:pt x="98" y="16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8"/>
                  </a:lnTo>
                  <a:lnTo>
                    <a:pt x="85" y="2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5" y="4"/>
                  </a:lnTo>
                  <a:lnTo>
                    <a:pt x="13" y="8"/>
                  </a:lnTo>
                  <a:lnTo>
                    <a:pt x="9" y="8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5" y="12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5" y="45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60"/>
                  </a:lnTo>
                  <a:lnTo>
                    <a:pt x="27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40" y="60"/>
                  </a:lnTo>
                  <a:lnTo>
                    <a:pt x="42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0" y="60"/>
                  </a:lnTo>
                  <a:lnTo>
                    <a:pt x="52" y="58"/>
                  </a:lnTo>
                  <a:lnTo>
                    <a:pt x="56" y="60"/>
                  </a:lnTo>
                  <a:lnTo>
                    <a:pt x="61" y="60"/>
                  </a:lnTo>
                  <a:lnTo>
                    <a:pt x="63" y="60"/>
                  </a:lnTo>
                  <a:lnTo>
                    <a:pt x="63" y="54"/>
                  </a:lnTo>
                  <a:lnTo>
                    <a:pt x="61" y="54"/>
                  </a:lnTo>
                  <a:lnTo>
                    <a:pt x="65" y="52"/>
                  </a:lnTo>
                  <a:lnTo>
                    <a:pt x="69" y="45"/>
                  </a:lnTo>
                  <a:lnTo>
                    <a:pt x="77" y="45"/>
                  </a:lnTo>
                  <a:lnTo>
                    <a:pt x="79" y="41"/>
                  </a:lnTo>
                  <a:lnTo>
                    <a:pt x="83" y="45"/>
                  </a:lnTo>
                  <a:lnTo>
                    <a:pt x="85" y="45"/>
                  </a:lnTo>
                  <a:lnTo>
                    <a:pt x="87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302"/>
            <p:cNvSpPr>
              <a:spLocks/>
            </p:cNvSpPr>
            <p:nvPr/>
          </p:nvSpPr>
          <p:spPr bwMode="auto">
            <a:xfrm>
              <a:off x="4889500" y="2216150"/>
              <a:ext cx="155575" cy="95250"/>
            </a:xfrm>
            <a:custGeom>
              <a:avLst/>
              <a:gdLst>
                <a:gd name="T0" fmla="*/ 83 w 98"/>
                <a:gd name="T1" fmla="*/ 33 h 60"/>
                <a:gd name="T2" fmla="*/ 87 w 98"/>
                <a:gd name="T3" fmla="*/ 20 h 60"/>
                <a:gd name="T4" fmla="*/ 92 w 98"/>
                <a:gd name="T5" fmla="*/ 16 h 60"/>
                <a:gd name="T6" fmla="*/ 98 w 98"/>
                <a:gd name="T7" fmla="*/ 12 h 60"/>
                <a:gd name="T8" fmla="*/ 92 w 98"/>
                <a:gd name="T9" fmla="*/ 8 h 60"/>
                <a:gd name="T10" fmla="*/ 79 w 98"/>
                <a:gd name="T11" fmla="*/ 2 h 60"/>
                <a:gd name="T12" fmla="*/ 73 w 98"/>
                <a:gd name="T13" fmla="*/ 0 h 60"/>
                <a:gd name="T14" fmla="*/ 69 w 98"/>
                <a:gd name="T15" fmla="*/ 0 h 60"/>
                <a:gd name="T16" fmla="*/ 63 w 98"/>
                <a:gd name="T17" fmla="*/ 0 h 60"/>
                <a:gd name="T18" fmla="*/ 61 w 98"/>
                <a:gd name="T19" fmla="*/ 2 h 60"/>
                <a:gd name="T20" fmla="*/ 56 w 98"/>
                <a:gd name="T21" fmla="*/ 4 h 60"/>
                <a:gd name="T22" fmla="*/ 54 w 98"/>
                <a:gd name="T23" fmla="*/ 8 h 60"/>
                <a:gd name="T24" fmla="*/ 48 w 98"/>
                <a:gd name="T25" fmla="*/ 10 h 60"/>
                <a:gd name="T26" fmla="*/ 44 w 98"/>
                <a:gd name="T27" fmla="*/ 8 h 60"/>
                <a:gd name="T28" fmla="*/ 34 w 98"/>
                <a:gd name="T29" fmla="*/ 6 h 60"/>
                <a:gd name="T30" fmla="*/ 32 w 98"/>
                <a:gd name="T31" fmla="*/ 8 h 60"/>
                <a:gd name="T32" fmla="*/ 25 w 98"/>
                <a:gd name="T33" fmla="*/ 8 h 60"/>
                <a:gd name="T34" fmla="*/ 15 w 98"/>
                <a:gd name="T35" fmla="*/ 4 h 60"/>
                <a:gd name="T36" fmla="*/ 9 w 98"/>
                <a:gd name="T37" fmla="*/ 8 h 60"/>
                <a:gd name="T38" fmla="*/ 9 w 98"/>
                <a:gd name="T39" fmla="*/ 4 h 60"/>
                <a:gd name="T40" fmla="*/ 11 w 98"/>
                <a:gd name="T41" fmla="*/ 0 h 60"/>
                <a:gd name="T42" fmla="*/ 3 w 98"/>
                <a:gd name="T43" fmla="*/ 0 h 60"/>
                <a:gd name="T44" fmla="*/ 0 w 98"/>
                <a:gd name="T45" fmla="*/ 6 h 60"/>
                <a:gd name="T46" fmla="*/ 5 w 98"/>
                <a:gd name="T47" fmla="*/ 12 h 60"/>
                <a:gd name="T48" fmla="*/ 7 w 98"/>
                <a:gd name="T49" fmla="*/ 16 h 60"/>
                <a:gd name="T50" fmla="*/ 9 w 98"/>
                <a:gd name="T51" fmla="*/ 25 h 60"/>
                <a:gd name="T52" fmla="*/ 0 w 98"/>
                <a:gd name="T53" fmla="*/ 27 h 60"/>
                <a:gd name="T54" fmla="*/ 3 w 98"/>
                <a:gd name="T55" fmla="*/ 31 h 60"/>
                <a:gd name="T56" fmla="*/ 0 w 98"/>
                <a:gd name="T57" fmla="*/ 37 h 60"/>
                <a:gd name="T58" fmla="*/ 5 w 98"/>
                <a:gd name="T59" fmla="*/ 41 h 60"/>
                <a:gd name="T60" fmla="*/ 9 w 98"/>
                <a:gd name="T61" fmla="*/ 47 h 60"/>
                <a:gd name="T62" fmla="*/ 11 w 98"/>
                <a:gd name="T63" fmla="*/ 54 h 60"/>
                <a:gd name="T64" fmla="*/ 11 w 98"/>
                <a:gd name="T65" fmla="*/ 60 h 60"/>
                <a:gd name="T66" fmla="*/ 13 w 98"/>
                <a:gd name="T67" fmla="*/ 60 h 60"/>
                <a:gd name="T68" fmla="*/ 19 w 98"/>
                <a:gd name="T69" fmla="*/ 60 h 60"/>
                <a:gd name="T70" fmla="*/ 25 w 98"/>
                <a:gd name="T71" fmla="*/ 60 h 60"/>
                <a:gd name="T72" fmla="*/ 36 w 98"/>
                <a:gd name="T73" fmla="*/ 54 h 60"/>
                <a:gd name="T74" fmla="*/ 40 w 98"/>
                <a:gd name="T75" fmla="*/ 60 h 60"/>
                <a:gd name="T76" fmla="*/ 44 w 98"/>
                <a:gd name="T77" fmla="*/ 58 h 60"/>
                <a:gd name="T78" fmla="*/ 50 w 98"/>
                <a:gd name="T79" fmla="*/ 60 h 60"/>
                <a:gd name="T80" fmla="*/ 56 w 98"/>
                <a:gd name="T81" fmla="*/ 60 h 60"/>
                <a:gd name="T82" fmla="*/ 63 w 98"/>
                <a:gd name="T83" fmla="*/ 60 h 60"/>
                <a:gd name="T84" fmla="*/ 61 w 98"/>
                <a:gd name="T85" fmla="*/ 54 h 60"/>
                <a:gd name="T86" fmla="*/ 69 w 98"/>
                <a:gd name="T87" fmla="*/ 45 h 60"/>
                <a:gd name="T88" fmla="*/ 79 w 98"/>
                <a:gd name="T89" fmla="*/ 41 h 60"/>
                <a:gd name="T90" fmla="*/ 85 w 98"/>
                <a:gd name="T91" fmla="*/ 45 h 60"/>
                <a:gd name="T92" fmla="*/ 92 w 98"/>
                <a:gd name="T93" fmla="*/ 47 h 60"/>
                <a:gd name="T94" fmla="*/ 92 w 98"/>
                <a:gd name="T9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60">
                  <a:moveTo>
                    <a:pt x="92" y="45"/>
                  </a:moveTo>
                  <a:lnTo>
                    <a:pt x="83" y="33"/>
                  </a:lnTo>
                  <a:lnTo>
                    <a:pt x="87" y="29"/>
                  </a:lnTo>
                  <a:lnTo>
                    <a:pt x="87" y="20"/>
                  </a:lnTo>
                  <a:lnTo>
                    <a:pt x="87" y="18"/>
                  </a:lnTo>
                  <a:lnTo>
                    <a:pt x="92" y="16"/>
                  </a:lnTo>
                  <a:lnTo>
                    <a:pt x="98" y="16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8"/>
                  </a:lnTo>
                  <a:lnTo>
                    <a:pt x="85" y="2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5" y="4"/>
                  </a:lnTo>
                  <a:lnTo>
                    <a:pt x="13" y="8"/>
                  </a:lnTo>
                  <a:lnTo>
                    <a:pt x="9" y="8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5" y="12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5" y="45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60"/>
                  </a:lnTo>
                  <a:lnTo>
                    <a:pt x="27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40" y="60"/>
                  </a:lnTo>
                  <a:lnTo>
                    <a:pt x="42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0" y="60"/>
                  </a:lnTo>
                  <a:lnTo>
                    <a:pt x="52" y="58"/>
                  </a:lnTo>
                  <a:lnTo>
                    <a:pt x="56" y="60"/>
                  </a:lnTo>
                  <a:lnTo>
                    <a:pt x="61" y="60"/>
                  </a:lnTo>
                  <a:lnTo>
                    <a:pt x="63" y="60"/>
                  </a:lnTo>
                  <a:lnTo>
                    <a:pt x="63" y="54"/>
                  </a:lnTo>
                  <a:lnTo>
                    <a:pt x="61" y="54"/>
                  </a:lnTo>
                  <a:lnTo>
                    <a:pt x="65" y="52"/>
                  </a:lnTo>
                  <a:lnTo>
                    <a:pt x="69" y="45"/>
                  </a:lnTo>
                  <a:lnTo>
                    <a:pt x="77" y="45"/>
                  </a:lnTo>
                  <a:lnTo>
                    <a:pt x="79" y="41"/>
                  </a:lnTo>
                  <a:lnTo>
                    <a:pt x="83" y="45"/>
                  </a:lnTo>
                  <a:lnTo>
                    <a:pt x="85" y="45"/>
                  </a:lnTo>
                  <a:lnTo>
                    <a:pt x="87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303"/>
            <p:cNvSpPr>
              <a:spLocks noEditPoints="1"/>
            </p:cNvSpPr>
            <p:nvPr/>
          </p:nvSpPr>
          <p:spPr bwMode="auto">
            <a:xfrm>
              <a:off x="2216150" y="3570288"/>
              <a:ext cx="1101725" cy="1365250"/>
            </a:xfrm>
            <a:custGeom>
              <a:avLst/>
              <a:gdLst>
                <a:gd name="T0" fmla="*/ 410 w 694"/>
                <a:gd name="T1" fmla="*/ 145 h 860"/>
                <a:gd name="T2" fmla="*/ 445 w 694"/>
                <a:gd name="T3" fmla="*/ 135 h 860"/>
                <a:gd name="T4" fmla="*/ 429 w 694"/>
                <a:gd name="T5" fmla="*/ 114 h 860"/>
                <a:gd name="T6" fmla="*/ 392 w 694"/>
                <a:gd name="T7" fmla="*/ 139 h 860"/>
                <a:gd name="T8" fmla="*/ 404 w 694"/>
                <a:gd name="T9" fmla="*/ 124 h 860"/>
                <a:gd name="T10" fmla="*/ 651 w 694"/>
                <a:gd name="T11" fmla="*/ 224 h 860"/>
                <a:gd name="T12" fmla="*/ 555 w 694"/>
                <a:gd name="T13" fmla="*/ 176 h 860"/>
                <a:gd name="T14" fmla="*/ 522 w 694"/>
                <a:gd name="T15" fmla="*/ 170 h 860"/>
                <a:gd name="T16" fmla="*/ 495 w 694"/>
                <a:gd name="T17" fmla="*/ 145 h 860"/>
                <a:gd name="T18" fmla="*/ 448 w 694"/>
                <a:gd name="T19" fmla="*/ 145 h 860"/>
                <a:gd name="T20" fmla="*/ 431 w 694"/>
                <a:gd name="T21" fmla="*/ 166 h 860"/>
                <a:gd name="T22" fmla="*/ 404 w 694"/>
                <a:gd name="T23" fmla="*/ 137 h 860"/>
                <a:gd name="T24" fmla="*/ 392 w 694"/>
                <a:gd name="T25" fmla="*/ 133 h 860"/>
                <a:gd name="T26" fmla="*/ 419 w 694"/>
                <a:gd name="T27" fmla="*/ 77 h 860"/>
                <a:gd name="T28" fmla="*/ 396 w 694"/>
                <a:gd name="T29" fmla="*/ 29 h 860"/>
                <a:gd name="T30" fmla="*/ 361 w 694"/>
                <a:gd name="T31" fmla="*/ 66 h 860"/>
                <a:gd name="T32" fmla="*/ 329 w 694"/>
                <a:gd name="T33" fmla="*/ 60 h 860"/>
                <a:gd name="T34" fmla="*/ 303 w 694"/>
                <a:gd name="T35" fmla="*/ 73 h 860"/>
                <a:gd name="T36" fmla="*/ 259 w 694"/>
                <a:gd name="T37" fmla="*/ 87 h 860"/>
                <a:gd name="T38" fmla="*/ 249 w 694"/>
                <a:gd name="T39" fmla="*/ 27 h 860"/>
                <a:gd name="T40" fmla="*/ 232 w 694"/>
                <a:gd name="T41" fmla="*/ 13 h 860"/>
                <a:gd name="T42" fmla="*/ 193 w 694"/>
                <a:gd name="T43" fmla="*/ 37 h 860"/>
                <a:gd name="T44" fmla="*/ 164 w 694"/>
                <a:gd name="T45" fmla="*/ 35 h 860"/>
                <a:gd name="T46" fmla="*/ 170 w 694"/>
                <a:gd name="T47" fmla="*/ 83 h 860"/>
                <a:gd name="T48" fmla="*/ 131 w 694"/>
                <a:gd name="T49" fmla="*/ 100 h 860"/>
                <a:gd name="T50" fmla="*/ 97 w 694"/>
                <a:gd name="T51" fmla="*/ 73 h 860"/>
                <a:gd name="T52" fmla="*/ 83 w 694"/>
                <a:gd name="T53" fmla="*/ 100 h 860"/>
                <a:gd name="T54" fmla="*/ 79 w 694"/>
                <a:gd name="T55" fmla="*/ 145 h 860"/>
                <a:gd name="T56" fmla="*/ 52 w 694"/>
                <a:gd name="T57" fmla="*/ 213 h 860"/>
                <a:gd name="T58" fmla="*/ 12 w 694"/>
                <a:gd name="T59" fmla="*/ 253 h 860"/>
                <a:gd name="T60" fmla="*/ 6 w 694"/>
                <a:gd name="T61" fmla="*/ 294 h 860"/>
                <a:gd name="T62" fmla="*/ 31 w 694"/>
                <a:gd name="T63" fmla="*/ 332 h 860"/>
                <a:gd name="T64" fmla="*/ 66 w 694"/>
                <a:gd name="T65" fmla="*/ 356 h 860"/>
                <a:gd name="T66" fmla="*/ 108 w 694"/>
                <a:gd name="T67" fmla="*/ 352 h 860"/>
                <a:gd name="T68" fmla="*/ 157 w 694"/>
                <a:gd name="T69" fmla="*/ 332 h 860"/>
                <a:gd name="T70" fmla="*/ 170 w 694"/>
                <a:gd name="T71" fmla="*/ 381 h 860"/>
                <a:gd name="T72" fmla="*/ 201 w 694"/>
                <a:gd name="T73" fmla="*/ 400 h 860"/>
                <a:gd name="T74" fmla="*/ 249 w 694"/>
                <a:gd name="T75" fmla="*/ 435 h 860"/>
                <a:gd name="T76" fmla="*/ 288 w 694"/>
                <a:gd name="T77" fmla="*/ 479 h 860"/>
                <a:gd name="T78" fmla="*/ 303 w 694"/>
                <a:gd name="T79" fmla="*/ 532 h 860"/>
                <a:gd name="T80" fmla="*/ 303 w 694"/>
                <a:gd name="T81" fmla="*/ 576 h 860"/>
                <a:gd name="T82" fmla="*/ 350 w 694"/>
                <a:gd name="T83" fmla="*/ 632 h 860"/>
                <a:gd name="T84" fmla="*/ 371 w 694"/>
                <a:gd name="T85" fmla="*/ 673 h 860"/>
                <a:gd name="T86" fmla="*/ 375 w 694"/>
                <a:gd name="T87" fmla="*/ 721 h 860"/>
                <a:gd name="T88" fmla="*/ 344 w 694"/>
                <a:gd name="T89" fmla="*/ 771 h 860"/>
                <a:gd name="T90" fmla="*/ 361 w 694"/>
                <a:gd name="T91" fmla="*/ 791 h 860"/>
                <a:gd name="T92" fmla="*/ 394 w 694"/>
                <a:gd name="T93" fmla="*/ 816 h 860"/>
                <a:gd name="T94" fmla="*/ 416 w 694"/>
                <a:gd name="T95" fmla="*/ 851 h 860"/>
                <a:gd name="T96" fmla="*/ 431 w 694"/>
                <a:gd name="T97" fmla="*/ 816 h 860"/>
                <a:gd name="T98" fmla="*/ 452 w 694"/>
                <a:gd name="T99" fmla="*/ 796 h 860"/>
                <a:gd name="T100" fmla="*/ 454 w 694"/>
                <a:gd name="T101" fmla="*/ 804 h 860"/>
                <a:gd name="T102" fmla="*/ 481 w 694"/>
                <a:gd name="T103" fmla="*/ 719 h 860"/>
                <a:gd name="T104" fmla="*/ 474 w 694"/>
                <a:gd name="T105" fmla="*/ 677 h 860"/>
                <a:gd name="T106" fmla="*/ 506 w 694"/>
                <a:gd name="T107" fmla="*/ 646 h 860"/>
                <a:gd name="T108" fmla="*/ 543 w 694"/>
                <a:gd name="T109" fmla="*/ 624 h 860"/>
                <a:gd name="T110" fmla="*/ 568 w 694"/>
                <a:gd name="T111" fmla="*/ 624 h 860"/>
                <a:gd name="T112" fmla="*/ 613 w 694"/>
                <a:gd name="T113" fmla="*/ 553 h 860"/>
                <a:gd name="T114" fmla="*/ 624 w 694"/>
                <a:gd name="T115" fmla="*/ 483 h 860"/>
                <a:gd name="T116" fmla="*/ 624 w 694"/>
                <a:gd name="T117" fmla="*/ 398 h 860"/>
                <a:gd name="T118" fmla="*/ 649 w 694"/>
                <a:gd name="T119" fmla="*/ 371 h 860"/>
                <a:gd name="T120" fmla="*/ 682 w 694"/>
                <a:gd name="T121" fmla="*/ 325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4" h="860">
                  <a:moveTo>
                    <a:pt x="427" y="122"/>
                  </a:moveTo>
                  <a:lnTo>
                    <a:pt x="425" y="122"/>
                  </a:lnTo>
                  <a:lnTo>
                    <a:pt x="423" y="122"/>
                  </a:lnTo>
                  <a:lnTo>
                    <a:pt x="419" y="122"/>
                  </a:lnTo>
                  <a:lnTo>
                    <a:pt x="414" y="120"/>
                  </a:lnTo>
                  <a:lnTo>
                    <a:pt x="410" y="120"/>
                  </a:lnTo>
                  <a:lnTo>
                    <a:pt x="410" y="122"/>
                  </a:lnTo>
                  <a:lnTo>
                    <a:pt x="410" y="122"/>
                  </a:lnTo>
                  <a:lnTo>
                    <a:pt x="410" y="126"/>
                  </a:lnTo>
                  <a:lnTo>
                    <a:pt x="410" y="129"/>
                  </a:lnTo>
                  <a:lnTo>
                    <a:pt x="412" y="131"/>
                  </a:lnTo>
                  <a:lnTo>
                    <a:pt x="408" y="131"/>
                  </a:lnTo>
                  <a:lnTo>
                    <a:pt x="408" y="137"/>
                  </a:lnTo>
                  <a:lnTo>
                    <a:pt x="412" y="141"/>
                  </a:lnTo>
                  <a:lnTo>
                    <a:pt x="410" y="145"/>
                  </a:lnTo>
                  <a:lnTo>
                    <a:pt x="410" y="147"/>
                  </a:lnTo>
                  <a:lnTo>
                    <a:pt x="412" y="153"/>
                  </a:lnTo>
                  <a:lnTo>
                    <a:pt x="414" y="155"/>
                  </a:lnTo>
                  <a:lnTo>
                    <a:pt x="416" y="158"/>
                  </a:lnTo>
                  <a:lnTo>
                    <a:pt x="421" y="158"/>
                  </a:lnTo>
                  <a:lnTo>
                    <a:pt x="423" y="155"/>
                  </a:lnTo>
                  <a:lnTo>
                    <a:pt x="425" y="155"/>
                  </a:lnTo>
                  <a:lnTo>
                    <a:pt x="427" y="153"/>
                  </a:lnTo>
                  <a:lnTo>
                    <a:pt x="427" y="153"/>
                  </a:lnTo>
                  <a:lnTo>
                    <a:pt x="431" y="153"/>
                  </a:lnTo>
                  <a:lnTo>
                    <a:pt x="433" y="151"/>
                  </a:lnTo>
                  <a:lnTo>
                    <a:pt x="437" y="151"/>
                  </a:lnTo>
                  <a:lnTo>
                    <a:pt x="441" y="149"/>
                  </a:lnTo>
                  <a:lnTo>
                    <a:pt x="441" y="145"/>
                  </a:lnTo>
                  <a:lnTo>
                    <a:pt x="445" y="135"/>
                  </a:lnTo>
                  <a:lnTo>
                    <a:pt x="448" y="131"/>
                  </a:lnTo>
                  <a:lnTo>
                    <a:pt x="448" y="131"/>
                  </a:lnTo>
                  <a:lnTo>
                    <a:pt x="448" y="126"/>
                  </a:lnTo>
                  <a:lnTo>
                    <a:pt x="448" y="122"/>
                  </a:lnTo>
                  <a:lnTo>
                    <a:pt x="448" y="120"/>
                  </a:lnTo>
                  <a:lnTo>
                    <a:pt x="435" y="120"/>
                  </a:lnTo>
                  <a:lnTo>
                    <a:pt x="433" y="122"/>
                  </a:lnTo>
                  <a:lnTo>
                    <a:pt x="431" y="122"/>
                  </a:lnTo>
                  <a:lnTo>
                    <a:pt x="429" y="122"/>
                  </a:lnTo>
                  <a:lnTo>
                    <a:pt x="427" y="122"/>
                  </a:lnTo>
                  <a:lnTo>
                    <a:pt x="427" y="122"/>
                  </a:lnTo>
                  <a:lnTo>
                    <a:pt x="427" y="122"/>
                  </a:lnTo>
                  <a:close/>
                  <a:moveTo>
                    <a:pt x="427" y="120"/>
                  </a:moveTo>
                  <a:lnTo>
                    <a:pt x="433" y="118"/>
                  </a:lnTo>
                  <a:lnTo>
                    <a:pt x="429" y="114"/>
                  </a:lnTo>
                  <a:lnTo>
                    <a:pt x="423" y="120"/>
                  </a:lnTo>
                  <a:lnTo>
                    <a:pt x="427" y="120"/>
                  </a:lnTo>
                  <a:lnTo>
                    <a:pt x="427" y="120"/>
                  </a:lnTo>
                  <a:lnTo>
                    <a:pt x="427" y="120"/>
                  </a:lnTo>
                  <a:close/>
                  <a:moveTo>
                    <a:pt x="421" y="112"/>
                  </a:moveTo>
                  <a:lnTo>
                    <a:pt x="414" y="112"/>
                  </a:lnTo>
                  <a:lnTo>
                    <a:pt x="414" y="116"/>
                  </a:lnTo>
                  <a:lnTo>
                    <a:pt x="423" y="116"/>
                  </a:lnTo>
                  <a:lnTo>
                    <a:pt x="427" y="110"/>
                  </a:lnTo>
                  <a:lnTo>
                    <a:pt x="423" y="106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21" y="112"/>
                  </a:lnTo>
                  <a:close/>
                  <a:moveTo>
                    <a:pt x="392" y="135"/>
                  </a:moveTo>
                  <a:lnTo>
                    <a:pt x="392" y="139"/>
                  </a:lnTo>
                  <a:lnTo>
                    <a:pt x="387" y="149"/>
                  </a:lnTo>
                  <a:lnTo>
                    <a:pt x="394" y="145"/>
                  </a:lnTo>
                  <a:lnTo>
                    <a:pt x="396" y="141"/>
                  </a:lnTo>
                  <a:lnTo>
                    <a:pt x="398" y="139"/>
                  </a:lnTo>
                  <a:lnTo>
                    <a:pt x="400" y="133"/>
                  </a:lnTo>
                  <a:lnTo>
                    <a:pt x="400" y="131"/>
                  </a:lnTo>
                  <a:lnTo>
                    <a:pt x="398" y="131"/>
                  </a:lnTo>
                  <a:lnTo>
                    <a:pt x="398" y="131"/>
                  </a:lnTo>
                  <a:lnTo>
                    <a:pt x="394" y="131"/>
                  </a:lnTo>
                  <a:lnTo>
                    <a:pt x="392" y="135"/>
                  </a:lnTo>
                  <a:lnTo>
                    <a:pt x="392" y="135"/>
                  </a:lnTo>
                  <a:lnTo>
                    <a:pt x="392" y="135"/>
                  </a:lnTo>
                  <a:close/>
                  <a:moveTo>
                    <a:pt x="406" y="116"/>
                  </a:moveTo>
                  <a:lnTo>
                    <a:pt x="400" y="122"/>
                  </a:lnTo>
                  <a:lnTo>
                    <a:pt x="404" y="124"/>
                  </a:lnTo>
                  <a:lnTo>
                    <a:pt x="410" y="118"/>
                  </a:lnTo>
                  <a:lnTo>
                    <a:pt x="406" y="116"/>
                  </a:lnTo>
                  <a:lnTo>
                    <a:pt x="406" y="116"/>
                  </a:lnTo>
                  <a:lnTo>
                    <a:pt x="406" y="116"/>
                  </a:lnTo>
                  <a:close/>
                  <a:moveTo>
                    <a:pt x="692" y="274"/>
                  </a:moveTo>
                  <a:lnTo>
                    <a:pt x="692" y="269"/>
                  </a:lnTo>
                  <a:lnTo>
                    <a:pt x="690" y="265"/>
                  </a:lnTo>
                  <a:lnTo>
                    <a:pt x="688" y="261"/>
                  </a:lnTo>
                  <a:lnTo>
                    <a:pt x="686" y="255"/>
                  </a:lnTo>
                  <a:lnTo>
                    <a:pt x="686" y="238"/>
                  </a:lnTo>
                  <a:lnTo>
                    <a:pt x="678" y="230"/>
                  </a:lnTo>
                  <a:lnTo>
                    <a:pt x="671" y="228"/>
                  </a:lnTo>
                  <a:lnTo>
                    <a:pt x="659" y="230"/>
                  </a:lnTo>
                  <a:lnTo>
                    <a:pt x="655" y="224"/>
                  </a:lnTo>
                  <a:lnTo>
                    <a:pt x="651" y="224"/>
                  </a:lnTo>
                  <a:lnTo>
                    <a:pt x="644" y="218"/>
                  </a:lnTo>
                  <a:lnTo>
                    <a:pt x="640" y="218"/>
                  </a:lnTo>
                  <a:lnTo>
                    <a:pt x="632" y="209"/>
                  </a:lnTo>
                  <a:lnTo>
                    <a:pt x="630" y="205"/>
                  </a:lnTo>
                  <a:lnTo>
                    <a:pt x="620" y="195"/>
                  </a:lnTo>
                  <a:lnTo>
                    <a:pt x="603" y="182"/>
                  </a:lnTo>
                  <a:lnTo>
                    <a:pt x="597" y="180"/>
                  </a:lnTo>
                  <a:lnTo>
                    <a:pt x="576" y="180"/>
                  </a:lnTo>
                  <a:lnTo>
                    <a:pt x="576" y="184"/>
                  </a:lnTo>
                  <a:lnTo>
                    <a:pt x="576" y="184"/>
                  </a:lnTo>
                  <a:lnTo>
                    <a:pt x="572" y="180"/>
                  </a:lnTo>
                  <a:lnTo>
                    <a:pt x="570" y="178"/>
                  </a:lnTo>
                  <a:lnTo>
                    <a:pt x="566" y="178"/>
                  </a:lnTo>
                  <a:lnTo>
                    <a:pt x="564" y="176"/>
                  </a:lnTo>
                  <a:lnTo>
                    <a:pt x="555" y="176"/>
                  </a:lnTo>
                  <a:lnTo>
                    <a:pt x="553" y="176"/>
                  </a:lnTo>
                  <a:lnTo>
                    <a:pt x="551" y="174"/>
                  </a:lnTo>
                  <a:lnTo>
                    <a:pt x="547" y="172"/>
                  </a:lnTo>
                  <a:lnTo>
                    <a:pt x="543" y="170"/>
                  </a:lnTo>
                  <a:lnTo>
                    <a:pt x="539" y="168"/>
                  </a:lnTo>
                  <a:lnTo>
                    <a:pt x="537" y="168"/>
                  </a:lnTo>
                  <a:lnTo>
                    <a:pt x="533" y="170"/>
                  </a:lnTo>
                  <a:lnTo>
                    <a:pt x="526" y="178"/>
                  </a:lnTo>
                  <a:lnTo>
                    <a:pt x="524" y="182"/>
                  </a:lnTo>
                  <a:lnTo>
                    <a:pt x="520" y="176"/>
                  </a:lnTo>
                  <a:lnTo>
                    <a:pt x="520" y="184"/>
                  </a:lnTo>
                  <a:lnTo>
                    <a:pt x="512" y="193"/>
                  </a:lnTo>
                  <a:lnTo>
                    <a:pt x="516" y="174"/>
                  </a:lnTo>
                  <a:lnTo>
                    <a:pt x="518" y="174"/>
                  </a:lnTo>
                  <a:lnTo>
                    <a:pt x="522" y="170"/>
                  </a:lnTo>
                  <a:lnTo>
                    <a:pt x="522" y="166"/>
                  </a:lnTo>
                  <a:lnTo>
                    <a:pt x="520" y="164"/>
                  </a:lnTo>
                  <a:lnTo>
                    <a:pt x="518" y="164"/>
                  </a:lnTo>
                  <a:lnTo>
                    <a:pt x="514" y="168"/>
                  </a:lnTo>
                  <a:lnTo>
                    <a:pt x="516" y="160"/>
                  </a:lnTo>
                  <a:lnTo>
                    <a:pt x="516" y="160"/>
                  </a:lnTo>
                  <a:lnTo>
                    <a:pt x="514" y="158"/>
                  </a:lnTo>
                  <a:lnTo>
                    <a:pt x="514" y="155"/>
                  </a:lnTo>
                  <a:lnTo>
                    <a:pt x="508" y="149"/>
                  </a:lnTo>
                  <a:lnTo>
                    <a:pt x="506" y="149"/>
                  </a:lnTo>
                  <a:lnTo>
                    <a:pt x="503" y="153"/>
                  </a:lnTo>
                  <a:lnTo>
                    <a:pt x="501" y="151"/>
                  </a:lnTo>
                  <a:lnTo>
                    <a:pt x="499" y="149"/>
                  </a:lnTo>
                  <a:lnTo>
                    <a:pt x="497" y="145"/>
                  </a:lnTo>
                  <a:lnTo>
                    <a:pt x="495" y="145"/>
                  </a:lnTo>
                  <a:lnTo>
                    <a:pt x="493" y="143"/>
                  </a:lnTo>
                  <a:lnTo>
                    <a:pt x="489" y="141"/>
                  </a:lnTo>
                  <a:lnTo>
                    <a:pt x="485" y="141"/>
                  </a:lnTo>
                  <a:lnTo>
                    <a:pt x="481" y="139"/>
                  </a:lnTo>
                  <a:lnTo>
                    <a:pt x="479" y="139"/>
                  </a:lnTo>
                  <a:lnTo>
                    <a:pt x="477" y="137"/>
                  </a:lnTo>
                  <a:lnTo>
                    <a:pt x="474" y="135"/>
                  </a:lnTo>
                  <a:lnTo>
                    <a:pt x="472" y="131"/>
                  </a:lnTo>
                  <a:lnTo>
                    <a:pt x="468" y="131"/>
                  </a:lnTo>
                  <a:lnTo>
                    <a:pt x="468" y="133"/>
                  </a:lnTo>
                  <a:lnTo>
                    <a:pt x="454" y="133"/>
                  </a:lnTo>
                  <a:lnTo>
                    <a:pt x="452" y="137"/>
                  </a:lnTo>
                  <a:lnTo>
                    <a:pt x="450" y="139"/>
                  </a:lnTo>
                  <a:lnTo>
                    <a:pt x="450" y="143"/>
                  </a:lnTo>
                  <a:lnTo>
                    <a:pt x="448" y="145"/>
                  </a:lnTo>
                  <a:lnTo>
                    <a:pt x="448" y="145"/>
                  </a:lnTo>
                  <a:lnTo>
                    <a:pt x="452" y="151"/>
                  </a:lnTo>
                  <a:lnTo>
                    <a:pt x="441" y="151"/>
                  </a:lnTo>
                  <a:lnTo>
                    <a:pt x="441" y="153"/>
                  </a:lnTo>
                  <a:lnTo>
                    <a:pt x="437" y="158"/>
                  </a:lnTo>
                  <a:lnTo>
                    <a:pt x="435" y="162"/>
                  </a:lnTo>
                  <a:lnTo>
                    <a:pt x="435" y="162"/>
                  </a:lnTo>
                  <a:lnTo>
                    <a:pt x="435" y="164"/>
                  </a:lnTo>
                  <a:lnTo>
                    <a:pt x="435" y="168"/>
                  </a:lnTo>
                  <a:lnTo>
                    <a:pt x="433" y="170"/>
                  </a:lnTo>
                  <a:lnTo>
                    <a:pt x="431" y="174"/>
                  </a:lnTo>
                  <a:lnTo>
                    <a:pt x="429" y="174"/>
                  </a:lnTo>
                  <a:lnTo>
                    <a:pt x="431" y="172"/>
                  </a:lnTo>
                  <a:lnTo>
                    <a:pt x="431" y="168"/>
                  </a:lnTo>
                  <a:lnTo>
                    <a:pt x="431" y="166"/>
                  </a:lnTo>
                  <a:lnTo>
                    <a:pt x="431" y="164"/>
                  </a:lnTo>
                  <a:lnTo>
                    <a:pt x="433" y="162"/>
                  </a:lnTo>
                  <a:lnTo>
                    <a:pt x="433" y="160"/>
                  </a:lnTo>
                  <a:lnTo>
                    <a:pt x="431" y="158"/>
                  </a:lnTo>
                  <a:lnTo>
                    <a:pt x="431" y="158"/>
                  </a:lnTo>
                  <a:lnTo>
                    <a:pt x="429" y="160"/>
                  </a:lnTo>
                  <a:lnTo>
                    <a:pt x="427" y="160"/>
                  </a:lnTo>
                  <a:lnTo>
                    <a:pt x="425" y="162"/>
                  </a:lnTo>
                  <a:lnTo>
                    <a:pt x="421" y="162"/>
                  </a:lnTo>
                  <a:lnTo>
                    <a:pt x="412" y="162"/>
                  </a:lnTo>
                  <a:lnTo>
                    <a:pt x="410" y="160"/>
                  </a:lnTo>
                  <a:lnTo>
                    <a:pt x="406" y="155"/>
                  </a:lnTo>
                  <a:lnTo>
                    <a:pt x="406" y="143"/>
                  </a:lnTo>
                  <a:lnTo>
                    <a:pt x="404" y="141"/>
                  </a:lnTo>
                  <a:lnTo>
                    <a:pt x="404" y="137"/>
                  </a:lnTo>
                  <a:lnTo>
                    <a:pt x="404" y="137"/>
                  </a:lnTo>
                  <a:lnTo>
                    <a:pt x="402" y="139"/>
                  </a:lnTo>
                  <a:lnTo>
                    <a:pt x="398" y="141"/>
                  </a:lnTo>
                  <a:lnTo>
                    <a:pt x="398" y="143"/>
                  </a:lnTo>
                  <a:lnTo>
                    <a:pt x="396" y="145"/>
                  </a:lnTo>
                  <a:lnTo>
                    <a:pt x="394" y="147"/>
                  </a:lnTo>
                  <a:lnTo>
                    <a:pt x="387" y="151"/>
                  </a:lnTo>
                  <a:lnTo>
                    <a:pt x="387" y="153"/>
                  </a:lnTo>
                  <a:lnTo>
                    <a:pt x="377" y="153"/>
                  </a:lnTo>
                  <a:lnTo>
                    <a:pt x="373" y="151"/>
                  </a:lnTo>
                  <a:lnTo>
                    <a:pt x="383" y="147"/>
                  </a:lnTo>
                  <a:lnTo>
                    <a:pt x="385" y="145"/>
                  </a:lnTo>
                  <a:lnTo>
                    <a:pt x="390" y="139"/>
                  </a:lnTo>
                  <a:lnTo>
                    <a:pt x="390" y="135"/>
                  </a:lnTo>
                  <a:lnTo>
                    <a:pt x="392" y="133"/>
                  </a:lnTo>
                  <a:lnTo>
                    <a:pt x="396" y="122"/>
                  </a:lnTo>
                  <a:lnTo>
                    <a:pt x="404" y="114"/>
                  </a:lnTo>
                  <a:lnTo>
                    <a:pt x="408" y="112"/>
                  </a:lnTo>
                  <a:lnTo>
                    <a:pt x="412" y="106"/>
                  </a:lnTo>
                  <a:lnTo>
                    <a:pt x="412" y="104"/>
                  </a:lnTo>
                  <a:lnTo>
                    <a:pt x="414" y="100"/>
                  </a:lnTo>
                  <a:lnTo>
                    <a:pt x="416" y="97"/>
                  </a:lnTo>
                  <a:lnTo>
                    <a:pt x="421" y="95"/>
                  </a:lnTo>
                  <a:lnTo>
                    <a:pt x="421" y="93"/>
                  </a:lnTo>
                  <a:lnTo>
                    <a:pt x="425" y="91"/>
                  </a:lnTo>
                  <a:lnTo>
                    <a:pt x="419" y="91"/>
                  </a:lnTo>
                  <a:lnTo>
                    <a:pt x="423" y="85"/>
                  </a:lnTo>
                  <a:lnTo>
                    <a:pt x="423" y="81"/>
                  </a:lnTo>
                  <a:lnTo>
                    <a:pt x="421" y="79"/>
                  </a:lnTo>
                  <a:lnTo>
                    <a:pt x="419" y="77"/>
                  </a:lnTo>
                  <a:lnTo>
                    <a:pt x="414" y="77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408" y="68"/>
                  </a:lnTo>
                  <a:lnTo>
                    <a:pt x="406" y="58"/>
                  </a:lnTo>
                  <a:lnTo>
                    <a:pt x="404" y="46"/>
                  </a:lnTo>
                  <a:lnTo>
                    <a:pt x="404" y="37"/>
                  </a:lnTo>
                  <a:lnTo>
                    <a:pt x="402" y="31"/>
                  </a:lnTo>
                  <a:lnTo>
                    <a:pt x="400" y="27"/>
                  </a:lnTo>
                  <a:lnTo>
                    <a:pt x="398" y="23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4" y="25"/>
                  </a:lnTo>
                  <a:lnTo>
                    <a:pt x="396" y="27"/>
                  </a:lnTo>
                  <a:lnTo>
                    <a:pt x="396" y="29"/>
                  </a:lnTo>
                  <a:lnTo>
                    <a:pt x="392" y="29"/>
                  </a:lnTo>
                  <a:lnTo>
                    <a:pt x="392" y="27"/>
                  </a:lnTo>
                  <a:lnTo>
                    <a:pt x="390" y="29"/>
                  </a:lnTo>
                  <a:lnTo>
                    <a:pt x="387" y="33"/>
                  </a:lnTo>
                  <a:lnTo>
                    <a:pt x="387" y="35"/>
                  </a:lnTo>
                  <a:lnTo>
                    <a:pt x="387" y="35"/>
                  </a:lnTo>
                  <a:lnTo>
                    <a:pt x="385" y="39"/>
                  </a:lnTo>
                  <a:lnTo>
                    <a:pt x="383" y="44"/>
                  </a:lnTo>
                  <a:lnTo>
                    <a:pt x="377" y="52"/>
                  </a:lnTo>
                  <a:lnTo>
                    <a:pt x="377" y="58"/>
                  </a:lnTo>
                  <a:lnTo>
                    <a:pt x="371" y="66"/>
                  </a:lnTo>
                  <a:lnTo>
                    <a:pt x="371" y="66"/>
                  </a:lnTo>
                  <a:lnTo>
                    <a:pt x="369" y="68"/>
                  </a:lnTo>
                  <a:lnTo>
                    <a:pt x="365" y="68"/>
                  </a:lnTo>
                  <a:lnTo>
                    <a:pt x="361" y="66"/>
                  </a:lnTo>
                  <a:lnTo>
                    <a:pt x="361" y="66"/>
                  </a:lnTo>
                  <a:lnTo>
                    <a:pt x="356" y="66"/>
                  </a:lnTo>
                  <a:lnTo>
                    <a:pt x="356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0" y="68"/>
                  </a:lnTo>
                  <a:lnTo>
                    <a:pt x="350" y="71"/>
                  </a:lnTo>
                  <a:lnTo>
                    <a:pt x="344" y="71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6" y="64"/>
                  </a:lnTo>
                  <a:lnTo>
                    <a:pt x="334" y="62"/>
                  </a:lnTo>
                  <a:lnTo>
                    <a:pt x="334" y="58"/>
                  </a:lnTo>
                  <a:lnTo>
                    <a:pt x="332" y="58"/>
                  </a:lnTo>
                  <a:lnTo>
                    <a:pt x="329" y="60"/>
                  </a:lnTo>
                  <a:lnTo>
                    <a:pt x="327" y="62"/>
                  </a:lnTo>
                  <a:lnTo>
                    <a:pt x="323" y="64"/>
                  </a:lnTo>
                  <a:lnTo>
                    <a:pt x="319" y="64"/>
                  </a:lnTo>
                  <a:lnTo>
                    <a:pt x="319" y="60"/>
                  </a:lnTo>
                  <a:lnTo>
                    <a:pt x="317" y="60"/>
                  </a:lnTo>
                  <a:lnTo>
                    <a:pt x="313" y="62"/>
                  </a:lnTo>
                  <a:lnTo>
                    <a:pt x="313" y="68"/>
                  </a:lnTo>
                  <a:lnTo>
                    <a:pt x="317" y="73"/>
                  </a:lnTo>
                  <a:lnTo>
                    <a:pt x="317" y="75"/>
                  </a:lnTo>
                  <a:lnTo>
                    <a:pt x="319" y="75"/>
                  </a:lnTo>
                  <a:lnTo>
                    <a:pt x="317" y="77"/>
                  </a:lnTo>
                  <a:lnTo>
                    <a:pt x="313" y="77"/>
                  </a:lnTo>
                  <a:lnTo>
                    <a:pt x="307" y="75"/>
                  </a:lnTo>
                  <a:lnTo>
                    <a:pt x="305" y="75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0" y="75"/>
                  </a:lnTo>
                  <a:lnTo>
                    <a:pt x="298" y="75"/>
                  </a:lnTo>
                  <a:lnTo>
                    <a:pt x="296" y="73"/>
                  </a:lnTo>
                  <a:lnTo>
                    <a:pt x="292" y="73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82" y="79"/>
                  </a:lnTo>
                  <a:lnTo>
                    <a:pt x="280" y="83"/>
                  </a:lnTo>
                  <a:lnTo>
                    <a:pt x="276" y="83"/>
                  </a:lnTo>
                  <a:lnTo>
                    <a:pt x="271" y="85"/>
                  </a:lnTo>
                  <a:lnTo>
                    <a:pt x="271" y="89"/>
                  </a:lnTo>
                  <a:lnTo>
                    <a:pt x="269" y="91"/>
                  </a:lnTo>
                  <a:lnTo>
                    <a:pt x="261" y="91"/>
                  </a:lnTo>
                  <a:lnTo>
                    <a:pt x="259" y="87"/>
                  </a:lnTo>
                  <a:lnTo>
                    <a:pt x="257" y="87"/>
                  </a:lnTo>
                  <a:lnTo>
                    <a:pt x="249" y="77"/>
                  </a:lnTo>
                  <a:lnTo>
                    <a:pt x="249" y="68"/>
                  </a:lnTo>
                  <a:lnTo>
                    <a:pt x="242" y="62"/>
                  </a:lnTo>
                  <a:lnTo>
                    <a:pt x="242" y="58"/>
                  </a:lnTo>
                  <a:lnTo>
                    <a:pt x="242" y="58"/>
                  </a:lnTo>
                  <a:lnTo>
                    <a:pt x="242" y="54"/>
                  </a:lnTo>
                  <a:lnTo>
                    <a:pt x="242" y="52"/>
                  </a:lnTo>
                  <a:lnTo>
                    <a:pt x="245" y="50"/>
                  </a:lnTo>
                  <a:lnTo>
                    <a:pt x="249" y="37"/>
                  </a:lnTo>
                  <a:lnTo>
                    <a:pt x="251" y="35"/>
                  </a:lnTo>
                  <a:lnTo>
                    <a:pt x="253" y="31"/>
                  </a:lnTo>
                  <a:lnTo>
                    <a:pt x="253" y="27"/>
                  </a:lnTo>
                  <a:lnTo>
                    <a:pt x="251" y="27"/>
                  </a:lnTo>
                  <a:lnTo>
                    <a:pt x="249" y="27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5" y="21"/>
                  </a:lnTo>
                  <a:lnTo>
                    <a:pt x="242" y="21"/>
                  </a:lnTo>
                  <a:lnTo>
                    <a:pt x="242" y="19"/>
                  </a:lnTo>
                  <a:lnTo>
                    <a:pt x="242" y="17"/>
                  </a:lnTo>
                  <a:lnTo>
                    <a:pt x="242" y="15"/>
                  </a:lnTo>
                  <a:lnTo>
                    <a:pt x="245" y="13"/>
                  </a:lnTo>
                  <a:lnTo>
                    <a:pt x="245" y="6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38" y="4"/>
                  </a:lnTo>
                  <a:lnTo>
                    <a:pt x="232" y="2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28" y="13"/>
                  </a:lnTo>
                  <a:lnTo>
                    <a:pt x="228" y="17"/>
                  </a:lnTo>
                  <a:lnTo>
                    <a:pt x="222" y="17"/>
                  </a:lnTo>
                  <a:lnTo>
                    <a:pt x="220" y="19"/>
                  </a:lnTo>
                  <a:lnTo>
                    <a:pt x="213" y="25"/>
                  </a:lnTo>
                  <a:lnTo>
                    <a:pt x="211" y="27"/>
                  </a:lnTo>
                  <a:lnTo>
                    <a:pt x="205" y="27"/>
                  </a:lnTo>
                  <a:lnTo>
                    <a:pt x="205" y="25"/>
                  </a:lnTo>
                  <a:lnTo>
                    <a:pt x="201" y="25"/>
                  </a:lnTo>
                  <a:lnTo>
                    <a:pt x="199" y="27"/>
                  </a:lnTo>
                  <a:lnTo>
                    <a:pt x="199" y="29"/>
                  </a:lnTo>
                  <a:lnTo>
                    <a:pt x="197" y="33"/>
                  </a:lnTo>
                  <a:lnTo>
                    <a:pt x="197" y="37"/>
                  </a:lnTo>
                  <a:lnTo>
                    <a:pt x="195" y="39"/>
                  </a:lnTo>
                  <a:lnTo>
                    <a:pt x="193" y="37"/>
                  </a:lnTo>
                  <a:lnTo>
                    <a:pt x="191" y="35"/>
                  </a:lnTo>
                  <a:lnTo>
                    <a:pt x="189" y="31"/>
                  </a:lnTo>
                  <a:lnTo>
                    <a:pt x="187" y="29"/>
                  </a:lnTo>
                  <a:lnTo>
                    <a:pt x="184" y="29"/>
                  </a:lnTo>
                  <a:lnTo>
                    <a:pt x="182" y="31"/>
                  </a:lnTo>
                  <a:lnTo>
                    <a:pt x="178" y="29"/>
                  </a:lnTo>
                  <a:lnTo>
                    <a:pt x="176" y="31"/>
                  </a:lnTo>
                  <a:lnTo>
                    <a:pt x="174" y="31"/>
                  </a:lnTo>
                  <a:lnTo>
                    <a:pt x="174" y="27"/>
                  </a:lnTo>
                  <a:lnTo>
                    <a:pt x="172" y="25"/>
                  </a:lnTo>
                  <a:lnTo>
                    <a:pt x="162" y="25"/>
                  </a:lnTo>
                  <a:lnTo>
                    <a:pt x="162" y="23"/>
                  </a:lnTo>
                  <a:lnTo>
                    <a:pt x="160" y="21"/>
                  </a:lnTo>
                  <a:lnTo>
                    <a:pt x="160" y="29"/>
                  </a:lnTo>
                  <a:lnTo>
                    <a:pt x="164" y="35"/>
                  </a:lnTo>
                  <a:lnTo>
                    <a:pt x="168" y="35"/>
                  </a:lnTo>
                  <a:lnTo>
                    <a:pt x="168" y="37"/>
                  </a:lnTo>
                  <a:lnTo>
                    <a:pt x="168" y="46"/>
                  </a:lnTo>
                  <a:lnTo>
                    <a:pt x="168" y="48"/>
                  </a:lnTo>
                  <a:lnTo>
                    <a:pt x="170" y="52"/>
                  </a:lnTo>
                  <a:lnTo>
                    <a:pt x="172" y="54"/>
                  </a:lnTo>
                  <a:lnTo>
                    <a:pt x="172" y="62"/>
                  </a:lnTo>
                  <a:lnTo>
                    <a:pt x="184" y="64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84" y="71"/>
                  </a:lnTo>
                  <a:lnTo>
                    <a:pt x="182" y="73"/>
                  </a:lnTo>
                  <a:lnTo>
                    <a:pt x="172" y="73"/>
                  </a:lnTo>
                  <a:lnTo>
                    <a:pt x="172" y="81"/>
                  </a:lnTo>
                  <a:lnTo>
                    <a:pt x="170" y="83"/>
                  </a:lnTo>
                  <a:lnTo>
                    <a:pt x="162" y="89"/>
                  </a:lnTo>
                  <a:lnTo>
                    <a:pt x="160" y="91"/>
                  </a:lnTo>
                  <a:lnTo>
                    <a:pt x="155" y="91"/>
                  </a:lnTo>
                  <a:lnTo>
                    <a:pt x="151" y="93"/>
                  </a:lnTo>
                  <a:lnTo>
                    <a:pt x="149" y="100"/>
                  </a:lnTo>
                  <a:lnTo>
                    <a:pt x="147" y="104"/>
                  </a:lnTo>
                  <a:lnTo>
                    <a:pt x="145" y="104"/>
                  </a:lnTo>
                  <a:lnTo>
                    <a:pt x="145" y="97"/>
                  </a:lnTo>
                  <a:lnTo>
                    <a:pt x="143" y="95"/>
                  </a:lnTo>
                  <a:lnTo>
                    <a:pt x="141" y="97"/>
                  </a:lnTo>
                  <a:lnTo>
                    <a:pt x="139" y="97"/>
                  </a:lnTo>
                  <a:lnTo>
                    <a:pt x="137" y="100"/>
                  </a:lnTo>
                  <a:lnTo>
                    <a:pt x="135" y="102"/>
                  </a:lnTo>
                  <a:lnTo>
                    <a:pt x="133" y="102"/>
                  </a:lnTo>
                  <a:lnTo>
                    <a:pt x="131" y="100"/>
                  </a:lnTo>
                  <a:lnTo>
                    <a:pt x="128" y="100"/>
                  </a:lnTo>
                  <a:lnTo>
                    <a:pt x="126" y="97"/>
                  </a:lnTo>
                  <a:lnTo>
                    <a:pt x="126" y="95"/>
                  </a:lnTo>
                  <a:lnTo>
                    <a:pt x="124" y="91"/>
                  </a:lnTo>
                  <a:lnTo>
                    <a:pt x="122" y="91"/>
                  </a:lnTo>
                  <a:lnTo>
                    <a:pt x="116" y="91"/>
                  </a:lnTo>
                  <a:lnTo>
                    <a:pt x="116" y="83"/>
                  </a:lnTo>
                  <a:lnTo>
                    <a:pt x="114" y="79"/>
                  </a:lnTo>
                  <a:lnTo>
                    <a:pt x="114" y="75"/>
                  </a:lnTo>
                  <a:lnTo>
                    <a:pt x="114" y="75"/>
                  </a:lnTo>
                  <a:lnTo>
                    <a:pt x="114" y="71"/>
                  </a:lnTo>
                  <a:lnTo>
                    <a:pt x="112" y="71"/>
                  </a:lnTo>
                  <a:lnTo>
                    <a:pt x="104" y="79"/>
                  </a:lnTo>
                  <a:lnTo>
                    <a:pt x="99" y="73"/>
                  </a:lnTo>
                  <a:lnTo>
                    <a:pt x="97" y="73"/>
                  </a:lnTo>
                  <a:lnTo>
                    <a:pt x="95" y="75"/>
                  </a:lnTo>
                  <a:lnTo>
                    <a:pt x="95" y="79"/>
                  </a:lnTo>
                  <a:lnTo>
                    <a:pt x="79" y="81"/>
                  </a:lnTo>
                  <a:lnTo>
                    <a:pt x="77" y="77"/>
                  </a:lnTo>
                  <a:lnTo>
                    <a:pt x="73" y="77"/>
                  </a:lnTo>
                  <a:lnTo>
                    <a:pt x="70" y="79"/>
                  </a:lnTo>
                  <a:lnTo>
                    <a:pt x="68" y="83"/>
                  </a:lnTo>
                  <a:lnTo>
                    <a:pt x="68" y="85"/>
                  </a:lnTo>
                  <a:lnTo>
                    <a:pt x="70" y="89"/>
                  </a:lnTo>
                  <a:lnTo>
                    <a:pt x="70" y="91"/>
                  </a:lnTo>
                  <a:lnTo>
                    <a:pt x="77" y="95"/>
                  </a:lnTo>
                  <a:lnTo>
                    <a:pt x="79" y="9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3" y="104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66" y="104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8" y="124"/>
                  </a:lnTo>
                  <a:lnTo>
                    <a:pt x="73" y="126"/>
                  </a:lnTo>
                  <a:lnTo>
                    <a:pt x="73" y="129"/>
                  </a:lnTo>
                  <a:lnTo>
                    <a:pt x="73" y="135"/>
                  </a:lnTo>
                  <a:lnTo>
                    <a:pt x="75" y="137"/>
                  </a:lnTo>
                  <a:lnTo>
                    <a:pt x="75" y="137"/>
                  </a:lnTo>
                  <a:lnTo>
                    <a:pt x="77" y="141"/>
                  </a:lnTo>
                  <a:lnTo>
                    <a:pt x="79" y="145"/>
                  </a:lnTo>
                  <a:lnTo>
                    <a:pt x="79" y="147"/>
                  </a:lnTo>
                  <a:lnTo>
                    <a:pt x="77" y="151"/>
                  </a:lnTo>
                  <a:lnTo>
                    <a:pt x="75" y="153"/>
                  </a:lnTo>
                  <a:lnTo>
                    <a:pt x="77" y="168"/>
                  </a:lnTo>
                  <a:lnTo>
                    <a:pt x="73" y="180"/>
                  </a:lnTo>
                  <a:lnTo>
                    <a:pt x="70" y="201"/>
                  </a:lnTo>
                  <a:lnTo>
                    <a:pt x="70" y="207"/>
                  </a:lnTo>
                  <a:lnTo>
                    <a:pt x="68" y="211"/>
                  </a:lnTo>
                  <a:lnTo>
                    <a:pt x="66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0" y="207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13"/>
                  </a:lnTo>
                  <a:lnTo>
                    <a:pt x="50" y="216"/>
                  </a:lnTo>
                  <a:lnTo>
                    <a:pt x="44" y="213"/>
                  </a:lnTo>
                  <a:lnTo>
                    <a:pt x="41" y="216"/>
                  </a:lnTo>
                  <a:lnTo>
                    <a:pt x="35" y="216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7" y="222"/>
                  </a:lnTo>
                  <a:lnTo>
                    <a:pt x="23" y="224"/>
                  </a:lnTo>
                  <a:lnTo>
                    <a:pt x="23" y="226"/>
                  </a:lnTo>
                  <a:lnTo>
                    <a:pt x="23" y="228"/>
                  </a:lnTo>
                  <a:lnTo>
                    <a:pt x="23" y="230"/>
                  </a:lnTo>
                  <a:lnTo>
                    <a:pt x="17" y="230"/>
                  </a:lnTo>
                  <a:lnTo>
                    <a:pt x="17" y="245"/>
                  </a:lnTo>
                  <a:lnTo>
                    <a:pt x="12" y="249"/>
                  </a:lnTo>
                  <a:lnTo>
                    <a:pt x="12" y="253"/>
                  </a:lnTo>
                  <a:lnTo>
                    <a:pt x="12" y="255"/>
                  </a:lnTo>
                  <a:lnTo>
                    <a:pt x="12" y="259"/>
                  </a:lnTo>
                  <a:lnTo>
                    <a:pt x="15" y="261"/>
                  </a:lnTo>
                  <a:lnTo>
                    <a:pt x="12" y="261"/>
                  </a:lnTo>
                  <a:lnTo>
                    <a:pt x="12" y="259"/>
                  </a:lnTo>
                  <a:lnTo>
                    <a:pt x="4" y="267"/>
                  </a:lnTo>
                  <a:lnTo>
                    <a:pt x="2" y="271"/>
                  </a:lnTo>
                  <a:lnTo>
                    <a:pt x="2" y="278"/>
                  </a:lnTo>
                  <a:lnTo>
                    <a:pt x="4" y="278"/>
                  </a:lnTo>
                  <a:lnTo>
                    <a:pt x="2" y="280"/>
                  </a:lnTo>
                  <a:lnTo>
                    <a:pt x="0" y="282"/>
                  </a:lnTo>
                  <a:lnTo>
                    <a:pt x="0" y="286"/>
                  </a:lnTo>
                  <a:lnTo>
                    <a:pt x="2" y="286"/>
                  </a:lnTo>
                  <a:lnTo>
                    <a:pt x="4" y="288"/>
                  </a:lnTo>
                  <a:lnTo>
                    <a:pt x="6" y="294"/>
                  </a:lnTo>
                  <a:lnTo>
                    <a:pt x="6" y="296"/>
                  </a:lnTo>
                  <a:lnTo>
                    <a:pt x="8" y="298"/>
                  </a:lnTo>
                  <a:lnTo>
                    <a:pt x="10" y="305"/>
                  </a:lnTo>
                  <a:lnTo>
                    <a:pt x="12" y="309"/>
                  </a:lnTo>
                  <a:lnTo>
                    <a:pt x="17" y="309"/>
                  </a:lnTo>
                  <a:lnTo>
                    <a:pt x="23" y="317"/>
                  </a:lnTo>
                  <a:lnTo>
                    <a:pt x="21" y="317"/>
                  </a:lnTo>
                  <a:lnTo>
                    <a:pt x="19" y="321"/>
                  </a:lnTo>
                  <a:lnTo>
                    <a:pt x="17" y="323"/>
                  </a:lnTo>
                  <a:lnTo>
                    <a:pt x="15" y="325"/>
                  </a:lnTo>
                  <a:lnTo>
                    <a:pt x="25" y="325"/>
                  </a:lnTo>
                  <a:lnTo>
                    <a:pt x="29" y="325"/>
                  </a:lnTo>
                  <a:lnTo>
                    <a:pt x="29" y="325"/>
                  </a:lnTo>
                  <a:lnTo>
                    <a:pt x="31" y="327"/>
                  </a:lnTo>
                  <a:lnTo>
                    <a:pt x="31" y="332"/>
                  </a:lnTo>
                  <a:lnTo>
                    <a:pt x="33" y="334"/>
                  </a:lnTo>
                  <a:lnTo>
                    <a:pt x="35" y="336"/>
                  </a:lnTo>
                  <a:lnTo>
                    <a:pt x="35" y="338"/>
                  </a:lnTo>
                  <a:lnTo>
                    <a:pt x="50" y="336"/>
                  </a:lnTo>
                  <a:lnTo>
                    <a:pt x="62" y="323"/>
                  </a:lnTo>
                  <a:lnTo>
                    <a:pt x="62" y="325"/>
                  </a:lnTo>
                  <a:lnTo>
                    <a:pt x="64" y="329"/>
                  </a:lnTo>
                  <a:lnTo>
                    <a:pt x="64" y="334"/>
                  </a:lnTo>
                  <a:lnTo>
                    <a:pt x="62" y="336"/>
                  </a:lnTo>
                  <a:lnTo>
                    <a:pt x="62" y="340"/>
                  </a:lnTo>
                  <a:lnTo>
                    <a:pt x="62" y="342"/>
                  </a:lnTo>
                  <a:lnTo>
                    <a:pt x="62" y="346"/>
                  </a:lnTo>
                  <a:lnTo>
                    <a:pt x="62" y="350"/>
                  </a:lnTo>
                  <a:lnTo>
                    <a:pt x="62" y="358"/>
                  </a:lnTo>
                  <a:lnTo>
                    <a:pt x="66" y="356"/>
                  </a:lnTo>
                  <a:lnTo>
                    <a:pt x="66" y="358"/>
                  </a:lnTo>
                  <a:lnTo>
                    <a:pt x="66" y="361"/>
                  </a:lnTo>
                  <a:lnTo>
                    <a:pt x="70" y="361"/>
                  </a:lnTo>
                  <a:lnTo>
                    <a:pt x="70" y="358"/>
                  </a:lnTo>
                  <a:lnTo>
                    <a:pt x="73" y="358"/>
                  </a:lnTo>
                  <a:lnTo>
                    <a:pt x="73" y="356"/>
                  </a:lnTo>
                  <a:lnTo>
                    <a:pt x="81" y="356"/>
                  </a:lnTo>
                  <a:lnTo>
                    <a:pt x="83" y="358"/>
                  </a:lnTo>
                  <a:lnTo>
                    <a:pt x="91" y="358"/>
                  </a:lnTo>
                  <a:lnTo>
                    <a:pt x="93" y="361"/>
                  </a:lnTo>
                  <a:lnTo>
                    <a:pt x="93" y="363"/>
                  </a:lnTo>
                  <a:lnTo>
                    <a:pt x="97" y="363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8" y="352"/>
                  </a:lnTo>
                  <a:lnTo>
                    <a:pt x="116" y="352"/>
                  </a:lnTo>
                  <a:lnTo>
                    <a:pt x="118" y="344"/>
                  </a:lnTo>
                  <a:lnTo>
                    <a:pt x="126" y="344"/>
                  </a:lnTo>
                  <a:lnTo>
                    <a:pt x="126" y="342"/>
                  </a:lnTo>
                  <a:lnTo>
                    <a:pt x="128" y="342"/>
                  </a:lnTo>
                  <a:lnTo>
                    <a:pt x="131" y="338"/>
                  </a:lnTo>
                  <a:lnTo>
                    <a:pt x="131" y="336"/>
                  </a:lnTo>
                  <a:lnTo>
                    <a:pt x="135" y="334"/>
                  </a:lnTo>
                  <a:lnTo>
                    <a:pt x="143" y="334"/>
                  </a:lnTo>
                  <a:lnTo>
                    <a:pt x="147" y="332"/>
                  </a:lnTo>
                  <a:lnTo>
                    <a:pt x="149" y="334"/>
                  </a:lnTo>
                  <a:lnTo>
                    <a:pt x="151" y="334"/>
                  </a:lnTo>
                  <a:lnTo>
                    <a:pt x="151" y="334"/>
                  </a:lnTo>
                  <a:lnTo>
                    <a:pt x="153" y="332"/>
                  </a:lnTo>
                  <a:lnTo>
                    <a:pt x="157" y="332"/>
                  </a:lnTo>
                  <a:lnTo>
                    <a:pt x="157" y="340"/>
                  </a:lnTo>
                  <a:lnTo>
                    <a:pt x="155" y="342"/>
                  </a:lnTo>
                  <a:lnTo>
                    <a:pt x="155" y="342"/>
                  </a:lnTo>
                  <a:lnTo>
                    <a:pt x="153" y="344"/>
                  </a:lnTo>
                  <a:lnTo>
                    <a:pt x="153" y="352"/>
                  </a:lnTo>
                  <a:lnTo>
                    <a:pt x="155" y="354"/>
                  </a:lnTo>
                  <a:lnTo>
                    <a:pt x="157" y="356"/>
                  </a:lnTo>
                  <a:lnTo>
                    <a:pt x="157" y="363"/>
                  </a:lnTo>
                  <a:lnTo>
                    <a:pt x="155" y="365"/>
                  </a:lnTo>
                  <a:lnTo>
                    <a:pt x="155" y="367"/>
                  </a:lnTo>
                  <a:lnTo>
                    <a:pt x="157" y="371"/>
                  </a:lnTo>
                  <a:lnTo>
                    <a:pt x="162" y="373"/>
                  </a:lnTo>
                  <a:lnTo>
                    <a:pt x="164" y="373"/>
                  </a:lnTo>
                  <a:lnTo>
                    <a:pt x="164" y="381"/>
                  </a:lnTo>
                  <a:lnTo>
                    <a:pt x="170" y="381"/>
                  </a:lnTo>
                  <a:lnTo>
                    <a:pt x="172" y="383"/>
                  </a:lnTo>
                  <a:lnTo>
                    <a:pt x="172" y="385"/>
                  </a:lnTo>
                  <a:lnTo>
                    <a:pt x="174" y="387"/>
                  </a:lnTo>
                  <a:lnTo>
                    <a:pt x="174" y="390"/>
                  </a:lnTo>
                  <a:lnTo>
                    <a:pt x="174" y="392"/>
                  </a:lnTo>
                  <a:lnTo>
                    <a:pt x="178" y="394"/>
                  </a:lnTo>
                  <a:lnTo>
                    <a:pt x="184" y="394"/>
                  </a:lnTo>
                  <a:lnTo>
                    <a:pt x="187" y="392"/>
                  </a:lnTo>
                  <a:lnTo>
                    <a:pt x="189" y="396"/>
                  </a:lnTo>
                  <a:lnTo>
                    <a:pt x="191" y="396"/>
                  </a:lnTo>
                  <a:lnTo>
                    <a:pt x="195" y="396"/>
                  </a:lnTo>
                  <a:lnTo>
                    <a:pt x="195" y="396"/>
                  </a:lnTo>
                  <a:lnTo>
                    <a:pt x="199" y="396"/>
                  </a:lnTo>
                  <a:lnTo>
                    <a:pt x="199" y="396"/>
                  </a:lnTo>
                  <a:lnTo>
                    <a:pt x="201" y="400"/>
                  </a:lnTo>
                  <a:lnTo>
                    <a:pt x="203" y="402"/>
                  </a:lnTo>
                  <a:lnTo>
                    <a:pt x="205" y="404"/>
                  </a:lnTo>
                  <a:lnTo>
                    <a:pt x="209" y="406"/>
                  </a:lnTo>
                  <a:lnTo>
                    <a:pt x="216" y="406"/>
                  </a:lnTo>
                  <a:lnTo>
                    <a:pt x="216" y="408"/>
                  </a:lnTo>
                  <a:lnTo>
                    <a:pt x="218" y="412"/>
                  </a:lnTo>
                  <a:lnTo>
                    <a:pt x="222" y="412"/>
                  </a:lnTo>
                  <a:lnTo>
                    <a:pt x="222" y="414"/>
                  </a:lnTo>
                  <a:lnTo>
                    <a:pt x="238" y="414"/>
                  </a:lnTo>
                  <a:lnTo>
                    <a:pt x="242" y="419"/>
                  </a:lnTo>
                  <a:lnTo>
                    <a:pt x="245" y="421"/>
                  </a:lnTo>
                  <a:lnTo>
                    <a:pt x="247" y="423"/>
                  </a:lnTo>
                  <a:lnTo>
                    <a:pt x="247" y="431"/>
                  </a:lnTo>
                  <a:lnTo>
                    <a:pt x="249" y="435"/>
                  </a:lnTo>
                  <a:lnTo>
                    <a:pt x="249" y="435"/>
                  </a:lnTo>
                  <a:lnTo>
                    <a:pt x="251" y="439"/>
                  </a:lnTo>
                  <a:lnTo>
                    <a:pt x="251" y="448"/>
                  </a:lnTo>
                  <a:lnTo>
                    <a:pt x="247" y="448"/>
                  </a:lnTo>
                  <a:lnTo>
                    <a:pt x="247" y="450"/>
                  </a:lnTo>
                  <a:lnTo>
                    <a:pt x="249" y="452"/>
                  </a:lnTo>
                  <a:lnTo>
                    <a:pt x="249" y="454"/>
                  </a:lnTo>
                  <a:lnTo>
                    <a:pt x="253" y="456"/>
                  </a:lnTo>
                  <a:lnTo>
                    <a:pt x="255" y="458"/>
                  </a:lnTo>
                  <a:lnTo>
                    <a:pt x="253" y="460"/>
                  </a:lnTo>
                  <a:lnTo>
                    <a:pt x="253" y="472"/>
                  </a:lnTo>
                  <a:lnTo>
                    <a:pt x="255" y="474"/>
                  </a:lnTo>
                  <a:lnTo>
                    <a:pt x="261" y="474"/>
                  </a:lnTo>
                  <a:lnTo>
                    <a:pt x="274" y="477"/>
                  </a:lnTo>
                  <a:lnTo>
                    <a:pt x="288" y="477"/>
                  </a:lnTo>
                  <a:lnTo>
                    <a:pt x="288" y="479"/>
                  </a:lnTo>
                  <a:lnTo>
                    <a:pt x="286" y="481"/>
                  </a:lnTo>
                  <a:lnTo>
                    <a:pt x="286" y="483"/>
                  </a:lnTo>
                  <a:lnTo>
                    <a:pt x="286" y="489"/>
                  </a:lnTo>
                  <a:lnTo>
                    <a:pt x="286" y="491"/>
                  </a:lnTo>
                  <a:lnTo>
                    <a:pt x="286" y="495"/>
                  </a:lnTo>
                  <a:lnTo>
                    <a:pt x="290" y="497"/>
                  </a:lnTo>
                  <a:lnTo>
                    <a:pt x="292" y="497"/>
                  </a:lnTo>
                  <a:lnTo>
                    <a:pt x="296" y="501"/>
                  </a:lnTo>
                  <a:lnTo>
                    <a:pt x="300" y="506"/>
                  </a:lnTo>
                  <a:lnTo>
                    <a:pt x="303" y="508"/>
                  </a:lnTo>
                  <a:lnTo>
                    <a:pt x="305" y="518"/>
                  </a:lnTo>
                  <a:lnTo>
                    <a:pt x="305" y="522"/>
                  </a:lnTo>
                  <a:lnTo>
                    <a:pt x="303" y="524"/>
                  </a:lnTo>
                  <a:lnTo>
                    <a:pt x="303" y="530"/>
                  </a:lnTo>
                  <a:lnTo>
                    <a:pt x="303" y="532"/>
                  </a:lnTo>
                  <a:lnTo>
                    <a:pt x="303" y="535"/>
                  </a:lnTo>
                  <a:lnTo>
                    <a:pt x="303" y="537"/>
                  </a:lnTo>
                  <a:lnTo>
                    <a:pt x="303" y="541"/>
                  </a:lnTo>
                  <a:lnTo>
                    <a:pt x="300" y="543"/>
                  </a:lnTo>
                  <a:lnTo>
                    <a:pt x="298" y="545"/>
                  </a:lnTo>
                  <a:lnTo>
                    <a:pt x="298" y="553"/>
                  </a:lnTo>
                  <a:lnTo>
                    <a:pt x="300" y="553"/>
                  </a:lnTo>
                  <a:lnTo>
                    <a:pt x="303" y="555"/>
                  </a:lnTo>
                  <a:lnTo>
                    <a:pt x="303" y="557"/>
                  </a:lnTo>
                  <a:lnTo>
                    <a:pt x="298" y="559"/>
                  </a:lnTo>
                  <a:lnTo>
                    <a:pt x="296" y="559"/>
                  </a:lnTo>
                  <a:lnTo>
                    <a:pt x="296" y="564"/>
                  </a:lnTo>
                  <a:lnTo>
                    <a:pt x="298" y="566"/>
                  </a:lnTo>
                  <a:lnTo>
                    <a:pt x="303" y="568"/>
                  </a:lnTo>
                  <a:lnTo>
                    <a:pt x="303" y="576"/>
                  </a:lnTo>
                  <a:lnTo>
                    <a:pt x="305" y="576"/>
                  </a:lnTo>
                  <a:lnTo>
                    <a:pt x="305" y="582"/>
                  </a:lnTo>
                  <a:lnTo>
                    <a:pt x="303" y="584"/>
                  </a:lnTo>
                  <a:lnTo>
                    <a:pt x="303" y="597"/>
                  </a:lnTo>
                  <a:lnTo>
                    <a:pt x="305" y="599"/>
                  </a:lnTo>
                  <a:lnTo>
                    <a:pt x="307" y="601"/>
                  </a:lnTo>
                  <a:lnTo>
                    <a:pt x="315" y="605"/>
                  </a:lnTo>
                  <a:lnTo>
                    <a:pt x="325" y="607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8" y="609"/>
                  </a:lnTo>
                  <a:lnTo>
                    <a:pt x="348" y="615"/>
                  </a:lnTo>
                  <a:lnTo>
                    <a:pt x="350" y="622"/>
                  </a:lnTo>
                  <a:lnTo>
                    <a:pt x="350" y="628"/>
                  </a:lnTo>
                  <a:lnTo>
                    <a:pt x="350" y="632"/>
                  </a:lnTo>
                  <a:lnTo>
                    <a:pt x="350" y="638"/>
                  </a:lnTo>
                  <a:lnTo>
                    <a:pt x="354" y="644"/>
                  </a:lnTo>
                  <a:lnTo>
                    <a:pt x="356" y="646"/>
                  </a:lnTo>
                  <a:lnTo>
                    <a:pt x="361" y="646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71" y="642"/>
                  </a:lnTo>
                  <a:lnTo>
                    <a:pt x="373" y="646"/>
                  </a:lnTo>
                  <a:lnTo>
                    <a:pt x="375" y="648"/>
                  </a:lnTo>
                  <a:lnTo>
                    <a:pt x="375" y="655"/>
                  </a:lnTo>
                  <a:lnTo>
                    <a:pt x="373" y="659"/>
                  </a:lnTo>
                  <a:lnTo>
                    <a:pt x="373" y="667"/>
                  </a:lnTo>
                  <a:lnTo>
                    <a:pt x="371" y="669"/>
                  </a:lnTo>
                  <a:lnTo>
                    <a:pt x="371" y="669"/>
                  </a:lnTo>
                  <a:lnTo>
                    <a:pt x="371" y="673"/>
                  </a:lnTo>
                  <a:lnTo>
                    <a:pt x="371" y="677"/>
                  </a:lnTo>
                  <a:lnTo>
                    <a:pt x="371" y="682"/>
                  </a:lnTo>
                  <a:lnTo>
                    <a:pt x="375" y="680"/>
                  </a:lnTo>
                  <a:lnTo>
                    <a:pt x="377" y="677"/>
                  </a:lnTo>
                  <a:lnTo>
                    <a:pt x="381" y="677"/>
                  </a:lnTo>
                  <a:lnTo>
                    <a:pt x="383" y="680"/>
                  </a:lnTo>
                  <a:lnTo>
                    <a:pt x="385" y="686"/>
                  </a:lnTo>
                  <a:lnTo>
                    <a:pt x="385" y="690"/>
                  </a:lnTo>
                  <a:lnTo>
                    <a:pt x="387" y="690"/>
                  </a:lnTo>
                  <a:lnTo>
                    <a:pt x="387" y="692"/>
                  </a:lnTo>
                  <a:lnTo>
                    <a:pt x="387" y="700"/>
                  </a:lnTo>
                  <a:lnTo>
                    <a:pt x="390" y="704"/>
                  </a:lnTo>
                  <a:lnTo>
                    <a:pt x="390" y="715"/>
                  </a:lnTo>
                  <a:lnTo>
                    <a:pt x="377" y="719"/>
                  </a:lnTo>
                  <a:lnTo>
                    <a:pt x="375" y="721"/>
                  </a:lnTo>
                  <a:lnTo>
                    <a:pt x="373" y="725"/>
                  </a:lnTo>
                  <a:lnTo>
                    <a:pt x="373" y="729"/>
                  </a:lnTo>
                  <a:lnTo>
                    <a:pt x="365" y="729"/>
                  </a:lnTo>
                  <a:lnTo>
                    <a:pt x="365" y="733"/>
                  </a:lnTo>
                  <a:lnTo>
                    <a:pt x="363" y="735"/>
                  </a:lnTo>
                  <a:lnTo>
                    <a:pt x="361" y="742"/>
                  </a:lnTo>
                  <a:lnTo>
                    <a:pt x="356" y="744"/>
                  </a:lnTo>
                  <a:lnTo>
                    <a:pt x="356" y="748"/>
                  </a:lnTo>
                  <a:lnTo>
                    <a:pt x="354" y="750"/>
                  </a:lnTo>
                  <a:lnTo>
                    <a:pt x="354" y="754"/>
                  </a:lnTo>
                  <a:lnTo>
                    <a:pt x="350" y="758"/>
                  </a:lnTo>
                  <a:lnTo>
                    <a:pt x="346" y="758"/>
                  </a:lnTo>
                  <a:lnTo>
                    <a:pt x="346" y="764"/>
                  </a:lnTo>
                  <a:lnTo>
                    <a:pt x="346" y="767"/>
                  </a:lnTo>
                  <a:lnTo>
                    <a:pt x="344" y="771"/>
                  </a:lnTo>
                  <a:lnTo>
                    <a:pt x="342" y="773"/>
                  </a:lnTo>
                  <a:lnTo>
                    <a:pt x="338" y="773"/>
                  </a:lnTo>
                  <a:lnTo>
                    <a:pt x="336" y="773"/>
                  </a:lnTo>
                  <a:lnTo>
                    <a:pt x="336" y="777"/>
                  </a:lnTo>
                  <a:lnTo>
                    <a:pt x="334" y="779"/>
                  </a:lnTo>
                  <a:lnTo>
                    <a:pt x="334" y="783"/>
                  </a:lnTo>
                  <a:lnTo>
                    <a:pt x="340" y="783"/>
                  </a:lnTo>
                  <a:lnTo>
                    <a:pt x="342" y="781"/>
                  </a:lnTo>
                  <a:lnTo>
                    <a:pt x="346" y="779"/>
                  </a:lnTo>
                  <a:lnTo>
                    <a:pt x="348" y="779"/>
                  </a:lnTo>
                  <a:lnTo>
                    <a:pt x="350" y="781"/>
                  </a:lnTo>
                  <a:lnTo>
                    <a:pt x="356" y="785"/>
                  </a:lnTo>
                  <a:lnTo>
                    <a:pt x="356" y="787"/>
                  </a:lnTo>
                  <a:lnTo>
                    <a:pt x="361" y="789"/>
                  </a:lnTo>
                  <a:lnTo>
                    <a:pt x="361" y="791"/>
                  </a:lnTo>
                  <a:lnTo>
                    <a:pt x="363" y="796"/>
                  </a:lnTo>
                  <a:lnTo>
                    <a:pt x="367" y="798"/>
                  </a:lnTo>
                  <a:lnTo>
                    <a:pt x="367" y="802"/>
                  </a:lnTo>
                  <a:lnTo>
                    <a:pt x="369" y="802"/>
                  </a:lnTo>
                  <a:lnTo>
                    <a:pt x="369" y="800"/>
                  </a:lnTo>
                  <a:lnTo>
                    <a:pt x="371" y="796"/>
                  </a:lnTo>
                  <a:lnTo>
                    <a:pt x="373" y="796"/>
                  </a:lnTo>
                  <a:lnTo>
                    <a:pt x="377" y="798"/>
                  </a:lnTo>
                  <a:lnTo>
                    <a:pt x="377" y="802"/>
                  </a:lnTo>
                  <a:lnTo>
                    <a:pt x="383" y="806"/>
                  </a:lnTo>
                  <a:lnTo>
                    <a:pt x="387" y="806"/>
                  </a:lnTo>
                  <a:lnTo>
                    <a:pt x="392" y="810"/>
                  </a:lnTo>
                  <a:lnTo>
                    <a:pt x="394" y="810"/>
                  </a:lnTo>
                  <a:lnTo>
                    <a:pt x="394" y="814"/>
                  </a:lnTo>
                  <a:lnTo>
                    <a:pt x="394" y="816"/>
                  </a:lnTo>
                  <a:lnTo>
                    <a:pt x="398" y="818"/>
                  </a:lnTo>
                  <a:lnTo>
                    <a:pt x="402" y="818"/>
                  </a:lnTo>
                  <a:lnTo>
                    <a:pt x="404" y="818"/>
                  </a:lnTo>
                  <a:lnTo>
                    <a:pt x="406" y="822"/>
                  </a:lnTo>
                  <a:lnTo>
                    <a:pt x="408" y="825"/>
                  </a:lnTo>
                  <a:lnTo>
                    <a:pt x="410" y="827"/>
                  </a:lnTo>
                  <a:lnTo>
                    <a:pt x="414" y="833"/>
                  </a:lnTo>
                  <a:lnTo>
                    <a:pt x="414" y="833"/>
                  </a:lnTo>
                  <a:lnTo>
                    <a:pt x="419" y="835"/>
                  </a:lnTo>
                  <a:lnTo>
                    <a:pt x="421" y="835"/>
                  </a:lnTo>
                  <a:lnTo>
                    <a:pt x="421" y="837"/>
                  </a:lnTo>
                  <a:lnTo>
                    <a:pt x="416" y="843"/>
                  </a:lnTo>
                  <a:lnTo>
                    <a:pt x="414" y="845"/>
                  </a:lnTo>
                  <a:lnTo>
                    <a:pt x="414" y="851"/>
                  </a:lnTo>
                  <a:lnTo>
                    <a:pt x="416" y="851"/>
                  </a:lnTo>
                  <a:lnTo>
                    <a:pt x="416" y="860"/>
                  </a:lnTo>
                  <a:lnTo>
                    <a:pt x="421" y="860"/>
                  </a:lnTo>
                  <a:lnTo>
                    <a:pt x="421" y="858"/>
                  </a:lnTo>
                  <a:lnTo>
                    <a:pt x="423" y="856"/>
                  </a:lnTo>
                  <a:lnTo>
                    <a:pt x="425" y="854"/>
                  </a:lnTo>
                  <a:lnTo>
                    <a:pt x="427" y="849"/>
                  </a:lnTo>
                  <a:lnTo>
                    <a:pt x="431" y="847"/>
                  </a:lnTo>
                  <a:lnTo>
                    <a:pt x="431" y="843"/>
                  </a:lnTo>
                  <a:lnTo>
                    <a:pt x="431" y="835"/>
                  </a:lnTo>
                  <a:lnTo>
                    <a:pt x="431" y="835"/>
                  </a:lnTo>
                  <a:lnTo>
                    <a:pt x="431" y="833"/>
                  </a:lnTo>
                  <a:lnTo>
                    <a:pt x="435" y="825"/>
                  </a:lnTo>
                  <a:lnTo>
                    <a:pt x="431" y="822"/>
                  </a:lnTo>
                  <a:lnTo>
                    <a:pt x="431" y="818"/>
                  </a:lnTo>
                  <a:lnTo>
                    <a:pt x="431" y="816"/>
                  </a:lnTo>
                  <a:lnTo>
                    <a:pt x="433" y="812"/>
                  </a:lnTo>
                  <a:lnTo>
                    <a:pt x="435" y="812"/>
                  </a:lnTo>
                  <a:lnTo>
                    <a:pt x="435" y="806"/>
                  </a:lnTo>
                  <a:lnTo>
                    <a:pt x="439" y="806"/>
                  </a:lnTo>
                  <a:lnTo>
                    <a:pt x="441" y="804"/>
                  </a:lnTo>
                  <a:lnTo>
                    <a:pt x="441" y="793"/>
                  </a:lnTo>
                  <a:lnTo>
                    <a:pt x="443" y="791"/>
                  </a:lnTo>
                  <a:lnTo>
                    <a:pt x="445" y="787"/>
                  </a:lnTo>
                  <a:lnTo>
                    <a:pt x="448" y="785"/>
                  </a:lnTo>
                  <a:lnTo>
                    <a:pt x="452" y="783"/>
                  </a:lnTo>
                  <a:lnTo>
                    <a:pt x="452" y="781"/>
                  </a:lnTo>
                  <a:lnTo>
                    <a:pt x="454" y="781"/>
                  </a:lnTo>
                  <a:lnTo>
                    <a:pt x="454" y="791"/>
                  </a:lnTo>
                  <a:lnTo>
                    <a:pt x="452" y="793"/>
                  </a:lnTo>
                  <a:lnTo>
                    <a:pt x="452" y="796"/>
                  </a:lnTo>
                  <a:lnTo>
                    <a:pt x="452" y="796"/>
                  </a:lnTo>
                  <a:lnTo>
                    <a:pt x="452" y="802"/>
                  </a:lnTo>
                  <a:lnTo>
                    <a:pt x="448" y="804"/>
                  </a:lnTo>
                  <a:lnTo>
                    <a:pt x="448" y="806"/>
                  </a:lnTo>
                  <a:lnTo>
                    <a:pt x="441" y="814"/>
                  </a:lnTo>
                  <a:lnTo>
                    <a:pt x="435" y="820"/>
                  </a:lnTo>
                  <a:lnTo>
                    <a:pt x="435" y="822"/>
                  </a:lnTo>
                  <a:lnTo>
                    <a:pt x="441" y="822"/>
                  </a:lnTo>
                  <a:lnTo>
                    <a:pt x="441" y="818"/>
                  </a:lnTo>
                  <a:lnTo>
                    <a:pt x="441" y="816"/>
                  </a:lnTo>
                  <a:lnTo>
                    <a:pt x="445" y="816"/>
                  </a:lnTo>
                  <a:lnTo>
                    <a:pt x="448" y="814"/>
                  </a:lnTo>
                  <a:lnTo>
                    <a:pt x="448" y="814"/>
                  </a:lnTo>
                  <a:lnTo>
                    <a:pt x="452" y="810"/>
                  </a:lnTo>
                  <a:lnTo>
                    <a:pt x="454" y="804"/>
                  </a:lnTo>
                  <a:lnTo>
                    <a:pt x="460" y="787"/>
                  </a:lnTo>
                  <a:lnTo>
                    <a:pt x="462" y="773"/>
                  </a:lnTo>
                  <a:lnTo>
                    <a:pt x="466" y="767"/>
                  </a:lnTo>
                  <a:lnTo>
                    <a:pt x="468" y="762"/>
                  </a:lnTo>
                  <a:lnTo>
                    <a:pt x="468" y="758"/>
                  </a:lnTo>
                  <a:lnTo>
                    <a:pt x="472" y="756"/>
                  </a:lnTo>
                  <a:lnTo>
                    <a:pt x="474" y="754"/>
                  </a:lnTo>
                  <a:lnTo>
                    <a:pt x="479" y="748"/>
                  </a:lnTo>
                  <a:lnTo>
                    <a:pt x="479" y="744"/>
                  </a:lnTo>
                  <a:lnTo>
                    <a:pt x="479" y="742"/>
                  </a:lnTo>
                  <a:lnTo>
                    <a:pt x="483" y="740"/>
                  </a:lnTo>
                  <a:lnTo>
                    <a:pt x="481" y="729"/>
                  </a:lnTo>
                  <a:lnTo>
                    <a:pt x="483" y="723"/>
                  </a:lnTo>
                  <a:lnTo>
                    <a:pt x="479" y="721"/>
                  </a:lnTo>
                  <a:lnTo>
                    <a:pt x="481" y="719"/>
                  </a:lnTo>
                  <a:lnTo>
                    <a:pt x="483" y="717"/>
                  </a:lnTo>
                  <a:lnTo>
                    <a:pt x="483" y="713"/>
                  </a:lnTo>
                  <a:lnTo>
                    <a:pt x="481" y="711"/>
                  </a:lnTo>
                  <a:lnTo>
                    <a:pt x="479" y="709"/>
                  </a:lnTo>
                  <a:lnTo>
                    <a:pt x="477" y="709"/>
                  </a:lnTo>
                  <a:lnTo>
                    <a:pt x="477" y="698"/>
                  </a:lnTo>
                  <a:lnTo>
                    <a:pt x="472" y="694"/>
                  </a:lnTo>
                  <a:lnTo>
                    <a:pt x="479" y="694"/>
                  </a:lnTo>
                  <a:lnTo>
                    <a:pt x="477" y="688"/>
                  </a:lnTo>
                  <a:lnTo>
                    <a:pt x="474" y="686"/>
                  </a:lnTo>
                  <a:lnTo>
                    <a:pt x="474" y="686"/>
                  </a:lnTo>
                  <a:lnTo>
                    <a:pt x="479" y="684"/>
                  </a:lnTo>
                  <a:lnTo>
                    <a:pt x="479" y="680"/>
                  </a:lnTo>
                  <a:lnTo>
                    <a:pt x="477" y="680"/>
                  </a:lnTo>
                  <a:lnTo>
                    <a:pt x="474" y="677"/>
                  </a:lnTo>
                  <a:lnTo>
                    <a:pt x="472" y="677"/>
                  </a:lnTo>
                  <a:lnTo>
                    <a:pt x="479" y="671"/>
                  </a:lnTo>
                  <a:lnTo>
                    <a:pt x="481" y="675"/>
                  </a:lnTo>
                  <a:lnTo>
                    <a:pt x="485" y="677"/>
                  </a:lnTo>
                  <a:lnTo>
                    <a:pt x="485" y="677"/>
                  </a:lnTo>
                  <a:lnTo>
                    <a:pt x="485" y="669"/>
                  </a:lnTo>
                  <a:lnTo>
                    <a:pt x="489" y="663"/>
                  </a:lnTo>
                  <a:lnTo>
                    <a:pt x="491" y="661"/>
                  </a:lnTo>
                  <a:lnTo>
                    <a:pt x="493" y="661"/>
                  </a:lnTo>
                  <a:lnTo>
                    <a:pt x="499" y="657"/>
                  </a:lnTo>
                  <a:lnTo>
                    <a:pt x="499" y="655"/>
                  </a:lnTo>
                  <a:lnTo>
                    <a:pt x="499" y="651"/>
                  </a:lnTo>
                  <a:lnTo>
                    <a:pt x="501" y="648"/>
                  </a:lnTo>
                  <a:lnTo>
                    <a:pt x="506" y="648"/>
                  </a:lnTo>
                  <a:lnTo>
                    <a:pt x="506" y="646"/>
                  </a:lnTo>
                  <a:lnTo>
                    <a:pt x="510" y="646"/>
                  </a:lnTo>
                  <a:lnTo>
                    <a:pt x="510" y="644"/>
                  </a:lnTo>
                  <a:lnTo>
                    <a:pt x="516" y="644"/>
                  </a:lnTo>
                  <a:lnTo>
                    <a:pt x="516" y="638"/>
                  </a:lnTo>
                  <a:lnTo>
                    <a:pt x="526" y="638"/>
                  </a:lnTo>
                  <a:lnTo>
                    <a:pt x="528" y="644"/>
                  </a:lnTo>
                  <a:lnTo>
                    <a:pt x="533" y="642"/>
                  </a:lnTo>
                  <a:lnTo>
                    <a:pt x="526" y="638"/>
                  </a:lnTo>
                  <a:lnTo>
                    <a:pt x="533" y="632"/>
                  </a:lnTo>
                  <a:lnTo>
                    <a:pt x="533" y="632"/>
                  </a:lnTo>
                  <a:lnTo>
                    <a:pt x="537" y="632"/>
                  </a:lnTo>
                  <a:lnTo>
                    <a:pt x="543" y="632"/>
                  </a:lnTo>
                  <a:lnTo>
                    <a:pt x="539" y="626"/>
                  </a:lnTo>
                  <a:lnTo>
                    <a:pt x="541" y="624"/>
                  </a:lnTo>
                  <a:lnTo>
                    <a:pt x="543" y="624"/>
                  </a:lnTo>
                  <a:lnTo>
                    <a:pt x="545" y="624"/>
                  </a:lnTo>
                  <a:lnTo>
                    <a:pt x="545" y="630"/>
                  </a:lnTo>
                  <a:lnTo>
                    <a:pt x="547" y="630"/>
                  </a:lnTo>
                  <a:lnTo>
                    <a:pt x="547" y="628"/>
                  </a:lnTo>
                  <a:lnTo>
                    <a:pt x="549" y="624"/>
                  </a:lnTo>
                  <a:lnTo>
                    <a:pt x="549" y="624"/>
                  </a:lnTo>
                  <a:lnTo>
                    <a:pt x="559" y="624"/>
                  </a:lnTo>
                  <a:lnTo>
                    <a:pt x="559" y="624"/>
                  </a:lnTo>
                  <a:lnTo>
                    <a:pt x="559" y="622"/>
                  </a:lnTo>
                  <a:lnTo>
                    <a:pt x="559" y="619"/>
                  </a:lnTo>
                  <a:lnTo>
                    <a:pt x="562" y="617"/>
                  </a:lnTo>
                  <a:lnTo>
                    <a:pt x="564" y="615"/>
                  </a:lnTo>
                  <a:lnTo>
                    <a:pt x="566" y="615"/>
                  </a:lnTo>
                  <a:lnTo>
                    <a:pt x="568" y="617"/>
                  </a:lnTo>
                  <a:lnTo>
                    <a:pt x="568" y="624"/>
                  </a:lnTo>
                  <a:lnTo>
                    <a:pt x="584" y="624"/>
                  </a:lnTo>
                  <a:lnTo>
                    <a:pt x="586" y="617"/>
                  </a:lnTo>
                  <a:lnTo>
                    <a:pt x="584" y="615"/>
                  </a:lnTo>
                  <a:lnTo>
                    <a:pt x="586" y="613"/>
                  </a:lnTo>
                  <a:lnTo>
                    <a:pt x="586" y="609"/>
                  </a:lnTo>
                  <a:lnTo>
                    <a:pt x="591" y="607"/>
                  </a:lnTo>
                  <a:lnTo>
                    <a:pt x="599" y="601"/>
                  </a:lnTo>
                  <a:lnTo>
                    <a:pt x="603" y="601"/>
                  </a:lnTo>
                  <a:lnTo>
                    <a:pt x="601" y="599"/>
                  </a:lnTo>
                  <a:lnTo>
                    <a:pt x="601" y="576"/>
                  </a:lnTo>
                  <a:lnTo>
                    <a:pt x="607" y="568"/>
                  </a:lnTo>
                  <a:lnTo>
                    <a:pt x="607" y="561"/>
                  </a:lnTo>
                  <a:lnTo>
                    <a:pt x="613" y="559"/>
                  </a:lnTo>
                  <a:lnTo>
                    <a:pt x="613" y="553"/>
                  </a:lnTo>
                  <a:lnTo>
                    <a:pt x="613" y="553"/>
                  </a:lnTo>
                  <a:lnTo>
                    <a:pt x="615" y="551"/>
                  </a:lnTo>
                  <a:lnTo>
                    <a:pt x="617" y="551"/>
                  </a:lnTo>
                  <a:lnTo>
                    <a:pt x="617" y="549"/>
                  </a:lnTo>
                  <a:lnTo>
                    <a:pt x="617" y="547"/>
                  </a:lnTo>
                  <a:lnTo>
                    <a:pt x="617" y="535"/>
                  </a:lnTo>
                  <a:lnTo>
                    <a:pt x="617" y="530"/>
                  </a:lnTo>
                  <a:lnTo>
                    <a:pt x="617" y="526"/>
                  </a:lnTo>
                  <a:lnTo>
                    <a:pt x="615" y="522"/>
                  </a:lnTo>
                  <a:lnTo>
                    <a:pt x="617" y="514"/>
                  </a:lnTo>
                  <a:lnTo>
                    <a:pt x="626" y="506"/>
                  </a:lnTo>
                  <a:lnTo>
                    <a:pt x="626" y="506"/>
                  </a:lnTo>
                  <a:lnTo>
                    <a:pt x="624" y="501"/>
                  </a:lnTo>
                  <a:lnTo>
                    <a:pt x="624" y="499"/>
                  </a:lnTo>
                  <a:lnTo>
                    <a:pt x="624" y="497"/>
                  </a:lnTo>
                  <a:lnTo>
                    <a:pt x="624" y="483"/>
                  </a:lnTo>
                  <a:lnTo>
                    <a:pt x="624" y="481"/>
                  </a:lnTo>
                  <a:lnTo>
                    <a:pt x="626" y="479"/>
                  </a:lnTo>
                  <a:lnTo>
                    <a:pt x="626" y="470"/>
                  </a:lnTo>
                  <a:lnTo>
                    <a:pt x="628" y="466"/>
                  </a:lnTo>
                  <a:lnTo>
                    <a:pt x="628" y="458"/>
                  </a:lnTo>
                  <a:lnTo>
                    <a:pt x="624" y="450"/>
                  </a:lnTo>
                  <a:lnTo>
                    <a:pt x="624" y="439"/>
                  </a:lnTo>
                  <a:lnTo>
                    <a:pt x="624" y="435"/>
                  </a:lnTo>
                  <a:lnTo>
                    <a:pt x="624" y="427"/>
                  </a:lnTo>
                  <a:lnTo>
                    <a:pt x="624" y="423"/>
                  </a:lnTo>
                  <a:lnTo>
                    <a:pt x="624" y="419"/>
                  </a:lnTo>
                  <a:lnTo>
                    <a:pt x="624" y="410"/>
                  </a:lnTo>
                  <a:lnTo>
                    <a:pt x="624" y="406"/>
                  </a:lnTo>
                  <a:lnTo>
                    <a:pt x="628" y="404"/>
                  </a:lnTo>
                  <a:lnTo>
                    <a:pt x="624" y="398"/>
                  </a:lnTo>
                  <a:lnTo>
                    <a:pt x="628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2" y="400"/>
                  </a:lnTo>
                  <a:lnTo>
                    <a:pt x="634" y="402"/>
                  </a:lnTo>
                  <a:lnTo>
                    <a:pt x="636" y="400"/>
                  </a:lnTo>
                  <a:lnTo>
                    <a:pt x="638" y="396"/>
                  </a:lnTo>
                  <a:lnTo>
                    <a:pt x="640" y="396"/>
                  </a:lnTo>
                  <a:lnTo>
                    <a:pt x="642" y="392"/>
                  </a:lnTo>
                  <a:lnTo>
                    <a:pt x="644" y="390"/>
                  </a:lnTo>
                  <a:lnTo>
                    <a:pt x="644" y="387"/>
                  </a:lnTo>
                  <a:lnTo>
                    <a:pt x="644" y="383"/>
                  </a:lnTo>
                  <a:lnTo>
                    <a:pt x="646" y="379"/>
                  </a:lnTo>
                  <a:lnTo>
                    <a:pt x="646" y="375"/>
                  </a:lnTo>
                  <a:lnTo>
                    <a:pt x="649" y="371"/>
                  </a:lnTo>
                  <a:lnTo>
                    <a:pt x="649" y="367"/>
                  </a:lnTo>
                  <a:lnTo>
                    <a:pt x="651" y="365"/>
                  </a:lnTo>
                  <a:lnTo>
                    <a:pt x="651" y="365"/>
                  </a:lnTo>
                  <a:lnTo>
                    <a:pt x="655" y="363"/>
                  </a:lnTo>
                  <a:lnTo>
                    <a:pt x="655" y="358"/>
                  </a:lnTo>
                  <a:lnTo>
                    <a:pt x="657" y="356"/>
                  </a:lnTo>
                  <a:lnTo>
                    <a:pt x="657" y="354"/>
                  </a:lnTo>
                  <a:lnTo>
                    <a:pt x="661" y="352"/>
                  </a:lnTo>
                  <a:lnTo>
                    <a:pt x="661" y="350"/>
                  </a:lnTo>
                  <a:lnTo>
                    <a:pt x="665" y="350"/>
                  </a:lnTo>
                  <a:lnTo>
                    <a:pt x="667" y="348"/>
                  </a:lnTo>
                  <a:lnTo>
                    <a:pt x="667" y="342"/>
                  </a:lnTo>
                  <a:lnTo>
                    <a:pt x="669" y="342"/>
                  </a:lnTo>
                  <a:lnTo>
                    <a:pt x="678" y="334"/>
                  </a:lnTo>
                  <a:lnTo>
                    <a:pt x="682" y="325"/>
                  </a:lnTo>
                  <a:lnTo>
                    <a:pt x="686" y="317"/>
                  </a:lnTo>
                  <a:lnTo>
                    <a:pt x="688" y="309"/>
                  </a:lnTo>
                  <a:lnTo>
                    <a:pt x="688" y="307"/>
                  </a:lnTo>
                  <a:lnTo>
                    <a:pt x="690" y="305"/>
                  </a:lnTo>
                  <a:lnTo>
                    <a:pt x="692" y="303"/>
                  </a:lnTo>
                  <a:lnTo>
                    <a:pt x="694" y="300"/>
                  </a:lnTo>
                  <a:lnTo>
                    <a:pt x="694" y="294"/>
                  </a:lnTo>
                  <a:lnTo>
                    <a:pt x="692" y="292"/>
                  </a:lnTo>
                  <a:lnTo>
                    <a:pt x="692" y="274"/>
                  </a:lnTo>
                  <a:lnTo>
                    <a:pt x="692" y="274"/>
                  </a:lnTo>
                  <a:lnTo>
                    <a:pt x="692" y="27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304"/>
            <p:cNvSpPr>
              <a:spLocks noEditPoints="1"/>
            </p:cNvSpPr>
            <p:nvPr/>
          </p:nvSpPr>
          <p:spPr bwMode="auto">
            <a:xfrm>
              <a:off x="2216150" y="3570288"/>
              <a:ext cx="1101725" cy="1365250"/>
            </a:xfrm>
            <a:custGeom>
              <a:avLst/>
              <a:gdLst>
                <a:gd name="T0" fmla="*/ 410 w 694"/>
                <a:gd name="T1" fmla="*/ 145 h 860"/>
                <a:gd name="T2" fmla="*/ 445 w 694"/>
                <a:gd name="T3" fmla="*/ 135 h 860"/>
                <a:gd name="T4" fmla="*/ 429 w 694"/>
                <a:gd name="T5" fmla="*/ 114 h 860"/>
                <a:gd name="T6" fmla="*/ 392 w 694"/>
                <a:gd name="T7" fmla="*/ 139 h 860"/>
                <a:gd name="T8" fmla="*/ 404 w 694"/>
                <a:gd name="T9" fmla="*/ 124 h 860"/>
                <a:gd name="T10" fmla="*/ 651 w 694"/>
                <a:gd name="T11" fmla="*/ 224 h 860"/>
                <a:gd name="T12" fmla="*/ 555 w 694"/>
                <a:gd name="T13" fmla="*/ 176 h 860"/>
                <a:gd name="T14" fmla="*/ 522 w 694"/>
                <a:gd name="T15" fmla="*/ 170 h 860"/>
                <a:gd name="T16" fmla="*/ 495 w 694"/>
                <a:gd name="T17" fmla="*/ 145 h 860"/>
                <a:gd name="T18" fmla="*/ 448 w 694"/>
                <a:gd name="T19" fmla="*/ 145 h 860"/>
                <a:gd name="T20" fmla="*/ 431 w 694"/>
                <a:gd name="T21" fmla="*/ 166 h 860"/>
                <a:gd name="T22" fmla="*/ 404 w 694"/>
                <a:gd name="T23" fmla="*/ 137 h 860"/>
                <a:gd name="T24" fmla="*/ 392 w 694"/>
                <a:gd name="T25" fmla="*/ 133 h 860"/>
                <a:gd name="T26" fmla="*/ 419 w 694"/>
                <a:gd name="T27" fmla="*/ 77 h 860"/>
                <a:gd name="T28" fmla="*/ 396 w 694"/>
                <a:gd name="T29" fmla="*/ 29 h 860"/>
                <a:gd name="T30" fmla="*/ 361 w 694"/>
                <a:gd name="T31" fmla="*/ 66 h 860"/>
                <a:gd name="T32" fmla="*/ 329 w 694"/>
                <a:gd name="T33" fmla="*/ 60 h 860"/>
                <a:gd name="T34" fmla="*/ 303 w 694"/>
                <a:gd name="T35" fmla="*/ 73 h 860"/>
                <a:gd name="T36" fmla="*/ 259 w 694"/>
                <a:gd name="T37" fmla="*/ 87 h 860"/>
                <a:gd name="T38" fmla="*/ 249 w 694"/>
                <a:gd name="T39" fmla="*/ 27 h 860"/>
                <a:gd name="T40" fmla="*/ 232 w 694"/>
                <a:gd name="T41" fmla="*/ 13 h 860"/>
                <a:gd name="T42" fmla="*/ 193 w 694"/>
                <a:gd name="T43" fmla="*/ 37 h 860"/>
                <a:gd name="T44" fmla="*/ 164 w 694"/>
                <a:gd name="T45" fmla="*/ 35 h 860"/>
                <a:gd name="T46" fmla="*/ 170 w 694"/>
                <a:gd name="T47" fmla="*/ 83 h 860"/>
                <a:gd name="T48" fmla="*/ 131 w 694"/>
                <a:gd name="T49" fmla="*/ 100 h 860"/>
                <a:gd name="T50" fmla="*/ 97 w 694"/>
                <a:gd name="T51" fmla="*/ 73 h 860"/>
                <a:gd name="T52" fmla="*/ 83 w 694"/>
                <a:gd name="T53" fmla="*/ 100 h 860"/>
                <a:gd name="T54" fmla="*/ 79 w 694"/>
                <a:gd name="T55" fmla="*/ 145 h 860"/>
                <a:gd name="T56" fmla="*/ 52 w 694"/>
                <a:gd name="T57" fmla="*/ 213 h 860"/>
                <a:gd name="T58" fmla="*/ 12 w 694"/>
                <a:gd name="T59" fmla="*/ 253 h 860"/>
                <a:gd name="T60" fmla="*/ 6 w 694"/>
                <a:gd name="T61" fmla="*/ 294 h 860"/>
                <a:gd name="T62" fmla="*/ 31 w 694"/>
                <a:gd name="T63" fmla="*/ 332 h 860"/>
                <a:gd name="T64" fmla="*/ 66 w 694"/>
                <a:gd name="T65" fmla="*/ 356 h 860"/>
                <a:gd name="T66" fmla="*/ 108 w 694"/>
                <a:gd name="T67" fmla="*/ 352 h 860"/>
                <a:gd name="T68" fmla="*/ 157 w 694"/>
                <a:gd name="T69" fmla="*/ 332 h 860"/>
                <a:gd name="T70" fmla="*/ 170 w 694"/>
                <a:gd name="T71" fmla="*/ 381 h 860"/>
                <a:gd name="T72" fmla="*/ 201 w 694"/>
                <a:gd name="T73" fmla="*/ 400 h 860"/>
                <a:gd name="T74" fmla="*/ 249 w 694"/>
                <a:gd name="T75" fmla="*/ 435 h 860"/>
                <a:gd name="T76" fmla="*/ 288 w 694"/>
                <a:gd name="T77" fmla="*/ 479 h 860"/>
                <a:gd name="T78" fmla="*/ 303 w 694"/>
                <a:gd name="T79" fmla="*/ 532 h 860"/>
                <a:gd name="T80" fmla="*/ 303 w 694"/>
                <a:gd name="T81" fmla="*/ 576 h 860"/>
                <a:gd name="T82" fmla="*/ 350 w 694"/>
                <a:gd name="T83" fmla="*/ 632 h 860"/>
                <a:gd name="T84" fmla="*/ 371 w 694"/>
                <a:gd name="T85" fmla="*/ 673 h 860"/>
                <a:gd name="T86" fmla="*/ 375 w 694"/>
                <a:gd name="T87" fmla="*/ 721 h 860"/>
                <a:gd name="T88" fmla="*/ 344 w 694"/>
                <a:gd name="T89" fmla="*/ 771 h 860"/>
                <a:gd name="T90" fmla="*/ 361 w 694"/>
                <a:gd name="T91" fmla="*/ 791 h 860"/>
                <a:gd name="T92" fmla="*/ 394 w 694"/>
                <a:gd name="T93" fmla="*/ 816 h 860"/>
                <a:gd name="T94" fmla="*/ 416 w 694"/>
                <a:gd name="T95" fmla="*/ 851 h 860"/>
                <a:gd name="T96" fmla="*/ 431 w 694"/>
                <a:gd name="T97" fmla="*/ 816 h 860"/>
                <a:gd name="T98" fmla="*/ 452 w 694"/>
                <a:gd name="T99" fmla="*/ 796 h 860"/>
                <a:gd name="T100" fmla="*/ 454 w 694"/>
                <a:gd name="T101" fmla="*/ 804 h 860"/>
                <a:gd name="T102" fmla="*/ 481 w 694"/>
                <a:gd name="T103" fmla="*/ 719 h 860"/>
                <a:gd name="T104" fmla="*/ 474 w 694"/>
                <a:gd name="T105" fmla="*/ 677 h 860"/>
                <a:gd name="T106" fmla="*/ 506 w 694"/>
                <a:gd name="T107" fmla="*/ 646 h 860"/>
                <a:gd name="T108" fmla="*/ 543 w 694"/>
                <a:gd name="T109" fmla="*/ 624 h 860"/>
                <a:gd name="T110" fmla="*/ 568 w 694"/>
                <a:gd name="T111" fmla="*/ 624 h 860"/>
                <a:gd name="T112" fmla="*/ 613 w 694"/>
                <a:gd name="T113" fmla="*/ 553 h 860"/>
                <a:gd name="T114" fmla="*/ 624 w 694"/>
                <a:gd name="T115" fmla="*/ 483 h 860"/>
                <a:gd name="T116" fmla="*/ 624 w 694"/>
                <a:gd name="T117" fmla="*/ 398 h 860"/>
                <a:gd name="T118" fmla="*/ 649 w 694"/>
                <a:gd name="T119" fmla="*/ 371 h 860"/>
                <a:gd name="T120" fmla="*/ 682 w 694"/>
                <a:gd name="T121" fmla="*/ 325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4" h="860">
                  <a:moveTo>
                    <a:pt x="427" y="122"/>
                  </a:moveTo>
                  <a:lnTo>
                    <a:pt x="425" y="122"/>
                  </a:lnTo>
                  <a:lnTo>
                    <a:pt x="423" y="122"/>
                  </a:lnTo>
                  <a:lnTo>
                    <a:pt x="419" y="122"/>
                  </a:lnTo>
                  <a:lnTo>
                    <a:pt x="414" y="120"/>
                  </a:lnTo>
                  <a:lnTo>
                    <a:pt x="410" y="120"/>
                  </a:lnTo>
                  <a:lnTo>
                    <a:pt x="410" y="122"/>
                  </a:lnTo>
                  <a:lnTo>
                    <a:pt x="410" y="122"/>
                  </a:lnTo>
                  <a:lnTo>
                    <a:pt x="410" y="126"/>
                  </a:lnTo>
                  <a:lnTo>
                    <a:pt x="410" y="129"/>
                  </a:lnTo>
                  <a:lnTo>
                    <a:pt x="412" y="131"/>
                  </a:lnTo>
                  <a:lnTo>
                    <a:pt x="408" y="131"/>
                  </a:lnTo>
                  <a:lnTo>
                    <a:pt x="408" y="137"/>
                  </a:lnTo>
                  <a:lnTo>
                    <a:pt x="412" y="141"/>
                  </a:lnTo>
                  <a:lnTo>
                    <a:pt x="410" y="145"/>
                  </a:lnTo>
                  <a:lnTo>
                    <a:pt x="410" y="147"/>
                  </a:lnTo>
                  <a:lnTo>
                    <a:pt x="412" y="153"/>
                  </a:lnTo>
                  <a:lnTo>
                    <a:pt x="414" y="155"/>
                  </a:lnTo>
                  <a:lnTo>
                    <a:pt x="416" y="158"/>
                  </a:lnTo>
                  <a:lnTo>
                    <a:pt x="421" y="158"/>
                  </a:lnTo>
                  <a:lnTo>
                    <a:pt x="423" y="155"/>
                  </a:lnTo>
                  <a:lnTo>
                    <a:pt x="425" y="155"/>
                  </a:lnTo>
                  <a:lnTo>
                    <a:pt x="427" y="153"/>
                  </a:lnTo>
                  <a:lnTo>
                    <a:pt x="427" y="153"/>
                  </a:lnTo>
                  <a:lnTo>
                    <a:pt x="431" y="153"/>
                  </a:lnTo>
                  <a:lnTo>
                    <a:pt x="433" y="151"/>
                  </a:lnTo>
                  <a:lnTo>
                    <a:pt x="437" y="151"/>
                  </a:lnTo>
                  <a:lnTo>
                    <a:pt x="441" y="149"/>
                  </a:lnTo>
                  <a:lnTo>
                    <a:pt x="441" y="145"/>
                  </a:lnTo>
                  <a:lnTo>
                    <a:pt x="445" y="135"/>
                  </a:lnTo>
                  <a:lnTo>
                    <a:pt x="448" y="131"/>
                  </a:lnTo>
                  <a:lnTo>
                    <a:pt x="448" y="131"/>
                  </a:lnTo>
                  <a:lnTo>
                    <a:pt x="448" y="126"/>
                  </a:lnTo>
                  <a:lnTo>
                    <a:pt x="448" y="122"/>
                  </a:lnTo>
                  <a:lnTo>
                    <a:pt x="448" y="120"/>
                  </a:lnTo>
                  <a:lnTo>
                    <a:pt x="435" y="120"/>
                  </a:lnTo>
                  <a:lnTo>
                    <a:pt x="433" y="122"/>
                  </a:lnTo>
                  <a:lnTo>
                    <a:pt x="431" y="122"/>
                  </a:lnTo>
                  <a:lnTo>
                    <a:pt x="429" y="122"/>
                  </a:lnTo>
                  <a:lnTo>
                    <a:pt x="427" y="122"/>
                  </a:lnTo>
                  <a:lnTo>
                    <a:pt x="427" y="122"/>
                  </a:lnTo>
                  <a:lnTo>
                    <a:pt x="427" y="122"/>
                  </a:lnTo>
                  <a:close/>
                  <a:moveTo>
                    <a:pt x="427" y="120"/>
                  </a:moveTo>
                  <a:lnTo>
                    <a:pt x="433" y="118"/>
                  </a:lnTo>
                  <a:lnTo>
                    <a:pt x="429" y="114"/>
                  </a:lnTo>
                  <a:lnTo>
                    <a:pt x="423" y="120"/>
                  </a:lnTo>
                  <a:lnTo>
                    <a:pt x="427" y="120"/>
                  </a:lnTo>
                  <a:lnTo>
                    <a:pt x="427" y="120"/>
                  </a:lnTo>
                  <a:lnTo>
                    <a:pt x="427" y="120"/>
                  </a:lnTo>
                  <a:close/>
                  <a:moveTo>
                    <a:pt x="421" y="112"/>
                  </a:moveTo>
                  <a:lnTo>
                    <a:pt x="414" y="112"/>
                  </a:lnTo>
                  <a:lnTo>
                    <a:pt x="414" y="116"/>
                  </a:lnTo>
                  <a:lnTo>
                    <a:pt x="423" y="116"/>
                  </a:lnTo>
                  <a:lnTo>
                    <a:pt x="427" y="110"/>
                  </a:lnTo>
                  <a:lnTo>
                    <a:pt x="423" y="106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21" y="112"/>
                  </a:lnTo>
                  <a:close/>
                  <a:moveTo>
                    <a:pt x="392" y="135"/>
                  </a:moveTo>
                  <a:lnTo>
                    <a:pt x="392" y="139"/>
                  </a:lnTo>
                  <a:lnTo>
                    <a:pt x="387" y="149"/>
                  </a:lnTo>
                  <a:lnTo>
                    <a:pt x="394" y="145"/>
                  </a:lnTo>
                  <a:lnTo>
                    <a:pt x="396" y="141"/>
                  </a:lnTo>
                  <a:lnTo>
                    <a:pt x="398" y="139"/>
                  </a:lnTo>
                  <a:lnTo>
                    <a:pt x="400" y="133"/>
                  </a:lnTo>
                  <a:lnTo>
                    <a:pt x="400" y="131"/>
                  </a:lnTo>
                  <a:lnTo>
                    <a:pt x="398" y="131"/>
                  </a:lnTo>
                  <a:lnTo>
                    <a:pt x="398" y="131"/>
                  </a:lnTo>
                  <a:lnTo>
                    <a:pt x="394" y="131"/>
                  </a:lnTo>
                  <a:lnTo>
                    <a:pt x="392" y="135"/>
                  </a:lnTo>
                  <a:lnTo>
                    <a:pt x="392" y="135"/>
                  </a:lnTo>
                  <a:lnTo>
                    <a:pt x="392" y="135"/>
                  </a:lnTo>
                  <a:close/>
                  <a:moveTo>
                    <a:pt x="406" y="116"/>
                  </a:moveTo>
                  <a:lnTo>
                    <a:pt x="400" y="122"/>
                  </a:lnTo>
                  <a:lnTo>
                    <a:pt x="404" y="124"/>
                  </a:lnTo>
                  <a:lnTo>
                    <a:pt x="410" y="118"/>
                  </a:lnTo>
                  <a:lnTo>
                    <a:pt x="406" y="116"/>
                  </a:lnTo>
                  <a:lnTo>
                    <a:pt x="406" y="116"/>
                  </a:lnTo>
                  <a:lnTo>
                    <a:pt x="406" y="116"/>
                  </a:lnTo>
                  <a:close/>
                  <a:moveTo>
                    <a:pt x="692" y="274"/>
                  </a:moveTo>
                  <a:lnTo>
                    <a:pt x="692" y="269"/>
                  </a:lnTo>
                  <a:lnTo>
                    <a:pt x="690" y="265"/>
                  </a:lnTo>
                  <a:lnTo>
                    <a:pt x="688" y="261"/>
                  </a:lnTo>
                  <a:lnTo>
                    <a:pt x="686" y="255"/>
                  </a:lnTo>
                  <a:lnTo>
                    <a:pt x="686" y="238"/>
                  </a:lnTo>
                  <a:lnTo>
                    <a:pt x="678" y="230"/>
                  </a:lnTo>
                  <a:lnTo>
                    <a:pt x="671" y="228"/>
                  </a:lnTo>
                  <a:lnTo>
                    <a:pt x="659" y="230"/>
                  </a:lnTo>
                  <a:lnTo>
                    <a:pt x="655" y="224"/>
                  </a:lnTo>
                  <a:lnTo>
                    <a:pt x="651" y="224"/>
                  </a:lnTo>
                  <a:lnTo>
                    <a:pt x="644" y="218"/>
                  </a:lnTo>
                  <a:lnTo>
                    <a:pt x="640" y="218"/>
                  </a:lnTo>
                  <a:lnTo>
                    <a:pt x="632" y="209"/>
                  </a:lnTo>
                  <a:lnTo>
                    <a:pt x="630" y="205"/>
                  </a:lnTo>
                  <a:lnTo>
                    <a:pt x="620" y="195"/>
                  </a:lnTo>
                  <a:lnTo>
                    <a:pt x="603" y="182"/>
                  </a:lnTo>
                  <a:lnTo>
                    <a:pt x="597" y="180"/>
                  </a:lnTo>
                  <a:lnTo>
                    <a:pt x="576" y="180"/>
                  </a:lnTo>
                  <a:lnTo>
                    <a:pt x="576" y="184"/>
                  </a:lnTo>
                  <a:lnTo>
                    <a:pt x="576" y="184"/>
                  </a:lnTo>
                  <a:lnTo>
                    <a:pt x="572" y="180"/>
                  </a:lnTo>
                  <a:lnTo>
                    <a:pt x="570" y="178"/>
                  </a:lnTo>
                  <a:lnTo>
                    <a:pt x="566" y="178"/>
                  </a:lnTo>
                  <a:lnTo>
                    <a:pt x="564" y="176"/>
                  </a:lnTo>
                  <a:lnTo>
                    <a:pt x="555" y="176"/>
                  </a:lnTo>
                  <a:lnTo>
                    <a:pt x="553" y="176"/>
                  </a:lnTo>
                  <a:lnTo>
                    <a:pt x="551" y="174"/>
                  </a:lnTo>
                  <a:lnTo>
                    <a:pt x="547" y="172"/>
                  </a:lnTo>
                  <a:lnTo>
                    <a:pt x="543" y="170"/>
                  </a:lnTo>
                  <a:lnTo>
                    <a:pt x="539" y="168"/>
                  </a:lnTo>
                  <a:lnTo>
                    <a:pt x="537" y="168"/>
                  </a:lnTo>
                  <a:lnTo>
                    <a:pt x="533" y="170"/>
                  </a:lnTo>
                  <a:lnTo>
                    <a:pt x="526" y="178"/>
                  </a:lnTo>
                  <a:lnTo>
                    <a:pt x="524" y="182"/>
                  </a:lnTo>
                  <a:lnTo>
                    <a:pt x="520" y="176"/>
                  </a:lnTo>
                  <a:lnTo>
                    <a:pt x="520" y="184"/>
                  </a:lnTo>
                  <a:lnTo>
                    <a:pt x="512" y="193"/>
                  </a:lnTo>
                  <a:lnTo>
                    <a:pt x="516" y="174"/>
                  </a:lnTo>
                  <a:lnTo>
                    <a:pt x="518" y="174"/>
                  </a:lnTo>
                  <a:lnTo>
                    <a:pt x="522" y="170"/>
                  </a:lnTo>
                  <a:lnTo>
                    <a:pt x="522" y="166"/>
                  </a:lnTo>
                  <a:lnTo>
                    <a:pt x="520" y="164"/>
                  </a:lnTo>
                  <a:lnTo>
                    <a:pt x="518" y="164"/>
                  </a:lnTo>
                  <a:lnTo>
                    <a:pt x="514" y="168"/>
                  </a:lnTo>
                  <a:lnTo>
                    <a:pt x="516" y="160"/>
                  </a:lnTo>
                  <a:lnTo>
                    <a:pt x="516" y="160"/>
                  </a:lnTo>
                  <a:lnTo>
                    <a:pt x="514" y="158"/>
                  </a:lnTo>
                  <a:lnTo>
                    <a:pt x="514" y="155"/>
                  </a:lnTo>
                  <a:lnTo>
                    <a:pt x="508" y="149"/>
                  </a:lnTo>
                  <a:lnTo>
                    <a:pt x="506" y="149"/>
                  </a:lnTo>
                  <a:lnTo>
                    <a:pt x="503" y="153"/>
                  </a:lnTo>
                  <a:lnTo>
                    <a:pt x="501" y="151"/>
                  </a:lnTo>
                  <a:lnTo>
                    <a:pt x="499" y="149"/>
                  </a:lnTo>
                  <a:lnTo>
                    <a:pt x="497" y="145"/>
                  </a:lnTo>
                  <a:lnTo>
                    <a:pt x="495" y="145"/>
                  </a:lnTo>
                  <a:lnTo>
                    <a:pt x="493" y="143"/>
                  </a:lnTo>
                  <a:lnTo>
                    <a:pt x="489" y="141"/>
                  </a:lnTo>
                  <a:lnTo>
                    <a:pt x="485" y="141"/>
                  </a:lnTo>
                  <a:lnTo>
                    <a:pt x="481" y="139"/>
                  </a:lnTo>
                  <a:lnTo>
                    <a:pt x="479" y="139"/>
                  </a:lnTo>
                  <a:lnTo>
                    <a:pt x="477" y="137"/>
                  </a:lnTo>
                  <a:lnTo>
                    <a:pt x="474" y="135"/>
                  </a:lnTo>
                  <a:lnTo>
                    <a:pt x="472" y="131"/>
                  </a:lnTo>
                  <a:lnTo>
                    <a:pt x="468" y="131"/>
                  </a:lnTo>
                  <a:lnTo>
                    <a:pt x="468" y="133"/>
                  </a:lnTo>
                  <a:lnTo>
                    <a:pt x="454" y="133"/>
                  </a:lnTo>
                  <a:lnTo>
                    <a:pt x="452" y="137"/>
                  </a:lnTo>
                  <a:lnTo>
                    <a:pt x="450" y="139"/>
                  </a:lnTo>
                  <a:lnTo>
                    <a:pt x="450" y="143"/>
                  </a:lnTo>
                  <a:lnTo>
                    <a:pt x="448" y="145"/>
                  </a:lnTo>
                  <a:lnTo>
                    <a:pt x="448" y="145"/>
                  </a:lnTo>
                  <a:lnTo>
                    <a:pt x="452" y="151"/>
                  </a:lnTo>
                  <a:lnTo>
                    <a:pt x="441" y="151"/>
                  </a:lnTo>
                  <a:lnTo>
                    <a:pt x="441" y="153"/>
                  </a:lnTo>
                  <a:lnTo>
                    <a:pt x="437" y="158"/>
                  </a:lnTo>
                  <a:lnTo>
                    <a:pt x="435" y="162"/>
                  </a:lnTo>
                  <a:lnTo>
                    <a:pt x="435" y="162"/>
                  </a:lnTo>
                  <a:lnTo>
                    <a:pt x="435" y="164"/>
                  </a:lnTo>
                  <a:lnTo>
                    <a:pt x="435" y="168"/>
                  </a:lnTo>
                  <a:lnTo>
                    <a:pt x="433" y="170"/>
                  </a:lnTo>
                  <a:lnTo>
                    <a:pt x="431" y="174"/>
                  </a:lnTo>
                  <a:lnTo>
                    <a:pt x="429" y="174"/>
                  </a:lnTo>
                  <a:lnTo>
                    <a:pt x="431" y="172"/>
                  </a:lnTo>
                  <a:lnTo>
                    <a:pt x="431" y="168"/>
                  </a:lnTo>
                  <a:lnTo>
                    <a:pt x="431" y="166"/>
                  </a:lnTo>
                  <a:lnTo>
                    <a:pt x="431" y="164"/>
                  </a:lnTo>
                  <a:lnTo>
                    <a:pt x="433" y="162"/>
                  </a:lnTo>
                  <a:lnTo>
                    <a:pt x="433" y="160"/>
                  </a:lnTo>
                  <a:lnTo>
                    <a:pt x="431" y="158"/>
                  </a:lnTo>
                  <a:lnTo>
                    <a:pt x="431" y="158"/>
                  </a:lnTo>
                  <a:lnTo>
                    <a:pt x="429" y="160"/>
                  </a:lnTo>
                  <a:lnTo>
                    <a:pt x="427" y="160"/>
                  </a:lnTo>
                  <a:lnTo>
                    <a:pt x="425" y="162"/>
                  </a:lnTo>
                  <a:lnTo>
                    <a:pt x="421" y="162"/>
                  </a:lnTo>
                  <a:lnTo>
                    <a:pt x="412" y="162"/>
                  </a:lnTo>
                  <a:lnTo>
                    <a:pt x="410" y="160"/>
                  </a:lnTo>
                  <a:lnTo>
                    <a:pt x="406" y="155"/>
                  </a:lnTo>
                  <a:lnTo>
                    <a:pt x="406" y="143"/>
                  </a:lnTo>
                  <a:lnTo>
                    <a:pt x="404" y="141"/>
                  </a:lnTo>
                  <a:lnTo>
                    <a:pt x="404" y="137"/>
                  </a:lnTo>
                  <a:lnTo>
                    <a:pt x="404" y="137"/>
                  </a:lnTo>
                  <a:lnTo>
                    <a:pt x="402" y="139"/>
                  </a:lnTo>
                  <a:lnTo>
                    <a:pt x="398" y="141"/>
                  </a:lnTo>
                  <a:lnTo>
                    <a:pt x="398" y="143"/>
                  </a:lnTo>
                  <a:lnTo>
                    <a:pt x="396" y="145"/>
                  </a:lnTo>
                  <a:lnTo>
                    <a:pt x="394" y="147"/>
                  </a:lnTo>
                  <a:lnTo>
                    <a:pt x="387" y="151"/>
                  </a:lnTo>
                  <a:lnTo>
                    <a:pt x="387" y="153"/>
                  </a:lnTo>
                  <a:lnTo>
                    <a:pt x="377" y="153"/>
                  </a:lnTo>
                  <a:lnTo>
                    <a:pt x="373" y="151"/>
                  </a:lnTo>
                  <a:lnTo>
                    <a:pt x="383" y="147"/>
                  </a:lnTo>
                  <a:lnTo>
                    <a:pt x="385" y="145"/>
                  </a:lnTo>
                  <a:lnTo>
                    <a:pt x="390" y="139"/>
                  </a:lnTo>
                  <a:lnTo>
                    <a:pt x="390" y="135"/>
                  </a:lnTo>
                  <a:lnTo>
                    <a:pt x="392" y="133"/>
                  </a:lnTo>
                  <a:lnTo>
                    <a:pt x="396" y="122"/>
                  </a:lnTo>
                  <a:lnTo>
                    <a:pt x="404" y="114"/>
                  </a:lnTo>
                  <a:lnTo>
                    <a:pt x="408" y="112"/>
                  </a:lnTo>
                  <a:lnTo>
                    <a:pt x="412" y="106"/>
                  </a:lnTo>
                  <a:lnTo>
                    <a:pt x="412" y="104"/>
                  </a:lnTo>
                  <a:lnTo>
                    <a:pt x="414" y="100"/>
                  </a:lnTo>
                  <a:lnTo>
                    <a:pt x="416" y="97"/>
                  </a:lnTo>
                  <a:lnTo>
                    <a:pt x="421" y="95"/>
                  </a:lnTo>
                  <a:lnTo>
                    <a:pt x="421" y="93"/>
                  </a:lnTo>
                  <a:lnTo>
                    <a:pt x="425" y="91"/>
                  </a:lnTo>
                  <a:lnTo>
                    <a:pt x="419" y="91"/>
                  </a:lnTo>
                  <a:lnTo>
                    <a:pt x="423" y="85"/>
                  </a:lnTo>
                  <a:lnTo>
                    <a:pt x="423" y="81"/>
                  </a:lnTo>
                  <a:lnTo>
                    <a:pt x="421" y="79"/>
                  </a:lnTo>
                  <a:lnTo>
                    <a:pt x="419" y="77"/>
                  </a:lnTo>
                  <a:lnTo>
                    <a:pt x="414" y="77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408" y="68"/>
                  </a:lnTo>
                  <a:lnTo>
                    <a:pt x="406" y="58"/>
                  </a:lnTo>
                  <a:lnTo>
                    <a:pt x="404" y="46"/>
                  </a:lnTo>
                  <a:lnTo>
                    <a:pt x="404" y="37"/>
                  </a:lnTo>
                  <a:lnTo>
                    <a:pt x="402" y="31"/>
                  </a:lnTo>
                  <a:lnTo>
                    <a:pt x="400" y="27"/>
                  </a:lnTo>
                  <a:lnTo>
                    <a:pt x="398" y="23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4" y="25"/>
                  </a:lnTo>
                  <a:lnTo>
                    <a:pt x="396" y="27"/>
                  </a:lnTo>
                  <a:lnTo>
                    <a:pt x="396" y="29"/>
                  </a:lnTo>
                  <a:lnTo>
                    <a:pt x="392" y="29"/>
                  </a:lnTo>
                  <a:lnTo>
                    <a:pt x="392" y="27"/>
                  </a:lnTo>
                  <a:lnTo>
                    <a:pt x="390" y="29"/>
                  </a:lnTo>
                  <a:lnTo>
                    <a:pt x="387" y="33"/>
                  </a:lnTo>
                  <a:lnTo>
                    <a:pt x="387" y="35"/>
                  </a:lnTo>
                  <a:lnTo>
                    <a:pt x="387" y="35"/>
                  </a:lnTo>
                  <a:lnTo>
                    <a:pt x="385" y="39"/>
                  </a:lnTo>
                  <a:lnTo>
                    <a:pt x="383" y="44"/>
                  </a:lnTo>
                  <a:lnTo>
                    <a:pt x="377" y="52"/>
                  </a:lnTo>
                  <a:lnTo>
                    <a:pt x="377" y="58"/>
                  </a:lnTo>
                  <a:lnTo>
                    <a:pt x="371" y="66"/>
                  </a:lnTo>
                  <a:lnTo>
                    <a:pt x="371" y="66"/>
                  </a:lnTo>
                  <a:lnTo>
                    <a:pt x="369" y="68"/>
                  </a:lnTo>
                  <a:lnTo>
                    <a:pt x="365" y="68"/>
                  </a:lnTo>
                  <a:lnTo>
                    <a:pt x="361" y="66"/>
                  </a:lnTo>
                  <a:lnTo>
                    <a:pt x="361" y="66"/>
                  </a:lnTo>
                  <a:lnTo>
                    <a:pt x="356" y="66"/>
                  </a:lnTo>
                  <a:lnTo>
                    <a:pt x="356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0" y="68"/>
                  </a:lnTo>
                  <a:lnTo>
                    <a:pt x="350" y="71"/>
                  </a:lnTo>
                  <a:lnTo>
                    <a:pt x="344" y="71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6" y="64"/>
                  </a:lnTo>
                  <a:lnTo>
                    <a:pt x="334" y="62"/>
                  </a:lnTo>
                  <a:lnTo>
                    <a:pt x="334" y="58"/>
                  </a:lnTo>
                  <a:lnTo>
                    <a:pt x="332" y="58"/>
                  </a:lnTo>
                  <a:lnTo>
                    <a:pt x="329" y="60"/>
                  </a:lnTo>
                  <a:lnTo>
                    <a:pt x="327" y="62"/>
                  </a:lnTo>
                  <a:lnTo>
                    <a:pt x="323" y="64"/>
                  </a:lnTo>
                  <a:lnTo>
                    <a:pt x="319" y="64"/>
                  </a:lnTo>
                  <a:lnTo>
                    <a:pt x="319" y="60"/>
                  </a:lnTo>
                  <a:lnTo>
                    <a:pt x="317" y="60"/>
                  </a:lnTo>
                  <a:lnTo>
                    <a:pt x="313" y="62"/>
                  </a:lnTo>
                  <a:lnTo>
                    <a:pt x="313" y="68"/>
                  </a:lnTo>
                  <a:lnTo>
                    <a:pt x="317" y="73"/>
                  </a:lnTo>
                  <a:lnTo>
                    <a:pt x="317" y="75"/>
                  </a:lnTo>
                  <a:lnTo>
                    <a:pt x="319" y="75"/>
                  </a:lnTo>
                  <a:lnTo>
                    <a:pt x="317" y="77"/>
                  </a:lnTo>
                  <a:lnTo>
                    <a:pt x="313" y="77"/>
                  </a:lnTo>
                  <a:lnTo>
                    <a:pt x="307" y="75"/>
                  </a:lnTo>
                  <a:lnTo>
                    <a:pt x="305" y="75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0" y="75"/>
                  </a:lnTo>
                  <a:lnTo>
                    <a:pt x="298" y="75"/>
                  </a:lnTo>
                  <a:lnTo>
                    <a:pt x="296" y="73"/>
                  </a:lnTo>
                  <a:lnTo>
                    <a:pt x="292" y="73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82" y="79"/>
                  </a:lnTo>
                  <a:lnTo>
                    <a:pt x="280" y="83"/>
                  </a:lnTo>
                  <a:lnTo>
                    <a:pt x="276" y="83"/>
                  </a:lnTo>
                  <a:lnTo>
                    <a:pt x="271" y="85"/>
                  </a:lnTo>
                  <a:lnTo>
                    <a:pt x="271" y="89"/>
                  </a:lnTo>
                  <a:lnTo>
                    <a:pt x="269" y="91"/>
                  </a:lnTo>
                  <a:lnTo>
                    <a:pt x="261" y="91"/>
                  </a:lnTo>
                  <a:lnTo>
                    <a:pt x="259" y="87"/>
                  </a:lnTo>
                  <a:lnTo>
                    <a:pt x="257" y="87"/>
                  </a:lnTo>
                  <a:lnTo>
                    <a:pt x="249" y="77"/>
                  </a:lnTo>
                  <a:lnTo>
                    <a:pt x="249" y="68"/>
                  </a:lnTo>
                  <a:lnTo>
                    <a:pt x="242" y="62"/>
                  </a:lnTo>
                  <a:lnTo>
                    <a:pt x="242" y="58"/>
                  </a:lnTo>
                  <a:lnTo>
                    <a:pt x="242" y="58"/>
                  </a:lnTo>
                  <a:lnTo>
                    <a:pt x="242" y="54"/>
                  </a:lnTo>
                  <a:lnTo>
                    <a:pt x="242" y="52"/>
                  </a:lnTo>
                  <a:lnTo>
                    <a:pt x="245" y="50"/>
                  </a:lnTo>
                  <a:lnTo>
                    <a:pt x="249" y="37"/>
                  </a:lnTo>
                  <a:lnTo>
                    <a:pt x="251" y="35"/>
                  </a:lnTo>
                  <a:lnTo>
                    <a:pt x="253" y="31"/>
                  </a:lnTo>
                  <a:lnTo>
                    <a:pt x="253" y="27"/>
                  </a:lnTo>
                  <a:lnTo>
                    <a:pt x="251" y="27"/>
                  </a:lnTo>
                  <a:lnTo>
                    <a:pt x="249" y="27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5" y="21"/>
                  </a:lnTo>
                  <a:lnTo>
                    <a:pt x="242" y="21"/>
                  </a:lnTo>
                  <a:lnTo>
                    <a:pt x="242" y="19"/>
                  </a:lnTo>
                  <a:lnTo>
                    <a:pt x="242" y="17"/>
                  </a:lnTo>
                  <a:lnTo>
                    <a:pt x="242" y="15"/>
                  </a:lnTo>
                  <a:lnTo>
                    <a:pt x="245" y="13"/>
                  </a:lnTo>
                  <a:lnTo>
                    <a:pt x="245" y="6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38" y="4"/>
                  </a:lnTo>
                  <a:lnTo>
                    <a:pt x="232" y="2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28" y="13"/>
                  </a:lnTo>
                  <a:lnTo>
                    <a:pt x="228" y="17"/>
                  </a:lnTo>
                  <a:lnTo>
                    <a:pt x="222" y="17"/>
                  </a:lnTo>
                  <a:lnTo>
                    <a:pt x="220" y="19"/>
                  </a:lnTo>
                  <a:lnTo>
                    <a:pt x="213" y="25"/>
                  </a:lnTo>
                  <a:lnTo>
                    <a:pt x="211" y="27"/>
                  </a:lnTo>
                  <a:lnTo>
                    <a:pt x="205" y="27"/>
                  </a:lnTo>
                  <a:lnTo>
                    <a:pt x="205" y="25"/>
                  </a:lnTo>
                  <a:lnTo>
                    <a:pt x="201" y="25"/>
                  </a:lnTo>
                  <a:lnTo>
                    <a:pt x="199" y="27"/>
                  </a:lnTo>
                  <a:lnTo>
                    <a:pt x="199" y="29"/>
                  </a:lnTo>
                  <a:lnTo>
                    <a:pt x="197" y="33"/>
                  </a:lnTo>
                  <a:lnTo>
                    <a:pt x="197" y="37"/>
                  </a:lnTo>
                  <a:lnTo>
                    <a:pt x="195" y="39"/>
                  </a:lnTo>
                  <a:lnTo>
                    <a:pt x="193" y="37"/>
                  </a:lnTo>
                  <a:lnTo>
                    <a:pt x="191" y="35"/>
                  </a:lnTo>
                  <a:lnTo>
                    <a:pt x="189" y="31"/>
                  </a:lnTo>
                  <a:lnTo>
                    <a:pt x="187" y="29"/>
                  </a:lnTo>
                  <a:lnTo>
                    <a:pt x="184" y="29"/>
                  </a:lnTo>
                  <a:lnTo>
                    <a:pt x="182" y="31"/>
                  </a:lnTo>
                  <a:lnTo>
                    <a:pt x="178" y="29"/>
                  </a:lnTo>
                  <a:lnTo>
                    <a:pt x="176" y="31"/>
                  </a:lnTo>
                  <a:lnTo>
                    <a:pt x="174" y="31"/>
                  </a:lnTo>
                  <a:lnTo>
                    <a:pt x="174" y="27"/>
                  </a:lnTo>
                  <a:lnTo>
                    <a:pt x="172" y="25"/>
                  </a:lnTo>
                  <a:lnTo>
                    <a:pt x="162" y="25"/>
                  </a:lnTo>
                  <a:lnTo>
                    <a:pt x="162" y="23"/>
                  </a:lnTo>
                  <a:lnTo>
                    <a:pt x="160" y="21"/>
                  </a:lnTo>
                  <a:lnTo>
                    <a:pt x="160" y="29"/>
                  </a:lnTo>
                  <a:lnTo>
                    <a:pt x="164" y="35"/>
                  </a:lnTo>
                  <a:lnTo>
                    <a:pt x="168" y="35"/>
                  </a:lnTo>
                  <a:lnTo>
                    <a:pt x="168" y="37"/>
                  </a:lnTo>
                  <a:lnTo>
                    <a:pt x="168" y="46"/>
                  </a:lnTo>
                  <a:lnTo>
                    <a:pt x="168" y="48"/>
                  </a:lnTo>
                  <a:lnTo>
                    <a:pt x="170" y="52"/>
                  </a:lnTo>
                  <a:lnTo>
                    <a:pt x="172" y="54"/>
                  </a:lnTo>
                  <a:lnTo>
                    <a:pt x="172" y="62"/>
                  </a:lnTo>
                  <a:lnTo>
                    <a:pt x="184" y="64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84" y="71"/>
                  </a:lnTo>
                  <a:lnTo>
                    <a:pt x="182" y="73"/>
                  </a:lnTo>
                  <a:lnTo>
                    <a:pt x="172" y="73"/>
                  </a:lnTo>
                  <a:lnTo>
                    <a:pt x="172" y="81"/>
                  </a:lnTo>
                  <a:lnTo>
                    <a:pt x="170" y="83"/>
                  </a:lnTo>
                  <a:lnTo>
                    <a:pt x="162" y="89"/>
                  </a:lnTo>
                  <a:lnTo>
                    <a:pt x="160" y="91"/>
                  </a:lnTo>
                  <a:lnTo>
                    <a:pt x="155" y="91"/>
                  </a:lnTo>
                  <a:lnTo>
                    <a:pt x="151" y="93"/>
                  </a:lnTo>
                  <a:lnTo>
                    <a:pt x="149" y="100"/>
                  </a:lnTo>
                  <a:lnTo>
                    <a:pt x="147" y="104"/>
                  </a:lnTo>
                  <a:lnTo>
                    <a:pt x="145" y="104"/>
                  </a:lnTo>
                  <a:lnTo>
                    <a:pt x="145" y="97"/>
                  </a:lnTo>
                  <a:lnTo>
                    <a:pt x="143" y="95"/>
                  </a:lnTo>
                  <a:lnTo>
                    <a:pt x="141" y="97"/>
                  </a:lnTo>
                  <a:lnTo>
                    <a:pt x="139" y="97"/>
                  </a:lnTo>
                  <a:lnTo>
                    <a:pt x="137" y="100"/>
                  </a:lnTo>
                  <a:lnTo>
                    <a:pt x="135" y="102"/>
                  </a:lnTo>
                  <a:lnTo>
                    <a:pt x="133" y="102"/>
                  </a:lnTo>
                  <a:lnTo>
                    <a:pt x="131" y="100"/>
                  </a:lnTo>
                  <a:lnTo>
                    <a:pt x="128" y="100"/>
                  </a:lnTo>
                  <a:lnTo>
                    <a:pt x="126" y="97"/>
                  </a:lnTo>
                  <a:lnTo>
                    <a:pt x="126" y="95"/>
                  </a:lnTo>
                  <a:lnTo>
                    <a:pt x="124" y="91"/>
                  </a:lnTo>
                  <a:lnTo>
                    <a:pt x="122" y="91"/>
                  </a:lnTo>
                  <a:lnTo>
                    <a:pt x="116" y="91"/>
                  </a:lnTo>
                  <a:lnTo>
                    <a:pt x="116" y="83"/>
                  </a:lnTo>
                  <a:lnTo>
                    <a:pt x="114" y="79"/>
                  </a:lnTo>
                  <a:lnTo>
                    <a:pt x="114" y="75"/>
                  </a:lnTo>
                  <a:lnTo>
                    <a:pt x="114" y="75"/>
                  </a:lnTo>
                  <a:lnTo>
                    <a:pt x="114" y="71"/>
                  </a:lnTo>
                  <a:lnTo>
                    <a:pt x="112" y="71"/>
                  </a:lnTo>
                  <a:lnTo>
                    <a:pt x="104" y="79"/>
                  </a:lnTo>
                  <a:lnTo>
                    <a:pt x="99" y="73"/>
                  </a:lnTo>
                  <a:lnTo>
                    <a:pt x="97" y="73"/>
                  </a:lnTo>
                  <a:lnTo>
                    <a:pt x="95" y="75"/>
                  </a:lnTo>
                  <a:lnTo>
                    <a:pt x="95" y="79"/>
                  </a:lnTo>
                  <a:lnTo>
                    <a:pt x="79" y="81"/>
                  </a:lnTo>
                  <a:lnTo>
                    <a:pt x="77" y="77"/>
                  </a:lnTo>
                  <a:lnTo>
                    <a:pt x="73" y="77"/>
                  </a:lnTo>
                  <a:lnTo>
                    <a:pt x="70" y="79"/>
                  </a:lnTo>
                  <a:lnTo>
                    <a:pt x="68" y="83"/>
                  </a:lnTo>
                  <a:lnTo>
                    <a:pt x="68" y="85"/>
                  </a:lnTo>
                  <a:lnTo>
                    <a:pt x="70" y="89"/>
                  </a:lnTo>
                  <a:lnTo>
                    <a:pt x="70" y="91"/>
                  </a:lnTo>
                  <a:lnTo>
                    <a:pt x="77" y="95"/>
                  </a:lnTo>
                  <a:lnTo>
                    <a:pt x="79" y="9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3" y="104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66" y="104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8" y="124"/>
                  </a:lnTo>
                  <a:lnTo>
                    <a:pt x="73" y="126"/>
                  </a:lnTo>
                  <a:lnTo>
                    <a:pt x="73" y="129"/>
                  </a:lnTo>
                  <a:lnTo>
                    <a:pt x="73" y="135"/>
                  </a:lnTo>
                  <a:lnTo>
                    <a:pt x="75" y="137"/>
                  </a:lnTo>
                  <a:lnTo>
                    <a:pt x="75" y="137"/>
                  </a:lnTo>
                  <a:lnTo>
                    <a:pt x="77" y="141"/>
                  </a:lnTo>
                  <a:lnTo>
                    <a:pt x="79" y="145"/>
                  </a:lnTo>
                  <a:lnTo>
                    <a:pt x="79" y="147"/>
                  </a:lnTo>
                  <a:lnTo>
                    <a:pt x="77" y="151"/>
                  </a:lnTo>
                  <a:lnTo>
                    <a:pt x="75" y="153"/>
                  </a:lnTo>
                  <a:lnTo>
                    <a:pt x="77" y="168"/>
                  </a:lnTo>
                  <a:lnTo>
                    <a:pt x="73" y="180"/>
                  </a:lnTo>
                  <a:lnTo>
                    <a:pt x="70" y="201"/>
                  </a:lnTo>
                  <a:lnTo>
                    <a:pt x="70" y="207"/>
                  </a:lnTo>
                  <a:lnTo>
                    <a:pt x="68" y="211"/>
                  </a:lnTo>
                  <a:lnTo>
                    <a:pt x="66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0" y="207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13"/>
                  </a:lnTo>
                  <a:lnTo>
                    <a:pt x="50" y="216"/>
                  </a:lnTo>
                  <a:lnTo>
                    <a:pt x="44" y="213"/>
                  </a:lnTo>
                  <a:lnTo>
                    <a:pt x="41" y="216"/>
                  </a:lnTo>
                  <a:lnTo>
                    <a:pt x="35" y="216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7" y="222"/>
                  </a:lnTo>
                  <a:lnTo>
                    <a:pt x="23" y="224"/>
                  </a:lnTo>
                  <a:lnTo>
                    <a:pt x="23" y="226"/>
                  </a:lnTo>
                  <a:lnTo>
                    <a:pt x="23" y="228"/>
                  </a:lnTo>
                  <a:lnTo>
                    <a:pt x="23" y="230"/>
                  </a:lnTo>
                  <a:lnTo>
                    <a:pt x="17" y="230"/>
                  </a:lnTo>
                  <a:lnTo>
                    <a:pt x="17" y="245"/>
                  </a:lnTo>
                  <a:lnTo>
                    <a:pt x="12" y="249"/>
                  </a:lnTo>
                  <a:lnTo>
                    <a:pt x="12" y="253"/>
                  </a:lnTo>
                  <a:lnTo>
                    <a:pt x="12" y="255"/>
                  </a:lnTo>
                  <a:lnTo>
                    <a:pt x="12" y="259"/>
                  </a:lnTo>
                  <a:lnTo>
                    <a:pt x="15" y="261"/>
                  </a:lnTo>
                  <a:lnTo>
                    <a:pt x="12" y="261"/>
                  </a:lnTo>
                  <a:lnTo>
                    <a:pt x="12" y="259"/>
                  </a:lnTo>
                  <a:lnTo>
                    <a:pt x="4" y="267"/>
                  </a:lnTo>
                  <a:lnTo>
                    <a:pt x="2" y="271"/>
                  </a:lnTo>
                  <a:lnTo>
                    <a:pt x="2" y="278"/>
                  </a:lnTo>
                  <a:lnTo>
                    <a:pt x="4" y="278"/>
                  </a:lnTo>
                  <a:lnTo>
                    <a:pt x="2" y="280"/>
                  </a:lnTo>
                  <a:lnTo>
                    <a:pt x="0" y="282"/>
                  </a:lnTo>
                  <a:lnTo>
                    <a:pt x="0" y="286"/>
                  </a:lnTo>
                  <a:lnTo>
                    <a:pt x="2" y="286"/>
                  </a:lnTo>
                  <a:lnTo>
                    <a:pt x="4" y="288"/>
                  </a:lnTo>
                  <a:lnTo>
                    <a:pt x="6" y="294"/>
                  </a:lnTo>
                  <a:lnTo>
                    <a:pt x="6" y="296"/>
                  </a:lnTo>
                  <a:lnTo>
                    <a:pt x="8" y="298"/>
                  </a:lnTo>
                  <a:lnTo>
                    <a:pt x="10" y="305"/>
                  </a:lnTo>
                  <a:lnTo>
                    <a:pt x="12" y="309"/>
                  </a:lnTo>
                  <a:lnTo>
                    <a:pt x="17" y="309"/>
                  </a:lnTo>
                  <a:lnTo>
                    <a:pt x="23" y="317"/>
                  </a:lnTo>
                  <a:lnTo>
                    <a:pt x="21" y="317"/>
                  </a:lnTo>
                  <a:lnTo>
                    <a:pt x="19" y="321"/>
                  </a:lnTo>
                  <a:lnTo>
                    <a:pt x="17" y="323"/>
                  </a:lnTo>
                  <a:lnTo>
                    <a:pt x="15" y="325"/>
                  </a:lnTo>
                  <a:lnTo>
                    <a:pt x="25" y="325"/>
                  </a:lnTo>
                  <a:lnTo>
                    <a:pt x="29" y="325"/>
                  </a:lnTo>
                  <a:lnTo>
                    <a:pt x="29" y="325"/>
                  </a:lnTo>
                  <a:lnTo>
                    <a:pt x="31" y="327"/>
                  </a:lnTo>
                  <a:lnTo>
                    <a:pt x="31" y="332"/>
                  </a:lnTo>
                  <a:lnTo>
                    <a:pt x="33" y="334"/>
                  </a:lnTo>
                  <a:lnTo>
                    <a:pt x="35" y="336"/>
                  </a:lnTo>
                  <a:lnTo>
                    <a:pt x="35" y="338"/>
                  </a:lnTo>
                  <a:lnTo>
                    <a:pt x="50" y="336"/>
                  </a:lnTo>
                  <a:lnTo>
                    <a:pt x="62" y="323"/>
                  </a:lnTo>
                  <a:lnTo>
                    <a:pt x="62" y="325"/>
                  </a:lnTo>
                  <a:lnTo>
                    <a:pt x="64" y="329"/>
                  </a:lnTo>
                  <a:lnTo>
                    <a:pt x="64" y="334"/>
                  </a:lnTo>
                  <a:lnTo>
                    <a:pt x="62" y="336"/>
                  </a:lnTo>
                  <a:lnTo>
                    <a:pt x="62" y="340"/>
                  </a:lnTo>
                  <a:lnTo>
                    <a:pt x="62" y="342"/>
                  </a:lnTo>
                  <a:lnTo>
                    <a:pt x="62" y="346"/>
                  </a:lnTo>
                  <a:lnTo>
                    <a:pt x="62" y="350"/>
                  </a:lnTo>
                  <a:lnTo>
                    <a:pt x="62" y="358"/>
                  </a:lnTo>
                  <a:lnTo>
                    <a:pt x="66" y="356"/>
                  </a:lnTo>
                  <a:lnTo>
                    <a:pt x="66" y="358"/>
                  </a:lnTo>
                  <a:lnTo>
                    <a:pt x="66" y="361"/>
                  </a:lnTo>
                  <a:lnTo>
                    <a:pt x="70" y="361"/>
                  </a:lnTo>
                  <a:lnTo>
                    <a:pt x="70" y="358"/>
                  </a:lnTo>
                  <a:lnTo>
                    <a:pt x="73" y="358"/>
                  </a:lnTo>
                  <a:lnTo>
                    <a:pt x="73" y="356"/>
                  </a:lnTo>
                  <a:lnTo>
                    <a:pt x="81" y="356"/>
                  </a:lnTo>
                  <a:lnTo>
                    <a:pt x="83" y="358"/>
                  </a:lnTo>
                  <a:lnTo>
                    <a:pt x="91" y="358"/>
                  </a:lnTo>
                  <a:lnTo>
                    <a:pt x="93" y="361"/>
                  </a:lnTo>
                  <a:lnTo>
                    <a:pt x="93" y="363"/>
                  </a:lnTo>
                  <a:lnTo>
                    <a:pt x="97" y="363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8" y="352"/>
                  </a:lnTo>
                  <a:lnTo>
                    <a:pt x="116" y="352"/>
                  </a:lnTo>
                  <a:lnTo>
                    <a:pt x="118" y="344"/>
                  </a:lnTo>
                  <a:lnTo>
                    <a:pt x="126" y="344"/>
                  </a:lnTo>
                  <a:lnTo>
                    <a:pt x="126" y="342"/>
                  </a:lnTo>
                  <a:lnTo>
                    <a:pt x="128" y="342"/>
                  </a:lnTo>
                  <a:lnTo>
                    <a:pt x="131" y="338"/>
                  </a:lnTo>
                  <a:lnTo>
                    <a:pt x="131" y="336"/>
                  </a:lnTo>
                  <a:lnTo>
                    <a:pt x="135" y="334"/>
                  </a:lnTo>
                  <a:lnTo>
                    <a:pt x="143" y="334"/>
                  </a:lnTo>
                  <a:lnTo>
                    <a:pt x="147" y="332"/>
                  </a:lnTo>
                  <a:lnTo>
                    <a:pt x="149" y="334"/>
                  </a:lnTo>
                  <a:lnTo>
                    <a:pt x="151" y="334"/>
                  </a:lnTo>
                  <a:lnTo>
                    <a:pt x="151" y="334"/>
                  </a:lnTo>
                  <a:lnTo>
                    <a:pt x="153" y="332"/>
                  </a:lnTo>
                  <a:lnTo>
                    <a:pt x="157" y="332"/>
                  </a:lnTo>
                  <a:lnTo>
                    <a:pt x="157" y="340"/>
                  </a:lnTo>
                  <a:lnTo>
                    <a:pt x="155" y="342"/>
                  </a:lnTo>
                  <a:lnTo>
                    <a:pt x="155" y="342"/>
                  </a:lnTo>
                  <a:lnTo>
                    <a:pt x="153" y="344"/>
                  </a:lnTo>
                  <a:lnTo>
                    <a:pt x="153" y="352"/>
                  </a:lnTo>
                  <a:lnTo>
                    <a:pt x="155" y="354"/>
                  </a:lnTo>
                  <a:lnTo>
                    <a:pt x="157" y="356"/>
                  </a:lnTo>
                  <a:lnTo>
                    <a:pt x="157" y="363"/>
                  </a:lnTo>
                  <a:lnTo>
                    <a:pt x="155" y="365"/>
                  </a:lnTo>
                  <a:lnTo>
                    <a:pt x="155" y="367"/>
                  </a:lnTo>
                  <a:lnTo>
                    <a:pt x="157" y="371"/>
                  </a:lnTo>
                  <a:lnTo>
                    <a:pt x="162" y="373"/>
                  </a:lnTo>
                  <a:lnTo>
                    <a:pt x="164" y="373"/>
                  </a:lnTo>
                  <a:lnTo>
                    <a:pt x="164" y="381"/>
                  </a:lnTo>
                  <a:lnTo>
                    <a:pt x="170" y="381"/>
                  </a:lnTo>
                  <a:lnTo>
                    <a:pt x="172" y="383"/>
                  </a:lnTo>
                  <a:lnTo>
                    <a:pt x="172" y="385"/>
                  </a:lnTo>
                  <a:lnTo>
                    <a:pt x="174" y="387"/>
                  </a:lnTo>
                  <a:lnTo>
                    <a:pt x="174" y="390"/>
                  </a:lnTo>
                  <a:lnTo>
                    <a:pt x="174" y="392"/>
                  </a:lnTo>
                  <a:lnTo>
                    <a:pt x="178" y="394"/>
                  </a:lnTo>
                  <a:lnTo>
                    <a:pt x="184" y="394"/>
                  </a:lnTo>
                  <a:lnTo>
                    <a:pt x="187" y="392"/>
                  </a:lnTo>
                  <a:lnTo>
                    <a:pt x="189" y="396"/>
                  </a:lnTo>
                  <a:lnTo>
                    <a:pt x="191" y="396"/>
                  </a:lnTo>
                  <a:lnTo>
                    <a:pt x="195" y="396"/>
                  </a:lnTo>
                  <a:lnTo>
                    <a:pt x="195" y="396"/>
                  </a:lnTo>
                  <a:lnTo>
                    <a:pt x="199" y="396"/>
                  </a:lnTo>
                  <a:lnTo>
                    <a:pt x="199" y="396"/>
                  </a:lnTo>
                  <a:lnTo>
                    <a:pt x="201" y="400"/>
                  </a:lnTo>
                  <a:lnTo>
                    <a:pt x="203" y="402"/>
                  </a:lnTo>
                  <a:lnTo>
                    <a:pt x="205" y="404"/>
                  </a:lnTo>
                  <a:lnTo>
                    <a:pt x="209" y="406"/>
                  </a:lnTo>
                  <a:lnTo>
                    <a:pt x="216" y="406"/>
                  </a:lnTo>
                  <a:lnTo>
                    <a:pt x="216" y="408"/>
                  </a:lnTo>
                  <a:lnTo>
                    <a:pt x="218" y="412"/>
                  </a:lnTo>
                  <a:lnTo>
                    <a:pt x="222" y="412"/>
                  </a:lnTo>
                  <a:lnTo>
                    <a:pt x="222" y="414"/>
                  </a:lnTo>
                  <a:lnTo>
                    <a:pt x="238" y="414"/>
                  </a:lnTo>
                  <a:lnTo>
                    <a:pt x="242" y="419"/>
                  </a:lnTo>
                  <a:lnTo>
                    <a:pt x="245" y="421"/>
                  </a:lnTo>
                  <a:lnTo>
                    <a:pt x="247" y="423"/>
                  </a:lnTo>
                  <a:lnTo>
                    <a:pt x="247" y="431"/>
                  </a:lnTo>
                  <a:lnTo>
                    <a:pt x="249" y="435"/>
                  </a:lnTo>
                  <a:lnTo>
                    <a:pt x="249" y="435"/>
                  </a:lnTo>
                  <a:lnTo>
                    <a:pt x="251" y="439"/>
                  </a:lnTo>
                  <a:lnTo>
                    <a:pt x="251" y="448"/>
                  </a:lnTo>
                  <a:lnTo>
                    <a:pt x="247" y="448"/>
                  </a:lnTo>
                  <a:lnTo>
                    <a:pt x="247" y="450"/>
                  </a:lnTo>
                  <a:lnTo>
                    <a:pt x="249" y="452"/>
                  </a:lnTo>
                  <a:lnTo>
                    <a:pt x="249" y="454"/>
                  </a:lnTo>
                  <a:lnTo>
                    <a:pt x="253" y="456"/>
                  </a:lnTo>
                  <a:lnTo>
                    <a:pt x="255" y="458"/>
                  </a:lnTo>
                  <a:lnTo>
                    <a:pt x="253" y="460"/>
                  </a:lnTo>
                  <a:lnTo>
                    <a:pt x="253" y="472"/>
                  </a:lnTo>
                  <a:lnTo>
                    <a:pt x="255" y="474"/>
                  </a:lnTo>
                  <a:lnTo>
                    <a:pt x="261" y="474"/>
                  </a:lnTo>
                  <a:lnTo>
                    <a:pt x="274" y="477"/>
                  </a:lnTo>
                  <a:lnTo>
                    <a:pt x="288" y="477"/>
                  </a:lnTo>
                  <a:lnTo>
                    <a:pt x="288" y="479"/>
                  </a:lnTo>
                  <a:lnTo>
                    <a:pt x="286" y="481"/>
                  </a:lnTo>
                  <a:lnTo>
                    <a:pt x="286" y="483"/>
                  </a:lnTo>
                  <a:lnTo>
                    <a:pt x="286" y="489"/>
                  </a:lnTo>
                  <a:lnTo>
                    <a:pt x="286" y="491"/>
                  </a:lnTo>
                  <a:lnTo>
                    <a:pt x="286" y="495"/>
                  </a:lnTo>
                  <a:lnTo>
                    <a:pt x="290" y="497"/>
                  </a:lnTo>
                  <a:lnTo>
                    <a:pt x="292" y="497"/>
                  </a:lnTo>
                  <a:lnTo>
                    <a:pt x="296" y="501"/>
                  </a:lnTo>
                  <a:lnTo>
                    <a:pt x="300" y="506"/>
                  </a:lnTo>
                  <a:lnTo>
                    <a:pt x="303" y="508"/>
                  </a:lnTo>
                  <a:lnTo>
                    <a:pt x="305" y="518"/>
                  </a:lnTo>
                  <a:lnTo>
                    <a:pt x="305" y="522"/>
                  </a:lnTo>
                  <a:lnTo>
                    <a:pt x="303" y="524"/>
                  </a:lnTo>
                  <a:lnTo>
                    <a:pt x="303" y="530"/>
                  </a:lnTo>
                  <a:lnTo>
                    <a:pt x="303" y="532"/>
                  </a:lnTo>
                  <a:lnTo>
                    <a:pt x="303" y="535"/>
                  </a:lnTo>
                  <a:lnTo>
                    <a:pt x="303" y="537"/>
                  </a:lnTo>
                  <a:lnTo>
                    <a:pt x="303" y="541"/>
                  </a:lnTo>
                  <a:lnTo>
                    <a:pt x="300" y="543"/>
                  </a:lnTo>
                  <a:lnTo>
                    <a:pt x="298" y="545"/>
                  </a:lnTo>
                  <a:lnTo>
                    <a:pt x="298" y="553"/>
                  </a:lnTo>
                  <a:lnTo>
                    <a:pt x="300" y="553"/>
                  </a:lnTo>
                  <a:lnTo>
                    <a:pt x="303" y="555"/>
                  </a:lnTo>
                  <a:lnTo>
                    <a:pt x="303" y="557"/>
                  </a:lnTo>
                  <a:lnTo>
                    <a:pt x="298" y="559"/>
                  </a:lnTo>
                  <a:lnTo>
                    <a:pt x="296" y="559"/>
                  </a:lnTo>
                  <a:lnTo>
                    <a:pt x="296" y="564"/>
                  </a:lnTo>
                  <a:lnTo>
                    <a:pt x="298" y="566"/>
                  </a:lnTo>
                  <a:lnTo>
                    <a:pt x="303" y="568"/>
                  </a:lnTo>
                  <a:lnTo>
                    <a:pt x="303" y="576"/>
                  </a:lnTo>
                  <a:lnTo>
                    <a:pt x="305" y="576"/>
                  </a:lnTo>
                  <a:lnTo>
                    <a:pt x="305" y="582"/>
                  </a:lnTo>
                  <a:lnTo>
                    <a:pt x="303" y="584"/>
                  </a:lnTo>
                  <a:lnTo>
                    <a:pt x="303" y="597"/>
                  </a:lnTo>
                  <a:lnTo>
                    <a:pt x="305" y="599"/>
                  </a:lnTo>
                  <a:lnTo>
                    <a:pt x="307" y="601"/>
                  </a:lnTo>
                  <a:lnTo>
                    <a:pt x="315" y="605"/>
                  </a:lnTo>
                  <a:lnTo>
                    <a:pt x="325" y="607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8" y="609"/>
                  </a:lnTo>
                  <a:lnTo>
                    <a:pt x="348" y="615"/>
                  </a:lnTo>
                  <a:lnTo>
                    <a:pt x="350" y="622"/>
                  </a:lnTo>
                  <a:lnTo>
                    <a:pt x="350" y="628"/>
                  </a:lnTo>
                  <a:lnTo>
                    <a:pt x="350" y="632"/>
                  </a:lnTo>
                  <a:lnTo>
                    <a:pt x="350" y="638"/>
                  </a:lnTo>
                  <a:lnTo>
                    <a:pt x="354" y="644"/>
                  </a:lnTo>
                  <a:lnTo>
                    <a:pt x="356" y="646"/>
                  </a:lnTo>
                  <a:lnTo>
                    <a:pt x="361" y="646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71" y="642"/>
                  </a:lnTo>
                  <a:lnTo>
                    <a:pt x="373" y="646"/>
                  </a:lnTo>
                  <a:lnTo>
                    <a:pt x="375" y="648"/>
                  </a:lnTo>
                  <a:lnTo>
                    <a:pt x="375" y="655"/>
                  </a:lnTo>
                  <a:lnTo>
                    <a:pt x="373" y="659"/>
                  </a:lnTo>
                  <a:lnTo>
                    <a:pt x="373" y="667"/>
                  </a:lnTo>
                  <a:lnTo>
                    <a:pt x="371" y="669"/>
                  </a:lnTo>
                  <a:lnTo>
                    <a:pt x="371" y="669"/>
                  </a:lnTo>
                  <a:lnTo>
                    <a:pt x="371" y="673"/>
                  </a:lnTo>
                  <a:lnTo>
                    <a:pt x="371" y="677"/>
                  </a:lnTo>
                  <a:lnTo>
                    <a:pt x="371" y="682"/>
                  </a:lnTo>
                  <a:lnTo>
                    <a:pt x="375" y="680"/>
                  </a:lnTo>
                  <a:lnTo>
                    <a:pt x="377" y="677"/>
                  </a:lnTo>
                  <a:lnTo>
                    <a:pt x="381" y="677"/>
                  </a:lnTo>
                  <a:lnTo>
                    <a:pt x="383" y="680"/>
                  </a:lnTo>
                  <a:lnTo>
                    <a:pt x="385" y="686"/>
                  </a:lnTo>
                  <a:lnTo>
                    <a:pt x="385" y="690"/>
                  </a:lnTo>
                  <a:lnTo>
                    <a:pt x="387" y="690"/>
                  </a:lnTo>
                  <a:lnTo>
                    <a:pt x="387" y="692"/>
                  </a:lnTo>
                  <a:lnTo>
                    <a:pt x="387" y="700"/>
                  </a:lnTo>
                  <a:lnTo>
                    <a:pt x="390" y="704"/>
                  </a:lnTo>
                  <a:lnTo>
                    <a:pt x="390" y="715"/>
                  </a:lnTo>
                  <a:lnTo>
                    <a:pt x="377" y="719"/>
                  </a:lnTo>
                  <a:lnTo>
                    <a:pt x="375" y="721"/>
                  </a:lnTo>
                  <a:lnTo>
                    <a:pt x="373" y="725"/>
                  </a:lnTo>
                  <a:lnTo>
                    <a:pt x="373" y="729"/>
                  </a:lnTo>
                  <a:lnTo>
                    <a:pt x="365" y="729"/>
                  </a:lnTo>
                  <a:lnTo>
                    <a:pt x="365" y="733"/>
                  </a:lnTo>
                  <a:lnTo>
                    <a:pt x="363" y="735"/>
                  </a:lnTo>
                  <a:lnTo>
                    <a:pt x="361" y="742"/>
                  </a:lnTo>
                  <a:lnTo>
                    <a:pt x="356" y="744"/>
                  </a:lnTo>
                  <a:lnTo>
                    <a:pt x="356" y="748"/>
                  </a:lnTo>
                  <a:lnTo>
                    <a:pt x="354" y="750"/>
                  </a:lnTo>
                  <a:lnTo>
                    <a:pt x="354" y="754"/>
                  </a:lnTo>
                  <a:lnTo>
                    <a:pt x="350" y="758"/>
                  </a:lnTo>
                  <a:lnTo>
                    <a:pt x="346" y="758"/>
                  </a:lnTo>
                  <a:lnTo>
                    <a:pt x="346" y="764"/>
                  </a:lnTo>
                  <a:lnTo>
                    <a:pt x="346" y="767"/>
                  </a:lnTo>
                  <a:lnTo>
                    <a:pt x="344" y="771"/>
                  </a:lnTo>
                  <a:lnTo>
                    <a:pt x="342" y="773"/>
                  </a:lnTo>
                  <a:lnTo>
                    <a:pt x="338" y="773"/>
                  </a:lnTo>
                  <a:lnTo>
                    <a:pt x="336" y="773"/>
                  </a:lnTo>
                  <a:lnTo>
                    <a:pt x="336" y="777"/>
                  </a:lnTo>
                  <a:lnTo>
                    <a:pt x="334" y="779"/>
                  </a:lnTo>
                  <a:lnTo>
                    <a:pt x="334" y="783"/>
                  </a:lnTo>
                  <a:lnTo>
                    <a:pt x="340" y="783"/>
                  </a:lnTo>
                  <a:lnTo>
                    <a:pt x="342" y="781"/>
                  </a:lnTo>
                  <a:lnTo>
                    <a:pt x="346" y="779"/>
                  </a:lnTo>
                  <a:lnTo>
                    <a:pt x="348" y="779"/>
                  </a:lnTo>
                  <a:lnTo>
                    <a:pt x="350" y="781"/>
                  </a:lnTo>
                  <a:lnTo>
                    <a:pt x="356" y="785"/>
                  </a:lnTo>
                  <a:lnTo>
                    <a:pt x="356" y="787"/>
                  </a:lnTo>
                  <a:lnTo>
                    <a:pt x="361" y="789"/>
                  </a:lnTo>
                  <a:lnTo>
                    <a:pt x="361" y="791"/>
                  </a:lnTo>
                  <a:lnTo>
                    <a:pt x="363" y="796"/>
                  </a:lnTo>
                  <a:lnTo>
                    <a:pt x="367" y="798"/>
                  </a:lnTo>
                  <a:lnTo>
                    <a:pt x="367" y="802"/>
                  </a:lnTo>
                  <a:lnTo>
                    <a:pt x="369" y="802"/>
                  </a:lnTo>
                  <a:lnTo>
                    <a:pt x="369" y="800"/>
                  </a:lnTo>
                  <a:lnTo>
                    <a:pt x="371" y="796"/>
                  </a:lnTo>
                  <a:lnTo>
                    <a:pt x="373" y="796"/>
                  </a:lnTo>
                  <a:lnTo>
                    <a:pt x="377" y="798"/>
                  </a:lnTo>
                  <a:lnTo>
                    <a:pt x="377" y="802"/>
                  </a:lnTo>
                  <a:lnTo>
                    <a:pt x="383" y="806"/>
                  </a:lnTo>
                  <a:lnTo>
                    <a:pt x="387" y="806"/>
                  </a:lnTo>
                  <a:lnTo>
                    <a:pt x="392" y="810"/>
                  </a:lnTo>
                  <a:lnTo>
                    <a:pt x="394" y="810"/>
                  </a:lnTo>
                  <a:lnTo>
                    <a:pt x="394" y="814"/>
                  </a:lnTo>
                  <a:lnTo>
                    <a:pt x="394" y="816"/>
                  </a:lnTo>
                  <a:lnTo>
                    <a:pt x="398" y="818"/>
                  </a:lnTo>
                  <a:lnTo>
                    <a:pt x="402" y="818"/>
                  </a:lnTo>
                  <a:lnTo>
                    <a:pt x="404" y="818"/>
                  </a:lnTo>
                  <a:lnTo>
                    <a:pt x="406" y="822"/>
                  </a:lnTo>
                  <a:lnTo>
                    <a:pt x="408" y="825"/>
                  </a:lnTo>
                  <a:lnTo>
                    <a:pt x="410" y="827"/>
                  </a:lnTo>
                  <a:lnTo>
                    <a:pt x="414" y="833"/>
                  </a:lnTo>
                  <a:lnTo>
                    <a:pt x="414" y="833"/>
                  </a:lnTo>
                  <a:lnTo>
                    <a:pt x="419" y="835"/>
                  </a:lnTo>
                  <a:lnTo>
                    <a:pt x="421" y="835"/>
                  </a:lnTo>
                  <a:lnTo>
                    <a:pt x="421" y="837"/>
                  </a:lnTo>
                  <a:lnTo>
                    <a:pt x="416" y="843"/>
                  </a:lnTo>
                  <a:lnTo>
                    <a:pt x="414" y="845"/>
                  </a:lnTo>
                  <a:lnTo>
                    <a:pt x="414" y="851"/>
                  </a:lnTo>
                  <a:lnTo>
                    <a:pt x="416" y="851"/>
                  </a:lnTo>
                  <a:lnTo>
                    <a:pt x="416" y="860"/>
                  </a:lnTo>
                  <a:lnTo>
                    <a:pt x="421" y="860"/>
                  </a:lnTo>
                  <a:lnTo>
                    <a:pt x="421" y="858"/>
                  </a:lnTo>
                  <a:lnTo>
                    <a:pt x="423" y="856"/>
                  </a:lnTo>
                  <a:lnTo>
                    <a:pt x="425" y="854"/>
                  </a:lnTo>
                  <a:lnTo>
                    <a:pt x="427" y="849"/>
                  </a:lnTo>
                  <a:lnTo>
                    <a:pt x="431" y="847"/>
                  </a:lnTo>
                  <a:lnTo>
                    <a:pt x="431" y="843"/>
                  </a:lnTo>
                  <a:lnTo>
                    <a:pt x="431" y="835"/>
                  </a:lnTo>
                  <a:lnTo>
                    <a:pt x="431" y="835"/>
                  </a:lnTo>
                  <a:lnTo>
                    <a:pt x="431" y="833"/>
                  </a:lnTo>
                  <a:lnTo>
                    <a:pt x="435" y="825"/>
                  </a:lnTo>
                  <a:lnTo>
                    <a:pt x="431" y="822"/>
                  </a:lnTo>
                  <a:lnTo>
                    <a:pt x="431" y="818"/>
                  </a:lnTo>
                  <a:lnTo>
                    <a:pt x="431" y="816"/>
                  </a:lnTo>
                  <a:lnTo>
                    <a:pt x="433" y="812"/>
                  </a:lnTo>
                  <a:lnTo>
                    <a:pt x="435" y="812"/>
                  </a:lnTo>
                  <a:lnTo>
                    <a:pt x="435" y="806"/>
                  </a:lnTo>
                  <a:lnTo>
                    <a:pt x="439" y="806"/>
                  </a:lnTo>
                  <a:lnTo>
                    <a:pt x="441" y="804"/>
                  </a:lnTo>
                  <a:lnTo>
                    <a:pt x="441" y="793"/>
                  </a:lnTo>
                  <a:lnTo>
                    <a:pt x="443" y="791"/>
                  </a:lnTo>
                  <a:lnTo>
                    <a:pt x="445" y="787"/>
                  </a:lnTo>
                  <a:lnTo>
                    <a:pt x="448" y="785"/>
                  </a:lnTo>
                  <a:lnTo>
                    <a:pt x="452" y="783"/>
                  </a:lnTo>
                  <a:lnTo>
                    <a:pt x="452" y="781"/>
                  </a:lnTo>
                  <a:lnTo>
                    <a:pt x="454" y="781"/>
                  </a:lnTo>
                  <a:lnTo>
                    <a:pt x="454" y="791"/>
                  </a:lnTo>
                  <a:lnTo>
                    <a:pt x="452" y="793"/>
                  </a:lnTo>
                  <a:lnTo>
                    <a:pt x="452" y="796"/>
                  </a:lnTo>
                  <a:lnTo>
                    <a:pt x="452" y="796"/>
                  </a:lnTo>
                  <a:lnTo>
                    <a:pt x="452" y="802"/>
                  </a:lnTo>
                  <a:lnTo>
                    <a:pt x="448" y="804"/>
                  </a:lnTo>
                  <a:lnTo>
                    <a:pt x="448" y="806"/>
                  </a:lnTo>
                  <a:lnTo>
                    <a:pt x="441" y="814"/>
                  </a:lnTo>
                  <a:lnTo>
                    <a:pt x="435" y="820"/>
                  </a:lnTo>
                  <a:lnTo>
                    <a:pt x="435" y="822"/>
                  </a:lnTo>
                  <a:lnTo>
                    <a:pt x="441" y="822"/>
                  </a:lnTo>
                  <a:lnTo>
                    <a:pt x="441" y="818"/>
                  </a:lnTo>
                  <a:lnTo>
                    <a:pt x="441" y="816"/>
                  </a:lnTo>
                  <a:lnTo>
                    <a:pt x="445" y="816"/>
                  </a:lnTo>
                  <a:lnTo>
                    <a:pt x="448" y="814"/>
                  </a:lnTo>
                  <a:lnTo>
                    <a:pt x="448" y="814"/>
                  </a:lnTo>
                  <a:lnTo>
                    <a:pt x="452" y="810"/>
                  </a:lnTo>
                  <a:lnTo>
                    <a:pt x="454" y="804"/>
                  </a:lnTo>
                  <a:lnTo>
                    <a:pt x="460" y="787"/>
                  </a:lnTo>
                  <a:lnTo>
                    <a:pt x="462" y="773"/>
                  </a:lnTo>
                  <a:lnTo>
                    <a:pt x="466" y="767"/>
                  </a:lnTo>
                  <a:lnTo>
                    <a:pt x="468" y="762"/>
                  </a:lnTo>
                  <a:lnTo>
                    <a:pt x="468" y="758"/>
                  </a:lnTo>
                  <a:lnTo>
                    <a:pt x="472" y="756"/>
                  </a:lnTo>
                  <a:lnTo>
                    <a:pt x="474" y="754"/>
                  </a:lnTo>
                  <a:lnTo>
                    <a:pt x="479" y="748"/>
                  </a:lnTo>
                  <a:lnTo>
                    <a:pt x="479" y="744"/>
                  </a:lnTo>
                  <a:lnTo>
                    <a:pt x="479" y="742"/>
                  </a:lnTo>
                  <a:lnTo>
                    <a:pt x="483" y="740"/>
                  </a:lnTo>
                  <a:lnTo>
                    <a:pt x="481" y="729"/>
                  </a:lnTo>
                  <a:lnTo>
                    <a:pt x="483" y="723"/>
                  </a:lnTo>
                  <a:lnTo>
                    <a:pt x="479" y="721"/>
                  </a:lnTo>
                  <a:lnTo>
                    <a:pt x="481" y="719"/>
                  </a:lnTo>
                  <a:lnTo>
                    <a:pt x="483" y="717"/>
                  </a:lnTo>
                  <a:lnTo>
                    <a:pt x="483" y="713"/>
                  </a:lnTo>
                  <a:lnTo>
                    <a:pt x="481" y="711"/>
                  </a:lnTo>
                  <a:lnTo>
                    <a:pt x="479" y="709"/>
                  </a:lnTo>
                  <a:lnTo>
                    <a:pt x="477" y="709"/>
                  </a:lnTo>
                  <a:lnTo>
                    <a:pt x="477" y="698"/>
                  </a:lnTo>
                  <a:lnTo>
                    <a:pt x="472" y="694"/>
                  </a:lnTo>
                  <a:lnTo>
                    <a:pt x="479" y="694"/>
                  </a:lnTo>
                  <a:lnTo>
                    <a:pt x="477" y="688"/>
                  </a:lnTo>
                  <a:lnTo>
                    <a:pt x="474" y="686"/>
                  </a:lnTo>
                  <a:lnTo>
                    <a:pt x="474" y="686"/>
                  </a:lnTo>
                  <a:lnTo>
                    <a:pt x="479" y="684"/>
                  </a:lnTo>
                  <a:lnTo>
                    <a:pt x="479" y="680"/>
                  </a:lnTo>
                  <a:lnTo>
                    <a:pt x="477" y="680"/>
                  </a:lnTo>
                  <a:lnTo>
                    <a:pt x="474" y="677"/>
                  </a:lnTo>
                  <a:lnTo>
                    <a:pt x="472" y="677"/>
                  </a:lnTo>
                  <a:lnTo>
                    <a:pt x="479" y="671"/>
                  </a:lnTo>
                  <a:lnTo>
                    <a:pt x="481" y="675"/>
                  </a:lnTo>
                  <a:lnTo>
                    <a:pt x="485" y="677"/>
                  </a:lnTo>
                  <a:lnTo>
                    <a:pt x="485" y="677"/>
                  </a:lnTo>
                  <a:lnTo>
                    <a:pt x="485" y="669"/>
                  </a:lnTo>
                  <a:lnTo>
                    <a:pt x="489" y="663"/>
                  </a:lnTo>
                  <a:lnTo>
                    <a:pt x="491" y="661"/>
                  </a:lnTo>
                  <a:lnTo>
                    <a:pt x="493" y="661"/>
                  </a:lnTo>
                  <a:lnTo>
                    <a:pt x="499" y="657"/>
                  </a:lnTo>
                  <a:lnTo>
                    <a:pt x="499" y="655"/>
                  </a:lnTo>
                  <a:lnTo>
                    <a:pt x="499" y="651"/>
                  </a:lnTo>
                  <a:lnTo>
                    <a:pt x="501" y="648"/>
                  </a:lnTo>
                  <a:lnTo>
                    <a:pt x="506" y="648"/>
                  </a:lnTo>
                  <a:lnTo>
                    <a:pt x="506" y="646"/>
                  </a:lnTo>
                  <a:lnTo>
                    <a:pt x="510" y="646"/>
                  </a:lnTo>
                  <a:lnTo>
                    <a:pt x="510" y="644"/>
                  </a:lnTo>
                  <a:lnTo>
                    <a:pt x="516" y="644"/>
                  </a:lnTo>
                  <a:lnTo>
                    <a:pt x="516" y="638"/>
                  </a:lnTo>
                  <a:lnTo>
                    <a:pt x="526" y="638"/>
                  </a:lnTo>
                  <a:lnTo>
                    <a:pt x="528" y="644"/>
                  </a:lnTo>
                  <a:lnTo>
                    <a:pt x="533" y="642"/>
                  </a:lnTo>
                  <a:lnTo>
                    <a:pt x="526" y="638"/>
                  </a:lnTo>
                  <a:lnTo>
                    <a:pt x="533" y="632"/>
                  </a:lnTo>
                  <a:lnTo>
                    <a:pt x="533" y="632"/>
                  </a:lnTo>
                  <a:lnTo>
                    <a:pt x="537" y="632"/>
                  </a:lnTo>
                  <a:lnTo>
                    <a:pt x="543" y="632"/>
                  </a:lnTo>
                  <a:lnTo>
                    <a:pt x="539" y="626"/>
                  </a:lnTo>
                  <a:lnTo>
                    <a:pt x="541" y="624"/>
                  </a:lnTo>
                  <a:lnTo>
                    <a:pt x="543" y="624"/>
                  </a:lnTo>
                  <a:lnTo>
                    <a:pt x="545" y="624"/>
                  </a:lnTo>
                  <a:lnTo>
                    <a:pt x="545" y="630"/>
                  </a:lnTo>
                  <a:lnTo>
                    <a:pt x="547" y="630"/>
                  </a:lnTo>
                  <a:lnTo>
                    <a:pt x="547" y="628"/>
                  </a:lnTo>
                  <a:lnTo>
                    <a:pt x="549" y="624"/>
                  </a:lnTo>
                  <a:lnTo>
                    <a:pt x="549" y="624"/>
                  </a:lnTo>
                  <a:lnTo>
                    <a:pt x="559" y="624"/>
                  </a:lnTo>
                  <a:lnTo>
                    <a:pt x="559" y="624"/>
                  </a:lnTo>
                  <a:lnTo>
                    <a:pt x="559" y="622"/>
                  </a:lnTo>
                  <a:lnTo>
                    <a:pt x="559" y="619"/>
                  </a:lnTo>
                  <a:lnTo>
                    <a:pt x="562" y="617"/>
                  </a:lnTo>
                  <a:lnTo>
                    <a:pt x="564" y="615"/>
                  </a:lnTo>
                  <a:lnTo>
                    <a:pt x="566" y="615"/>
                  </a:lnTo>
                  <a:lnTo>
                    <a:pt x="568" y="617"/>
                  </a:lnTo>
                  <a:lnTo>
                    <a:pt x="568" y="624"/>
                  </a:lnTo>
                  <a:lnTo>
                    <a:pt x="584" y="624"/>
                  </a:lnTo>
                  <a:lnTo>
                    <a:pt x="586" y="617"/>
                  </a:lnTo>
                  <a:lnTo>
                    <a:pt x="584" y="615"/>
                  </a:lnTo>
                  <a:lnTo>
                    <a:pt x="586" y="613"/>
                  </a:lnTo>
                  <a:lnTo>
                    <a:pt x="586" y="609"/>
                  </a:lnTo>
                  <a:lnTo>
                    <a:pt x="591" y="607"/>
                  </a:lnTo>
                  <a:lnTo>
                    <a:pt x="599" y="601"/>
                  </a:lnTo>
                  <a:lnTo>
                    <a:pt x="603" y="601"/>
                  </a:lnTo>
                  <a:lnTo>
                    <a:pt x="601" y="599"/>
                  </a:lnTo>
                  <a:lnTo>
                    <a:pt x="601" y="576"/>
                  </a:lnTo>
                  <a:lnTo>
                    <a:pt x="607" y="568"/>
                  </a:lnTo>
                  <a:lnTo>
                    <a:pt x="607" y="561"/>
                  </a:lnTo>
                  <a:lnTo>
                    <a:pt x="613" y="559"/>
                  </a:lnTo>
                  <a:lnTo>
                    <a:pt x="613" y="553"/>
                  </a:lnTo>
                  <a:lnTo>
                    <a:pt x="613" y="553"/>
                  </a:lnTo>
                  <a:lnTo>
                    <a:pt x="615" y="551"/>
                  </a:lnTo>
                  <a:lnTo>
                    <a:pt x="617" y="551"/>
                  </a:lnTo>
                  <a:lnTo>
                    <a:pt x="617" y="549"/>
                  </a:lnTo>
                  <a:lnTo>
                    <a:pt x="617" y="547"/>
                  </a:lnTo>
                  <a:lnTo>
                    <a:pt x="617" y="535"/>
                  </a:lnTo>
                  <a:lnTo>
                    <a:pt x="617" y="530"/>
                  </a:lnTo>
                  <a:lnTo>
                    <a:pt x="617" y="526"/>
                  </a:lnTo>
                  <a:lnTo>
                    <a:pt x="615" y="522"/>
                  </a:lnTo>
                  <a:lnTo>
                    <a:pt x="617" y="514"/>
                  </a:lnTo>
                  <a:lnTo>
                    <a:pt x="626" y="506"/>
                  </a:lnTo>
                  <a:lnTo>
                    <a:pt x="626" y="506"/>
                  </a:lnTo>
                  <a:lnTo>
                    <a:pt x="624" y="501"/>
                  </a:lnTo>
                  <a:lnTo>
                    <a:pt x="624" y="499"/>
                  </a:lnTo>
                  <a:lnTo>
                    <a:pt x="624" y="497"/>
                  </a:lnTo>
                  <a:lnTo>
                    <a:pt x="624" y="483"/>
                  </a:lnTo>
                  <a:lnTo>
                    <a:pt x="624" y="481"/>
                  </a:lnTo>
                  <a:lnTo>
                    <a:pt x="626" y="479"/>
                  </a:lnTo>
                  <a:lnTo>
                    <a:pt x="626" y="470"/>
                  </a:lnTo>
                  <a:lnTo>
                    <a:pt x="628" y="466"/>
                  </a:lnTo>
                  <a:lnTo>
                    <a:pt x="628" y="458"/>
                  </a:lnTo>
                  <a:lnTo>
                    <a:pt x="624" y="450"/>
                  </a:lnTo>
                  <a:lnTo>
                    <a:pt x="624" y="439"/>
                  </a:lnTo>
                  <a:lnTo>
                    <a:pt x="624" y="435"/>
                  </a:lnTo>
                  <a:lnTo>
                    <a:pt x="624" y="427"/>
                  </a:lnTo>
                  <a:lnTo>
                    <a:pt x="624" y="423"/>
                  </a:lnTo>
                  <a:lnTo>
                    <a:pt x="624" y="419"/>
                  </a:lnTo>
                  <a:lnTo>
                    <a:pt x="624" y="410"/>
                  </a:lnTo>
                  <a:lnTo>
                    <a:pt x="624" y="406"/>
                  </a:lnTo>
                  <a:lnTo>
                    <a:pt x="628" y="404"/>
                  </a:lnTo>
                  <a:lnTo>
                    <a:pt x="624" y="398"/>
                  </a:lnTo>
                  <a:lnTo>
                    <a:pt x="628" y="396"/>
                  </a:lnTo>
                  <a:lnTo>
                    <a:pt x="630" y="396"/>
                  </a:lnTo>
                  <a:lnTo>
                    <a:pt x="630" y="396"/>
                  </a:lnTo>
                  <a:lnTo>
                    <a:pt x="632" y="400"/>
                  </a:lnTo>
                  <a:lnTo>
                    <a:pt x="634" y="402"/>
                  </a:lnTo>
                  <a:lnTo>
                    <a:pt x="636" y="400"/>
                  </a:lnTo>
                  <a:lnTo>
                    <a:pt x="638" y="396"/>
                  </a:lnTo>
                  <a:lnTo>
                    <a:pt x="640" y="396"/>
                  </a:lnTo>
                  <a:lnTo>
                    <a:pt x="642" y="392"/>
                  </a:lnTo>
                  <a:lnTo>
                    <a:pt x="644" y="390"/>
                  </a:lnTo>
                  <a:lnTo>
                    <a:pt x="644" y="387"/>
                  </a:lnTo>
                  <a:lnTo>
                    <a:pt x="644" y="383"/>
                  </a:lnTo>
                  <a:lnTo>
                    <a:pt x="646" y="379"/>
                  </a:lnTo>
                  <a:lnTo>
                    <a:pt x="646" y="375"/>
                  </a:lnTo>
                  <a:lnTo>
                    <a:pt x="649" y="371"/>
                  </a:lnTo>
                  <a:lnTo>
                    <a:pt x="649" y="367"/>
                  </a:lnTo>
                  <a:lnTo>
                    <a:pt x="651" y="365"/>
                  </a:lnTo>
                  <a:lnTo>
                    <a:pt x="651" y="365"/>
                  </a:lnTo>
                  <a:lnTo>
                    <a:pt x="655" y="363"/>
                  </a:lnTo>
                  <a:lnTo>
                    <a:pt x="655" y="358"/>
                  </a:lnTo>
                  <a:lnTo>
                    <a:pt x="657" y="356"/>
                  </a:lnTo>
                  <a:lnTo>
                    <a:pt x="657" y="354"/>
                  </a:lnTo>
                  <a:lnTo>
                    <a:pt x="661" y="352"/>
                  </a:lnTo>
                  <a:lnTo>
                    <a:pt x="661" y="350"/>
                  </a:lnTo>
                  <a:lnTo>
                    <a:pt x="665" y="350"/>
                  </a:lnTo>
                  <a:lnTo>
                    <a:pt x="667" y="348"/>
                  </a:lnTo>
                  <a:lnTo>
                    <a:pt x="667" y="342"/>
                  </a:lnTo>
                  <a:lnTo>
                    <a:pt x="669" y="342"/>
                  </a:lnTo>
                  <a:lnTo>
                    <a:pt x="678" y="334"/>
                  </a:lnTo>
                  <a:lnTo>
                    <a:pt x="682" y="325"/>
                  </a:lnTo>
                  <a:lnTo>
                    <a:pt x="686" y="317"/>
                  </a:lnTo>
                  <a:lnTo>
                    <a:pt x="688" y="309"/>
                  </a:lnTo>
                  <a:lnTo>
                    <a:pt x="688" y="307"/>
                  </a:lnTo>
                  <a:lnTo>
                    <a:pt x="690" y="305"/>
                  </a:lnTo>
                  <a:lnTo>
                    <a:pt x="692" y="303"/>
                  </a:lnTo>
                  <a:lnTo>
                    <a:pt x="694" y="300"/>
                  </a:lnTo>
                  <a:lnTo>
                    <a:pt x="694" y="294"/>
                  </a:lnTo>
                  <a:lnTo>
                    <a:pt x="692" y="292"/>
                  </a:lnTo>
                  <a:lnTo>
                    <a:pt x="692" y="274"/>
                  </a:lnTo>
                  <a:lnTo>
                    <a:pt x="692" y="274"/>
                  </a:lnTo>
                  <a:lnTo>
                    <a:pt x="692" y="274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305"/>
            <p:cNvSpPr>
              <a:spLocks/>
            </p:cNvSpPr>
            <p:nvPr/>
          </p:nvSpPr>
          <p:spPr bwMode="auto">
            <a:xfrm>
              <a:off x="4843463" y="4376738"/>
              <a:ext cx="257175" cy="314325"/>
            </a:xfrm>
            <a:custGeom>
              <a:avLst/>
              <a:gdLst>
                <a:gd name="T0" fmla="*/ 5 w 162"/>
                <a:gd name="T1" fmla="*/ 157 h 198"/>
                <a:gd name="T2" fmla="*/ 9 w 162"/>
                <a:gd name="T3" fmla="*/ 159 h 198"/>
                <a:gd name="T4" fmla="*/ 11 w 162"/>
                <a:gd name="T5" fmla="*/ 167 h 198"/>
                <a:gd name="T6" fmla="*/ 13 w 162"/>
                <a:gd name="T7" fmla="*/ 176 h 198"/>
                <a:gd name="T8" fmla="*/ 15 w 162"/>
                <a:gd name="T9" fmla="*/ 182 h 198"/>
                <a:gd name="T10" fmla="*/ 13 w 162"/>
                <a:gd name="T11" fmla="*/ 188 h 198"/>
                <a:gd name="T12" fmla="*/ 11 w 162"/>
                <a:gd name="T13" fmla="*/ 198 h 198"/>
                <a:gd name="T14" fmla="*/ 32 w 162"/>
                <a:gd name="T15" fmla="*/ 194 h 198"/>
                <a:gd name="T16" fmla="*/ 38 w 162"/>
                <a:gd name="T17" fmla="*/ 192 h 198"/>
                <a:gd name="T18" fmla="*/ 40 w 162"/>
                <a:gd name="T19" fmla="*/ 188 h 198"/>
                <a:gd name="T20" fmla="*/ 42 w 162"/>
                <a:gd name="T21" fmla="*/ 186 h 198"/>
                <a:gd name="T22" fmla="*/ 48 w 162"/>
                <a:gd name="T23" fmla="*/ 184 h 198"/>
                <a:gd name="T24" fmla="*/ 48 w 162"/>
                <a:gd name="T25" fmla="*/ 176 h 198"/>
                <a:gd name="T26" fmla="*/ 50 w 162"/>
                <a:gd name="T27" fmla="*/ 167 h 198"/>
                <a:gd name="T28" fmla="*/ 54 w 162"/>
                <a:gd name="T29" fmla="*/ 165 h 198"/>
                <a:gd name="T30" fmla="*/ 61 w 162"/>
                <a:gd name="T31" fmla="*/ 167 h 198"/>
                <a:gd name="T32" fmla="*/ 65 w 162"/>
                <a:gd name="T33" fmla="*/ 169 h 198"/>
                <a:gd name="T34" fmla="*/ 75 w 162"/>
                <a:gd name="T35" fmla="*/ 174 h 198"/>
                <a:gd name="T36" fmla="*/ 81 w 162"/>
                <a:gd name="T37" fmla="*/ 176 h 198"/>
                <a:gd name="T38" fmla="*/ 85 w 162"/>
                <a:gd name="T39" fmla="*/ 178 h 198"/>
                <a:gd name="T40" fmla="*/ 90 w 162"/>
                <a:gd name="T41" fmla="*/ 176 h 198"/>
                <a:gd name="T42" fmla="*/ 94 w 162"/>
                <a:gd name="T43" fmla="*/ 176 h 198"/>
                <a:gd name="T44" fmla="*/ 98 w 162"/>
                <a:gd name="T45" fmla="*/ 174 h 198"/>
                <a:gd name="T46" fmla="*/ 102 w 162"/>
                <a:gd name="T47" fmla="*/ 165 h 198"/>
                <a:gd name="T48" fmla="*/ 102 w 162"/>
                <a:gd name="T49" fmla="*/ 159 h 198"/>
                <a:gd name="T50" fmla="*/ 112 w 162"/>
                <a:gd name="T51" fmla="*/ 151 h 198"/>
                <a:gd name="T52" fmla="*/ 116 w 162"/>
                <a:gd name="T53" fmla="*/ 149 h 198"/>
                <a:gd name="T54" fmla="*/ 121 w 162"/>
                <a:gd name="T55" fmla="*/ 145 h 198"/>
                <a:gd name="T56" fmla="*/ 125 w 162"/>
                <a:gd name="T57" fmla="*/ 128 h 198"/>
                <a:gd name="T58" fmla="*/ 129 w 162"/>
                <a:gd name="T59" fmla="*/ 126 h 198"/>
                <a:gd name="T60" fmla="*/ 141 w 162"/>
                <a:gd name="T61" fmla="*/ 114 h 198"/>
                <a:gd name="T62" fmla="*/ 145 w 162"/>
                <a:gd name="T63" fmla="*/ 105 h 198"/>
                <a:gd name="T64" fmla="*/ 152 w 162"/>
                <a:gd name="T65" fmla="*/ 103 h 198"/>
                <a:gd name="T66" fmla="*/ 158 w 162"/>
                <a:gd name="T67" fmla="*/ 97 h 198"/>
                <a:gd name="T68" fmla="*/ 162 w 162"/>
                <a:gd name="T69" fmla="*/ 95 h 198"/>
                <a:gd name="T70" fmla="*/ 156 w 162"/>
                <a:gd name="T71" fmla="*/ 87 h 198"/>
                <a:gd name="T72" fmla="*/ 150 w 162"/>
                <a:gd name="T73" fmla="*/ 85 h 198"/>
                <a:gd name="T74" fmla="*/ 141 w 162"/>
                <a:gd name="T75" fmla="*/ 82 h 198"/>
                <a:gd name="T76" fmla="*/ 137 w 162"/>
                <a:gd name="T77" fmla="*/ 76 h 198"/>
                <a:gd name="T78" fmla="*/ 139 w 162"/>
                <a:gd name="T79" fmla="*/ 66 h 198"/>
                <a:gd name="T80" fmla="*/ 129 w 162"/>
                <a:gd name="T81" fmla="*/ 60 h 198"/>
                <a:gd name="T82" fmla="*/ 129 w 162"/>
                <a:gd name="T83" fmla="*/ 49 h 198"/>
                <a:gd name="T84" fmla="*/ 116 w 162"/>
                <a:gd name="T85" fmla="*/ 45 h 198"/>
                <a:gd name="T86" fmla="*/ 108 w 162"/>
                <a:gd name="T87" fmla="*/ 33 h 198"/>
                <a:gd name="T88" fmla="*/ 108 w 162"/>
                <a:gd name="T89" fmla="*/ 24 h 198"/>
                <a:gd name="T90" fmla="*/ 102 w 162"/>
                <a:gd name="T91" fmla="*/ 16 h 198"/>
                <a:gd name="T92" fmla="*/ 100 w 162"/>
                <a:gd name="T93" fmla="*/ 8 h 198"/>
                <a:gd name="T94" fmla="*/ 96 w 162"/>
                <a:gd name="T95" fmla="*/ 0 h 198"/>
                <a:gd name="T96" fmla="*/ 83 w 162"/>
                <a:gd name="T97" fmla="*/ 6 h 198"/>
                <a:gd name="T98" fmla="*/ 67 w 162"/>
                <a:gd name="T99" fmla="*/ 16 h 198"/>
                <a:gd name="T100" fmla="*/ 65 w 162"/>
                <a:gd name="T101" fmla="*/ 12 h 198"/>
                <a:gd name="T102" fmla="*/ 65 w 162"/>
                <a:gd name="T103" fmla="*/ 6 h 198"/>
                <a:gd name="T104" fmla="*/ 58 w 162"/>
                <a:gd name="T105" fmla="*/ 6 h 198"/>
                <a:gd name="T106" fmla="*/ 42 w 162"/>
                <a:gd name="T107" fmla="*/ 10 h 198"/>
                <a:gd name="T108" fmla="*/ 29 w 162"/>
                <a:gd name="T109" fmla="*/ 12 h 198"/>
                <a:gd name="T110" fmla="*/ 21 w 162"/>
                <a:gd name="T111" fmla="*/ 60 h 198"/>
                <a:gd name="T112" fmla="*/ 21 w 162"/>
                <a:gd name="T113" fmla="*/ 95 h 198"/>
                <a:gd name="T114" fmla="*/ 0 w 162"/>
                <a:gd name="T115" fmla="*/ 155 h 198"/>
                <a:gd name="T116" fmla="*/ 0 w 162"/>
                <a:gd name="T117" fmla="*/ 15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98">
                  <a:moveTo>
                    <a:pt x="0" y="155"/>
                  </a:moveTo>
                  <a:lnTo>
                    <a:pt x="5" y="157"/>
                  </a:lnTo>
                  <a:lnTo>
                    <a:pt x="5" y="159"/>
                  </a:lnTo>
                  <a:lnTo>
                    <a:pt x="9" y="159"/>
                  </a:lnTo>
                  <a:lnTo>
                    <a:pt x="9" y="161"/>
                  </a:lnTo>
                  <a:lnTo>
                    <a:pt x="11" y="167"/>
                  </a:lnTo>
                  <a:lnTo>
                    <a:pt x="13" y="169"/>
                  </a:lnTo>
                  <a:lnTo>
                    <a:pt x="13" y="176"/>
                  </a:lnTo>
                  <a:lnTo>
                    <a:pt x="15" y="176"/>
                  </a:lnTo>
                  <a:lnTo>
                    <a:pt x="15" y="182"/>
                  </a:lnTo>
                  <a:lnTo>
                    <a:pt x="13" y="186"/>
                  </a:lnTo>
                  <a:lnTo>
                    <a:pt x="13" y="188"/>
                  </a:lnTo>
                  <a:lnTo>
                    <a:pt x="11" y="190"/>
                  </a:lnTo>
                  <a:lnTo>
                    <a:pt x="11" y="198"/>
                  </a:lnTo>
                  <a:lnTo>
                    <a:pt x="32" y="198"/>
                  </a:lnTo>
                  <a:lnTo>
                    <a:pt x="32" y="194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40" y="188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8" y="184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2"/>
                  </a:lnTo>
                  <a:lnTo>
                    <a:pt x="50" y="167"/>
                  </a:lnTo>
                  <a:lnTo>
                    <a:pt x="52" y="167"/>
                  </a:lnTo>
                  <a:lnTo>
                    <a:pt x="54" y="165"/>
                  </a:lnTo>
                  <a:lnTo>
                    <a:pt x="58" y="165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5" y="169"/>
                  </a:lnTo>
                  <a:lnTo>
                    <a:pt x="69" y="174"/>
                  </a:lnTo>
                  <a:lnTo>
                    <a:pt x="75" y="174"/>
                  </a:lnTo>
                  <a:lnTo>
                    <a:pt x="77" y="176"/>
                  </a:lnTo>
                  <a:lnTo>
                    <a:pt x="81" y="176"/>
                  </a:lnTo>
                  <a:lnTo>
                    <a:pt x="81" y="178"/>
                  </a:lnTo>
                  <a:lnTo>
                    <a:pt x="85" y="178"/>
                  </a:lnTo>
                  <a:lnTo>
                    <a:pt x="87" y="176"/>
                  </a:lnTo>
                  <a:lnTo>
                    <a:pt x="90" y="176"/>
                  </a:lnTo>
                  <a:lnTo>
                    <a:pt x="92" y="176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98" y="174"/>
                  </a:lnTo>
                  <a:lnTo>
                    <a:pt x="100" y="169"/>
                  </a:lnTo>
                  <a:lnTo>
                    <a:pt x="102" y="165"/>
                  </a:lnTo>
                  <a:lnTo>
                    <a:pt x="102" y="161"/>
                  </a:lnTo>
                  <a:lnTo>
                    <a:pt x="102" y="159"/>
                  </a:lnTo>
                  <a:lnTo>
                    <a:pt x="108" y="153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6" y="149"/>
                  </a:lnTo>
                  <a:lnTo>
                    <a:pt x="119" y="145"/>
                  </a:lnTo>
                  <a:lnTo>
                    <a:pt x="121" y="145"/>
                  </a:lnTo>
                  <a:lnTo>
                    <a:pt x="121" y="134"/>
                  </a:lnTo>
                  <a:lnTo>
                    <a:pt x="125" y="128"/>
                  </a:lnTo>
                  <a:lnTo>
                    <a:pt x="127" y="126"/>
                  </a:lnTo>
                  <a:lnTo>
                    <a:pt x="129" y="126"/>
                  </a:lnTo>
                  <a:lnTo>
                    <a:pt x="131" y="124"/>
                  </a:lnTo>
                  <a:lnTo>
                    <a:pt x="141" y="114"/>
                  </a:lnTo>
                  <a:lnTo>
                    <a:pt x="145" y="105"/>
                  </a:lnTo>
                  <a:lnTo>
                    <a:pt x="145" y="105"/>
                  </a:lnTo>
                  <a:lnTo>
                    <a:pt x="150" y="105"/>
                  </a:lnTo>
                  <a:lnTo>
                    <a:pt x="152" y="103"/>
                  </a:lnTo>
                  <a:lnTo>
                    <a:pt x="156" y="103"/>
                  </a:lnTo>
                  <a:lnTo>
                    <a:pt x="158" y="97"/>
                  </a:lnTo>
                  <a:lnTo>
                    <a:pt x="162" y="97"/>
                  </a:lnTo>
                  <a:lnTo>
                    <a:pt x="162" y="95"/>
                  </a:lnTo>
                  <a:lnTo>
                    <a:pt x="162" y="91"/>
                  </a:lnTo>
                  <a:lnTo>
                    <a:pt x="156" y="87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45" y="82"/>
                  </a:lnTo>
                  <a:lnTo>
                    <a:pt x="141" y="82"/>
                  </a:lnTo>
                  <a:lnTo>
                    <a:pt x="141" y="76"/>
                  </a:lnTo>
                  <a:lnTo>
                    <a:pt x="137" y="76"/>
                  </a:lnTo>
                  <a:lnTo>
                    <a:pt x="137" y="68"/>
                  </a:lnTo>
                  <a:lnTo>
                    <a:pt x="139" y="66"/>
                  </a:lnTo>
                  <a:lnTo>
                    <a:pt x="137" y="60"/>
                  </a:lnTo>
                  <a:lnTo>
                    <a:pt x="129" y="60"/>
                  </a:lnTo>
                  <a:lnTo>
                    <a:pt x="129" y="51"/>
                  </a:lnTo>
                  <a:lnTo>
                    <a:pt x="129" y="49"/>
                  </a:lnTo>
                  <a:lnTo>
                    <a:pt x="121" y="49"/>
                  </a:lnTo>
                  <a:lnTo>
                    <a:pt x="116" y="45"/>
                  </a:lnTo>
                  <a:lnTo>
                    <a:pt x="112" y="43"/>
                  </a:lnTo>
                  <a:lnTo>
                    <a:pt x="108" y="33"/>
                  </a:lnTo>
                  <a:lnTo>
                    <a:pt x="108" y="27"/>
                  </a:lnTo>
                  <a:lnTo>
                    <a:pt x="108" y="24"/>
                  </a:lnTo>
                  <a:lnTo>
                    <a:pt x="104" y="18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6" y="0"/>
                  </a:lnTo>
                  <a:lnTo>
                    <a:pt x="85" y="2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67" y="16"/>
                  </a:lnTo>
                  <a:lnTo>
                    <a:pt x="65" y="16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58" y="6"/>
                  </a:lnTo>
                  <a:lnTo>
                    <a:pt x="54" y="6"/>
                  </a:lnTo>
                  <a:lnTo>
                    <a:pt x="42" y="10"/>
                  </a:lnTo>
                  <a:lnTo>
                    <a:pt x="34" y="10"/>
                  </a:lnTo>
                  <a:lnTo>
                    <a:pt x="29" y="12"/>
                  </a:lnTo>
                  <a:lnTo>
                    <a:pt x="21" y="12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21" y="95"/>
                  </a:lnTo>
                  <a:lnTo>
                    <a:pt x="3" y="9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306"/>
            <p:cNvSpPr>
              <a:spLocks/>
            </p:cNvSpPr>
            <p:nvPr/>
          </p:nvSpPr>
          <p:spPr bwMode="auto">
            <a:xfrm>
              <a:off x="4843463" y="4376738"/>
              <a:ext cx="257175" cy="314325"/>
            </a:xfrm>
            <a:custGeom>
              <a:avLst/>
              <a:gdLst>
                <a:gd name="T0" fmla="*/ 5 w 162"/>
                <a:gd name="T1" fmla="*/ 157 h 198"/>
                <a:gd name="T2" fmla="*/ 9 w 162"/>
                <a:gd name="T3" fmla="*/ 159 h 198"/>
                <a:gd name="T4" fmla="*/ 11 w 162"/>
                <a:gd name="T5" fmla="*/ 167 h 198"/>
                <a:gd name="T6" fmla="*/ 13 w 162"/>
                <a:gd name="T7" fmla="*/ 176 h 198"/>
                <a:gd name="T8" fmla="*/ 15 w 162"/>
                <a:gd name="T9" fmla="*/ 182 h 198"/>
                <a:gd name="T10" fmla="*/ 13 w 162"/>
                <a:gd name="T11" fmla="*/ 188 h 198"/>
                <a:gd name="T12" fmla="*/ 11 w 162"/>
                <a:gd name="T13" fmla="*/ 198 h 198"/>
                <a:gd name="T14" fmla="*/ 32 w 162"/>
                <a:gd name="T15" fmla="*/ 194 h 198"/>
                <a:gd name="T16" fmla="*/ 38 w 162"/>
                <a:gd name="T17" fmla="*/ 192 h 198"/>
                <a:gd name="T18" fmla="*/ 40 w 162"/>
                <a:gd name="T19" fmla="*/ 188 h 198"/>
                <a:gd name="T20" fmla="*/ 42 w 162"/>
                <a:gd name="T21" fmla="*/ 186 h 198"/>
                <a:gd name="T22" fmla="*/ 48 w 162"/>
                <a:gd name="T23" fmla="*/ 184 h 198"/>
                <a:gd name="T24" fmla="*/ 48 w 162"/>
                <a:gd name="T25" fmla="*/ 176 h 198"/>
                <a:gd name="T26" fmla="*/ 50 w 162"/>
                <a:gd name="T27" fmla="*/ 167 h 198"/>
                <a:gd name="T28" fmla="*/ 54 w 162"/>
                <a:gd name="T29" fmla="*/ 165 h 198"/>
                <a:gd name="T30" fmla="*/ 61 w 162"/>
                <a:gd name="T31" fmla="*/ 167 h 198"/>
                <a:gd name="T32" fmla="*/ 65 w 162"/>
                <a:gd name="T33" fmla="*/ 169 h 198"/>
                <a:gd name="T34" fmla="*/ 75 w 162"/>
                <a:gd name="T35" fmla="*/ 174 h 198"/>
                <a:gd name="T36" fmla="*/ 81 w 162"/>
                <a:gd name="T37" fmla="*/ 176 h 198"/>
                <a:gd name="T38" fmla="*/ 85 w 162"/>
                <a:gd name="T39" fmla="*/ 178 h 198"/>
                <a:gd name="T40" fmla="*/ 90 w 162"/>
                <a:gd name="T41" fmla="*/ 176 h 198"/>
                <a:gd name="T42" fmla="*/ 94 w 162"/>
                <a:gd name="T43" fmla="*/ 176 h 198"/>
                <a:gd name="T44" fmla="*/ 98 w 162"/>
                <a:gd name="T45" fmla="*/ 174 h 198"/>
                <a:gd name="T46" fmla="*/ 102 w 162"/>
                <a:gd name="T47" fmla="*/ 165 h 198"/>
                <a:gd name="T48" fmla="*/ 102 w 162"/>
                <a:gd name="T49" fmla="*/ 159 h 198"/>
                <a:gd name="T50" fmla="*/ 112 w 162"/>
                <a:gd name="T51" fmla="*/ 151 h 198"/>
                <a:gd name="T52" fmla="*/ 116 w 162"/>
                <a:gd name="T53" fmla="*/ 149 h 198"/>
                <a:gd name="T54" fmla="*/ 121 w 162"/>
                <a:gd name="T55" fmla="*/ 145 h 198"/>
                <a:gd name="T56" fmla="*/ 125 w 162"/>
                <a:gd name="T57" fmla="*/ 128 h 198"/>
                <a:gd name="T58" fmla="*/ 129 w 162"/>
                <a:gd name="T59" fmla="*/ 126 h 198"/>
                <a:gd name="T60" fmla="*/ 141 w 162"/>
                <a:gd name="T61" fmla="*/ 114 h 198"/>
                <a:gd name="T62" fmla="*/ 145 w 162"/>
                <a:gd name="T63" fmla="*/ 105 h 198"/>
                <a:gd name="T64" fmla="*/ 152 w 162"/>
                <a:gd name="T65" fmla="*/ 103 h 198"/>
                <a:gd name="T66" fmla="*/ 158 w 162"/>
                <a:gd name="T67" fmla="*/ 97 h 198"/>
                <a:gd name="T68" fmla="*/ 162 w 162"/>
                <a:gd name="T69" fmla="*/ 95 h 198"/>
                <a:gd name="T70" fmla="*/ 156 w 162"/>
                <a:gd name="T71" fmla="*/ 87 h 198"/>
                <a:gd name="T72" fmla="*/ 150 w 162"/>
                <a:gd name="T73" fmla="*/ 85 h 198"/>
                <a:gd name="T74" fmla="*/ 141 w 162"/>
                <a:gd name="T75" fmla="*/ 82 h 198"/>
                <a:gd name="T76" fmla="*/ 137 w 162"/>
                <a:gd name="T77" fmla="*/ 76 h 198"/>
                <a:gd name="T78" fmla="*/ 139 w 162"/>
                <a:gd name="T79" fmla="*/ 66 h 198"/>
                <a:gd name="T80" fmla="*/ 129 w 162"/>
                <a:gd name="T81" fmla="*/ 60 h 198"/>
                <a:gd name="T82" fmla="*/ 129 w 162"/>
                <a:gd name="T83" fmla="*/ 49 h 198"/>
                <a:gd name="T84" fmla="*/ 116 w 162"/>
                <a:gd name="T85" fmla="*/ 45 h 198"/>
                <a:gd name="T86" fmla="*/ 108 w 162"/>
                <a:gd name="T87" fmla="*/ 33 h 198"/>
                <a:gd name="T88" fmla="*/ 108 w 162"/>
                <a:gd name="T89" fmla="*/ 24 h 198"/>
                <a:gd name="T90" fmla="*/ 102 w 162"/>
                <a:gd name="T91" fmla="*/ 16 h 198"/>
                <a:gd name="T92" fmla="*/ 100 w 162"/>
                <a:gd name="T93" fmla="*/ 8 h 198"/>
                <a:gd name="T94" fmla="*/ 96 w 162"/>
                <a:gd name="T95" fmla="*/ 0 h 198"/>
                <a:gd name="T96" fmla="*/ 83 w 162"/>
                <a:gd name="T97" fmla="*/ 6 h 198"/>
                <a:gd name="T98" fmla="*/ 67 w 162"/>
                <a:gd name="T99" fmla="*/ 16 h 198"/>
                <a:gd name="T100" fmla="*/ 65 w 162"/>
                <a:gd name="T101" fmla="*/ 12 h 198"/>
                <a:gd name="T102" fmla="*/ 65 w 162"/>
                <a:gd name="T103" fmla="*/ 6 h 198"/>
                <a:gd name="T104" fmla="*/ 58 w 162"/>
                <a:gd name="T105" fmla="*/ 6 h 198"/>
                <a:gd name="T106" fmla="*/ 42 w 162"/>
                <a:gd name="T107" fmla="*/ 10 h 198"/>
                <a:gd name="T108" fmla="*/ 29 w 162"/>
                <a:gd name="T109" fmla="*/ 12 h 198"/>
                <a:gd name="T110" fmla="*/ 21 w 162"/>
                <a:gd name="T111" fmla="*/ 60 h 198"/>
                <a:gd name="T112" fmla="*/ 21 w 162"/>
                <a:gd name="T113" fmla="*/ 95 h 198"/>
                <a:gd name="T114" fmla="*/ 0 w 162"/>
                <a:gd name="T115" fmla="*/ 155 h 198"/>
                <a:gd name="T116" fmla="*/ 0 w 162"/>
                <a:gd name="T117" fmla="*/ 15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98">
                  <a:moveTo>
                    <a:pt x="0" y="155"/>
                  </a:moveTo>
                  <a:lnTo>
                    <a:pt x="5" y="157"/>
                  </a:lnTo>
                  <a:lnTo>
                    <a:pt x="5" y="159"/>
                  </a:lnTo>
                  <a:lnTo>
                    <a:pt x="9" y="159"/>
                  </a:lnTo>
                  <a:lnTo>
                    <a:pt x="9" y="161"/>
                  </a:lnTo>
                  <a:lnTo>
                    <a:pt x="11" y="167"/>
                  </a:lnTo>
                  <a:lnTo>
                    <a:pt x="13" y="169"/>
                  </a:lnTo>
                  <a:lnTo>
                    <a:pt x="13" y="176"/>
                  </a:lnTo>
                  <a:lnTo>
                    <a:pt x="15" y="176"/>
                  </a:lnTo>
                  <a:lnTo>
                    <a:pt x="15" y="182"/>
                  </a:lnTo>
                  <a:lnTo>
                    <a:pt x="13" y="186"/>
                  </a:lnTo>
                  <a:lnTo>
                    <a:pt x="13" y="188"/>
                  </a:lnTo>
                  <a:lnTo>
                    <a:pt x="11" y="190"/>
                  </a:lnTo>
                  <a:lnTo>
                    <a:pt x="11" y="198"/>
                  </a:lnTo>
                  <a:lnTo>
                    <a:pt x="32" y="198"/>
                  </a:lnTo>
                  <a:lnTo>
                    <a:pt x="32" y="194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40" y="188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8" y="184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2"/>
                  </a:lnTo>
                  <a:lnTo>
                    <a:pt x="50" y="167"/>
                  </a:lnTo>
                  <a:lnTo>
                    <a:pt x="52" y="167"/>
                  </a:lnTo>
                  <a:lnTo>
                    <a:pt x="54" y="165"/>
                  </a:lnTo>
                  <a:lnTo>
                    <a:pt x="58" y="165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5" y="169"/>
                  </a:lnTo>
                  <a:lnTo>
                    <a:pt x="69" y="174"/>
                  </a:lnTo>
                  <a:lnTo>
                    <a:pt x="75" y="174"/>
                  </a:lnTo>
                  <a:lnTo>
                    <a:pt x="77" y="176"/>
                  </a:lnTo>
                  <a:lnTo>
                    <a:pt x="81" y="176"/>
                  </a:lnTo>
                  <a:lnTo>
                    <a:pt x="81" y="178"/>
                  </a:lnTo>
                  <a:lnTo>
                    <a:pt x="85" y="178"/>
                  </a:lnTo>
                  <a:lnTo>
                    <a:pt x="87" y="176"/>
                  </a:lnTo>
                  <a:lnTo>
                    <a:pt x="90" y="176"/>
                  </a:lnTo>
                  <a:lnTo>
                    <a:pt x="92" y="176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98" y="174"/>
                  </a:lnTo>
                  <a:lnTo>
                    <a:pt x="100" y="169"/>
                  </a:lnTo>
                  <a:lnTo>
                    <a:pt x="102" y="165"/>
                  </a:lnTo>
                  <a:lnTo>
                    <a:pt x="102" y="161"/>
                  </a:lnTo>
                  <a:lnTo>
                    <a:pt x="102" y="159"/>
                  </a:lnTo>
                  <a:lnTo>
                    <a:pt x="108" y="153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6" y="149"/>
                  </a:lnTo>
                  <a:lnTo>
                    <a:pt x="119" y="145"/>
                  </a:lnTo>
                  <a:lnTo>
                    <a:pt x="121" y="145"/>
                  </a:lnTo>
                  <a:lnTo>
                    <a:pt x="121" y="134"/>
                  </a:lnTo>
                  <a:lnTo>
                    <a:pt x="125" y="128"/>
                  </a:lnTo>
                  <a:lnTo>
                    <a:pt x="127" y="126"/>
                  </a:lnTo>
                  <a:lnTo>
                    <a:pt x="129" y="126"/>
                  </a:lnTo>
                  <a:lnTo>
                    <a:pt x="131" y="124"/>
                  </a:lnTo>
                  <a:lnTo>
                    <a:pt x="141" y="114"/>
                  </a:lnTo>
                  <a:lnTo>
                    <a:pt x="145" y="105"/>
                  </a:lnTo>
                  <a:lnTo>
                    <a:pt x="145" y="105"/>
                  </a:lnTo>
                  <a:lnTo>
                    <a:pt x="150" y="105"/>
                  </a:lnTo>
                  <a:lnTo>
                    <a:pt x="152" y="103"/>
                  </a:lnTo>
                  <a:lnTo>
                    <a:pt x="156" y="103"/>
                  </a:lnTo>
                  <a:lnTo>
                    <a:pt x="158" y="97"/>
                  </a:lnTo>
                  <a:lnTo>
                    <a:pt x="162" y="97"/>
                  </a:lnTo>
                  <a:lnTo>
                    <a:pt x="162" y="95"/>
                  </a:lnTo>
                  <a:lnTo>
                    <a:pt x="162" y="91"/>
                  </a:lnTo>
                  <a:lnTo>
                    <a:pt x="156" y="87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45" y="82"/>
                  </a:lnTo>
                  <a:lnTo>
                    <a:pt x="141" y="82"/>
                  </a:lnTo>
                  <a:lnTo>
                    <a:pt x="141" y="76"/>
                  </a:lnTo>
                  <a:lnTo>
                    <a:pt x="137" y="76"/>
                  </a:lnTo>
                  <a:lnTo>
                    <a:pt x="137" y="68"/>
                  </a:lnTo>
                  <a:lnTo>
                    <a:pt x="139" y="66"/>
                  </a:lnTo>
                  <a:lnTo>
                    <a:pt x="137" y="60"/>
                  </a:lnTo>
                  <a:lnTo>
                    <a:pt x="129" y="60"/>
                  </a:lnTo>
                  <a:lnTo>
                    <a:pt x="129" y="51"/>
                  </a:lnTo>
                  <a:lnTo>
                    <a:pt x="129" y="49"/>
                  </a:lnTo>
                  <a:lnTo>
                    <a:pt x="121" y="49"/>
                  </a:lnTo>
                  <a:lnTo>
                    <a:pt x="116" y="45"/>
                  </a:lnTo>
                  <a:lnTo>
                    <a:pt x="112" y="43"/>
                  </a:lnTo>
                  <a:lnTo>
                    <a:pt x="108" y="33"/>
                  </a:lnTo>
                  <a:lnTo>
                    <a:pt x="108" y="27"/>
                  </a:lnTo>
                  <a:lnTo>
                    <a:pt x="108" y="24"/>
                  </a:lnTo>
                  <a:lnTo>
                    <a:pt x="104" y="18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6" y="0"/>
                  </a:lnTo>
                  <a:lnTo>
                    <a:pt x="85" y="2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67" y="16"/>
                  </a:lnTo>
                  <a:lnTo>
                    <a:pt x="65" y="16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58" y="6"/>
                  </a:lnTo>
                  <a:lnTo>
                    <a:pt x="54" y="6"/>
                  </a:lnTo>
                  <a:lnTo>
                    <a:pt x="42" y="10"/>
                  </a:lnTo>
                  <a:lnTo>
                    <a:pt x="34" y="10"/>
                  </a:lnTo>
                  <a:lnTo>
                    <a:pt x="29" y="12"/>
                  </a:lnTo>
                  <a:lnTo>
                    <a:pt x="21" y="12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21" y="95"/>
                  </a:lnTo>
                  <a:lnTo>
                    <a:pt x="3" y="9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307"/>
            <p:cNvSpPr>
              <a:spLocks/>
            </p:cNvSpPr>
            <p:nvPr/>
          </p:nvSpPr>
          <p:spPr bwMode="auto">
            <a:xfrm>
              <a:off x="4713288" y="2176463"/>
              <a:ext cx="111125" cy="101600"/>
            </a:xfrm>
            <a:custGeom>
              <a:avLst/>
              <a:gdLst>
                <a:gd name="T0" fmla="*/ 60 w 70"/>
                <a:gd name="T1" fmla="*/ 21 h 64"/>
                <a:gd name="T2" fmla="*/ 66 w 70"/>
                <a:gd name="T3" fmla="*/ 10 h 64"/>
                <a:gd name="T4" fmla="*/ 62 w 70"/>
                <a:gd name="T5" fmla="*/ 8 h 64"/>
                <a:gd name="T6" fmla="*/ 58 w 70"/>
                <a:gd name="T7" fmla="*/ 10 h 64"/>
                <a:gd name="T8" fmla="*/ 53 w 70"/>
                <a:gd name="T9" fmla="*/ 8 h 64"/>
                <a:gd name="T10" fmla="*/ 37 w 70"/>
                <a:gd name="T11" fmla="*/ 2 h 64"/>
                <a:gd name="T12" fmla="*/ 31 w 70"/>
                <a:gd name="T13" fmla="*/ 2 h 64"/>
                <a:gd name="T14" fmla="*/ 22 w 70"/>
                <a:gd name="T15" fmla="*/ 2 h 64"/>
                <a:gd name="T16" fmla="*/ 10 w 70"/>
                <a:gd name="T17" fmla="*/ 2 h 64"/>
                <a:gd name="T18" fmla="*/ 6 w 70"/>
                <a:gd name="T19" fmla="*/ 0 h 64"/>
                <a:gd name="T20" fmla="*/ 4 w 70"/>
                <a:gd name="T21" fmla="*/ 6 h 64"/>
                <a:gd name="T22" fmla="*/ 2 w 70"/>
                <a:gd name="T23" fmla="*/ 10 h 64"/>
                <a:gd name="T24" fmla="*/ 8 w 70"/>
                <a:gd name="T25" fmla="*/ 16 h 64"/>
                <a:gd name="T26" fmla="*/ 10 w 70"/>
                <a:gd name="T27" fmla="*/ 19 h 64"/>
                <a:gd name="T28" fmla="*/ 16 w 70"/>
                <a:gd name="T29" fmla="*/ 25 h 64"/>
                <a:gd name="T30" fmla="*/ 22 w 70"/>
                <a:gd name="T31" fmla="*/ 37 h 64"/>
                <a:gd name="T32" fmla="*/ 31 w 70"/>
                <a:gd name="T33" fmla="*/ 41 h 64"/>
                <a:gd name="T34" fmla="*/ 35 w 70"/>
                <a:gd name="T35" fmla="*/ 45 h 64"/>
                <a:gd name="T36" fmla="*/ 33 w 70"/>
                <a:gd name="T37" fmla="*/ 50 h 64"/>
                <a:gd name="T38" fmla="*/ 41 w 70"/>
                <a:gd name="T39" fmla="*/ 56 h 64"/>
                <a:gd name="T40" fmla="*/ 45 w 70"/>
                <a:gd name="T41" fmla="*/ 60 h 64"/>
                <a:gd name="T42" fmla="*/ 56 w 70"/>
                <a:gd name="T43" fmla="*/ 56 h 64"/>
                <a:gd name="T44" fmla="*/ 51 w 70"/>
                <a:gd name="T45" fmla="*/ 56 h 64"/>
                <a:gd name="T46" fmla="*/ 49 w 70"/>
                <a:gd name="T47" fmla="*/ 52 h 64"/>
                <a:gd name="T48" fmla="*/ 51 w 70"/>
                <a:gd name="T49" fmla="*/ 50 h 64"/>
                <a:gd name="T50" fmla="*/ 53 w 70"/>
                <a:gd name="T51" fmla="*/ 45 h 64"/>
                <a:gd name="T52" fmla="*/ 60 w 70"/>
                <a:gd name="T53" fmla="*/ 43 h 64"/>
                <a:gd name="T54" fmla="*/ 68 w 70"/>
                <a:gd name="T55" fmla="*/ 37 h 64"/>
                <a:gd name="T56" fmla="*/ 66 w 70"/>
                <a:gd name="T57" fmla="*/ 31 h 64"/>
                <a:gd name="T58" fmla="*/ 70 w 70"/>
                <a:gd name="T59" fmla="*/ 27 h 64"/>
                <a:gd name="T60" fmla="*/ 66 w 70"/>
                <a:gd name="T61" fmla="*/ 21 h 64"/>
                <a:gd name="T62" fmla="*/ 66 w 70"/>
                <a:gd name="T63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64">
                  <a:moveTo>
                    <a:pt x="66" y="21"/>
                  </a:moveTo>
                  <a:lnTo>
                    <a:pt x="60" y="21"/>
                  </a:lnTo>
                  <a:lnTo>
                    <a:pt x="60" y="16"/>
                  </a:lnTo>
                  <a:lnTo>
                    <a:pt x="66" y="10"/>
                  </a:lnTo>
                  <a:lnTo>
                    <a:pt x="66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3" y="8"/>
                  </a:lnTo>
                  <a:lnTo>
                    <a:pt x="51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2" y="2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6" y="25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31" y="41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33" y="50"/>
                  </a:lnTo>
                  <a:lnTo>
                    <a:pt x="37" y="50"/>
                  </a:lnTo>
                  <a:lnTo>
                    <a:pt x="41" y="56"/>
                  </a:lnTo>
                  <a:lnTo>
                    <a:pt x="43" y="58"/>
                  </a:lnTo>
                  <a:lnTo>
                    <a:pt x="45" y="60"/>
                  </a:lnTo>
                  <a:lnTo>
                    <a:pt x="51" y="64"/>
                  </a:lnTo>
                  <a:lnTo>
                    <a:pt x="56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49" y="54"/>
                  </a:lnTo>
                  <a:lnTo>
                    <a:pt x="49" y="52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6" y="43"/>
                  </a:lnTo>
                  <a:lnTo>
                    <a:pt x="60" y="43"/>
                  </a:lnTo>
                  <a:lnTo>
                    <a:pt x="60" y="37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6" y="31"/>
                  </a:lnTo>
                  <a:lnTo>
                    <a:pt x="64" y="29"/>
                  </a:lnTo>
                  <a:lnTo>
                    <a:pt x="70" y="27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308"/>
            <p:cNvSpPr>
              <a:spLocks/>
            </p:cNvSpPr>
            <p:nvPr/>
          </p:nvSpPr>
          <p:spPr bwMode="auto">
            <a:xfrm>
              <a:off x="4713288" y="2176463"/>
              <a:ext cx="111125" cy="101600"/>
            </a:xfrm>
            <a:custGeom>
              <a:avLst/>
              <a:gdLst>
                <a:gd name="T0" fmla="*/ 60 w 70"/>
                <a:gd name="T1" fmla="*/ 21 h 64"/>
                <a:gd name="T2" fmla="*/ 66 w 70"/>
                <a:gd name="T3" fmla="*/ 10 h 64"/>
                <a:gd name="T4" fmla="*/ 62 w 70"/>
                <a:gd name="T5" fmla="*/ 8 h 64"/>
                <a:gd name="T6" fmla="*/ 58 w 70"/>
                <a:gd name="T7" fmla="*/ 10 h 64"/>
                <a:gd name="T8" fmla="*/ 53 w 70"/>
                <a:gd name="T9" fmla="*/ 8 h 64"/>
                <a:gd name="T10" fmla="*/ 37 w 70"/>
                <a:gd name="T11" fmla="*/ 2 h 64"/>
                <a:gd name="T12" fmla="*/ 31 w 70"/>
                <a:gd name="T13" fmla="*/ 2 h 64"/>
                <a:gd name="T14" fmla="*/ 22 w 70"/>
                <a:gd name="T15" fmla="*/ 2 h 64"/>
                <a:gd name="T16" fmla="*/ 10 w 70"/>
                <a:gd name="T17" fmla="*/ 2 h 64"/>
                <a:gd name="T18" fmla="*/ 6 w 70"/>
                <a:gd name="T19" fmla="*/ 0 h 64"/>
                <a:gd name="T20" fmla="*/ 4 w 70"/>
                <a:gd name="T21" fmla="*/ 6 h 64"/>
                <a:gd name="T22" fmla="*/ 2 w 70"/>
                <a:gd name="T23" fmla="*/ 10 h 64"/>
                <a:gd name="T24" fmla="*/ 8 w 70"/>
                <a:gd name="T25" fmla="*/ 16 h 64"/>
                <a:gd name="T26" fmla="*/ 10 w 70"/>
                <a:gd name="T27" fmla="*/ 19 h 64"/>
                <a:gd name="T28" fmla="*/ 16 w 70"/>
                <a:gd name="T29" fmla="*/ 25 h 64"/>
                <a:gd name="T30" fmla="*/ 22 w 70"/>
                <a:gd name="T31" fmla="*/ 37 h 64"/>
                <a:gd name="T32" fmla="*/ 31 w 70"/>
                <a:gd name="T33" fmla="*/ 41 h 64"/>
                <a:gd name="T34" fmla="*/ 35 w 70"/>
                <a:gd name="T35" fmla="*/ 45 h 64"/>
                <a:gd name="T36" fmla="*/ 33 w 70"/>
                <a:gd name="T37" fmla="*/ 50 h 64"/>
                <a:gd name="T38" fmla="*/ 41 w 70"/>
                <a:gd name="T39" fmla="*/ 56 h 64"/>
                <a:gd name="T40" fmla="*/ 45 w 70"/>
                <a:gd name="T41" fmla="*/ 60 h 64"/>
                <a:gd name="T42" fmla="*/ 56 w 70"/>
                <a:gd name="T43" fmla="*/ 56 h 64"/>
                <a:gd name="T44" fmla="*/ 51 w 70"/>
                <a:gd name="T45" fmla="*/ 56 h 64"/>
                <a:gd name="T46" fmla="*/ 49 w 70"/>
                <a:gd name="T47" fmla="*/ 52 h 64"/>
                <a:gd name="T48" fmla="*/ 51 w 70"/>
                <a:gd name="T49" fmla="*/ 50 h 64"/>
                <a:gd name="T50" fmla="*/ 53 w 70"/>
                <a:gd name="T51" fmla="*/ 45 h 64"/>
                <a:gd name="T52" fmla="*/ 60 w 70"/>
                <a:gd name="T53" fmla="*/ 43 h 64"/>
                <a:gd name="T54" fmla="*/ 68 w 70"/>
                <a:gd name="T55" fmla="*/ 37 h 64"/>
                <a:gd name="T56" fmla="*/ 66 w 70"/>
                <a:gd name="T57" fmla="*/ 31 h 64"/>
                <a:gd name="T58" fmla="*/ 70 w 70"/>
                <a:gd name="T59" fmla="*/ 27 h 64"/>
                <a:gd name="T60" fmla="*/ 66 w 70"/>
                <a:gd name="T61" fmla="*/ 21 h 64"/>
                <a:gd name="T62" fmla="*/ 66 w 70"/>
                <a:gd name="T63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64">
                  <a:moveTo>
                    <a:pt x="66" y="21"/>
                  </a:moveTo>
                  <a:lnTo>
                    <a:pt x="60" y="21"/>
                  </a:lnTo>
                  <a:lnTo>
                    <a:pt x="60" y="16"/>
                  </a:lnTo>
                  <a:lnTo>
                    <a:pt x="66" y="10"/>
                  </a:lnTo>
                  <a:lnTo>
                    <a:pt x="66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3" y="8"/>
                  </a:lnTo>
                  <a:lnTo>
                    <a:pt x="51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2" y="2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6" y="25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31" y="41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33" y="50"/>
                  </a:lnTo>
                  <a:lnTo>
                    <a:pt x="37" y="50"/>
                  </a:lnTo>
                  <a:lnTo>
                    <a:pt x="41" y="56"/>
                  </a:lnTo>
                  <a:lnTo>
                    <a:pt x="43" y="58"/>
                  </a:lnTo>
                  <a:lnTo>
                    <a:pt x="45" y="60"/>
                  </a:lnTo>
                  <a:lnTo>
                    <a:pt x="51" y="64"/>
                  </a:lnTo>
                  <a:lnTo>
                    <a:pt x="56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49" y="54"/>
                  </a:lnTo>
                  <a:lnTo>
                    <a:pt x="49" y="52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6" y="43"/>
                  </a:lnTo>
                  <a:lnTo>
                    <a:pt x="60" y="43"/>
                  </a:lnTo>
                  <a:lnTo>
                    <a:pt x="60" y="37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6" y="31"/>
                  </a:lnTo>
                  <a:lnTo>
                    <a:pt x="64" y="29"/>
                  </a:lnTo>
                  <a:lnTo>
                    <a:pt x="70" y="27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309"/>
            <p:cNvSpPr>
              <a:spLocks/>
            </p:cNvSpPr>
            <p:nvPr/>
          </p:nvSpPr>
          <p:spPr bwMode="auto">
            <a:xfrm>
              <a:off x="2347913" y="4092575"/>
              <a:ext cx="352425" cy="454025"/>
            </a:xfrm>
            <a:custGeom>
              <a:avLst/>
              <a:gdLst>
                <a:gd name="T0" fmla="*/ 220 w 222"/>
                <a:gd name="T1" fmla="*/ 193 h 286"/>
                <a:gd name="T2" fmla="*/ 217 w 222"/>
                <a:gd name="T3" fmla="*/ 172 h 286"/>
                <a:gd name="T4" fmla="*/ 203 w 222"/>
                <a:gd name="T5" fmla="*/ 164 h 286"/>
                <a:gd name="T6" fmla="*/ 203 w 222"/>
                <a:gd name="T7" fmla="*/ 150 h 286"/>
                <a:gd name="T8" fmla="*/ 178 w 222"/>
                <a:gd name="T9" fmla="*/ 143 h 286"/>
                <a:gd name="T10" fmla="*/ 170 w 222"/>
                <a:gd name="T11" fmla="*/ 127 h 286"/>
                <a:gd name="T12" fmla="*/ 164 w 222"/>
                <a:gd name="T13" fmla="*/ 119 h 286"/>
                <a:gd name="T14" fmla="*/ 166 w 222"/>
                <a:gd name="T15" fmla="*/ 104 h 286"/>
                <a:gd name="T16" fmla="*/ 162 w 222"/>
                <a:gd name="T17" fmla="*/ 90 h 286"/>
                <a:gd name="T18" fmla="*/ 139 w 222"/>
                <a:gd name="T19" fmla="*/ 83 h 286"/>
                <a:gd name="T20" fmla="*/ 126 w 222"/>
                <a:gd name="T21" fmla="*/ 75 h 286"/>
                <a:gd name="T22" fmla="*/ 116 w 222"/>
                <a:gd name="T23" fmla="*/ 67 h 286"/>
                <a:gd name="T24" fmla="*/ 108 w 222"/>
                <a:gd name="T25" fmla="*/ 67 h 286"/>
                <a:gd name="T26" fmla="*/ 95 w 222"/>
                <a:gd name="T27" fmla="*/ 63 h 286"/>
                <a:gd name="T28" fmla="*/ 89 w 222"/>
                <a:gd name="T29" fmla="*/ 54 h 286"/>
                <a:gd name="T30" fmla="*/ 81 w 222"/>
                <a:gd name="T31" fmla="*/ 44 h 286"/>
                <a:gd name="T32" fmla="*/ 72 w 222"/>
                <a:gd name="T33" fmla="*/ 34 h 286"/>
                <a:gd name="T34" fmla="*/ 70 w 222"/>
                <a:gd name="T35" fmla="*/ 23 h 286"/>
                <a:gd name="T36" fmla="*/ 74 w 222"/>
                <a:gd name="T37" fmla="*/ 9 h 286"/>
                <a:gd name="T38" fmla="*/ 68 w 222"/>
                <a:gd name="T39" fmla="*/ 5 h 286"/>
                <a:gd name="T40" fmla="*/ 52 w 222"/>
                <a:gd name="T41" fmla="*/ 5 h 286"/>
                <a:gd name="T42" fmla="*/ 43 w 222"/>
                <a:gd name="T43" fmla="*/ 13 h 286"/>
                <a:gd name="T44" fmla="*/ 25 w 222"/>
                <a:gd name="T45" fmla="*/ 23 h 286"/>
                <a:gd name="T46" fmla="*/ 10 w 222"/>
                <a:gd name="T47" fmla="*/ 32 h 286"/>
                <a:gd name="T48" fmla="*/ 0 w 222"/>
                <a:gd name="T49" fmla="*/ 27 h 286"/>
                <a:gd name="T50" fmla="*/ 6 w 222"/>
                <a:gd name="T51" fmla="*/ 46 h 286"/>
                <a:gd name="T52" fmla="*/ 16 w 222"/>
                <a:gd name="T53" fmla="*/ 63 h 286"/>
                <a:gd name="T54" fmla="*/ 14 w 222"/>
                <a:gd name="T55" fmla="*/ 83 h 286"/>
                <a:gd name="T56" fmla="*/ 16 w 222"/>
                <a:gd name="T57" fmla="*/ 98 h 286"/>
                <a:gd name="T58" fmla="*/ 8 w 222"/>
                <a:gd name="T59" fmla="*/ 112 h 286"/>
                <a:gd name="T60" fmla="*/ 12 w 222"/>
                <a:gd name="T61" fmla="*/ 123 h 286"/>
                <a:gd name="T62" fmla="*/ 19 w 222"/>
                <a:gd name="T63" fmla="*/ 141 h 286"/>
                <a:gd name="T64" fmla="*/ 19 w 222"/>
                <a:gd name="T65" fmla="*/ 152 h 286"/>
                <a:gd name="T66" fmla="*/ 12 w 222"/>
                <a:gd name="T67" fmla="*/ 172 h 286"/>
                <a:gd name="T68" fmla="*/ 23 w 222"/>
                <a:gd name="T69" fmla="*/ 201 h 286"/>
                <a:gd name="T70" fmla="*/ 35 w 222"/>
                <a:gd name="T71" fmla="*/ 210 h 286"/>
                <a:gd name="T72" fmla="*/ 35 w 222"/>
                <a:gd name="T73" fmla="*/ 224 h 286"/>
                <a:gd name="T74" fmla="*/ 31 w 222"/>
                <a:gd name="T75" fmla="*/ 232 h 286"/>
                <a:gd name="T76" fmla="*/ 35 w 222"/>
                <a:gd name="T77" fmla="*/ 245 h 286"/>
                <a:gd name="T78" fmla="*/ 43 w 222"/>
                <a:gd name="T79" fmla="*/ 251 h 286"/>
                <a:gd name="T80" fmla="*/ 52 w 222"/>
                <a:gd name="T81" fmla="*/ 284 h 286"/>
                <a:gd name="T82" fmla="*/ 70 w 222"/>
                <a:gd name="T83" fmla="*/ 278 h 286"/>
                <a:gd name="T84" fmla="*/ 81 w 222"/>
                <a:gd name="T85" fmla="*/ 268 h 286"/>
                <a:gd name="T86" fmla="*/ 108 w 222"/>
                <a:gd name="T87" fmla="*/ 272 h 286"/>
                <a:gd name="T88" fmla="*/ 143 w 222"/>
                <a:gd name="T89" fmla="*/ 276 h 286"/>
                <a:gd name="T90" fmla="*/ 145 w 222"/>
                <a:gd name="T91" fmla="*/ 243 h 286"/>
                <a:gd name="T92" fmla="*/ 143 w 222"/>
                <a:gd name="T93" fmla="*/ 230 h 286"/>
                <a:gd name="T94" fmla="*/ 176 w 222"/>
                <a:gd name="T95" fmla="*/ 212 h 286"/>
                <a:gd name="T96" fmla="*/ 213 w 222"/>
                <a:gd name="T97" fmla="*/ 228 h 286"/>
                <a:gd name="T98" fmla="*/ 217 w 222"/>
                <a:gd name="T99" fmla="*/ 222 h 286"/>
                <a:gd name="T100" fmla="*/ 217 w 222"/>
                <a:gd name="T101" fmla="*/ 210 h 286"/>
                <a:gd name="T102" fmla="*/ 217 w 222"/>
                <a:gd name="T103" fmla="*/ 20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2" h="286">
                  <a:moveTo>
                    <a:pt x="217" y="201"/>
                  </a:moveTo>
                  <a:lnTo>
                    <a:pt x="217" y="201"/>
                  </a:lnTo>
                  <a:lnTo>
                    <a:pt x="220" y="199"/>
                  </a:lnTo>
                  <a:lnTo>
                    <a:pt x="220" y="193"/>
                  </a:lnTo>
                  <a:lnTo>
                    <a:pt x="222" y="189"/>
                  </a:lnTo>
                  <a:lnTo>
                    <a:pt x="222" y="187"/>
                  </a:lnTo>
                  <a:lnTo>
                    <a:pt x="217" y="177"/>
                  </a:lnTo>
                  <a:lnTo>
                    <a:pt x="217" y="172"/>
                  </a:lnTo>
                  <a:lnTo>
                    <a:pt x="213" y="170"/>
                  </a:lnTo>
                  <a:lnTo>
                    <a:pt x="207" y="166"/>
                  </a:lnTo>
                  <a:lnTo>
                    <a:pt x="207" y="164"/>
                  </a:lnTo>
                  <a:lnTo>
                    <a:pt x="203" y="164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5" y="148"/>
                  </a:lnTo>
                  <a:lnTo>
                    <a:pt x="205" y="145"/>
                  </a:lnTo>
                  <a:lnTo>
                    <a:pt x="191" y="145"/>
                  </a:lnTo>
                  <a:lnTo>
                    <a:pt x="178" y="143"/>
                  </a:lnTo>
                  <a:lnTo>
                    <a:pt x="170" y="141"/>
                  </a:lnTo>
                  <a:lnTo>
                    <a:pt x="170" y="141"/>
                  </a:lnTo>
                  <a:lnTo>
                    <a:pt x="170" y="129"/>
                  </a:lnTo>
                  <a:lnTo>
                    <a:pt x="170" y="127"/>
                  </a:lnTo>
                  <a:lnTo>
                    <a:pt x="170" y="125"/>
                  </a:lnTo>
                  <a:lnTo>
                    <a:pt x="166" y="123"/>
                  </a:lnTo>
                  <a:lnTo>
                    <a:pt x="166" y="121"/>
                  </a:lnTo>
                  <a:lnTo>
                    <a:pt x="164" y="119"/>
                  </a:lnTo>
                  <a:lnTo>
                    <a:pt x="164" y="116"/>
                  </a:lnTo>
                  <a:lnTo>
                    <a:pt x="168" y="116"/>
                  </a:lnTo>
                  <a:lnTo>
                    <a:pt x="168" y="108"/>
                  </a:lnTo>
                  <a:lnTo>
                    <a:pt x="166" y="104"/>
                  </a:lnTo>
                  <a:lnTo>
                    <a:pt x="166" y="104"/>
                  </a:lnTo>
                  <a:lnTo>
                    <a:pt x="164" y="100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59" y="87"/>
                  </a:lnTo>
                  <a:lnTo>
                    <a:pt x="155" y="83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5" y="81"/>
                  </a:lnTo>
                  <a:lnTo>
                    <a:pt x="133" y="77"/>
                  </a:lnTo>
                  <a:lnTo>
                    <a:pt x="133" y="75"/>
                  </a:lnTo>
                  <a:lnTo>
                    <a:pt x="126" y="75"/>
                  </a:lnTo>
                  <a:lnTo>
                    <a:pt x="122" y="75"/>
                  </a:lnTo>
                  <a:lnTo>
                    <a:pt x="120" y="71"/>
                  </a:lnTo>
                  <a:lnTo>
                    <a:pt x="118" y="69"/>
                  </a:lnTo>
                  <a:lnTo>
                    <a:pt x="116" y="67"/>
                  </a:lnTo>
                  <a:lnTo>
                    <a:pt x="116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08" y="67"/>
                  </a:lnTo>
                  <a:lnTo>
                    <a:pt x="106" y="65"/>
                  </a:lnTo>
                  <a:lnTo>
                    <a:pt x="104" y="61"/>
                  </a:lnTo>
                  <a:lnTo>
                    <a:pt x="101" y="63"/>
                  </a:lnTo>
                  <a:lnTo>
                    <a:pt x="95" y="63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58"/>
                  </a:lnTo>
                  <a:lnTo>
                    <a:pt x="89" y="54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1" y="52"/>
                  </a:lnTo>
                  <a:lnTo>
                    <a:pt x="81" y="44"/>
                  </a:lnTo>
                  <a:lnTo>
                    <a:pt x="79" y="42"/>
                  </a:lnTo>
                  <a:lnTo>
                    <a:pt x="74" y="40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74" y="32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70" y="23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4" y="9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3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4" y="0"/>
                  </a:lnTo>
                  <a:lnTo>
                    <a:pt x="60" y="5"/>
                  </a:lnTo>
                  <a:lnTo>
                    <a:pt x="52" y="5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35" y="15"/>
                  </a:lnTo>
                  <a:lnTo>
                    <a:pt x="33" y="23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1" y="29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4" y="83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4" y="94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4" y="102"/>
                  </a:lnTo>
                  <a:lnTo>
                    <a:pt x="12" y="104"/>
                  </a:lnTo>
                  <a:lnTo>
                    <a:pt x="8" y="112"/>
                  </a:lnTo>
                  <a:lnTo>
                    <a:pt x="10" y="116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3"/>
                  </a:lnTo>
                  <a:lnTo>
                    <a:pt x="10" y="127"/>
                  </a:lnTo>
                  <a:lnTo>
                    <a:pt x="12" y="131"/>
                  </a:lnTo>
                  <a:lnTo>
                    <a:pt x="19" y="135"/>
                  </a:lnTo>
                  <a:lnTo>
                    <a:pt x="19" y="141"/>
                  </a:lnTo>
                  <a:lnTo>
                    <a:pt x="25" y="143"/>
                  </a:lnTo>
                  <a:lnTo>
                    <a:pt x="23" y="152"/>
                  </a:lnTo>
                  <a:lnTo>
                    <a:pt x="19" y="150"/>
                  </a:lnTo>
                  <a:lnTo>
                    <a:pt x="19" y="152"/>
                  </a:lnTo>
                  <a:lnTo>
                    <a:pt x="16" y="158"/>
                  </a:lnTo>
                  <a:lnTo>
                    <a:pt x="12" y="160"/>
                  </a:lnTo>
                  <a:lnTo>
                    <a:pt x="8" y="164"/>
                  </a:lnTo>
                  <a:lnTo>
                    <a:pt x="12" y="172"/>
                  </a:lnTo>
                  <a:lnTo>
                    <a:pt x="10" y="172"/>
                  </a:lnTo>
                  <a:lnTo>
                    <a:pt x="14" y="181"/>
                  </a:lnTo>
                  <a:lnTo>
                    <a:pt x="21" y="181"/>
                  </a:lnTo>
                  <a:lnTo>
                    <a:pt x="23" y="201"/>
                  </a:lnTo>
                  <a:lnTo>
                    <a:pt x="27" y="203"/>
                  </a:lnTo>
                  <a:lnTo>
                    <a:pt x="27" y="203"/>
                  </a:lnTo>
                  <a:lnTo>
                    <a:pt x="33" y="208"/>
                  </a:lnTo>
                  <a:lnTo>
                    <a:pt x="35" y="210"/>
                  </a:lnTo>
                  <a:lnTo>
                    <a:pt x="35" y="212"/>
                  </a:lnTo>
                  <a:lnTo>
                    <a:pt x="33" y="216"/>
                  </a:lnTo>
                  <a:lnTo>
                    <a:pt x="31" y="218"/>
                  </a:lnTo>
                  <a:lnTo>
                    <a:pt x="35" y="224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1" y="230"/>
                  </a:lnTo>
                  <a:lnTo>
                    <a:pt x="31" y="232"/>
                  </a:lnTo>
                  <a:lnTo>
                    <a:pt x="33" y="237"/>
                  </a:lnTo>
                  <a:lnTo>
                    <a:pt x="33" y="239"/>
                  </a:lnTo>
                  <a:lnTo>
                    <a:pt x="33" y="245"/>
                  </a:lnTo>
                  <a:lnTo>
                    <a:pt x="35" y="245"/>
                  </a:lnTo>
                  <a:lnTo>
                    <a:pt x="37" y="247"/>
                  </a:lnTo>
                  <a:lnTo>
                    <a:pt x="39" y="247"/>
                  </a:lnTo>
                  <a:lnTo>
                    <a:pt x="41" y="249"/>
                  </a:lnTo>
                  <a:lnTo>
                    <a:pt x="43" y="251"/>
                  </a:lnTo>
                  <a:lnTo>
                    <a:pt x="45" y="253"/>
                  </a:lnTo>
                  <a:lnTo>
                    <a:pt x="45" y="270"/>
                  </a:lnTo>
                  <a:lnTo>
                    <a:pt x="52" y="276"/>
                  </a:lnTo>
                  <a:lnTo>
                    <a:pt x="52" y="284"/>
                  </a:lnTo>
                  <a:lnTo>
                    <a:pt x="54" y="286"/>
                  </a:lnTo>
                  <a:lnTo>
                    <a:pt x="66" y="286"/>
                  </a:lnTo>
                  <a:lnTo>
                    <a:pt x="66" y="278"/>
                  </a:lnTo>
                  <a:lnTo>
                    <a:pt x="70" y="278"/>
                  </a:lnTo>
                  <a:lnTo>
                    <a:pt x="70" y="274"/>
                  </a:lnTo>
                  <a:lnTo>
                    <a:pt x="74" y="272"/>
                  </a:lnTo>
                  <a:lnTo>
                    <a:pt x="79" y="266"/>
                  </a:lnTo>
                  <a:lnTo>
                    <a:pt x="81" y="268"/>
                  </a:lnTo>
                  <a:lnTo>
                    <a:pt x="85" y="270"/>
                  </a:lnTo>
                  <a:lnTo>
                    <a:pt x="89" y="270"/>
                  </a:lnTo>
                  <a:lnTo>
                    <a:pt x="93" y="272"/>
                  </a:lnTo>
                  <a:lnTo>
                    <a:pt x="108" y="272"/>
                  </a:lnTo>
                  <a:lnTo>
                    <a:pt x="114" y="284"/>
                  </a:lnTo>
                  <a:lnTo>
                    <a:pt x="118" y="270"/>
                  </a:lnTo>
                  <a:lnTo>
                    <a:pt x="135" y="270"/>
                  </a:lnTo>
                  <a:lnTo>
                    <a:pt x="143" y="276"/>
                  </a:lnTo>
                  <a:lnTo>
                    <a:pt x="143" y="270"/>
                  </a:lnTo>
                  <a:lnTo>
                    <a:pt x="147" y="251"/>
                  </a:lnTo>
                  <a:lnTo>
                    <a:pt x="147" y="245"/>
                  </a:lnTo>
                  <a:lnTo>
                    <a:pt x="145" y="243"/>
                  </a:lnTo>
                  <a:lnTo>
                    <a:pt x="145" y="241"/>
                  </a:lnTo>
                  <a:lnTo>
                    <a:pt x="143" y="235"/>
                  </a:lnTo>
                  <a:lnTo>
                    <a:pt x="143" y="232"/>
                  </a:lnTo>
                  <a:lnTo>
                    <a:pt x="143" y="230"/>
                  </a:lnTo>
                  <a:lnTo>
                    <a:pt x="147" y="228"/>
                  </a:lnTo>
                  <a:lnTo>
                    <a:pt x="149" y="224"/>
                  </a:lnTo>
                  <a:lnTo>
                    <a:pt x="151" y="216"/>
                  </a:lnTo>
                  <a:lnTo>
                    <a:pt x="176" y="212"/>
                  </a:lnTo>
                  <a:lnTo>
                    <a:pt x="197" y="210"/>
                  </a:lnTo>
                  <a:lnTo>
                    <a:pt x="209" y="220"/>
                  </a:lnTo>
                  <a:lnTo>
                    <a:pt x="213" y="230"/>
                  </a:lnTo>
                  <a:lnTo>
                    <a:pt x="213" y="228"/>
                  </a:lnTo>
                  <a:lnTo>
                    <a:pt x="215" y="226"/>
                  </a:lnTo>
                  <a:lnTo>
                    <a:pt x="217" y="224"/>
                  </a:lnTo>
                  <a:lnTo>
                    <a:pt x="220" y="224"/>
                  </a:lnTo>
                  <a:lnTo>
                    <a:pt x="217" y="222"/>
                  </a:lnTo>
                  <a:lnTo>
                    <a:pt x="215" y="220"/>
                  </a:lnTo>
                  <a:lnTo>
                    <a:pt x="215" y="214"/>
                  </a:lnTo>
                  <a:lnTo>
                    <a:pt x="217" y="210"/>
                  </a:lnTo>
                  <a:lnTo>
                    <a:pt x="217" y="210"/>
                  </a:lnTo>
                  <a:lnTo>
                    <a:pt x="220" y="206"/>
                  </a:lnTo>
                  <a:lnTo>
                    <a:pt x="217" y="201"/>
                  </a:lnTo>
                  <a:lnTo>
                    <a:pt x="217" y="201"/>
                  </a:lnTo>
                  <a:lnTo>
                    <a:pt x="217" y="20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310"/>
            <p:cNvSpPr>
              <a:spLocks/>
            </p:cNvSpPr>
            <p:nvPr/>
          </p:nvSpPr>
          <p:spPr bwMode="auto">
            <a:xfrm>
              <a:off x="2347913" y="4092575"/>
              <a:ext cx="352425" cy="454025"/>
            </a:xfrm>
            <a:custGeom>
              <a:avLst/>
              <a:gdLst>
                <a:gd name="T0" fmla="*/ 220 w 222"/>
                <a:gd name="T1" fmla="*/ 193 h 286"/>
                <a:gd name="T2" fmla="*/ 217 w 222"/>
                <a:gd name="T3" fmla="*/ 172 h 286"/>
                <a:gd name="T4" fmla="*/ 203 w 222"/>
                <a:gd name="T5" fmla="*/ 164 h 286"/>
                <a:gd name="T6" fmla="*/ 203 w 222"/>
                <a:gd name="T7" fmla="*/ 150 h 286"/>
                <a:gd name="T8" fmla="*/ 178 w 222"/>
                <a:gd name="T9" fmla="*/ 143 h 286"/>
                <a:gd name="T10" fmla="*/ 170 w 222"/>
                <a:gd name="T11" fmla="*/ 127 h 286"/>
                <a:gd name="T12" fmla="*/ 164 w 222"/>
                <a:gd name="T13" fmla="*/ 119 h 286"/>
                <a:gd name="T14" fmla="*/ 166 w 222"/>
                <a:gd name="T15" fmla="*/ 104 h 286"/>
                <a:gd name="T16" fmla="*/ 162 w 222"/>
                <a:gd name="T17" fmla="*/ 90 h 286"/>
                <a:gd name="T18" fmla="*/ 139 w 222"/>
                <a:gd name="T19" fmla="*/ 83 h 286"/>
                <a:gd name="T20" fmla="*/ 126 w 222"/>
                <a:gd name="T21" fmla="*/ 75 h 286"/>
                <a:gd name="T22" fmla="*/ 116 w 222"/>
                <a:gd name="T23" fmla="*/ 67 h 286"/>
                <a:gd name="T24" fmla="*/ 108 w 222"/>
                <a:gd name="T25" fmla="*/ 67 h 286"/>
                <a:gd name="T26" fmla="*/ 95 w 222"/>
                <a:gd name="T27" fmla="*/ 63 h 286"/>
                <a:gd name="T28" fmla="*/ 89 w 222"/>
                <a:gd name="T29" fmla="*/ 54 h 286"/>
                <a:gd name="T30" fmla="*/ 81 w 222"/>
                <a:gd name="T31" fmla="*/ 44 h 286"/>
                <a:gd name="T32" fmla="*/ 72 w 222"/>
                <a:gd name="T33" fmla="*/ 34 h 286"/>
                <a:gd name="T34" fmla="*/ 70 w 222"/>
                <a:gd name="T35" fmla="*/ 23 h 286"/>
                <a:gd name="T36" fmla="*/ 74 w 222"/>
                <a:gd name="T37" fmla="*/ 9 h 286"/>
                <a:gd name="T38" fmla="*/ 68 w 222"/>
                <a:gd name="T39" fmla="*/ 5 h 286"/>
                <a:gd name="T40" fmla="*/ 52 w 222"/>
                <a:gd name="T41" fmla="*/ 5 h 286"/>
                <a:gd name="T42" fmla="*/ 43 w 222"/>
                <a:gd name="T43" fmla="*/ 13 h 286"/>
                <a:gd name="T44" fmla="*/ 25 w 222"/>
                <a:gd name="T45" fmla="*/ 23 h 286"/>
                <a:gd name="T46" fmla="*/ 10 w 222"/>
                <a:gd name="T47" fmla="*/ 32 h 286"/>
                <a:gd name="T48" fmla="*/ 0 w 222"/>
                <a:gd name="T49" fmla="*/ 27 h 286"/>
                <a:gd name="T50" fmla="*/ 6 w 222"/>
                <a:gd name="T51" fmla="*/ 46 h 286"/>
                <a:gd name="T52" fmla="*/ 16 w 222"/>
                <a:gd name="T53" fmla="*/ 63 h 286"/>
                <a:gd name="T54" fmla="*/ 14 w 222"/>
                <a:gd name="T55" fmla="*/ 83 h 286"/>
                <a:gd name="T56" fmla="*/ 16 w 222"/>
                <a:gd name="T57" fmla="*/ 98 h 286"/>
                <a:gd name="T58" fmla="*/ 8 w 222"/>
                <a:gd name="T59" fmla="*/ 112 h 286"/>
                <a:gd name="T60" fmla="*/ 12 w 222"/>
                <a:gd name="T61" fmla="*/ 123 h 286"/>
                <a:gd name="T62" fmla="*/ 19 w 222"/>
                <a:gd name="T63" fmla="*/ 141 h 286"/>
                <a:gd name="T64" fmla="*/ 19 w 222"/>
                <a:gd name="T65" fmla="*/ 152 h 286"/>
                <a:gd name="T66" fmla="*/ 12 w 222"/>
                <a:gd name="T67" fmla="*/ 172 h 286"/>
                <a:gd name="T68" fmla="*/ 23 w 222"/>
                <a:gd name="T69" fmla="*/ 201 h 286"/>
                <a:gd name="T70" fmla="*/ 35 w 222"/>
                <a:gd name="T71" fmla="*/ 210 h 286"/>
                <a:gd name="T72" fmla="*/ 35 w 222"/>
                <a:gd name="T73" fmla="*/ 224 h 286"/>
                <a:gd name="T74" fmla="*/ 31 w 222"/>
                <a:gd name="T75" fmla="*/ 232 h 286"/>
                <a:gd name="T76" fmla="*/ 35 w 222"/>
                <a:gd name="T77" fmla="*/ 245 h 286"/>
                <a:gd name="T78" fmla="*/ 43 w 222"/>
                <a:gd name="T79" fmla="*/ 251 h 286"/>
                <a:gd name="T80" fmla="*/ 52 w 222"/>
                <a:gd name="T81" fmla="*/ 284 h 286"/>
                <a:gd name="T82" fmla="*/ 70 w 222"/>
                <a:gd name="T83" fmla="*/ 278 h 286"/>
                <a:gd name="T84" fmla="*/ 81 w 222"/>
                <a:gd name="T85" fmla="*/ 268 h 286"/>
                <a:gd name="T86" fmla="*/ 108 w 222"/>
                <a:gd name="T87" fmla="*/ 272 h 286"/>
                <a:gd name="T88" fmla="*/ 143 w 222"/>
                <a:gd name="T89" fmla="*/ 276 h 286"/>
                <a:gd name="T90" fmla="*/ 145 w 222"/>
                <a:gd name="T91" fmla="*/ 243 h 286"/>
                <a:gd name="T92" fmla="*/ 143 w 222"/>
                <a:gd name="T93" fmla="*/ 230 h 286"/>
                <a:gd name="T94" fmla="*/ 176 w 222"/>
                <a:gd name="T95" fmla="*/ 212 h 286"/>
                <a:gd name="T96" fmla="*/ 213 w 222"/>
                <a:gd name="T97" fmla="*/ 228 h 286"/>
                <a:gd name="T98" fmla="*/ 217 w 222"/>
                <a:gd name="T99" fmla="*/ 222 h 286"/>
                <a:gd name="T100" fmla="*/ 217 w 222"/>
                <a:gd name="T101" fmla="*/ 210 h 286"/>
                <a:gd name="T102" fmla="*/ 217 w 222"/>
                <a:gd name="T103" fmla="*/ 20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2" h="286">
                  <a:moveTo>
                    <a:pt x="217" y="201"/>
                  </a:moveTo>
                  <a:lnTo>
                    <a:pt x="217" y="201"/>
                  </a:lnTo>
                  <a:lnTo>
                    <a:pt x="220" y="199"/>
                  </a:lnTo>
                  <a:lnTo>
                    <a:pt x="220" y="193"/>
                  </a:lnTo>
                  <a:lnTo>
                    <a:pt x="222" y="189"/>
                  </a:lnTo>
                  <a:lnTo>
                    <a:pt x="222" y="187"/>
                  </a:lnTo>
                  <a:lnTo>
                    <a:pt x="217" y="177"/>
                  </a:lnTo>
                  <a:lnTo>
                    <a:pt x="217" y="172"/>
                  </a:lnTo>
                  <a:lnTo>
                    <a:pt x="213" y="170"/>
                  </a:lnTo>
                  <a:lnTo>
                    <a:pt x="207" y="166"/>
                  </a:lnTo>
                  <a:lnTo>
                    <a:pt x="207" y="164"/>
                  </a:lnTo>
                  <a:lnTo>
                    <a:pt x="203" y="164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5" y="148"/>
                  </a:lnTo>
                  <a:lnTo>
                    <a:pt x="205" y="145"/>
                  </a:lnTo>
                  <a:lnTo>
                    <a:pt x="191" y="145"/>
                  </a:lnTo>
                  <a:lnTo>
                    <a:pt x="178" y="143"/>
                  </a:lnTo>
                  <a:lnTo>
                    <a:pt x="170" y="141"/>
                  </a:lnTo>
                  <a:lnTo>
                    <a:pt x="170" y="141"/>
                  </a:lnTo>
                  <a:lnTo>
                    <a:pt x="170" y="129"/>
                  </a:lnTo>
                  <a:lnTo>
                    <a:pt x="170" y="127"/>
                  </a:lnTo>
                  <a:lnTo>
                    <a:pt x="170" y="125"/>
                  </a:lnTo>
                  <a:lnTo>
                    <a:pt x="166" y="123"/>
                  </a:lnTo>
                  <a:lnTo>
                    <a:pt x="166" y="121"/>
                  </a:lnTo>
                  <a:lnTo>
                    <a:pt x="164" y="119"/>
                  </a:lnTo>
                  <a:lnTo>
                    <a:pt x="164" y="116"/>
                  </a:lnTo>
                  <a:lnTo>
                    <a:pt x="168" y="116"/>
                  </a:lnTo>
                  <a:lnTo>
                    <a:pt x="168" y="108"/>
                  </a:lnTo>
                  <a:lnTo>
                    <a:pt x="166" y="104"/>
                  </a:lnTo>
                  <a:lnTo>
                    <a:pt x="166" y="104"/>
                  </a:lnTo>
                  <a:lnTo>
                    <a:pt x="164" y="100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59" y="87"/>
                  </a:lnTo>
                  <a:lnTo>
                    <a:pt x="155" y="83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5" y="81"/>
                  </a:lnTo>
                  <a:lnTo>
                    <a:pt x="133" y="77"/>
                  </a:lnTo>
                  <a:lnTo>
                    <a:pt x="133" y="75"/>
                  </a:lnTo>
                  <a:lnTo>
                    <a:pt x="126" y="75"/>
                  </a:lnTo>
                  <a:lnTo>
                    <a:pt x="122" y="75"/>
                  </a:lnTo>
                  <a:lnTo>
                    <a:pt x="120" y="71"/>
                  </a:lnTo>
                  <a:lnTo>
                    <a:pt x="118" y="69"/>
                  </a:lnTo>
                  <a:lnTo>
                    <a:pt x="116" y="67"/>
                  </a:lnTo>
                  <a:lnTo>
                    <a:pt x="116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08" y="67"/>
                  </a:lnTo>
                  <a:lnTo>
                    <a:pt x="106" y="65"/>
                  </a:lnTo>
                  <a:lnTo>
                    <a:pt x="104" y="61"/>
                  </a:lnTo>
                  <a:lnTo>
                    <a:pt x="101" y="63"/>
                  </a:lnTo>
                  <a:lnTo>
                    <a:pt x="95" y="63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58"/>
                  </a:lnTo>
                  <a:lnTo>
                    <a:pt x="89" y="54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1" y="52"/>
                  </a:lnTo>
                  <a:lnTo>
                    <a:pt x="81" y="44"/>
                  </a:lnTo>
                  <a:lnTo>
                    <a:pt x="79" y="42"/>
                  </a:lnTo>
                  <a:lnTo>
                    <a:pt x="74" y="40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74" y="32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70" y="23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4" y="9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3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4" y="0"/>
                  </a:lnTo>
                  <a:lnTo>
                    <a:pt x="60" y="5"/>
                  </a:lnTo>
                  <a:lnTo>
                    <a:pt x="52" y="5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35" y="15"/>
                  </a:lnTo>
                  <a:lnTo>
                    <a:pt x="33" y="23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1" y="29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4" y="83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4" y="94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4" y="102"/>
                  </a:lnTo>
                  <a:lnTo>
                    <a:pt x="12" y="104"/>
                  </a:lnTo>
                  <a:lnTo>
                    <a:pt x="8" y="112"/>
                  </a:lnTo>
                  <a:lnTo>
                    <a:pt x="10" y="116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3"/>
                  </a:lnTo>
                  <a:lnTo>
                    <a:pt x="10" y="127"/>
                  </a:lnTo>
                  <a:lnTo>
                    <a:pt x="12" y="131"/>
                  </a:lnTo>
                  <a:lnTo>
                    <a:pt x="19" y="135"/>
                  </a:lnTo>
                  <a:lnTo>
                    <a:pt x="19" y="141"/>
                  </a:lnTo>
                  <a:lnTo>
                    <a:pt x="25" y="143"/>
                  </a:lnTo>
                  <a:lnTo>
                    <a:pt x="23" y="152"/>
                  </a:lnTo>
                  <a:lnTo>
                    <a:pt x="19" y="150"/>
                  </a:lnTo>
                  <a:lnTo>
                    <a:pt x="19" y="152"/>
                  </a:lnTo>
                  <a:lnTo>
                    <a:pt x="16" y="158"/>
                  </a:lnTo>
                  <a:lnTo>
                    <a:pt x="12" y="160"/>
                  </a:lnTo>
                  <a:lnTo>
                    <a:pt x="8" y="164"/>
                  </a:lnTo>
                  <a:lnTo>
                    <a:pt x="12" y="172"/>
                  </a:lnTo>
                  <a:lnTo>
                    <a:pt x="10" y="172"/>
                  </a:lnTo>
                  <a:lnTo>
                    <a:pt x="14" y="181"/>
                  </a:lnTo>
                  <a:lnTo>
                    <a:pt x="21" y="181"/>
                  </a:lnTo>
                  <a:lnTo>
                    <a:pt x="23" y="201"/>
                  </a:lnTo>
                  <a:lnTo>
                    <a:pt x="27" y="203"/>
                  </a:lnTo>
                  <a:lnTo>
                    <a:pt x="27" y="203"/>
                  </a:lnTo>
                  <a:lnTo>
                    <a:pt x="33" y="208"/>
                  </a:lnTo>
                  <a:lnTo>
                    <a:pt x="35" y="210"/>
                  </a:lnTo>
                  <a:lnTo>
                    <a:pt x="35" y="212"/>
                  </a:lnTo>
                  <a:lnTo>
                    <a:pt x="33" y="216"/>
                  </a:lnTo>
                  <a:lnTo>
                    <a:pt x="31" y="218"/>
                  </a:lnTo>
                  <a:lnTo>
                    <a:pt x="35" y="224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1" y="230"/>
                  </a:lnTo>
                  <a:lnTo>
                    <a:pt x="31" y="232"/>
                  </a:lnTo>
                  <a:lnTo>
                    <a:pt x="33" y="237"/>
                  </a:lnTo>
                  <a:lnTo>
                    <a:pt x="33" y="239"/>
                  </a:lnTo>
                  <a:lnTo>
                    <a:pt x="33" y="245"/>
                  </a:lnTo>
                  <a:lnTo>
                    <a:pt x="35" y="245"/>
                  </a:lnTo>
                  <a:lnTo>
                    <a:pt x="37" y="247"/>
                  </a:lnTo>
                  <a:lnTo>
                    <a:pt x="39" y="247"/>
                  </a:lnTo>
                  <a:lnTo>
                    <a:pt x="41" y="249"/>
                  </a:lnTo>
                  <a:lnTo>
                    <a:pt x="43" y="251"/>
                  </a:lnTo>
                  <a:lnTo>
                    <a:pt x="45" y="253"/>
                  </a:lnTo>
                  <a:lnTo>
                    <a:pt x="45" y="270"/>
                  </a:lnTo>
                  <a:lnTo>
                    <a:pt x="52" y="276"/>
                  </a:lnTo>
                  <a:lnTo>
                    <a:pt x="52" y="284"/>
                  </a:lnTo>
                  <a:lnTo>
                    <a:pt x="54" y="286"/>
                  </a:lnTo>
                  <a:lnTo>
                    <a:pt x="66" y="286"/>
                  </a:lnTo>
                  <a:lnTo>
                    <a:pt x="66" y="278"/>
                  </a:lnTo>
                  <a:lnTo>
                    <a:pt x="70" y="278"/>
                  </a:lnTo>
                  <a:lnTo>
                    <a:pt x="70" y="274"/>
                  </a:lnTo>
                  <a:lnTo>
                    <a:pt x="74" y="272"/>
                  </a:lnTo>
                  <a:lnTo>
                    <a:pt x="79" y="266"/>
                  </a:lnTo>
                  <a:lnTo>
                    <a:pt x="81" y="268"/>
                  </a:lnTo>
                  <a:lnTo>
                    <a:pt x="85" y="270"/>
                  </a:lnTo>
                  <a:lnTo>
                    <a:pt x="89" y="270"/>
                  </a:lnTo>
                  <a:lnTo>
                    <a:pt x="93" y="272"/>
                  </a:lnTo>
                  <a:lnTo>
                    <a:pt x="108" y="272"/>
                  </a:lnTo>
                  <a:lnTo>
                    <a:pt x="114" y="284"/>
                  </a:lnTo>
                  <a:lnTo>
                    <a:pt x="118" y="270"/>
                  </a:lnTo>
                  <a:lnTo>
                    <a:pt x="135" y="270"/>
                  </a:lnTo>
                  <a:lnTo>
                    <a:pt x="143" y="276"/>
                  </a:lnTo>
                  <a:lnTo>
                    <a:pt x="143" y="270"/>
                  </a:lnTo>
                  <a:lnTo>
                    <a:pt x="147" y="251"/>
                  </a:lnTo>
                  <a:lnTo>
                    <a:pt x="147" y="245"/>
                  </a:lnTo>
                  <a:lnTo>
                    <a:pt x="145" y="243"/>
                  </a:lnTo>
                  <a:lnTo>
                    <a:pt x="145" y="241"/>
                  </a:lnTo>
                  <a:lnTo>
                    <a:pt x="143" y="235"/>
                  </a:lnTo>
                  <a:lnTo>
                    <a:pt x="143" y="232"/>
                  </a:lnTo>
                  <a:lnTo>
                    <a:pt x="143" y="230"/>
                  </a:lnTo>
                  <a:lnTo>
                    <a:pt x="147" y="228"/>
                  </a:lnTo>
                  <a:lnTo>
                    <a:pt x="149" y="224"/>
                  </a:lnTo>
                  <a:lnTo>
                    <a:pt x="151" y="216"/>
                  </a:lnTo>
                  <a:lnTo>
                    <a:pt x="176" y="212"/>
                  </a:lnTo>
                  <a:lnTo>
                    <a:pt x="197" y="210"/>
                  </a:lnTo>
                  <a:lnTo>
                    <a:pt x="209" y="220"/>
                  </a:lnTo>
                  <a:lnTo>
                    <a:pt x="213" y="230"/>
                  </a:lnTo>
                  <a:lnTo>
                    <a:pt x="213" y="228"/>
                  </a:lnTo>
                  <a:lnTo>
                    <a:pt x="215" y="226"/>
                  </a:lnTo>
                  <a:lnTo>
                    <a:pt x="217" y="224"/>
                  </a:lnTo>
                  <a:lnTo>
                    <a:pt x="220" y="224"/>
                  </a:lnTo>
                  <a:lnTo>
                    <a:pt x="217" y="222"/>
                  </a:lnTo>
                  <a:lnTo>
                    <a:pt x="215" y="220"/>
                  </a:lnTo>
                  <a:lnTo>
                    <a:pt x="215" y="214"/>
                  </a:lnTo>
                  <a:lnTo>
                    <a:pt x="217" y="210"/>
                  </a:lnTo>
                  <a:lnTo>
                    <a:pt x="217" y="210"/>
                  </a:lnTo>
                  <a:lnTo>
                    <a:pt x="220" y="206"/>
                  </a:lnTo>
                  <a:lnTo>
                    <a:pt x="217" y="201"/>
                  </a:lnTo>
                  <a:lnTo>
                    <a:pt x="217" y="201"/>
                  </a:lnTo>
                  <a:lnTo>
                    <a:pt x="217" y="201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311"/>
            <p:cNvSpPr>
              <a:spLocks/>
            </p:cNvSpPr>
            <p:nvPr/>
          </p:nvSpPr>
          <p:spPr bwMode="auto">
            <a:xfrm>
              <a:off x="6715125" y="2765425"/>
              <a:ext cx="95250" cy="58738"/>
            </a:xfrm>
            <a:custGeom>
              <a:avLst/>
              <a:gdLst>
                <a:gd name="T0" fmla="*/ 21 w 60"/>
                <a:gd name="T1" fmla="*/ 37 h 37"/>
                <a:gd name="T2" fmla="*/ 23 w 60"/>
                <a:gd name="T3" fmla="*/ 37 h 37"/>
                <a:gd name="T4" fmla="*/ 27 w 60"/>
                <a:gd name="T5" fmla="*/ 35 h 37"/>
                <a:gd name="T6" fmla="*/ 27 w 60"/>
                <a:gd name="T7" fmla="*/ 33 h 37"/>
                <a:gd name="T8" fmla="*/ 33 w 60"/>
                <a:gd name="T9" fmla="*/ 33 h 37"/>
                <a:gd name="T10" fmla="*/ 36 w 60"/>
                <a:gd name="T11" fmla="*/ 35 h 37"/>
                <a:gd name="T12" fmla="*/ 44 w 60"/>
                <a:gd name="T13" fmla="*/ 35 h 37"/>
                <a:gd name="T14" fmla="*/ 46 w 60"/>
                <a:gd name="T15" fmla="*/ 33 h 37"/>
                <a:gd name="T16" fmla="*/ 50 w 60"/>
                <a:gd name="T17" fmla="*/ 33 h 37"/>
                <a:gd name="T18" fmla="*/ 50 w 60"/>
                <a:gd name="T19" fmla="*/ 35 h 37"/>
                <a:gd name="T20" fmla="*/ 54 w 60"/>
                <a:gd name="T21" fmla="*/ 35 h 37"/>
                <a:gd name="T22" fmla="*/ 60 w 60"/>
                <a:gd name="T23" fmla="*/ 31 h 37"/>
                <a:gd name="T24" fmla="*/ 60 w 60"/>
                <a:gd name="T25" fmla="*/ 29 h 37"/>
                <a:gd name="T26" fmla="*/ 56 w 60"/>
                <a:gd name="T27" fmla="*/ 27 h 37"/>
                <a:gd name="T28" fmla="*/ 56 w 60"/>
                <a:gd name="T29" fmla="*/ 20 h 37"/>
                <a:gd name="T30" fmla="*/ 50 w 60"/>
                <a:gd name="T31" fmla="*/ 20 h 37"/>
                <a:gd name="T32" fmla="*/ 50 w 60"/>
                <a:gd name="T33" fmla="*/ 18 h 37"/>
                <a:gd name="T34" fmla="*/ 50 w 60"/>
                <a:gd name="T35" fmla="*/ 12 h 37"/>
                <a:gd name="T36" fmla="*/ 48 w 60"/>
                <a:gd name="T37" fmla="*/ 8 h 37"/>
                <a:gd name="T38" fmla="*/ 44 w 60"/>
                <a:gd name="T39" fmla="*/ 6 h 37"/>
                <a:gd name="T40" fmla="*/ 42 w 60"/>
                <a:gd name="T41" fmla="*/ 4 h 37"/>
                <a:gd name="T42" fmla="*/ 40 w 60"/>
                <a:gd name="T43" fmla="*/ 4 h 37"/>
                <a:gd name="T44" fmla="*/ 36 w 60"/>
                <a:gd name="T45" fmla="*/ 6 h 37"/>
                <a:gd name="T46" fmla="*/ 33 w 60"/>
                <a:gd name="T47" fmla="*/ 6 h 37"/>
                <a:gd name="T48" fmla="*/ 29 w 60"/>
                <a:gd name="T49" fmla="*/ 6 h 37"/>
                <a:gd name="T50" fmla="*/ 27 w 60"/>
                <a:gd name="T51" fmla="*/ 8 h 37"/>
                <a:gd name="T52" fmla="*/ 27 w 60"/>
                <a:gd name="T53" fmla="*/ 8 h 37"/>
                <a:gd name="T54" fmla="*/ 27 w 60"/>
                <a:gd name="T55" fmla="*/ 2 h 37"/>
                <a:gd name="T56" fmla="*/ 21 w 60"/>
                <a:gd name="T57" fmla="*/ 2 h 37"/>
                <a:gd name="T58" fmla="*/ 17 w 60"/>
                <a:gd name="T59" fmla="*/ 0 h 37"/>
                <a:gd name="T60" fmla="*/ 15 w 60"/>
                <a:gd name="T61" fmla="*/ 0 h 37"/>
                <a:gd name="T62" fmla="*/ 13 w 60"/>
                <a:gd name="T63" fmla="*/ 4 h 37"/>
                <a:gd name="T64" fmla="*/ 11 w 60"/>
                <a:gd name="T65" fmla="*/ 6 h 37"/>
                <a:gd name="T66" fmla="*/ 9 w 60"/>
                <a:gd name="T67" fmla="*/ 10 h 37"/>
                <a:gd name="T68" fmla="*/ 7 w 60"/>
                <a:gd name="T69" fmla="*/ 14 h 37"/>
                <a:gd name="T70" fmla="*/ 4 w 60"/>
                <a:gd name="T71" fmla="*/ 18 h 37"/>
                <a:gd name="T72" fmla="*/ 2 w 60"/>
                <a:gd name="T73" fmla="*/ 20 h 37"/>
                <a:gd name="T74" fmla="*/ 2 w 60"/>
                <a:gd name="T75" fmla="*/ 20 h 37"/>
                <a:gd name="T76" fmla="*/ 0 w 60"/>
                <a:gd name="T77" fmla="*/ 20 h 37"/>
                <a:gd name="T78" fmla="*/ 0 w 60"/>
                <a:gd name="T79" fmla="*/ 25 h 37"/>
                <a:gd name="T80" fmla="*/ 7 w 60"/>
                <a:gd name="T81" fmla="*/ 29 h 37"/>
                <a:gd name="T82" fmla="*/ 13 w 60"/>
                <a:gd name="T83" fmla="*/ 33 h 37"/>
                <a:gd name="T84" fmla="*/ 15 w 60"/>
                <a:gd name="T85" fmla="*/ 33 h 37"/>
                <a:gd name="T86" fmla="*/ 15 w 60"/>
                <a:gd name="T87" fmla="*/ 31 h 37"/>
                <a:gd name="T88" fmla="*/ 15 w 60"/>
                <a:gd name="T89" fmla="*/ 33 h 37"/>
                <a:gd name="T90" fmla="*/ 17 w 60"/>
                <a:gd name="T91" fmla="*/ 37 h 37"/>
                <a:gd name="T92" fmla="*/ 21 w 60"/>
                <a:gd name="T93" fmla="*/ 37 h 37"/>
                <a:gd name="T94" fmla="*/ 21 w 60"/>
                <a:gd name="T95" fmla="*/ 37 h 37"/>
                <a:gd name="T96" fmla="*/ 21 w 60"/>
                <a:gd name="T9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37">
                  <a:moveTo>
                    <a:pt x="21" y="37"/>
                  </a:moveTo>
                  <a:lnTo>
                    <a:pt x="23" y="37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33" y="33"/>
                  </a:lnTo>
                  <a:lnTo>
                    <a:pt x="36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54" y="35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56" y="27"/>
                  </a:lnTo>
                  <a:lnTo>
                    <a:pt x="56" y="20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6"/>
                  </a:lnTo>
                  <a:lnTo>
                    <a:pt x="33" y="6"/>
                  </a:lnTo>
                  <a:lnTo>
                    <a:pt x="29" y="6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312"/>
            <p:cNvSpPr>
              <a:spLocks/>
            </p:cNvSpPr>
            <p:nvPr/>
          </p:nvSpPr>
          <p:spPr bwMode="auto">
            <a:xfrm>
              <a:off x="6715125" y="2765425"/>
              <a:ext cx="95250" cy="58738"/>
            </a:xfrm>
            <a:custGeom>
              <a:avLst/>
              <a:gdLst>
                <a:gd name="T0" fmla="*/ 21 w 60"/>
                <a:gd name="T1" fmla="*/ 37 h 37"/>
                <a:gd name="T2" fmla="*/ 23 w 60"/>
                <a:gd name="T3" fmla="*/ 37 h 37"/>
                <a:gd name="T4" fmla="*/ 27 w 60"/>
                <a:gd name="T5" fmla="*/ 35 h 37"/>
                <a:gd name="T6" fmla="*/ 27 w 60"/>
                <a:gd name="T7" fmla="*/ 33 h 37"/>
                <a:gd name="T8" fmla="*/ 33 w 60"/>
                <a:gd name="T9" fmla="*/ 33 h 37"/>
                <a:gd name="T10" fmla="*/ 36 w 60"/>
                <a:gd name="T11" fmla="*/ 35 h 37"/>
                <a:gd name="T12" fmla="*/ 44 w 60"/>
                <a:gd name="T13" fmla="*/ 35 h 37"/>
                <a:gd name="T14" fmla="*/ 46 w 60"/>
                <a:gd name="T15" fmla="*/ 33 h 37"/>
                <a:gd name="T16" fmla="*/ 50 w 60"/>
                <a:gd name="T17" fmla="*/ 33 h 37"/>
                <a:gd name="T18" fmla="*/ 50 w 60"/>
                <a:gd name="T19" fmla="*/ 35 h 37"/>
                <a:gd name="T20" fmla="*/ 54 w 60"/>
                <a:gd name="T21" fmla="*/ 35 h 37"/>
                <a:gd name="T22" fmla="*/ 60 w 60"/>
                <a:gd name="T23" fmla="*/ 31 h 37"/>
                <a:gd name="T24" fmla="*/ 60 w 60"/>
                <a:gd name="T25" fmla="*/ 29 h 37"/>
                <a:gd name="T26" fmla="*/ 56 w 60"/>
                <a:gd name="T27" fmla="*/ 27 h 37"/>
                <a:gd name="T28" fmla="*/ 56 w 60"/>
                <a:gd name="T29" fmla="*/ 20 h 37"/>
                <a:gd name="T30" fmla="*/ 50 w 60"/>
                <a:gd name="T31" fmla="*/ 20 h 37"/>
                <a:gd name="T32" fmla="*/ 50 w 60"/>
                <a:gd name="T33" fmla="*/ 18 h 37"/>
                <a:gd name="T34" fmla="*/ 50 w 60"/>
                <a:gd name="T35" fmla="*/ 12 h 37"/>
                <a:gd name="T36" fmla="*/ 48 w 60"/>
                <a:gd name="T37" fmla="*/ 8 h 37"/>
                <a:gd name="T38" fmla="*/ 44 w 60"/>
                <a:gd name="T39" fmla="*/ 6 h 37"/>
                <a:gd name="T40" fmla="*/ 42 w 60"/>
                <a:gd name="T41" fmla="*/ 4 h 37"/>
                <a:gd name="T42" fmla="*/ 40 w 60"/>
                <a:gd name="T43" fmla="*/ 4 h 37"/>
                <a:gd name="T44" fmla="*/ 36 w 60"/>
                <a:gd name="T45" fmla="*/ 6 h 37"/>
                <a:gd name="T46" fmla="*/ 33 w 60"/>
                <a:gd name="T47" fmla="*/ 6 h 37"/>
                <a:gd name="T48" fmla="*/ 29 w 60"/>
                <a:gd name="T49" fmla="*/ 6 h 37"/>
                <a:gd name="T50" fmla="*/ 27 w 60"/>
                <a:gd name="T51" fmla="*/ 8 h 37"/>
                <a:gd name="T52" fmla="*/ 27 w 60"/>
                <a:gd name="T53" fmla="*/ 8 h 37"/>
                <a:gd name="T54" fmla="*/ 27 w 60"/>
                <a:gd name="T55" fmla="*/ 2 h 37"/>
                <a:gd name="T56" fmla="*/ 21 w 60"/>
                <a:gd name="T57" fmla="*/ 2 h 37"/>
                <a:gd name="T58" fmla="*/ 17 w 60"/>
                <a:gd name="T59" fmla="*/ 0 h 37"/>
                <a:gd name="T60" fmla="*/ 15 w 60"/>
                <a:gd name="T61" fmla="*/ 0 h 37"/>
                <a:gd name="T62" fmla="*/ 13 w 60"/>
                <a:gd name="T63" fmla="*/ 4 h 37"/>
                <a:gd name="T64" fmla="*/ 11 w 60"/>
                <a:gd name="T65" fmla="*/ 6 h 37"/>
                <a:gd name="T66" fmla="*/ 9 w 60"/>
                <a:gd name="T67" fmla="*/ 10 h 37"/>
                <a:gd name="T68" fmla="*/ 7 w 60"/>
                <a:gd name="T69" fmla="*/ 14 h 37"/>
                <a:gd name="T70" fmla="*/ 4 w 60"/>
                <a:gd name="T71" fmla="*/ 18 h 37"/>
                <a:gd name="T72" fmla="*/ 2 w 60"/>
                <a:gd name="T73" fmla="*/ 20 h 37"/>
                <a:gd name="T74" fmla="*/ 2 w 60"/>
                <a:gd name="T75" fmla="*/ 20 h 37"/>
                <a:gd name="T76" fmla="*/ 0 w 60"/>
                <a:gd name="T77" fmla="*/ 20 h 37"/>
                <a:gd name="T78" fmla="*/ 0 w 60"/>
                <a:gd name="T79" fmla="*/ 25 h 37"/>
                <a:gd name="T80" fmla="*/ 7 w 60"/>
                <a:gd name="T81" fmla="*/ 29 h 37"/>
                <a:gd name="T82" fmla="*/ 13 w 60"/>
                <a:gd name="T83" fmla="*/ 33 h 37"/>
                <a:gd name="T84" fmla="*/ 15 w 60"/>
                <a:gd name="T85" fmla="*/ 33 h 37"/>
                <a:gd name="T86" fmla="*/ 15 w 60"/>
                <a:gd name="T87" fmla="*/ 31 h 37"/>
                <a:gd name="T88" fmla="*/ 15 w 60"/>
                <a:gd name="T89" fmla="*/ 33 h 37"/>
                <a:gd name="T90" fmla="*/ 17 w 60"/>
                <a:gd name="T91" fmla="*/ 37 h 37"/>
                <a:gd name="T92" fmla="*/ 21 w 60"/>
                <a:gd name="T93" fmla="*/ 37 h 37"/>
                <a:gd name="T94" fmla="*/ 21 w 60"/>
                <a:gd name="T95" fmla="*/ 37 h 37"/>
                <a:gd name="T96" fmla="*/ 21 w 60"/>
                <a:gd name="T9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37">
                  <a:moveTo>
                    <a:pt x="21" y="37"/>
                  </a:moveTo>
                  <a:lnTo>
                    <a:pt x="23" y="37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33" y="33"/>
                  </a:lnTo>
                  <a:lnTo>
                    <a:pt x="36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54" y="35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56" y="27"/>
                  </a:lnTo>
                  <a:lnTo>
                    <a:pt x="56" y="20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6"/>
                  </a:lnTo>
                  <a:lnTo>
                    <a:pt x="33" y="6"/>
                  </a:lnTo>
                  <a:lnTo>
                    <a:pt x="29" y="6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close/>
                </a:path>
              </a:pathLst>
            </a:custGeom>
            <a:noFill/>
            <a:ln w="317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313"/>
            <p:cNvSpPr>
              <a:spLocks/>
            </p:cNvSpPr>
            <p:nvPr/>
          </p:nvSpPr>
          <p:spPr bwMode="auto">
            <a:xfrm>
              <a:off x="4314825" y="3324225"/>
              <a:ext cx="85725" cy="212725"/>
            </a:xfrm>
            <a:custGeom>
              <a:avLst/>
              <a:gdLst>
                <a:gd name="T0" fmla="*/ 35 w 54"/>
                <a:gd name="T1" fmla="*/ 93 h 134"/>
                <a:gd name="T2" fmla="*/ 35 w 54"/>
                <a:gd name="T3" fmla="*/ 74 h 134"/>
                <a:gd name="T4" fmla="*/ 43 w 54"/>
                <a:gd name="T5" fmla="*/ 68 h 134"/>
                <a:gd name="T6" fmla="*/ 43 w 54"/>
                <a:gd name="T7" fmla="*/ 58 h 134"/>
                <a:gd name="T8" fmla="*/ 48 w 54"/>
                <a:gd name="T9" fmla="*/ 54 h 134"/>
                <a:gd name="T10" fmla="*/ 52 w 54"/>
                <a:gd name="T11" fmla="*/ 39 h 134"/>
                <a:gd name="T12" fmla="*/ 54 w 54"/>
                <a:gd name="T13" fmla="*/ 39 h 134"/>
                <a:gd name="T14" fmla="*/ 54 w 54"/>
                <a:gd name="T15" fmla="*/ 33 h 134"/>
                <a:gd name="T16" fmla="*/ 52 w 54"/>
                <a:gd name="T17" fmla="*/ 27 h 134"/>
                <a:gd name="T18" fmla="*/ 48 w 54"/>
                <a:gd name="T19" fmla="*/ 18 h 134"/>
                <a:gd name="T20" fmla="*/ 48 w 54"/>
                <a:gd name="T21" fmla="*/ 16 h 134"/>
                <a:gd name="T22" fmla="*/ 48 w 54"/>
                <a:gd name="T23" fmla="*/ 10 h 134"/>
                <a:gd name="T24" fmla="*/ 43 w 54"/>
                <a:gd name="T25" fmla="*/ 8 h 134"/>
                <a:gd name="T26" fmla="*/ 41 w 54"/>
                <a:gd name="T27" fmla="*/ 8 h 134"/>
                <a:gd name="T28" fmla="*/ 37 w 54"/>
                <a:gd name="T29" fmla="*/ 2 h 134"/>
                <a:gd name="T30" fmla="*/ 27 w 54"/>
                <a:gd name="T31" fmla="*/ 2 h 134"/>
                <a:gd name="T32" fmla="*/ 29 w 54"/>
                <a:gd name="T33" fmla="*/ 8 h 134"/>
                <a:gd name="T34" fmla="*/ 27 w 54"/>
                <a:gd name="T35" fmla="*/ 16 h 134"/>
                <a:gd name="T36" fmla="*/ 23 w 54"/>
                <a:gd name="T37" fmla="*/ 16 h 134"/>
                <a:gd name="T38" fmla="*/ 21 w 54"/>
                <a:gd name="T39" fmla="*/ 20 h 134"/>
                <a:gd name="T40" fmla="*/ 12 w 54"/>
                <a:gd name="T41" fmla="*/ 18 h 134"/>
                <a:gd name="T42" fmla="*/ 6 w 54"/>
                <a:gd name="T43" fmla="*/ 27 h 134"/>
                <a:gd name="T44" fmla="*/ 2 w 54"/>
                <a:gd name="T45" fmla="*/ 31 h 134"/>
                <a:gd name="T46" fmla="*/ 0 w 54"/>
                <a:gd name="T47" fmla="*/ 43 h 134"/>
                <a:gd name="T48" fmla="*/ 10 w 54"/>
                <a:gd name="T49" fmla="*/ 54 h 134"/>
                <a:gd name="T50" fmla="*/ 12 w 54"/>
                <a:gd name="T51" fmla="*/ 68 h 134"/>
                <a:gd name="T52" fmla="*/ 14 w 54"/>
                <a:gd name="T53" fmla="*/ 78 h 134"/>
                <a:gd name="T54" fmla="*/ 12 w 54"/>
                <a:gd name="T55" fmla="*/ 87 h 134"/>
                <a:gd name="T56" fmla="*/ 16 w 54"/>
                <a:gd name="T57" fmla="*/ 105 h 134"/>
                <a:gd name="T58" fmla="*/ 14 w 54"/>
                <a:gd name="T59" fmla="*/ 126 h 134"/>
                <a:gd name="T60" fmla="*/ 16 w 54"/>
                <a:gd name="T61" fmla="*/ 130 h 134"/>
                <a:gd name="T62" fmla="*/ 21 w 54"/>
                <a:gd name="T63" fmla="*/ 134 h 134"/>
                <a:gd name="T64" fmla="*/ 27 w 54"/>
                <a:gd name="T65" fmla="*/ 134 h 134"/>
                <a:gd name="T66" fmla="*/ 31 w 54"/>
                <a:gd name="T67" fmla="*/ 130 h 134"/>
                <a:gd name="T68" fmla="*/ 33 w 54"/>
                <a:gd name="T69" fmla="*/ 101 h 134"/>
                <a:gd name="T70" fmla="*/ 33 w 54"/>
                <a:gd name="T71" fmla="*/ 10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" h="134">
                  <a:moveTo>
                    <a:pt x="33" y="101"/>
                  </a:moveTo>
                  <a:lnTo>
                    <a:pt x="35" y="93"/>
                  </a:lnTo>
                  <a:lnTo>
                    <a:pt x="33" y="83"/>
                  </a:lnTo>
                  <a:lnTo>
                    <a:pt x="35" y="74"/>
                  </a:lnTo>
                  <a:lnTo>
                    <a:pt x="39" y="74"/>
                  </a:lnTo>
                  <a:lnTo>
                    <a:pt x="43" y="68"/>
                  </a:lnTo>
                  <a:lnTo>
                    <a:pt x="43" y="60"/>
                  </a:lnTo>
                  <a:lnTo>
                    <a:pt x="43" y="58"/>
                  </a:lnTo>
                  <a:lnTo>
                    <a:pt x="45" y="56"/>
                  </a:lnTo>
                  <a:lnTo>
                    <a:pt x="48" y="54"/>
                  </a:lnTo>
                  <a:lnTo>
                    <a:pt x="48" y="41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2" y="27"/>
                  </a:lnTo>
                  <a:lnTo>
                    <a:pt x="50" y="25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0" y="12"/>
                  </a:lnTo>
                  <a:lnTo>
                    <a:pt x="48" y="10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39" y="6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7" y="10"/>
                  </a:lnTo>
                  <a:lnTo>
                    <a:pt x="27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1" y="16"/>
                  </a:lnTo>
                  <a:lnTo>
                    <a:pt x="21" y="20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0" y="54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6" y="83"/>
                  </a:lnTo>
                  <a:lnTo>
                    <a:pt x="12" y="87"/>
                  </a:lnTo>
                  <a:lnTo>
                    <a:pt x="12" y="103"/>
                  </a:lnTo>
                  <a:lnTo>
                    <a:pt x="16" y="105"/>
                  </a:lnTo>
                  <a:lnTo>
                    <a:pt x="12" y="107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21" y="134"/>
                  </a:lnTo>
                  <a:lnTo>
                    <a:pt x="23" y="134"/>
                  </a:lnTo>
                  <a:lnTo>
                    <a:pt x="27" y="134"/>
                  </a:lnTo>
                  <a:lnTo>
                    <a:pt x="29" y="128"/>
                  </a:lnTo>
                  <a:lnTo>
                    <a:pt x="31" y="130"/>
                  </a:lnTo>
                  <a:lnTo>
                    <a:pt x="33" y="132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10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314"/>
            <p:cNvSpPr>
              <a:spLocks/>
            </p:cNvSpPr>
            <p:nvPr/>
          </p:nvSpPr>
          <p:spPr bwMode="auto">
            <a:xfrm>
              <a:off x="4314825" y="3324225"/>
              <a:ext cx="85725" cy="212725"/>
            </a:xfrm>
            <a:custGeom>
              <a:avLst/>
              <a:gdLst>
                <a:gd name="T0" fmla="*/ 35 w 54"/>
                <a:gd name="T1" fmla="*/ 93 h 134"/>
                <a:gd name="T2" fmla="*/ 35 w 54"/>
                <a:gd name="T3" fmla="*/ 74 h 134"/>
                <a:gd name="T4" fmla="*/ 43 w 54"/>
                <a:gd name="T5" fmla="*/ 68 h 134"/>
                <a:gd name="T6" fmla="*/ 43 w 54"/>
                <a:gd name="T7" fmla="*/ 58 h 134"/>
                <a:gd name="T8" fmla="*/ 48 w 54"/>
                <a:gd name="T9" fmla="*/ 54 h 134"/>
                <a:gd name="T10" fmla="*/ 52 w 54"/>
                <a:gd name="T11" fmla="*/ 39 h 134"/>
                <a:gd name="T12" fmla="*/ 54 w 54"/>
                <a:gd name="T13" fmla="*/ 39 h 134"/>
                <a:gd name="T14" fmla="*/ 54 w 54"/>
                <a:gd name="T15" fmla="*/ 33 h 134"/>
                <a:gd name="T16" fmla="*/ 52 w 54"/>
                <a:gd name="T17" fmla="*/ 27 h 134"/>
                <a:gd name="T18" fmla="*/ 48 w 54"/>
                <a:gd name="T19" fmla="*/ 18 h 134"/>
                <a:gd name="T20" fmla="*/ 48 w 54"/>
                <a:gd name="T21" fmla="*/ 16 h 134"/>
                <a:gd name="T22" fmla="*/ 48 w 54"/>
                <a:gd name="T23" fmla="*/ 10 h 134"/>
                <a:gd name="T24" fmla="*/ 43 w 54"/>
                <a:gd name="T25" fmla="*/ 8 h 134"/>
                <a:gd name="T26" fmla="*/ 41 w 54"/>
                <a:gd name="T27" fmla="*/ 8 h 134"/>
                <a:gd name="T28" fmla="*/ 37 w 54"/>
                <a:gd name="T29" fmla="*/ 2 h 134"/>
                <a:gd name="T30" fmla="*/ 27 w 54"/>
                <a:gd name="T31" fmla="*/ 2 h 134"/>
                <a:gd name="T32" fmla="*/ 29 w 54"/>
                <a:gd name="T33" fmla="*/ 8 h 134"/>
                <a:gd name="T34" fmla="*/ 27 w 54"/>
                <a:gd name="T35" fmla="*/ 16 h 134"/>
                <a:gd name="T36" fmla="*/ 23 w 54"/>
                <a:gd name="T37" fmla="*/ 16 h 134"/>
                <a:gd name="T38" fmla="*/ 21 w 54"/>
                <a:gd name="T39" fmla="*/ 20 h 134"/>
                <a:gd name="T40" fmla="*/ 12 w 54"/>
                <a:gd name="T41" fmla="*/ 18 h 134"/>
                <a:gd name="T42" fmla="*/ 6 w 54"/>
                <a:gd name="T43" fmla="*/ 27 h 134"/>
                <a:gd name="T44" fmla="*/ 2 w 54"/>
                <a:gd name="T45" fmla="*/ 31 h 134"/>
                <a:gd name="T46" fmla="*/ 0 w 54"/>
                <a:gd name="T47" fmla="*/ 43 h 134"/>
                <a:gd name="T48" fmla="*/ 10 w 54"/>
                <a:gd name="T49" fmla="*/ 54 h 134"/>
                <a:gd name="T50" fmla="*/ 12 w 54"/>
                <a:gd name="T51" fmla="*/ 68 h 134"/>
                <a:gd name="T52" fmla="*/ 14 w 54"/>
                <a:gd name="T53" fmla="*/ 78 h 134"/>
                <a:gd name="T54" fmla="*/ 12 w 54"/>
                <a:gd name="T55" fmla="*/ 87 h 134"/>
                <a:gd name="T56" fmla="*/ 16 w 54"/>
                <a:gd name="T57" fmla="*/ 105 h 134"/>
                <a:gd name="T58" fmla="*/ 14 w 54"/>
                <a:gd name="T59" fmla="*/ 126 h 134"/>
                <a:gd name="T60" fmla="*/ 16 w 54"/>
                <a:gd name="T61" fmla="*/ 130 h 134"/>
                <a:gd name="T62" fmla="*/ 21 w 54"/>
                <a:gd name="T63" fmla="*/ 134 h 134"/>
                <a:gd name="T64" fmla="*/ 27 w 54"/>
                <a:gd name="T65" fmla="*/ 134 h 134"/>
                <a:gd name="T66" fmla="*/ 31 w 54"/>
                <a:gd name="T67" fmla="*/ 130 h 134"/>
                <a:gd name="T68" fmla="*/ 33 w 54"/>
                <a:gd name="T69" fmla="*/ 101 h 134"/>
                <a:gd name="T70" fmla="*/ 33 w 54"/>
                <a:gd name="T71" fmla="*/ 10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" h="134">
                  <a:moveTo>
                    <a:pt x="33" y="101"/>
                  </a:moveTo>
                  <a:lnTo>
                    <a:pt x="35" y="93"/>
                  </a:lnTo>
                  <a:lnTo>
                    <a:pt x="33" y="83"/>
                  </a:lnTo>
                  <a:lnTo>
                    <a:pt x="35" y="74"/>
                  </a:lnTo>
                  <a:lnTo>
                    <a:pt x="39" y="74"/>
                  </a:lnTo>
                  <a:lnTo>
                    <a:pt x="43" y="68"/>
                  </a:lnTo>
                  <a:lnTo>
                    <a:pt x="43" y="60"/>
                  </a:lnTo>
                  <a:lnTo>
                    <a:pt x="43" y="58"/>
                  </a:lnTo>
                  <a:lnTo>
                    <a:pt x="45" y="56"/>
                  </a:lnTo>
                  <a:lnTo>
                    <a:pt x="48" y="54"/>
                  </a:lnTo>
                  <a:lnTo>
                    <a:pt x="48" y="41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2" y="27"/>
                  </a:lnTo>
                  <a:lnTo>
                    <a:pt x="50" y="25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0" y="12"/>
                  </a:lnTo>
                  <a:lnTo>
                    <a:pt x="48" y="10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39" y="6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7" y="10"/>
                  </a:lnTo>
                  <a:lnTo>
                    <a:pt x="27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1" y="16"/>
                  </a:lnTo>
                  <a:lnTo>
                    <a:pt x="21" y="20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0" y="54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6" y="83"/>
                  </a:lnTo>
                  <a:lnTo>
                    <a:pt x="12" y="87"/>
                  </a:lnTo>
                  <a:lnTo>
                    <a:pt x="12" y="103"/>
                  </a:lnTo>
                  <a:lnTo>
                    <a:pt x="16" y="105"/>
                  </a:lnTo>
                  <a:lnTo>
                    <a:pt x="12" y="107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21" y="134"/>
                  </a:lnTo>
                  <a:lnTo>
                    <a:pt x="23" y="134"/>
                  </a:lnTo>
                  <a:lnTo>
                    <a:pt x="27" y="134"/>
                  </a:lnTo>
                  <a:lnTo>
                    <a:pt x="29" y="128"/>
                  </a:lnTo>
                  <a:lnTo>
                    <a:pt x="31" y="130"/>
                  </a:lnTo>
                  <a:lnTo>
                    <a:pt x="33" y="132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101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315"/>
            <p:cNvSpPr>
              <a:spLocks/>
            </p:cNvSpPr>
            <p:nvPr/>
          </p:nvSpPr>
          <p:spPr bwMode="auto">
            <a:xfrm>
              <a:off x="1811338" y="3109913"/>
              <a:ext cx="46038" cy="98425"/>
            </a:xfrm>
            <a:custGeom>
              <a:avLst/>
              <a:gdLst>
                <a:gd name="T0" fmla="*/ 29 w 29"/>
                <a:gd name="T1" fmla="*/ 8 h 62"/>
                <a:gd name="T2" fmla="*/ 29 w 29"/>
                <a:gd name="T3" fmla="*/ 6 h 62"/>
                <a:gd name="T4" fmla="*/ 27 w 29"/>
                <a:gd name="T5" fmla="*/ 6 h 62"/>
                <a:gd name="T6" fmla="*/ 23 w 29"/>
                <a:gd name="T7" fmla="*/ 4 h 62"/>
                <a:gd name="T8" fmla="*/ 23 w 29"/>
                <a:gd name="T9" fmla="*/ 4 h 62"/>
                <a:gd name="T10" fmla="*/ 21 w 29"/>
                <a:gd name="T11" fmla="*/ 0 h 62"/>
                <a:gd name="T12" fmla="*/ 21 w 29"/>
                <a:gd name="T13" fmla="*/ 2 h 62"/>
                <a:gd name="T14" fmla="*/ 19 w 29"/>
                <a:gd name="T15" fmla="*/ 4 h 62"/>
                <a:gd name="T16" fmla="*/ 19 w 29"/>
                <a:gd name="T17" fmla="*/ 6 h 62"/>
                <a:gd name="T18" fmla="*/ 17 w 29"/>
                <a:gd name="T19" fmla="*/ 10 h 62"/>
                <a:gd name="T20" fmla="*/ 15 w 29"/>
                <a:gd name="T21" fmla="*/ 13 h 62"/>
                <a:gd name="T22" fmla="*/ 13 w 29"/>
                <a:gd name="T23" fmla="*/ 15 h 62"/>
                <a:gd name="T24" fmla="*/ 11 w 29"/>
                <a:gd name="T25" fmla="*/ 15 h 62"/>
                <a:gd name="T26" fmla="*/ 11 w 29"/>
                <a:gd name="T27" fmla="*/ 13 h 62"/>
                <a:gd name="T28" fmla="*/ 11 w 29"/>
                <a:gd name="T29" fmla="*/ 10 h 62"/>
                <a:gd name="T30" fmla="*/ 8 w 29"/>
                <a:gd name="T31" fmla="*/ 10 h 62"/>
                <a:gd name="T32" fmla="*/ 8 w 29"/>
                <a:gd name="T33" fmla="*/ 13 h 62"/>
                <a:gd name="T34" fmla="*/ 6 w 29"/>
                <a:gd name="T35" fmla="*/ 17 h 62"/>
                <a:gd name="T36" fmla="*/ 0 w 29"/>
                <a:gd name="T37" fmla="*/ 62 h 62"/>
                <a:gd name="T38" fmla="*/ 8 w 29"/>
                <a:gd name="T39" fmla="*/ 62 h 62"/>
                <a:gd name="T40" fmla="*/ 11 w 29"/>
                <a:gd name="T41" fmla="*/ 50 h 62"/>
                <a:gd name="T42" fmla="*/ 17 w 29"/>
                <a:gd name="T43" fmla="*/ 52 h 62"/>
                <a:gd name="T44" fmla="*/ 23 w 29"/>
                <a:gd name="T45" fmla="*/ 44 h 62"/>
                <a:gd name="T46" fmla="*/ 23 w 29"/>
                <a:gd name="T47" fmla="*/ 27 h 62"/>
                <a:gd name="T48" fmla="*/ 23 w 29"/>
                <a:gd name="T49" fmla="*/ 23 h 62"/>
                <a:gd name="T50" fmla="*/ 25 w 29"/>
                <a:gd name="T51" fmla="*/ 17 h 62"/>
                <a:gd name="T52" fmla="*/ 29 w 29"/>
                <a:gd name="T53" fmla="*/ 10 h 62"/>
                <a:gd name="T54" fmla="*/ 29 w 29"/>
                <a:gd name="T55" fmla="*/ 8 h 62"/>
                <a:gd name="T56" fmla="*/ 29 w 29"/>
                <a:gd name="T57" fmla="*/ 8 h 62"/>
                <a:gd name="T58" fmla="*/ 29 w 29"/>
                <a:gd name="T5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62">
                  <a:moveTo>
                    <a:pt x="29" y="8"/>
                  </a:moveTo>
                  <a:lnTo>
                    <a:pt x="29" y="6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6" y="17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1" y="50"/>
                  </a:lnTo>
                  <a:lnTo>
                    <a:pt x="17" y="52"/>
                  </a:lnTo>
                  <a:lnTo>
                    <a:pt x="23" y="44"/>
                  </a:lnTo>
                  <a:lnTo>
                    <a:pt x="23" y="27"/>
                  </a:lnTo>
                  <a:lnTo>
                    <a:pt x="23" y="23"/>
                  </a:lnTo>
                  <a:lnTo>
                    <a:pt x="25" y="17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316"/>
            <p:cNvSpPr>
              <a:spLocks/>
            </p:cNvSpPr>
            <p:nvPr/>
          </p:nvSpPr>
          <p:spPr bwMode="auto">
            <a:xfrm>
              <a:off x="1811338" y="3109913"/>
              <a:ext cx="46038" cy="98425"/>
            </a:xfrm>
            <a:custGeom>
              <a:avLst/>
              <a:gdLst>
                <a:gd name="T0" fmla="*/ 29 w 29"/>
                <a:gd name="T1" fmla="*/ 8 h 62"/>
                <a:gd name="T2" fmla="*/ 29 w 29"/>
                <a:gd name="T3" fmla="*/ 6 h 62"/>
                <a:gd name="T4" fmla="*/ 27 w 29"/>
                <a:gd name="T5" fmla="*/ 6 h 62"/>
                <a:gd name="T6" fmla="*/ 23 w 29"/>
                <a:gd name="T7" fmla="*/ 4 h 62"/>
                <a:gd name="T8" fmla="*/ 23 w 29"/>
                <a:gd name="T9" fmla="*/ 4 h 62"/>
                <a:gd name="T10" fmla="*/ 21 w 29"/>
                <a:gd name="T11" fmla="*/ 0 h 62"/>
                <a:gd name="T12" fmla="*/ 21 w 29"/>
                <a:gd name="T13" fmla="*/ 2 h 62"/>
                <a:gd name="T14" fmla="*/ 19 w 29"/>
                <a:gd name="T15" fmla="*/ 4 h 62"/>
                <a:gd name="T16" fmla="*/ 19 w 29"/>
                <a:gd name="T17" fmla="*/ 6 h 62"/>
                <a:gd name="T18" fmla="*/ 17 w 29"/>
                <a:gd name="T19" fmla="*/ 10 h 62"/>
                <a:gd name="T20" fmla="*/ 15 w 29"/>
                <a:gd name="T21" fmla="*/ 13 h 62"/>
                <a:gd name="T22" fmla="*/ 13 w 29"/>
                <a:gd name="T23" fmla="*/ 15 h 62"/>
                <a:gd name="T24" fmla="*/ 11 w 29"/>
                <a:gd name="T25" fmla="*/ 15 h 62"/>
                <a:gd name="T26" fmla="*/ 11 w 29"/>
                <a:gd name="T27" fmla="*/ 13 h 62"/>
                <a:gd name="T28" fmla="*/ 11 w 29"/>
                <a:gd name="T29" fmla="*/ 10 h 62"/>
                <a:gd name="T30" fmla="*/ 8 w 29"/>
                <a:gd name="T31" fmla="*/ 10 h 62"/>
                <a:gd name="T32" fmla="*/ 8 w 29"/>
                <a:gd name="T33" fmla="*/ 13 h 62"/>
                <a:gd name="T34" fmla="*/ 6 w 29"/>
                <a:gd name="T35" fmla="*/ 17 h 62"/>
                <a:gd name="T36" fmla="*/ 0 w 29"/>
                <a:gd name="T37" fmla="*/ 62 h 62"/>
                <a:gd name="T38" fmla="*/ 8 w 29"/>
                <a:gd name="T39" fmla="*/ 62 h 62"/>
                <a:gd name="T40" fmla="*/ 11 w 29"/>
                <a:gd name="T41" fmla="*/ 50 h 62"/>
                <a:gd name="T42" fmla="*/ 17 w 29"/>
                <a:gd name="T43" fmla="*/ 52 h 62"/>
                <a:gd name="T44" fmla="*/ 23 w 29"/>
                <a:gd name="T45" fmla="*/ 44 h 62"/>
                <a:gd name="T46" fmla="*/ 23 w 29"/>
                <a:gd name="T47" fmla="*/ 27 h 62"/>
                <a:gd name="T48" fmla="*/ 23 w 29"/>
                <a:gd name="T49" fmla="*/ 23 h 62"/>
                <a:gd name="T50" fmla="*/ 25 w 29"/>
                <a:gd name="T51" fmla="*/ 17 h 62"/>
                <a:gd name="T52" fmla="*/ 29 w 29"/>
                <a:gd name="T53" fmla="*/ 10 h 62"/>
                <a:gd name="T54" fmla="*/ 29 w 29"/>
                <a:gd name="T55" fmla="*/ 8 h 62"/>
                <a:gd name="T56" fmla="*/ 29 w 29"/>
                <a:gd name="T57" fmla="*/ 8 h 62"/>
                <a:gd name="T58" fmla="*/ 29 w 29"/>
                <a:gd name="T5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62">
                  <a:moveTo>
                    <a:pt x="29" y="8"/>
                  </a:moveTo>
                  <a:lnTo>
                    <a:pt x="29" y="6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6" y="17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1" y="50"/>
                  </a:lnTo>
                  <a:lnTo>
                    <a:pt x="17" y="52"/>
                  </a:lnTo>
                  <a:lnTo>
                    <a:pt x="23" y="44"/>
                  </a:lnTo>
                  <a:lnTo>
                    <a:pt x="23" y="27"/>
                  </a:lnTo>
                  <a:lnTo>
                    <a:pt x="23" y="23"/>
                  </a:lnTo>
                  <a:lnTo>
                    <a:pt x="25" y="17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317"/>
            <p:cNvSpPr>
              <a:spLocks/>
            </p:cNvSpPr>
            <p:nvPr/>
          </p:nvSpPr>
          <p:spPr bwMode="auto">
            <a:xfrm>
              <a:off x="4397375" y="1965325"/>
              <a:ext cx="88900" cy="69850"/>
            </a:xfrm>
            <a:custGeom>
              <a:avLst/>
              <a:gdLst>
                <a:gd name="T0" fmla="*/ 0 w 56"/>
                <a:gd name="T1" fmla="*/ 13 h 44"/>
                <a:gd name="T2" fmla="*/ 2 w 56"/>
                <a:gd name="T3" fmla="*/ 17 h 44"/>
                <a:gd name="T4" fmla="*/ 8 w 56"/>
                <a:gd name="T5" fmla="*/ 19 h 44"/>
                <a:gd name="T6" fmla="*/ 10 w 56"/>
                <a:gd name="T7" fmla="*/ 23 h 44"/>
                <a:gd name="T8" fmla="*/ 16 w 56"/>
                <a:gd name="T9" fmla="*/ 23 h 44"/>
                <a:gd name="T10" fmla="*/ 20 w 56"/>
                <a:gd name="T11" fmla="*/ 23 h 44"/>
                <a:gd name="T12" fmla="*/ 20 w 56"/>
                <a:gd name="T13" fmla="*/ 25 h 44"/>
                <a:gd name="T14" fmla="*/ 20 w 56"/>
                <a:gd name="T15" fmla="*/ 33 h 44"/>
                <a:gd name="T16" fmla="*/ 27 w 56"/>
                <a:gd name="T17" fmla="*/ 33 h 44"/>
                <a:gd name="T18" fmla="*/ 31 w 56"/>
                <a:gd name="T19" fmla="*/ 29 h 44"/>
                <a:gd name="T20" fmla="*/ 31 w 56"/>
                <a:gd name="T21" fmla="*/ 36 h 44"/>
                <a:gd name="T22" fmla="*/ 33 w 56"/>
                <a:gd name="T23" fmla="*/ 36 h 44"/>
                <a:gd name="T24" fmla="*/ 37 w 56"/>
                <a:gd name="T25" fmla="*/ 38 h 44"/>
                <a:gd name="T26" fmla="*/ 37 w 56"/>
                <a:gd name="T27" fmla="*/ 38 h 44"/>
                <a:gd name="T28" fmla="*/ 41 w 56"/>
                <a:gd name="T29" fmla="*/ 42 h 44"/>
                <a:gd name="T30" fmla="*/ 45 w 56"/>
                <a:gd name="T31" fmla="*/ 42 h 44"/>
                <a:gd name="T32" fmla="*/ 49 w 56"/>
                <a:gd name="T33" fmla="*/ 44 h 44"/>
                <a:gd name="T34" fmla="*/ 49 w 56"/>
                <a:gd name="T35" fmla="*/ 42 h 44"/>
                <a:gd name="T36" fmla="*/ 47 w 56"/>
                <a:gd name="T37" fmla="*/ 38 h 44"/>
                <a:gd name="T38" fmla="*/ 43 w 56"/>
                <a:gd name="T39" fmla="*/ 33 h 44"/>
                <a:gd name="T40" fmla="*/ 43 w 56"/>
                <a:gd name="T41" fmla="*/ 33 h 44"/>
                <a:gd name="T42" fmla="*/ 45 w 56"/>
                <a:gd name="T43" fmla="*/ 33 h 44"/>
                <a:gd name="T44" fmla="*/ 49 w 56"/>
                <a:gd name="T45" fmla="*/ 31 h 44"/>
                <a:gd name="T46" fmla="*/ 49 w 56"/>
                <a:gd name="T47" fmla="*/ 29 h 44"/>
                <a:gd name="T48" fmla="*/ 51 w 56"/>
                <a:gd name="T49" fmla="*/ 29 h 44"/>
                <a:gd name="T50" fmla="*/ 51 w 56"/>
                <a:gd name="T51" fmla="*/ 27 h 44"/>
                <a:gd name="T52" fmla="*/ 54 w 56"/>
                <a:gd name="T53" fmla="*/ 25 h 44"/>
                <a:gd name="T54" fmla="*/ 56 w 56"/>
                <a:gd name="T55" fmla="*/ 25 h 44"/>
                <a:gd name="T56" fmla="*/ 54 w 56"/>
                <a:gd name="T57" fmla="*/ 23 h 44"/>
                <a:gd name="T58" fmla="*/ 54 w 56"/>
                <a:gd name="T59" fmla="*/ 19 h 44"/>
                <a:gd name="T60" fmla="*/ 51 w 56"/>
                <a:gd name="T61" fmla="*/ 15 h 44"/>
                <a:gd name="T62" fmla="*/ 45 w 56"/>
                <a:gd name="T63" fmla="*/ 15 h 44"/>
                <a:gd name="T64" fmla="*/ 45 w 56"/>
                <a:gd name="T65" fmla="*/ 13 h 44"/>
                <a:gd name="T66" fmla="*/ 47 w 56"/>
                <a:gd name="T67" fmla="*/ 11 h 44"/>
                <a:gd name="T68" fmla="*/ 47 w 56"/>
                <a:gd name="T69" fmla="*/ 4 h 44"/>
                <a:gd name="T70" fmla="*/ 45 w 56"/>
                <a:gd name="T71" fmla="*/ 4 h 44"/>
                <a:gd name="T72" fmla="*/ 43 w 56"/>
                <a:gd name="T73" fmla="*/ 4 h 44"/>
                <a:gd name="T74" fmla="*/ 41 w 56"/>
                <a:gd name="T75" fmla="*/ 4 h 44"/>
                <a:gd name="T76" fmla="*/ 37 w 56"/>
                <a:gd name="T77" fmla="*/ 4 h 44"/>
                <a:gd name="T78" fmla="*/ 37 w 56"/>
                <a:gd name="T79" fmla="*/ 4 h 44"/>
                <a:gd name="T80" fmla="*/ 37 w 56"/>
                <a:gd name="T81" fmla="*/ 0 h 44"/>
                <a:gd name="T82" fmla="*/ 27 w 56"/>
                <a:gd name="T83" fmla="*/ 0 h 44"/>
                <a:gd name="T84" fmla="*/ 27 w 56"/>
                <a:gd name="T85" fmla="*/ 2 h 44"/>
                <a:gd name="T86" fmla="*/ 25 w 56"/>
                <a:gd name="T87" fmla="*/ 0 h 44"/>
                <a:gd name="T88" fmla="*/ 25 w 56"/>
                <a:gd name="T89" fmla="*/ 4 h 44"/>
                <a:gd name="T90" fmla="*/ 20 w 56"/>
                <a:gd name="T91" fmla="*/ 2 h 44"/>
                <a:gd name="T92" fmla="*/ 18 w 56"/>
                <a:gd name="T93" fmla="*/ 4 h 44"/>
                <a:gd name="T94" fmla="*/ 16 w 56"/>
                <a:gd name="T95" fmla="*/ 4 h 44"/>
                <a:gd name="T96" fmla="*/ 10 w 56"/>
                <a:gd name="T97" fmla="*/ 4 h 44"/>
                <a:gd name="T98" fmla="*/ 10 w 56"/>
                <a:gd name="T99" fmla="*/ 2 h 44"/>
                <a:gd name="T100" fmla="*/ 6 w 56"/>
                <a:gd name="T101" fmla="*/ 2 h 44"/>
                <a:gd name="T102" fmla="*/ 0 w 56"/>
                <a:gd name="T103" fmla="*/ 7 h 44"/>
                <a:gd name="T104" fmla="*/ 0 w 56"/>
                <a:gd name="T105" fmla="*/ 13 h 44"/>
                <a:gd name="T106" fmla="*/ 0 w 56"/>
                <a:gd name="T107" fmla="*/ 13 h 44"/>
                <a:gd name="T108" fmla="*/ 0 w 56"/>
                <a:gd name="T10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" h="44">
                  <a:moveTo>
                    <a:pt x="0" y="13"/>
                  </a:moveTo>
                  <a:lnTo>
                    <a:pt x="2" y="17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20" y="33"/>
                  </a:lnTo>
                  <a:lnTo>
                    <a:pt x="27" y="33"/>
                  </a:lnTo>
                  <a:lnTo>
                    <a:pt x="31" y="29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41" y="42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49" y="42"/>
                  </a:lnTo>
                  <a:lnTo>
                    <a:pt x="47" y="3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4" y="23"/>
                  </a:lnTo>
                  <a:lnTo>
                    <a:pt x="54" y="19"/>
                  </a:lnTo>
                  <a:lnTo>
                    <a:pt x="51" y="15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7" y="11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5" y="4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318"/>
            <p:cNvSpPr>
              <a:spLocks/>
            </p:cNvSpPr>
            <p:nvPr/>
          </p:nvSpPr>
          <p:spPr bwMode="auto">
            <a:xfrm>
              <a:off x="4397375" y="1965325"/>
              <a:ext cx="88900" cy="69850"/>
            </a:xfrm>
            <a:custGeom>
              <a:avLst/>
              <a:gdLst>
                <a:gd name="T0" fmla="*/ 0 w 56"/>
                <a:gd name="T1" fmla="*/ 13 h 44"/>
                <a:gd name="T2" fmla="*/ 2 w 56"/>
                <a:gd name="T3" fmla="*/ 17 h 44"/>
                <a:gd name="T4" fmla="*/ 8 w 56"/>
                <a:gd name="T5" fmla="*/ 19 h 44"/>
                <a:gd name="T6" fmla="*/ 10 w 56"/>
                <a:gd name="T7" fmla="*/ 23 h 44"/>
                <a:gd name="T8" fmla="*/ 16 w 56"/>
                <a:gd name="T9" fmla="*/ 23 h 44"/>
                <a:gd name="T10" fmla="*/ 20 w 56"/>
                <a:gd name="T11" fmla="*/ 23 h 44"/>
                <a:gd name="T12" fmla="*/ 20 w 56"/>
                <a:gd name="T13" fmla="*/ 25 h 44"/>
                <a:gd name="T14" fmla="*/ 20 w 56"/>
                <a:gd name="T15" fmla="*/ 33 h 44"/>
                <a:gd name="T16" fmla="*/ 27 w 56"/>
                <a:gd name="T17" fmla="*/ 33 h 44"/>
                <a:gd name="T18" fmla="*/ 31 w 56"/>
                <a:gd name="T19" fmla="*/ 29 h 44"/>
                <a:gd name="T20" fmla="*/ 31 w 56"/>
                <a:gd name="T21" fmla="*/ 36 h 44"/>
                <a:gd name="T22" fmla="*/ 33 w 56"/>
                <a:gd name="T23" fmla="*/ 36 h 44"/>
                <a:gd name="T24" fmla="*/ 37 w 56"/>
                <a:gd name="T25" fmla="*/ 38 h 44"/>
                <a:gd name="T26" fmla="*/ 37 w 56"/>
                <a:gd name="T27" fmla="*/ 38 h 44"/>
                <a:gd name="T28" fmla="*/ 41 w 56"/>
                <a:gd name="T29" fmla="*/ 42 h 44"/>
                <a:gd name="T30" fmla="*/ 45 w 56"/>
                <a:gd name="T31" fmla="*/ 42 h 44"/>
                <a:gd name="T32" fmla="*/ 49 w 56"/>
                <a:gd name="T33" fmla="*/ 44 h 44"/>
                <a:gd name="T34" fmla="*/ 49 w 56"/>
                <a:gd name="T35" fmla="*/ 42 h 44"/>
                <a:gd name="T36" fmla="*/ 47 w 56"/>
                <a:gd name="T37" fmla="*/ 38 h 44"/>
                <a:gd name="T38" fmla="*/ 43 w 56"/>
                <a:gd name="T39" fmla="*/ 33 h 44"/>
                <a:gd name="T40" fmla="*/ 43 w 56"/>
                <a:gd name="T41" fmla="*/ 33 h 44"/>
                <a:gd name="T42" fmla="*/ 45 w 56"/>
                <a:gd name="T43" fmla="*/ 33 h 44"/>
                <a:gd name="T44" fmla="*/ 49 w 56"/>
                <a:gd name="T45" fmla="*/ 31 h 44"/>
                <a:gd name="T46" fmla="*/ 49 w 56"/>
                <a:gd name="T47" fmla="*/ 29 h 44"/>
                <a:gd name="T48" fmla="*/ 51 w 56"/>
                <a:gd name="T49" fmla="*/ 29 h 44"/>
                <a:gd name="T50" fmla="*/ 51 w 56"/>
                <a:gd name="T51" fmla="*/ 27 h 44"/>
                <a:gd name="T52" fmla="*/ 54 w 56"/>
                <a:gd name="T53" fmla="*/ 25 h 44"/>
                <a:gd name="T54" fmla="*/ 56 w 56"/>
                <a:gd name="T55" fmla="*/ 25 h 44"/>
                <a:gd name="T56" fmla="*/ 54 w 56"/>
                <a:gd name="T57" fmla="*/ 23 h 44"/>
                <a:gd name="T58" fmla="*/ 54 w 56"/>
                <a:gd name="T59" fmla="*/ 19 h 44"/>
                <a:gd name="T60" fmla="*/ 51 w 56"/>
                <a:gd name="T61" fmla="*/ 15 h 44"/>
                <a:gd name="T62" fmla="*/ 45 w 56"/>
                <a:gd name="T63" fmla="*/ 15 h 44"/>
                <a:gd name="T64" fmla="*/ 45 w 56"/>
                <a:gd name="T65" fmla="*/ 13 h 44"/>
                <a:gd name="T66" fmla="*/ 47 w 56"/>
                <a:gd name="T67" fmla="*/ 11 h 44"/>
                <a:gd name="T68" fmla="*/ 47 w 56"/>
                <a:gd name="T69" fmla="*/ 4 h 44"/>
                <a:gd name="T70" fmla="*/ 45 w 56"/>
                <a:gd name="T71" fmla="*/ 4 h 44"/>
                <a:gd name="T72" fmla="*/ 43 w 56"/>
                <a:gd name="T73" fmla="*/ 4 h 44"/>
                <a:gd name="T74" fmla="*/ 41 w 56"/>
                <a:gd name="T75" fmla="*/ 4 h 44"/>
                <a:gd name="T76" fmla="*/ 37 w 56"/>
                <a:gd name="T77" fmla="*/ 4 h 44"/>
                <a:gd name="T78" fmla="*/ 37 w 56"/>
                <a:gd name="T79" fmla="*/ 4 h 44"/>
                <a:gd name="T80" fmla="*/ 37 w 56"/>
                <a:gd name="T81" fmla="*/ 0 h 44"/>
                <a:gd name="T82" fmla="*/ 27 w 56"/>
                <a:gd name="T83" fmla="*/ 0 h 44"/>
                <a:gd name="T84" fmla="*/ 27 w 56"/>
                <a:gd name="T85" fmla="*/ 2 h 44"/>
                <a:gd name="T86" fmla="*/ 25 w 56"/>
                <a:gd name="T87" fmla="*/ 0 h 44"/>
                <a:gd name="T88" fmla="*/ 25 w 56"/>
                <a:gd name="T89" fmla="*/ 4 h 44"/>
                <a:gd name="T90" fmla="*/ 20 w 56"/>
                <a:gd name="T91" fmla="*/ 2 h 44"/>
                <a:gd name="T92" fmla="*/ 18 w 56"/>
                <a:gd name="T93" fmla="*/ 4 h 44"/>
                <a:gd name="T94" fmla="*/ 16 w 56"/>
                <a:gd name="T95" fmla="*/ 4 h 44"/>
                <a:gd name="T96" fmla="*/ 10 w 56"/>
                <a:gd name="T97" fmla="*/ 4 h 44"/>
                <a:gd name="T98" fmla="*/ 10 w 56"/>
                <a:gd name="T99" fmla="*/ 2 h 44"/>
                <a:gd name="T100" fmla="*/ 6 w 56"/>
                <a:gd name="T101" fmla="*/ 2 h 44"/>
                <a:gd name="T102" fmla="*/ 0 w 56"/>
                <a:gd name="T103" fmla="*/ 7 h 44"/>
                <a:gd name="T104" fmla="*/ 0 w 56"/>
                <a:gd name="T105" fmla="*/ 13 h 44"/>
                <a:gd name="T106" fmla="*/ 0 w 56"/>
                <a:gd name="T107" fmla="*/ 13 h 44"/>
                <a:gd name="T108" fmla="*/ 0 w 56"/>
                <a:gd name="T10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" h="44">
                  <a:moveTo>
                    <a:pt x="0" y="13"/>
                  </a:moveTo>
                  <a:lnTo>
                    <a:pt x="2" y="17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20" y="33"/>
                  </a:lnTo>
                  <a:lnTo>
                    <a:pt x="27" y="33"/>
                  </a:lnTo>
                  <a:lnTo>
                    <a:pt x="31" y="29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41" y="42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49" y="42"/>
                  </a:lnTo>
                  <a:lnTo>
                    <a:pt x="47" y="3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4" y="23"/>
                  </a:lnTo>
                  <a:lnTo>
                    <a:pt x="54" y="19"/>
                  </a:lnTo>
                  <a:lnTo>
                    <a:pt x="51" y="15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7" y="11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5" y="4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319"/>
            <p:cNvSpPr>
              <a:spLocks/>
            </p:cNvSpPr>
            <p:nvPr/>
          </p:nvSpPr>
          <p:spPr bwMode="auto">
            <a:xfrm>
              <a:off x="6705600" y="2827338"/>
              <a:ext cx="147638" cy="187325"/>
            </a:xfrm>
            <a:custGeom>
              <a:avLst/>
              <a:gdLst>
                <a:gd name="T0" fmla="*/ 33 w 93"/>
                <a:gd name="T1" fmla="*/ 97 h 118"/>
                <a:gd name="T2" fmla="*/ 37 w 93"/>
                <a:gd name="T3" fmla="*/ 99 h 118"/>
                <a:gd name="T4" fmla="*/ 44 w 93"/>
                <a:gd name="T5" fmla="*/ 102 h 118"/>
                <a:gd name="T6" fmla="*/ 54 w 93"/>
                <a:gd name="T7" fmla="*/ 102 h 118"/>
                <a:gd name="T8" fmla="*/ 52 w 93"/>
                <a:gd name="T9" fmla="*/ 95 h 118"/>
                <a:gd name="T10" fmla="*/ 56 w 93"/>
                <a:gd name="T11" fmla="*/ 95 h 118"/>
                <a:gd name="T12" fmla="*/ 66 w 93"/>
                <a:gd name="T13" fmla="*/ 99 h 118"/>
                <a:gd name="T14" fmla="*/ 71 w 93"/>
                <a:gd name="T15" fmla="*/ 93 h 118"/>
                <a:gd name="T16" fmla="*/ 79 w 93"/>
                <a:gd name="T17" fmla="*/ 97 h 118"/>
                <a:gd name="T18" fmla="*/ 77 w 93"/>
                <a:gd name="T19" fmla="*/ 102 h 118"/>
                <a:gd name="T20" fmla="*/ 77 w 93"/>
                <a:gd name="T21" fmla="*/ 110 h 118"/>
                <a:gd name="T22" fmla="*/ 77 w 93"/>
                <a:gd name="T23" fmla="*/ 116 h 118"/>
                <a:gd name="T24" fmla="*/ 83 w 93"/>
                <a:gd name="T25" fmla="*/ 118 h 118"/>
                <a:gd name="T26" fmla="*/ 83 w 93"/>
                <a:gd name="T27" fmla="*/ 112 h 118"/>
                <a:gd name="T28" fmla="*/ 89 w 93"/>
                <a:gd name="T29" fmla="*/ 97 h 118"/>
                <a:gd name="T30" fmla="*/ 89 w 93"/>
                <a:gd name="T31" fmla="*/ 95 h 118"/>
                <a:gd name="T32" fmla="*/ 85 w 93"/>
                <a:gd name="T33" fmla="*/ 87 h 118"/>
                <a:gd name="T34" fmla="*/ 83 w 93"/>
                <a:gd name="T35" fmla="*/ 79 h 118"/>
                <a:gd name="T36" fmla="*/ 83 w 93"/>
                <a:gd name="T37" fmla="*/ 75 h 118"/>
                <a:gd name="T38" fmla="*/ 81 w 93"/>
                <a:gd name="T39" fmla="*/ 66 h 118"/>
                <a:gd name="T40" fmla="*/ 77 w 93"/>
                <a:gd name="T41" fmla="*/ 62 h 118"/>
                <a:gd name="T42" fmla="*/ 73 w 93"/>
                <a:gd name="T43" fmla="*/ 70 h 118"/>
                <a:gd name="T44" fmla="*/ 66 w 93"/>
                <a:gd name="T45" fmla="*/ 73 h 118"/>
                <a:gd name="T46" fmla="*/ 60 w 93"/>
                <a:gd name="T47" fmla="*/ 68 h 118"/>
                <a:gd name="T48" fmla="*/ 58 w 93"/>
                <a:gd name="T49" fmla="*/ 60 h 118"/>
                <a:gd name="T50" fmla="*/ 62 w 93"/>
                <a:gd name="T51" fmla="*/ 54 h 118"/>
                <a:gd name="T52" fmla="*/ 66 w 93"/>
                <a:gd name="T53" fmla="*/ 52 h 118"/>
                <a:gd name="T54" fmla="*/ 71 w 93"/>
                <a:gd name="T55" fmla="*/ 50 h 118"/>
                <a:gd name="T56" fmla="*/ 73 w 93"/>
                <a:gd name="T57" fmla="*/ 41 h 118"/>
                <a:gd name="T58" fmla="*/ 75 w 93"/>
                <a:gd name="T59" fmla="*/ 39 h 118"/>
                <a:gd name="T60" fmla="*/ 77 w 93"/>
                <a:gd name="T61" fmla="*/ 35 h 118"/>
                <a:gd name="T62" fmla="*/ 68 w 93"/>
                <a:gd name="T63" fmla="*/ 29 h 118"/>
                <a:gd name="T64" fmla="*/ 52 w 93"/>
                <a:gd name="T65" fmla="*/ 31 h 118"/>
                <a:gd name="T66" fmla="*/ 33 w 93"/>
                <a:gd name="T67" fmla="*/ 31 h 118"/>
                <a:gd name="T68" fmla="*/ 31 w 93"/>
                <a:gd name="T69" fmla="*/ 29 h 118"/>
                <a:gd name="T70" fmla="*/ 29 w 93"/>
                <a:gd name="T71" fmla="*/ 19 h 118"/>
                <a:gd name="T72" fmla="*/ 27 w 93"/>
                <a:gd name="T73" fmla="*/ 8 h 118"/>
                <a:gd name="T74" fmla="*/ 25 w 93"/>
                <a:gd name="T75" fmla="*/ 8 h 118"/>
                <a:gd name="T76" fmla="*/ 23 w 93"/>
                <a:gd name="T77" fmla="*/ 10 h 118"/>
                <a:gd name="T78" fmla="*/ 17 w 93"/>
                <a:gd name="T79" fmla="*/ 8 h 118"/>
                <a:gd name="T80" fmla="*/ 17 w 93"/>
                <a:gd name="T81" fmla="*/ 4 h 118"/>
                <a:gd name="T82" fmla="*/ 10 w 93"/>
                <a:gd name="T83" fmla="*/ 2 h 118"/>
                <a:gd name="T84" fmla="*/ 4 w 93"/>
                <a:gd name="T85" fmla="*/ 0 h 118"/>
                <a:gd name="T86" fmla="*/ 4 w 93"/>
                <a:gd name="T87" fmla="*/ 6 h 118"/>
                <a:gd name="T88" fmla="*/ 0 w 93"/>
                <a:gd name="T89" fmla="*/ 12 h 118"/>
                <a:gd name="T90" fmla="*/ 0 w 93"/>
                <a:gd name="T91" fmla="*/ 17 h 118"/>
                <a:gd name="T92" fmla="*/ 6 w 93"/>
                <a:gd name="T93" fmla="*/ 23 h 118"/>
                <a:gd name="T94" fmla="*/ 17 w 93"/>
                <a:gd name="T95" fmla="*/ 27 h 118"/>
                <a:gd name="T96" fmla="*/ 6 w 93"/>
                <a:gd name="T97" fmla="*/ 31 h 118"/>
                <a:gd name="T98" fmla="*/ 4 w 93"/>
                <a:gd name="T99" fmla="*/ 39 h 118"/>
                <a:gd name="T100" fmla="*/ 4 w 93"/>
                <a:gd name="T101" fmla="*/ 46 h 118"/>
                <a:gd name="T102" fmla="*/ 13 w 93"/>
                <a:gd name="T103" fmla="*/ 48 h 118"/>
                <a:gd name="T104" fmla="*/ 17 w 93"/>
                <a:gd name="T105" fmla="*/ 50 h 118"/>
                <a:gd name="T106" fmla="*/ 17 w 93"/>
                <a:gd name="T107" fmla="*/ 56 h 118"/>
                <a:gd name="T108" fmla="*/ 13 w 93"/>
                <a:gd name="T109" fmla="*/ 62 h 118"/>
                <a:gd name="T110" fmla="*/ 23 w 93"/>
                <a:gd name="T111" fmla="*/ 77 h 118"/>
                <a:gd name="T112" fmla="*/ 27 w 93"/>
                <a:gd name="T113" fmla="*/ 95 h 118"/>
                <a:gd name="T114" fmla="*/ 33 w 93"/>
                <a:gd name="T115" fmla="*/ 114 h 118"/>
                <a:gd name="T116" fmla="*/ 33 w 93"/>
                <a:gd name="T117" fmla="*/ 1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" h="118">
                  <a:moveTo>
                    <a:pt x="33" y="114"/>
                  </a:moveTo>
                  <a:lnTo>
                    <a:pt x="33" y="97"/>
                  </a:lnTo>
                  <a:lnTo>
                    <a:pt x="35" y="97"/>
                  </a:lnTo>
                  <a:lnTo>
                    <a:pt x="37" y="99"/>
                  </a:lnTo>
                  <a:lnTo>
                    <a:pt x="39" y="99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6" y="95"/>
                  </a:lnTo>
                  <a:lnTo>
                    <a:pt x="64" y="99"/>
                  </a:lnTo>
                  <a:lnTo>
                    <a:pt x="66" y="99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66" y="83"/>
                  </a:lnTo>
                  <a:lnTo>
                    <a:pt x="79" y="97"/>
                  </a:lnTo>
                  <a:lnTo>
                    <a:pt x="79" y="99"/>
                  </a:lnTo>
                  <a:lnTo>
                    <a:pt x="77" y="102"/>
                  </a:lnTo>
                  <a:lnTo>
                    <a:pt x="77" y="108"/>
                  </a:lnTo>
                  <a:lnTo>
                    <a:pt x="77" y="110"/>
                  </a:lnTo>
                  <a:lnTo>
                    <a:pt x="77" y="114"/>
                  </a:lnTo>
                  <a:lnTo>
                    <a:pt x="77" y="116"/>
                  </a:lnTo>
                  <a:lnTo>
                    <a:pt x="81" y="116"/>
                  </a:lnTo>
                  <a:lnTo>
                    <a:pt x="83" y="118"/>
                  </a:lnTo>
                  <a:lnTo>
                    <a:pt x="83" y="114"/>
                  </a:lnTo>
                  <a:lnTo>
                    <a:pt x="83" y="112"/>
                  </a:lnTo>
                  <a:lnTo>
                    <a:pt x="93" y="114"/>
                  </a:lnTo>
                  <a:lnTo>
                    <a:pt x="89" y="97"/>
                  </a:lnTo>
                  <a:lnTo>
                    <a:pt x="89" y="95"/>
                  </a:lnTo>
                  <a:lnTo>
                    <a:pt x="89" y="95"/>
                  </a:lnTo>
                  <a:lnTo>
                    <a:pt x="87" y="91"/>
                  </a:lnTo>
                  <a:lnTo>
                    <a:pt x="85" y="87"/>
                  </a:lnTo>
                  <a:lnTo>
                    <a:pt x="83" y="83"/>
                  </a:lnTo>
                  <a:lnTo>
                    <a:pt x="83" y="79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0"/>
                  </a:lnTo>
                  <a:lnTo>
                    <a:pt x="81" y="66"/>
                  </a:lnTo>
                  <a:lnTo>
                    <a:pt x="79" y="64"/>
                  </a:lnTo>
                  <a:lnTo>
                    <a:pt x="77" y="62"/>
                  </a:lnTo>
                  <a:lnTo>
                    <a:pt x="73" y="62"/>
                  </a:lnTo>
                  <a:lnTo>
                    <a:pt x="73" y="70"/>
                  </a:lnTo>
                  <a:lnTo>
                    <a:pt x="71" y="79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0" y="68"/>
                  </a:lnTo>
                  <a:lnTo>
                    <a:pt x="58" y="64"/>
                  </a:lnTo>
                  <a:lnTo>
                    <a:pt x="58" y="60"/>
                  </a:lnTo>
                  <a:lnTo>
                    <a:pt x="60" y="56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66" y="52"/>
                  </a:lnTo>
                  <a:lnTo>
                    <a:pt x="68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3" y="41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7" y="35"/>
                  </a:lnTo>
                  <a:lnTo>
                    <a:pt x="71" y="29"/>
                  </a:lnTo>
                  <a:lnTo>
                    <a:pt x="68" y="29"/>
                  </a:lnTo>
                  <a:lnTo>
                    <a:pt x="56" y="31"/>
                  </a:lnTo>
                  <a:lnTo>
                    <a:pt x="52" y="31"/>
                  </a:lnTo>
                  <a:lnTo>
                    <a:pt x="50" y="31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1" y="29"/>
                  </a:lnTo>
                  <a:lnTo>
                    <a:pt x="31" y="19"/>
                  </a:lnTo>
                  <a:lnTo>
                    <a:pt x="29" y="19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7" y="27"/>
                  </a:lnTo>
                  <a:lnTo>
                    <a:pt x="17" y="31"/>
                  </a:lnTo>
                  <a:lnTo>
                    <a:pt x="6" y="31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2" y="41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5" y="58"/>
                  </a:lnTo>
                  <a:lnTo>
                    <a:pt x="13" y="62"/>
                  </a:lnTo>
                  <a:lnTo>
                    <a:pt x="17" y="70"/>
                  </a:lnTo>
                  <a:lnTo>
                    <a:pt x="23" y="77"/>
                  </a:lnTo>
                  <a:lnTo>
                    <a:pt x="23" y="85"/>
                  </a:lnTo>
                  <a:lnTo>
                    <a:pt x="27" y="95"/>
                  </a:lnTo>
                  <a:lnTo>
                    <a:pt x="27" y="10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320"/>
            <p:cNvSpPr>
              <a:spLocks/>
            </p:cNvSpPr>
            <p:nvPr/>
          </p:nvSpPr>
          <p:spPr bwMode="auto">
            <a:xfrm>
              <a:off x="6705600" y="2827338"/>
              <a:ext cx="147638" cy="187325"/>
            </a:xfrm>
            <a:custGeom>
              <a:avLst/>
              <a:gdLst>
                <a:gd name="T0" fmla="*/ 33 w 93"/>
                <a:gd name="T1" fmla="*/ 97 h 118"/>
                <a:gd name="T2" fmla="*/ 37 w 93"/>
                <a:gd name="T3" fmla="*/ 99 h 118"/>
                <a:gd name="T4" fmla="*/ 44 w 93"/>
                <a:gd name="T5" fmla="*/ 102 h 118"/>
                <a:gd name="T6" fmla="*/ 54 w 93"/>
                <a:gd name="T7" fmla="*/ 102 h 118"/>
                <a:gd name="T8" fmla="*/ 52 w 93"/>
                <a:gd name="T9" fmla="*/ 95 h 118"/>
                <a:gd name="T10" fmla="*/ 56 w 93"/>
                <a:gd name="T11" fmla="*/ 95 h 118"/>
                <a:gd name="T12" fmla="*/ 66 w 93"/>
                <a:gd name="T13" fmla="*/ 99 h 118"/>
                <a:gd name="T14" fmla="*/ 71 w 93"/>
                <a:gd name="T15" fmla="*/ 93 h 118"/>
                <a:gd name="T16" fmla="*/ 79 w 93"/>
                <a:gd name="T17" fmla="*/ 97 h 118"/>
                <a:gd name="T18" fmla="*/ 77 w 93"/>
                <a:gd name="T19" fmla="*/ 102 h 118"/>
                <a:gd name="T20" fmla="*/ 77 w 93"/>
                <a:gd name="T21" fmla="*/ 110 h 118"/>
                <a:gd name="T22" fmla="*/ 77 w 93"/>
                <a:gd name="T23" fmla="*/ 116 h 118"/>
                <a:gd name="T24" fmla="*/ 83 w 93"/>
                <a:gd name="T25" fmla="*/ 118 h 118"/>
                <a:gd name="T26" fmla="*/ 83 w 93"/>
                <a:gd name="T27" fmla="*/ 112 h 118"/>
                <a:gd name="T28" fmla="*/ 89 w 93"/>
                <a:gd name="T29" fmla="*/ 97 h 118"/>
                <a:gd name="T30" fmla="*/ 89 w 93"/>
                <a:gd name="T31" fmla="*/ 95 h 118"/>
                <a:gd name="T32" fmla="*/ 85 w 93"/>
                <a:gd name="T33" fmla="*/ 87 h 118"/>
                <a:gd name="T34" fmla="*/ 83 w 93"/>
                <a:gd name="T35" fmla="*/ 79 h 118"/>
                <a:gd name="T36" fmla="*/ 83 w 93"/>
                <a:gd name="T37" fmla="*/ 75 h 118"/>
                <a:gd name="T38" fmla="*/ 81 w 93"/>
                <a:gd name="T39" fmla="*/ 66 h 118"/>
                <a:gd name="T40" fmla="*/ 77 w 93"/>
                <a:gd name="T41" fmla="*/ 62 h 118"/>
                <a:gd name="T42" fmla="*/ 73 w 93"/>
                <a:gd name="T43" fmla="*/ 70 h 118"/>
                <a:gd name="T44" fmla="*/ 66 w 93"/>
                <a:gd name="T45" fmla="*/ 73 h 118"/>
                <a:gd name="T46" fmla="*/ 60 w 93"/>
                <a:gd name="T47" fmla="*/ 68 h 118"/>
                <a:gd name="T48" fmla="*/ 58 w 93"/>
                <a:gd name="T49" fmla="*/ 60 h 118"/>
                <a:gd name="T50" fmla="*/ 62 w 93"/>
                <a:gd name="T51" fmla="*/ 54 h 118"/>
                <a:gd name="T52" fmla="*/ 66 w 93"/>
                <a:gd name="T53" fmla="*/ 52 h 118"/>
                <a:gd name="T54" fmla="*/ 71 w 93"/>
                <a:gd name="T55" fmla="*/ 50 h 118"/>
                <a:gd name="T56" fmla="*/ 73 w 93"/>
                <a:gd name="T57" fmla="*/ 41 h 118"/>
                <a:gd name="T58" fmla="*/ 75 w 93"/>
                <a:gd name="T59" fmla="*/ 39 h 118"/>
                <a:gd name="T60" fmla="*/ 77 w 93"/>
                <a:gd name="T61" fmla="*/ 35 h 118"/>
                <a:gd name="T62" fmla="*/ 68 w 93"/>
                <a:gd name="T63" fmla="*/ 29 h 118"/>
                <a:gd name="T64" fmla="*/ 52 w 93"/>
                <a:gd name="T65" fmla="*/ 31 h 118"/>
                <a:gd name="T66" fmla="*/ 33 w 93"/>
                <a:gd name="T67" fmla="*/ 31 h 118"/>
                <a:gd name="T68" fmla="*/ 31 w 93"/>
                <a:gd name="T69" fmla="*/ 29 h 118"/>
                <a:gd name="T70" fmla="*/ 29 w 93"/>
                <a:gd name="T71" fmla="*/ 19 h 118"/>
                <a:gd name="T72" fmla="*/ 27 w 93"/>
                <a:gd name="T73" fmla="*/ 8 h 118"/>
                <a:gd name="T74" fmla="*/ 25 w 93"/>
                <a:gd name="T75" fmla="*/ 8 h 118"/>
                <a:gd name="T76" fmla="*/ 23 w 93"/>
                <a:gd name="T77" fmla="*/ 10 h 118"/>
                <a:gd name="T78" fmla="*/ 17 w 93"/>
                <a:gd name="T79" fmla="*/ 8 h 118"/>
                <a:gd name="T80" fmla="*/ 17 w 93"/>
                <a:gd name="T81" fmla="*/ 4 h 118"/>
                <a:gd name="T82" fmla="*/ 10 w 93"/>
                <a:gd name="T83" fmla="*/ 2 h 118"/>
                <a:gd name="T84" fmla="*/ 4 w 93"/>
                <a:gd name="T85" fmla="*/ 0 h 118"/>
                <a:gd name="T86" fmla="*/ 4 w 93"/>
                <a:gd name="T87" fmla="*/ 6 h 118"/>
                <a:gd name="T88" fmla="*/ 0 w 93"/>
                <a:gd name="T89" fmla="*/ 12 h 118"/>
                <a:gd name="T90" fmla="*/ 0 w 93"/>
                <a:gd name="T91" fmla="*/ 17 h 118"/>
                <a:gd name="T92" fmla="*/ 6 w 93"/>
                <a:gd name="T93" fmla="*/ 23 h 118"/>
                <a:gd name="T94" fmla="*/ 17 w 93"/>
                <a:gd name="T95" fmla="*/ 27 h 118"/>
                <a:gd name="T96" fmla="*/ 6 w 93"/>
                <a:gd name="T97" fmla="*/ 31 h 118"/>
                <a:gd name="T98" fmla="*/ 4 w 93"/>
                <a:gd name="T99" fmla="*/ 39 h 118"/>
                <a:gd name="T100" fmla="*/ 4 w 93"/>
                <a:gd name="T101" fmla="*/ 46 h 118"/>
                <a:gd name="T102" fmla="*/ 13 w 93"/>
                <a:gd name="T103" fmla="*/ 48 h 118"/>
                <a:gd name="T104" fmla="*/ 17 w 93"/>
                <a:gd name="T105" fmla="*/ 50 h 118"/>
                <a:gd name="T106" fmla="*/ 17 w 93"/>
                <a:gd name="T107" fmla="*/ 56 h 118"/>
                <a:gd name="T108" fmla="*/ 13 w 93"/>
                <a:gd name="T109" fmla="*/ 62 h 118"/>
                <a:gd name="T110" fmla="*/ 23 w 93"/>
                <a:gd name="T111" fmla="*/ 77 h 118"/>
                <a:gd name="T112" fmla="*/ 27 w 93"/>
                <a:gd name="T113" fmla="*/ 95 h 118"/>
                <a:gd name="T114" fmla="*/ 33 w 93"/>
                <a:gd name="T115" fmla="*/ 114 h 118"/>
                <a:gd name="T116" fmla="*/ 33 w 93"/>
                <a:gd name="T117" fmla="*/ 1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" h="118">
                  <a:moveTo>
                    <a:pt x="33" y="114"/>
                  </a:moveTo>
                  <a:lnTo>
                    <a:pt x="33" y="97"/>
                  </a:lnTo>
                  <a:lnTo>
                    <a:pt x="35" y="97"/>
                  </a:lnTo>
                  <a:lnTo>
                    <a:pt x="37" y="99"/>
                  </a:lnTo>
                  <a:lnTo>
                    <a:pt x="39" y="99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6" y="95"/>
                  </a:lnTo>
                  <a:lnTo>
                    <a:pt x="64" y="99"/>
                  </a:lnTo>
                  <a:lnTo>
                    <a:pt x="66" y="99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66" y="83"/>
                  </a:lnTo>
                  <a:lnTo>
                    <a:pt x="79" y="97"/>
                  </a:lnTo>
                  <a:lnTo>
                    <a:pt x="79" y="99"/>
                  </a:lnTo>
                  <a:lnTo>
                    <a:pt x="77" y="102"/>
                  </a:lnTo>
                  <a:lnTo>
                    <a:pt x="77" y="108"/>
                  </a:lnTo>
                  <a:lnTo>
                    <a:pt x="77" y="110"/>
                  </a:lnTo>
                  <a:lnTo>
                    <a:pt x="77" y="114"/>
                  </a:lnTo>
                  <a:lnTo>
                    <a:pt x="77" y="116"/>
                  </a:lnTo>
                  <a:lnTo>
                    <a:pt x="81" y="116"/>
                  </a:lnTo>
                  <a:lnTo>
                    <a:pt x="83" y="118"/>
                  </a:lnTo>
                  <a:lnTo>
                    <a:pt x="83" y="114"/>
                  </a:lnTo>
                  <a:lnTo>
                    <a:pt x="83" y="112"/>
                  </a:lnTo>
                  <a:lnTo>
                    <a:pt x="93" y="114"/>
                  </a:lnTo>
                  <a:lnTo>
                    <a:pt x="89" y="97"/>
                  </a:lnTo>
                  <a:lnTo>
                    <a:pt x="89" y="95"/>
                  </a:lnTo>
                  <a:lnTo>
                    <a:pt x="89" y="95"/>
                  </a:lnTo>
                  <a:lnTo>
                    <a:pt x="87" y="91"/>
                  </a:lnTo>
                  <a:lnTo>
                    <a:pt x="85" y="87"/>
                  </a:lnTo>
                  <a:lnTo>
                    <a:pt x="83" y="83"/>
                  </a:lnTo>
                  <a:lnTo>
                    <a:pt x="83" y="79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0"/>
                  </a:lnTo>
                  <a:lnTo>
                    <a:pt x="81" y="66"/>
                  </a:lnTo>
                  <a:lnTo>
                    <a:pt x="79" y="64"/>
                  </a:lnTo>
                  <a:lnTo>
                    <a:pt x="77" y="62"/>
                  </a:lnTo>
                  <a:lnTo>
                    <a:pt x="73" y="62"/>
                  </a:lnTo>
                  <a:lnTo>
                    <a:pt x="73" y="70"/>
                  </a:lnTo>
                  <a:lnTo>
                    <a:pt x="71" y="79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0" y="68"/>
                  </a:lnTo>
                  <a:lnTo>
                    <a:pt x="58" y="64"/>
                  </a:lnTo>
                  <a:lnTo>
                    <a:pt x="58" y="60"/>
                  </a:lnTo>
                  <a:lnTo>
                    <a:pt x="60" y="56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66" y="52"/>
                  </a:lnTo>
                  <a:lnTo>
                    <a:pt x="68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3" y="41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7" y="35"/>
                  </a:lnTo>
                  <a:lnTo>
                    <a:pt x="71" y="29"/>
                  </a:lnTo>
                  <a:lnTo>
                    <a:pt x="68" y="29"/>
                  </a:lnTo>
                  <a:lnTo>
                    <a:pt x="56" y="31"/>
                  </a:lnTo>
                  <a:lnTo>
                    <a:pt x="52" y="31"/>
                  </a:lnTo>
                  <a:lnTo>
                    <a:pt x="50" y="31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1" y="29"/>
                  </a:lnTo>
                  <a:lnTo>
                    <a:pt x="31" y="19"/>
                  </a:lnTo>
                  <a:lnTo>
                    <a:pt x="29" y="19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7" y="27"/>
                  </a:lnTo>
                  <a:lnTo>
                    <a:pt x="17" y="31"/>
                  </a:lnTo>
                  <a:lnTo>
                    <a:pt x="6" y="31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2" y="41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5" y="58"/>
                  </a:lnTo>
                  <a:lnTo>
                    <a:pt x="13" y="62"/>
                  </a:lnTo>
                  <a:lnTo>
                    <a:pt x="17" y="70"/>
                  </a:lnTo>
                  <a:lnTo>
                    <a:pt x="23" y="77"/>
                  </a:lnTo>
                  <a:lnTo>
                    <a:pt x="23" y="85"/>
                  </a:lnTo>
                  <a:lnTo>
                    <a:pt x="27" y="95"/>
                  </a:lnTo>
                  <a:lnTo>
                    <a:pt x="27" y="10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321"/>
            <p:cNvSpPr>
              <a:spLocks/>
            </p:cNvSpPr>
            <p:nvPr/>
          </p:nvSpPr>
          <p:spPr bwMode="auto">
            <a:xfrm>
              <a:off x="4889500" y="1808163"/>
              <a:ext cx="223838" cy="160338"/>
            </a:xfrm>
            <a:custGeom>
              <a:avLst/>
              <a:gdLst>
                <a:gd name="T0" fmla="*/ 9 w 141"/>
                <a:gd name="T1" fmla="*/ 97 h 101"/>
                <a:gd name="T2" fmla="*/ 15 w 141"/>
                <a:gd name="T3" fmla="*/ 97 h 101"/>
                <a:gd name="T4" fmla="*/ 27 w 141"/>
                <a:gd name="T5" fmla="*/ 93 h 101"/>
                <a:gd name="T6" fmla="*/ 44 w 141"/>
                <a:gd name="T7" fmla="*/ 89 h 101"/>
                <a:gd name="T8" fmla="*/ 54 w 141"/>
                <a:gd name="T9" fmla="*/ 93 h 101"/>
                <a:gd name="T10" fmla="*/ 67 w 141"/>
                <a:gd name="T11" fmla="*/ 95 h 101"/>
                <a:gd name="T12" fmla="*/ 75 w 141"/>
                <a:gd name="T13" fmla="*/ 99 h 101"/>
                <a:gd name="T14" fmla="*/ 83 w 141"/>
                <a:gd name="T15" fmla="*/ 97 h 101"/>
                <a:gd name="T16" fmla="*/ 87 w 141"/>
                <a:gd name="T17" fmla="*/ 97 h 101"/>
                <a:gd name="T18" fmla="*/ 94 w 141"/>
                <a:gd name="T19" fmla="*/ 101 h 101"/>
                <a:gd name="T20" fmla="*/ 104 w 141"/>
                <a:gd name="T21" fmla="*/ 101 h 101"/>
                <a:gd name="T22" fmla="*/ 112 w 141"/>
                <a:gd name="T23" fmla="*/ 101 h 101"/>
                <a:gd name="T24" fmla="*/ 112 w 141"/>
                <a:gd name="T25" fmla="*/ 93 h 101"/>
                <a:gd name="T26" fmla="*/ 119 w 141"/>
                <a:gd name="T27" fmla="*/ 85 h 101"/>
                <a:gd name="T28" fmla="*/ 129 w 141"/>
                <a:gd name="T29" fmla="*/ 83 h 101"/>
                <a:gd name="T30" fmla="*/ 125 w 141"/>
                <a:gd name="T31" fmla="*/ 72 h 101"/>
                <a:gd name="T32" fmla="*/ 121 w 141"/>
                <a:gd name="T33" fmla="*/ 62 h 101"/>
                <a:gd name="T34" fmla="*/ 129 w 141"/>
                <a:gd name="T35" fmla="*/ 64 h 101"/>
                <a:gd name="T36" fmla="*/ 137 w 141"/>
                <a:gd name="T37" fmla="*/ 62 h 101"/>
                <a:gd name="T38" fmla="*/ 135 w 141"/>
                <a:gd name="T39" fmla="*/ 54 h 101"/>
                <a:gd name="T40" fmla="*/ 135 w 141"/>
                <a:gd name="T41" fmla="*/ 52 h 101"/>
                <a:gd name="T42" fmla="*/ 125 w 141"/>
                <a:gd name="T43" fmla="*/ 43 h 101"/>
                <a:gd name="T44" fmla="*/ 114 w 141"/>
                <a:gd name="T45" fmla="*/ 31 h 101"/>
                <a:gd name="T46" fmla="*/ 110 w 141"/>
                <a:gd name="T47" fmla="*/ 23 h 101"/>
                <a:gd name="T48" fmla="*/ 108 w 141"/>
                <a:gd name="T49" fmla="*/ 14 h 101"/>
                <a:gd name="T50" fmla="*/ 98 w 141"/>
                <a:gd name="T51" fmla="*/ 6 h 101"/>
                <a:gd name="T52" fmla="*/ 87 w 141"/>
                <a:gd name="T53" fmla="*/ 6 h 101"/>
                <a:gd name="T54" fmla="*/ 75 w 141"/>
                <a:gd name="T55" fmla="*/ 4 h 101"/>
                <a:gd name="T56" fmla="*/ 67 w 141"/>
                <a:gd name="T57" fmla="*/ 0 h 101"/>
                <a:gd name="T58" fmla="*/ 61 w 141"/>
                <a:gd name="T59" fmla="*/ 6 h 101"/>
                <a:gd name="T60" fmla="*/ 56 w 141"/>
                <a:gd name="T61" fmla="*/ 8 h 101"/>
                <a:gd name="T62" fmla="*/ 48 w 141"/>
                <a:gd name="T63" fmla="*/ 8 h 101"/>
                <a:gd name="T64" fmla="*/ 44 w 141"/>
                <a:gd name="T65" fmla="*/ 14 h 101"/>
                <a:gd name="T66" fmla="*/ 42 w 141"/>
                <a:gd name="T67" fmla="*/ 23 h 101"/>
                <a:gd name="T68" fmla="*/ 40 w 141"/>
                <a:gd name="T69" fmla="*/ 25 h 101"/>
                <a:gd name="T70" fmla="*/ 36 w 141"/>
                <a:gd name="T71" fmla="*/ 29 h 101"/>
                <a:gd name="T72" fmla="*/ 34 w 141"/>
                <a:gd name="T73" fmla="*/ 33 h 101"/>
                <a:gd name="T74" fmla="*/ 36 w 141"/>
                <a:gd name="T75" fmla="*/ 39 h 101"/>
                <a:gd name="T76" fmla="*/ 34 w 141"/>
                <a:gd name="T77" fmla="*/ 43 h 101"/>
                <a:gd name="T78" fmla="*/ 29 w 141"/>
                <a:gd name="T79" fmla="*/ 39 h 101"/>
                <a:gd name="T80" fmla="*/ 25 w 141"/>
                <a:gd name="T81" fmla="*/ 45 h 101"/>
                <a:gd name="T82" fmla="*/ 15 w 141"/>
                <a:gd name="T83" fmla="*/ 48 h 101"/>
                <a:gd name="T84" fmla="*/ 11 w 141"/>
                <a:gd name="T85" fmla="*/ 45 h 101"/>
                <a:gd name="T86" fmla="*/ 5 w 141"/>
                <a:gd name="T87" fmla="*/ 48 h 101"/>
                <a:gd name="T88" fmla="*/ 5 w 141"/>
                <a:gd name="T89" fmla="*/ 54 h 101"/>
                <a:gd name="T90" fmla="*/ 9 w 141"/>
                <a:gd name="T91" fmla="*/ 64 h 101"/>
                <a:gd name="T92" fmla="*/ 9 w 141"/>
                <a:gd name="T93" fmla="*/ 70 h 101"/>
                <a:gd name="T94" fmla="*/ 5 w 141"/>
                <a:gd name="T95" fmla="*/ 79 h 101"/>
                <a:gd name="T96" fmla="*/ 3 w 141"/>
                <a:gd name="T97" fmla="*/ 83 h 101"/>
                <a:gd name="T98" fmla="*/ 7 w 141"/>
                <a:gd name="T9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01">
                  <a:moveTo>
                    <a:pt x="7" y="85"/>
                  </a:moveTo>
                  <a:lnTo>
                    <a:pt x="7" y="93"/>
                  </a:lnTo>
                  <a:lnTo>
                    <a:pt x="9" y="97"/>
                  </a:lnTo>
                  <a:lnTo>
                    <a:pt x="9" y="99"/>
                  </a:lnTo>
                  <a:lnTo>
                    <a:pt x="13" y="99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27" y="93"/>
                  </a:lnTo>
                  <a:lnTo>
                    <a:pt x="29" y="91"/>
                  </a:lnTo>
                  <a:lnTo>
                    <a:pt x="32" y="89"/>
                  </a:lnTo>
                  <a:lnTo>
                    <a:pt x="44" y="89"/>
                  </a:lnTo>
                  <a:lnTo>
                    <a:pt x="44" y="91"/>
                  </a:lnTo>
                  <a:lnTo>
                    <a:pt x="46" y="93"/>
                  </a:lnTo>
                  <a:lnTo>
                    <a:pt x="54" y="93"/>
                  </a:lnTo>
                  <a:lnTo>
                    <a:pt x="61" y="93"/>
                  </a:lnTo>
                  <a:lnTo>
                    <a:pt x="65" y="97"/>
                  </a:lnTo>
                  <a:lnTo>
                    <a:pt x="67" y="95"/>
                  </a:lnTo>
                  <a:lnTo>
                    <a:pt x="71" y="99"/>
                  </a:lnTo>
                  <a:lnTo>
                    <a:pt x="73" y="95"/>
                  </a:lnTo>
                  <a:lnTo>
                    <a:pt x="75" y="99"/>
                  </a:lnTo>
                  <a:lnTo>
                    <a:pt x="79" y="97"/>
                  </a:lnTo>
                  <a:lnTo>
                    <a:pt x="81" y="99"/>
                  </a:lnTo>
                  <a:lnTo>
                    <a:pt x="83" y="97"/>
                  </a:lnTo>
                  <a:lnTo>
                    <a:pt x="87" y="101"/>
                  </a:lnTo>
                  <a:lnTo>
                    <a:pt x="87" y="99"/>
                  </a:lnTo>
                  <a:lnTo>
                    <a:pt x="87" y="97"/>
                  </a:lnTo>
                  <a:lnTo>
                    <a:pt x="94" y="97"/>
                  </a:lnTo>
                  <a:lnTo>
                    <a:pt x="94" y="99"/>
                  </a:lnTo>
                  <a:lnTo>
                    <a:pt x="94" y="101"/>
                  </a:lnTo>
                  <a:lnTo>
                    <a:pt x="96" y="101"/>
                  </a:lnTo>
                  <a:lnTo>
                    <a:pt x="98" y="101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10" y="101"/>
                  </a:lnTo>
                  <a:lnTo>
                    <a:pt x="112" y="101"/>
                  </a:lnTo>
                  <a:lnTo>
                    <a:pt x="112" y="97"/>
                  </a:lnTo>
                  <a:lnTo>
                    <a:pt x="110" y="95"/>
                  </a:lnTo>
                  <a:lnTo>
                    <a:pt x="112" y="93"/>
                  </a:lnTo>
                  <a:lnTo>
                    <a:pt x="114" y="91"/>
                  </a:lnTo>
                  <a:lnTo>
                    <a:pt x="116" y="89"/>
                  </a:lnTo>
                  <a:lnTo>
                    <a:pt x="119" y="85"/>
                  </a:lnTo>
                  <a:lnTo>
                    <a:pt x="125" y="85"/>
                  </a:lnTo>
                  <a:lnTo>
                    <a:pt x="129" y="87"/>
                  </a:lnTo>
                  <a:lnTo>
                    <a:pt x="129" y="83"/>
                  </a:lnTo>
                  <a:lnTo>
                    <a:pt x="127" y="79"/>
                  </a:lnTo>
                  <a:lnTo>
                    <a:pt x="125" y="77"/>
                  </a:lnTo>
                  <a:lnTo>
                    <a:pt x="125" y="72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29" y="66"/>
                  </a:lnTo>
                  <a:lnTo>
                    <a:pt x="131" y="66"/>
                  </a:lnTo>
                  <a:lnTo>
                    <a:pt x="137" y="62"/>
                  </a:lnTo>
                  <a:lnTo>
                    <a:pt x="139" y="60"/>
                  </a:lnTo>
                  <a:lnTo>
                    <a:pt x="141" y="58"/>
                  </a:lnTo>
                  <a:lnTo>
                    <a:pt x="135" y="54"/>
                  </a:lnTo>
                  <a:lnTo>
                    <a:pt x="137" y="54"/>
                  </a:lnTo>
                  <a:lnTo>
                    <a:pt x="137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25" y="50"/>
                  </a:lnTo>
                  <a:lnTo>
                    <a:pt x="125" y="43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4" y="31"/>
                  </a:lnTo>
                  <a:lnTo>
                    <a:pt x="110" y="31"/>
                  </a:lnTo>
                  <a:lnTo>
                    <a:pt x="108" y="29"/>
                  </a:lnTo>
                  <a:lnTo>
                    <a:pt x="110" y="23"/>
                  </a:lnTo>
                  <a:lnTo>
                    <a:pt x="108" y="19"/>
                  </a:lnTo>
                  <a:lnTo>
                    <a:pt x="108" y="16"/>
                  </a:lnTo>
                  <a:lnTo>
                    <a:pt x="108" y="14"/>
                  </a:lnTo>
                  <a:lnTo>
                    <a:pt x="108" y="12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87" y="10"/>
                  </a:lnTo>
                  <a:lnTo>
                    <a:pt x="87" y="6"/>
                  </a:lnTo>
                  <a:lnTo>
                    <a:pt x="77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3" y="2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6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8" y="21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6" y="37"/>
                  </a:lnTo>
                  <a:lnTo>
                    <a:pt x="36" y="39"/>
                  </a:lnTo>
                  <a:lnTo>
                    <a:pt x="36" y="41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29" y="39"/>
                  </a:lnTo>
                  <a:lnTo>
                    <a:pt x="27" y="41"/>
                  </a:lnTo>
                  <a:lnTo>
                    <a:pt x="25" y="43"/>
                  </a:lnTo>
                  <a:lnTo>
                    <a:pt x="25" y="45"/>
                  </a:lnTo>
                  <a:lnTo>
                    <a:pt x="21" y="43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7" y="58"/>
                  </a:lnTo>
                  <a:lnTo>
                    <a:pt x="9" y="64"/>
                  </a:lnTo>
                  <a:lnTo>
                    <a:pt x="11" y="66"/>
                  </a:lnTo>
                  <a:lnTo>
                    <a:pt x="11" y="68"/>
                  </a:lnTo>
                  <a:lnTo>
                    <a:pt x="9" y="70"/>
                  </a:lnTo>
                  <a:lnTo>
                    <a:pt x="9" y="72"/>
                  </a:lnTo>
                  <a:lnTo>
                    <a:pt x="5" y="74"/>
                  </a:lnTo>
                  <a:lnTo>
                    <a:pt x="5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5" y="83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322"/>
            <p:cNvSpPr>
              <a:spLocks/>
            </p:cNvSpPr>
            <p:nvPr/>
          </p:nvSpPr>
          <p:spPr bwMode="auto">
            <a:xfrm>
              <a:off x="4889500" y="1808163"/>
              <a:ext cx="223838" cy="160338"/>
            </a:xfrm>
            <a:custGeom>
              <a:avLst/>
              <a:gdLst>
                <a:gd name="T0" fmla="*/ 9 w 141"/>
                <a:gd name="T1" fmla="*/ 97 h 101"/>
                <a:gd name="T2" fmla="*/ 15 w 141"/>
                <a:gd name="T3" fmla="*/ 97 h 101"/>
                <a:gd name="T4" fmla="*/ 27 w 141"/>
                <a:gd name="T5" fmla="*/ 93 h 101"/>
                <a:gd name="T6" fmla="*/ 44 w 141"/>
                <a:gd name="T7" fmla="*/ 89 h 101"/>
                <a:gd name="T8" fmla="*/ 54 w 141"/>
                <a:gd name="T9" fmla="*/ 93 h 101"/>
                <a:gd name="T10" fmla="*/ 67 w 141"/>
                <a:gd name="T11" fmla="*/ 95 h 101"/>
                <a:gd name="T12" fmla="*/ 75 w 141"/>
                <a:gd name="T13" fmla="*/ 99 h 101"/>
                <a:gd name="T14" fmla="*/ 83 w 141"/>
                <a:gd name="T15" fmla="*/ 97 h 101"/>
                <a:gd name="T16" fmla="*/ 87 w 141"/>
                <a:gd name="T17" fmla="*/ 97 h 101"/>
                <a:gd name="T18" fmla="*/ 94 w 141"/>
                <a:gd name="T19" fmla="*/ 101 h 101"/>
                <a:gd name="T20" fmla="*/ 104 w 141"/>
                <a:gd name="T21" fmla="*/ 101 h 101"/>
                <a:gd name="T22" fmla="*/ 112 w 141"/>
                <a:gd name="T23" fmla="*/ 101 h 101"/>
                <a:gd name="T24" fmla="*/ 112 w 141"/>
                <a:gd name="T25" fmla="*/ 93 h 101"/>
                <a:gd name="T26" fmla="*/ 119 w 141"/>
                <a:gd name="T27" fmla="*/ 85 h 101"/>
                <a:gd name="T28" fmla="*/ 129 w 141"/>
                <a:gd name="T29" fmla="*/ 83 h 101"/>
                <a:gd name="T30" fmla="*/ 125 w 141"/>
                <a:gd name="T31" fmla="*/ 72 h 101"/>
                <a:gd name="T32" fmla="*/ 121 w 141"/>
                <a:gd name="T33" fmla="*/ 62 h 101"/>
                <a:gd name="T34" fmla="*/ 129 w 141"/>
                <a:gd name="T35" fmla="*/ 64 h 101"/>
                <a:gd name="T36" fmla="*/ 137 w 141"/>
                <a:gd name="T37" fmla="*/ 62 h 101"/>
                <a:gd name="T38" fmla="*/ 135 w 141"/>
                <a:gd name="T39" fmla="*/ 54 h 101"/>
                <a:gd name="T40" fmla="*/ 135 w 141"/>
                <a:gd name="T41" fmla="*/ 52 h 101"/>
                <a:gd name="T42" fmla="*/ 125 w 141"/>
                <a:gd name="T43" fmla="*/ 43 h 101"/>
                <a:gd name="T44" fmla="*/ 114 w 141"/>
                <a:gd name="T45" fmla="*/ 31 h 101"/>
                <a:gd name="T46" fmla="*/ 110 w 141"/>
                <a:gd name="T47" fmla="*/ 23 h 101"/>
                <a:gd name="T48" fmla="*/ 108 w 141"/>
                <a:gd name="T49" fmla="*/ 14 h 101"/>
                <a:gd name="T50" fmla="*/ 98 w 141"/>
                <a:gd name="T51" fmla="*/ 6 h 101"/>
                <a:gd name="T52" fmla="*/ 87 w 141"/>
                <a:gd name="T53" fmla="*/ 6 h 101"/>
                <a:gd name="T54" fmla="*/ 75 w 141"/>
                <a:gd name="T55" fmla="*/ 4 h 101"/>
                <a:gd name="T56" fmla="*/ 67 w 141"/>
                <a:gd name="T57" fmla="*/ 0 h 101"/>
                <a:gd name="T58" fmla="*/ 61 w 141"/>
                <a:gd name="T59" fmla="*/ 6 h 101"/>
                <a:gd name="T60" fmla="*/ 56 w 141"/>
                <a:gd name="T61" fmla="*/ 8 h 101"/>
                <a:gd name="T62" fmla="*/ 48 w 141"/>
                <a:gd name="T63" fmla="*/ 8 h 101"/>
                <a:gd name="T64" fmla="*/ 44 w 141"/>
                <a:gd name="T65" fmla="*/ 14 h 101"/>
                <a:gd name="T66" fmla="*/ 42 w 141"/>
                <a:gd name="T67" fmla="*/ 23 h 101"/>
                <a:gd name="T68" fmla="*/ 40 w 141"/>
                <a:gd name="T69" fmla="*/ 25 h 101"/>
                <a:gd name="T70" fmla="*/ 36 w 141"/>
                <a:gd name="T71" fmla="*/ 29 h 101"/>
                <a:gd name="T72" fmla="*/ 34 w 141"/>
                <a:gd name="T73" fmla="*/ 33 h 101"/>
                <a:gd name="T74" fmla="*/ 36 w 141"/>
                <a:gd name="T75" fmla="*/ 39 h 101"/>
                <a:gd name="T76" fmla="*/ 34 w 141"/>
                <a:gd name="T77" fmla="*/ 43 h 101"/>
                <a:gd name="T78" fmla="*/ 29 w 141"/>
                <a:gd name="T79" fmla="*/ 39 h 101"/>
                <a:gd name="T80" fmla="*/ 25 w 141"/>
                <a:gd name="T81" fmla="*/ 45 h 101"/>
                <a:gd name="T82" fmla="*/ 15 w 141"/>
                <a:gd name="T83" fmla="*/ 48 h 101"/>
                <a:gd name="T84" fmla="*/ 11 w 141"/>
                <a:gd name="T85" fmla="*/ 45 h 101"/>
                <a:gd name="T86" fmla="*/ 5 w 141"/>
                <a:gd name="T87" fmla="*/ 48 h 101"/>
                <a:gd name="T88" fmla="*/ 5 w 141"/>
                <a:gd name="T89" fmla="*/ 54 h 101"/>
                <a:gd name="T90" fmla="*/ 9 w 141"/>
                <a:gd name="T91" fmla="*/ 64 h 101"/>
                <a:gd name="T92" fmla="*/ 9 w 141"/>
                <a:gd name="T93" fmla="*/ 70 h 101"/>
                <a:gd name="T94" fmla="*/ 5 w 141"/>
                <a:gd name="T95" fmla="*/ 79 h 101"/>
                <a:gd name="T96" fmla="*/ 3 w 141"/>
                <a:gd name="T97" fmla="*/ 83 h 101"/>
                <a:gd name="T98" fmla="*/ 7 w 141"/>
                <a:gd name="T9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01">
                  <a:moveTo>
                    <a:pt x="7" y="85"/>
                  </a:moveTo>
                  <a:lnTo>
                    <a:pt x="7" y="93"/>
                  </a:lnTo>
                  <a:lnTo>
                    <a:pt x="9" y="97"/>
                  </a:lnTo>
                  <a:lnTo>
                    <a:pt x="9" y="99"/>
                  </a:lnTo>
                  <a:lnTo>
                    <a:pt x="13" y="99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27" y="93"/>
                  </a:lnTo>
                  <a:lnTo>
                    <a:pt x="29" y="91"/>
                  </a:lnTo>
                  <a:lnTo>
                    <a:pt x="32" y="89"/>
                  </a:lnTo>
                  <a:lnTo>
                    <a:pt x="44" y="89"/>
                  </a:lnTo>
                  <a:lnTo>
                    <a:pt x="44" y="91"/>
                  </a:lnTo>
                  <a:lnTo>
                    <a:pt x="46" y="93"/>
                  </a:lnTo>
                  <a:lnTo>
                    <a:pt x="54" y="93"/>
                  </a:lnTo>
                  <a:lnTo>
                    <a:pt x="61" y="93"/>
                  </a:lnTo>
                  <a:lnTo>
                    <a:pt x="65" y="97"/>
                  </a:lnTo>
                  <a:lnTo>
                    <a:pt x="67" y="95"/>
                  </a:lnTo>
                  <a:lnTo>
                    <a:pt x="71" y="99"/>
                  </a:lnTo>
                  <a:lnTo>
                    <a:pt x="73" y="95"/>
                  </a:lnTo>
                  <a:lnTo>
                    <a:pt x="75" y="99"/>
                  </a:lnTo>
                  <a:lnTo>
                    <a:pt x="79" y="97"/>
                  </a:lnTo>
                  <a:lnTo>
                    <a:pt x="81" y="99"/>
                  </a:lnTo>
                  <a:lnTo>
                    <a:pt x="83" y="97"/>
                  </a:lnTo>
                  <a:lnTo>
                    <a:pt x="87" y="101"/>
                  </a:lnTo>
                  <a:lnTo>
                    <a:pt x="87" y="99"/>
                  </a:lnTo>
                  <a:lnTo>
                    <a:pt x="87" y="97"/>
                  </a:lnTo>
                  <a:lnTo>
                    <a:pt x="94" y="97"/>
                  </a:lnTo>
                  <a:lnTo>
                    <a:pt x="94" y="99"/>
                  </a:lnTo>
                  <a:lnTo>
                    <a:pt x="94" y="101"/>
                  </a:lnTo>
                  <a:lnTo>
                    <a:pt x="96" y="101"/>
                  </a:lnTo>
                  <a:lnTo>
                    <a:pt x="98" y="101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10" y="101"/>
                  </a:lnTo>
                  <a:lnTo>
                    <a:pt x="112" y="101"/>
                  </a:lnTo>
                  <a:lnTo>
                    <a:pt x="112" y="97"/>
                  </a:lnTo>
                  <a:lnTo>
                    <a:pt x="110" y="95"/>
                  </a:lnTo>
                  <a:lnTo>
                    <a:pt x="112" y="93"/>
                  </a:lnTo>
                  <a:lnTo>
                    <a:pt x="114" y="91"/>
                  </a:lnTo>
                  <a:lnTo>
                    <a:pt x="116" y="89"/>
                  </a:lnTo>
                  <a:lnTo>
                    <a:pt x="119" y="85"/>
                  </a:lnTo>
                  <a:lnTo>
                    <a:pt x="125" y="85"/>
                  </a:lnTo>
                  <a:lnTo>
                    <a:pt x="129" y="87"/>
                  </a:lnTo>
                  <a:lnTo>
                    <a:pt x="129" y="83"/>
                  </a:lnTo>
                  <a:lnTo>
                    <a:pt x="127" y="79"/>
                  </a:lnTo>
                  <a:lnTo>
                    <a:pt x="125" y="77"/>
                  </a:lnTo>
                  <a:lnTo>
                    <a:pt x="125" y="72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29" y="66"/>
                  </a:lnTo>
                  <a:lnTo>
                    <a:pt x="131" y="66"/>
                  </a:lnTo>
                  <a:lnTo>
                    <a:pt x="137" y="62"/>
                  </a:lnTo>
                  <a:lnTo>
                    <a:pt x="139" y="60"/>
                  </a:lnTo>
                  <a:lnTo>
                    <a:pt x="141" y="58"/>
                  </a:lnTo>
                  <a:lnTo>
                    <a:pt x="135" y="54"/>
                  </a:lnTo>
                  <a:lnTo>
                    <a:pt x="137" y="54"/>
                  </a:lnTo>
                  <a:lnTo>
                    <a:pt x="137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25" y="50"/>
                  </a:lnTo>
                  <a:lnTo>
                    <a:pt x="125" y="43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4" y="31"/>
                  </a:lnTo>
                  <a:lnTo>
                    <a:pt x="110" y="31"/>
                  </a:lnTo>
                  <a:lnTo>
                    <a:pt x="108" y="29"/>
                  </a:lnTo>
                  <a:lnTo>
                    <a:pt x="110" y="23"/>
                  </a:lnTo>
                  <a:lnTo>
                    <a:pt x="108" y="19"/>
                  </a:lnTo>
                  <a:lnTo>
                    <a:pt x="108" y="16"/>
                  </a:lnTo>
                  <a:lnTo>
                    <a:pt x="108" y="14"/>
                  </a:lnTo>
                  <a:lnTo>
                    <a:pt x="108" y="12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87" y="10"/>
                  </a:lnTo>
                  <a:lnTo>
                    <a:pt x="87" y="6"/>
                  </a:lnTo>
                  <a:lnTo>
                    <a:pt x="77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3" y="2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6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8" y="21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6" y="37"/>
                  </a:lnTo>
                  <a:lnTo>
                    <a:pt x="36" y="39"/>
                  </a:lnTo>
                  <a:lnTo>
                    <a:pt x="36" y="41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29" y="39"/>
                  </a:lnTo>
                  <a:lnTo>
                    <a:pt x="27" y="41"/>
                  </a:lnTo>
                  <a:lnTo>
                    <a:pt x="25" y="43"/>
                  </a:lnTo>
                  <a:lnTo>
                    <a:pt x="25" y="45"/>
                  </a:lnTo>
                  <a:lnTo>
                    <a:pt x="21" y="43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7" y="58"/>
                  </a:lnTo>
                  <a:lnTo>
                    <a:pt x="9" y="64"/>
                  </a:lnTo>
                  <a:lnTo>
                    <a:pt x="11" y="66"/>
                  </a:lnTo>
                  <a:lnTo>
                    <a:pt x="11" y="68"/>
                  </a:lnTo>
                  <a:lnTo>
                    <a:pt x="9" y="70"/>
                  </a:lnTo>
                  <a:lnTo>
                    <a:pt x="9" y="72"/>
                  </a:lnTo>
                  <a:lnTo>
                    <a:pt x="5" y="74"/>
                  </a:lnTo>
                  <a:lnTo>
                    <a:pt x="5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5" y="83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323"/>
            <p:cNvSpPr>
              <a:spLocks/>
            </p:cNvSpPr>
            <p:nvPr/>
          </p:nvSpPr>
          <p:spPr bwMode="auto">
            <a:xfrm>
              <a:off x="5692775" y="2836863"/>
              <a:ext cx="26988" cy="69850"/>
            </a:xfrm>
            <a:custGeom>
              <a:avLst/>
              <a:gdLst>
                <a:gd name="T0" fmla="*/ 6 w 17"/>
                <a:gd name="T1" fmla="*/ 42 h 44"/>
                <a:gd name="T2" fmla="*/ 8 w 17"/>
                <a:gd name="T3" fmla="*/ 44 h 44"/>
                <a:gd name="T4" fmla="*/ 10 w 17"/>
                <a:gd name="T5" fmla="*/ 42 h 44"/>
                <a:gd name="T6" fmla="*/ 12 w 17"/>
                <a:gd name="T7" fmla="*/ 35 h 44"/>
                <a:gd name="T8" fmla="*/ 14 w 17"/>
                <a:gd name="T9" fmla="*/ 31 h 44"/>
                <a:gd name="T10" fmla="*/ 17 w 17"/>
                <a:gd name="T11" fmla="*/ 27 h 44"/>
                <a:gd name="T12" fmla="*/ 17 w 17"/>
                <a:gd name="T13" fmla="*/ 11 h 44"/>
                <a:gd name="T14" fmla="*/ 12 w 17"/>
                <a:gd name="T15" fmla="*/ 6 h 44"/>
                <a:gd name="T16" fmla="*/ 10 w 17"/>
                <a:gd name="T17" fmla="*/ 2 h 44"/>
                <a:gd name="T18" fmla="*/ 8 w 17"/>
                <a:gd name="T19" fmla="*/ 0 h 44"/>
                <a:gd name="T20" fmla="*/ 6 w 17"/>
                <a:gd name="T21" fmla="*/ 0 h 44"/>
                <a:gd name="T22" fmla="*/ 6 w 17"/>
                <a:gd name="T23" fmla="*/ 2 h 44"/>
                <a:gd name="T24" fmla="*/ 4 w 17"/>
                <a:gd name="T25" fmla="*/ 6 h 44"/>
                <a:gd name="T26" fmla="*/ 2 w 17"/>
                <a:gd name="T27" fmla="*/ 13 h 44"/>
                <a:gd name="T28" fmla="*/ 2 w 17"/>
                <a:gd name="T29" fmla="*/ 33 h 44"/>
                <a:gd name="T30" fmla="*/ 0 w 17"/>
                <a:gd name="T31" fmla="*/ 38 h 44"/>
                <a:gd name="T32" fmla="*/ 2 w 17"/>
                <a:gd name="T33" fmla="*/ 42 h 44"/>
                <a:gd name="T34" fmla="*/ 6 w 17"/>
                <a:gd name="T35" fmla="*/ 42 h 44"/>
                <a:gd name="T36" fmla="*/ 6 w 17"/>
                <a:gd name="T37" fmla="*/ 42 h 44"/>
                <a:gd name="T38" fmla="*/ 6 w 17"/>
                <a:gd name="T3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44">
                  <a:moveTo>
                    <a:pt x="6" y="42"/>
                  </a:moveTo>
                  <a:lnTo>
                    <a:pt x="8" y="44"/>
                  </a:lnTo>
                  <a:lnTo>
                    <a:pt x="10" y="42"/>
                  </a:lnTo>
                  <a:lnTo>
                    <a:pt x="12" y="35"/>
                  </a:lnTo>
                  <a:lnTo>
                    <a:pt x="14" y="31"/>
                  </a:lnTo>
                  <a:lnTo>
                    <a:pt x="17" y="27"/>
                  </a:lnTo>
                  <a:lnTo>
                    <a:pt x="17" y="11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324"/>
            <p:cNvSpPr>
              <a:spLocks/>
            </p:cNvSpPr>
            <p:nvPr/>
          </p:nvSpPr>
          <p:spPr bwMode="auto">
            <a:xfrm>
              <a:off x="5692775" y="2836863"/>
              <a:ext cx="26988" cy="69850"/>
            </a:xfrm>
            <a:custGeom>
              <a:avLst/>
              <a:gdLst>
                <a:gd name="T0" fmla="*/ 6 w 17"/>
                <a:gd name="T1" fmla="*/ 42 h 44"/>
                <a:gd name="T2" fmla="*/ 8 w 17"/>
                <a:gd name="T3" fmla="*/ 44 h 44"/>
                <a:gd name="T4" fmla="*/ 10 w 17"/>
                <a:gd name="T5" fmla="*/ 42 h 44"/>
                <a:gd name="T6" fmla="*/ 12 w 17"/>
                <a:gd name="T7" fmla="*/ 35 h 44"/>
                <a:gd name="T8" fmla="*/ 14 w 17"/>
                <a:gd name="T9" fmla="*/ 31 h 44"/>
                <a:gd name="T10" fmla="*/ 17 w 17"/>
                <a:gd name="T11" fmla="*/ 27 h 44"/>
                <a:gd name="T12" fmla="*/ 17 w 17"/>
                <a:gd name="T13" fmla="*/ 11 h 44"/>
                <a:gd name="T14" fmla="*/ 12 w 17"/>
                <a:gd name="T15" fmla="*/ 6 h 44"/>
                <a:gd name="T16" fmla="*/ 10 w 17"/>
                <a:gd name="T17" fmla="*/ 2 h 44"/>
                <a:gd name="T18" fmla="*/ 8 w 17"/>
                <a:gd name="T19" fmla="*/ 0 h 44"/>
                <a:gd name="T20" fmla="*/ 6 w 17"/>
                <a:gd name="T21" fmla="*/ 0 h 44"/>
                <a:gd name="T22" fmla="*/ 6 w 17"/>
                <a:gd name="T23" fmla="*/ 2 h 44"/>
                <a:gd name="T24" fmla="*/ 4 w 17"/>
                <a:gd name="T25" fmla="*/ 6 h 44"/>
                <a:gd name="T26" fmla="*/ 2 w 17"/>
                <a:gd name="T27" fmla="*/ 13 h 44"/>
                <a:gd name="T28" fmla="*/ 2 w 17"/>
                <a:gd name="T29" fmla="*/ 33 h 44"/>
                <a:gd name="T30" fmla="*/ 0 w 17"/>
                <a:gd name="T31" fmla="*/ 38 h 44"/>
                <a:gd name="T32" fmla="*/ 2 w 17"/>
                <a:gd name="T33" fmla="*/ 42 h 44"/>
                <a:gd name="T34" fmla="*/ 6 w 17"/>
                <a:gd name="T35" fmla="*/ 42 h 44"/>
                <a:gd name="T36" fmla="*/ 6 w 17"/>
                <a:gd name="T37" fmla="*/ 42 h 44"/>
                <a:gd name="T38" fmla="*/ 6 w 17"/>
                <a:gd name="T3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44">
                  <a:moveTo>
                    <a:pt x="6" y="42"/>
                  </a:moveTo>
                  <a:lnTo>
                    <a:pt x="8" y="44"/>
                  </a:lnTo>
                  <a:lnTo>
                    <a:pt x="10" y="42"/>
                  </a:lnTo>
                  <a:lnTo>
                    <a:pt x="12" y="35"/>
                  </a:lnTo>
                  <a:lnTo>
                    <a:pt x="14" y="31"/>
                  </a:lnTo>
                  <a:lnTo>
                    <a:pt x="17" y="27"/>
                  </a:lnTo>
                  <a:lnTo>
                    <a:pt x="17" y="11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325"/>
            <p:cNvSpPr>
              <a:spLocks noEditPoints="1"/>
            </p:cNvSpPr>
            <p:nvPr/>
          </p:nvSpPr>
          <p:spPr bwMode="auto">
            <a:xfrm>
              <a:off x="5475288" y="2290763"/>
              <a:ext cx="134938" cy="125413"/>
            </a:xfrm>
            <a:custGeom>
              <a:avLst/>
              <a:gdLst>
                <a:gd name="T0" fmla="*/ 9 w 85"/>
                <a:gd name="T1" fmla="*/ 52 h 79"/>
                <a:gd name="T2" fmla="*/ 0 w 85"/>
                <a:gd name="T3" fmla="*/ 48 h 79"/>
                <a:gd name="T4" fmla="*/ 2 w 85"/>
                <a:gd name="T5" fmla="*/ 54 h 79"/>
                <a:gd name="T6" fmla="*/ 9 w 85"/>
                <a:gd name="T7" fmla="*/ 60 h 79"/>
                <a:gd name="T8" fmla="*/ 19 w 85"/>
                <a:gd name="T9" fmla="*/ 67 h 79"/>
                <a:gd name="T10" fmla="*/ 19 w 85"/>
                <a:gd name="T11" fmla="*/ 65 h 79"/>
                <a:gd name="T12" fmla="*/ 19 w 85"/>
                <a:gd name="T13" fmla="*/ 60 h 79"/>
                <a:gd name="T14" fmla="*/ 17 w 85"/>
                <a:gd name="T15" fmla="*/ 54 h 79"/>
                <a:gd name="T16" fmla="*/ 15 w 85"/>
                <a:gd name="T17" fmla="*/ 52 h 79"/>
                <a:gd name="T18" fmla="*/ 15 w 85"/>
                <a:gd name="T19" fmla="*/ 52 h 79"/>
                <a:gd name="T20" fmla="*/ 83 w 85"/>
                <a:gd name="T21" fmla="*/ 29 h 79"/>
                <a:gd name="T22" fmla="*/ 77 w 85"/>
                <a:gd name="T23" fmla="*/ 29 h 79"/>
                <a:gd name="T24" fmla="*/ 69 w 85"/>
                <a:gd name="T25" fmla="*/ 25 h 79"/>
                <a:gd name="T26" fmla="*/ 62 w 85"/>
                <a:gd name="T27" fmla="*/ 15 h 79"/>
                <a:gd name="T28" fmla="*/ 52 w 85"/>
                <a:gd name="T29" fmla="*/ 0 h 79"/>
                <a:gd name="T30" fmla="*/ 50 w 85"/>
                <a:gd name="T31" fmla="*/ 11 h 79"/>
                <a:gd name="T32" fmla="*/ 46 w 85"/>
                <a:gd name="T33" fmla="*/ 15 h 79"/>
                <a:gd name="T34" fmla="*/ 38 w 85"/>
                <a:gd name="T35" fmla="*/ 15 h 79"/>
                <a:gd name="T36" fmla="*/ 33 w 85"/>
                <a:gd name="T37" fmla="*/ 13 h 79"/>
                <a:gd name="T38" fmla="*/ 29 w 85"/>
                <a:gd name="T39" fmla="*/ 5 h 79"/>
                <a:gd name="T40" fmla="*/ 17 w 85"/>
                <a:gd name="T41" fmla="*/ 0 h 79"/>
                <a:gd name="T42" fmla="*/ 19 w 85"/>
                <a:gd name="T43" fmla="*/ 9 h 79"/>
                <a:gd name="T44" fmla="*/ 21 w 85"/>
                <a:gd name="T45" fmla="*/ 11 h 79"/>
                <a:gd name="T46" fmla="*/ 25 w 85"/>
                <a:gd name="T47" fmla="*/ 15 h 79"/>
                <a:gd name="T48" fmla="*/ 25 w 85"/>
                <a:gd name="T49" fmla="*/ 21 h 79"/>
                <a:gd name="T50" fmla="*/ 17 w 85"/>
                <a:gd name="T51" fmla="*/ 15 h 79"/>
                <a:gd name="T52" fmla="*/ 11 w 85"/>
                <a:gd name="T53" fmla="*/ 13 h 79"/>
                <a:gd name="T54" fmla="*/ 9 w 85"/>
                <a:gd name="T55" fmla="*/ 9 h 79"/>
                <a:gd name="T56" fmla="*/ 0 w 85"/>
                <a:gd name="T57" fmla="*/ 13 h 79"/>
                <a:gd name="T58" fmla="*/ 0 w 85"/>
                <a:gd name="T59" fmla="*/ 15 h 79"/>
                <a:gd name="T60" fmla="*/ 2 w 85"/>
                <a:gd name="T61" fmla="*/ 19 h 79"/>
                <a:gd name="T62" fmla="*/ 9 w 85"/>
                <a:gd name="T63" fmla="*/ 21 h 79"/>
                <a:gd name="T64" fmla="*/ 6 w 85"/>
                <a:gd name="T65" fmla="*/ 29 h 79"/>
                <a:gd name="T66" fmla="*/ 11 w 85"/>
                <a:gd name="T67" fmla="*/ 29 h 79"/>
                <a:gd name="T68" fmla="*/ 17 w 85"/>
                <a:gd name="T69" fmla="*/ 36 h 79"/>
                <a:gd name="T70" fmla="*/ 13 w 85"/>
                <a:gd name="T71" fmla="*/ 42 h 79"/>
                <a:gd name="T72" fmla="*/ 17 w 85"/>
                <a:gd name="T73" fmla="*/ 46 h 79"/>
                <a:gd name="T74" fmla="*/ 27 w 85"/>
                <a:gd name="T75" fmla="*/ 52 h 79"/>
                <a:gd name="T76" fmla="*/ 29 w 85"/>
                <a:gd name="T77" fmla="*/ 58 h 79"/>
                <a:gd name="T78" fmla="*/ 31 w 85"/>
                <a:gd name="T79" fmla="*/ 67 h 79"/>
                <a:gd name="T80" fmla="*/ 33 w 85"/>
                <a:gd name="T81" fmla="*/ 60 h 79"/>
                <a:gd name="T82" fmla="*/ 38 w 85"/>
                <a:gd name="T83" fmla="*/ 56 h 79"/>
                <a:gd name="T84" fmla="*/ 44 w 85"/>
                <a:gd name="T85" fmla="*/ 52 h 79"/>
                <a:gd name="T86" fmla="*/ 50 w 85"/>
                <a:gd name="T87" fmla="*/ 46 h 79"/>
                <a:gd name="T88" fmla="*/ 54 w 85"/>
                <a:gd name="T89" fmla="*/ 50 h 79"/>
                <a:gd name="T90" fmla="*/ 56 w 85"/>
                <a:gd name="T91" fmla="*/ 56 h 79"/>
                <a:gd name="T92" fmla="*/ 54 w 85"/>
                <a:gd name="T93" fmla="*/ 60 h 79"/>
                <a:gd name="T94" fmla="*/ 58 w 85"/>
                <a:gd name="T95" fmla="*/ 63 h 79"/>
                <a:gd name="T96" fmla="*/ 56 w 85"/>
                <a:gd name="T97" fmla="*/ 67 h 79"/>
                <a:gd name="T98" fmla="*/ 52 w 85"/>
                <a:gd name="T99" fmla="*/ 69 h 79"/>
                <a:gd name="T100" fmla="*/ 58 w 85"/>
                <a:gd name="T101" fmla="*/ 73 h 79"/>
                <a:gd name="T102" fmla="*/ 62 w 85"/>
                <a:gd name="T103" fmla="*/ 75 h 79"/>
                <a:gd name="T104" fmla="*/ 62 w 85"/>
                <a:gd name="T105" fmla="*/ 77 h 79"/>
                <a:gd name="T106" fmla="*/ 67 w 85"/>
                <a:gd name="T107" fmla="*/ 79 h 79"/>
                <a:gd name="T108" fmla="*/ 69 w 85"/>
                <a:gd name="T109" fmla="*/ 71 h 79"/>
                <a:gd name="T110" fmla="*/ 67 w 85"/>
                <a:gd name="T111" fmla="*/ 69 h 79"/>
                <a:gd name="T112" fmla="*/ 69 w 85"/>
                <a:gd name="T113" fmla="*/ 67 h 79"/>
                <a:gd name="T114" fmla="*/ 71 w 85"/>
                <a:gd name="T115" fmla="*/ 60 h 79"/>
                <a:gd name="T116" fmla="*/ 77 w 85"/>
                <a:gd name="T117" fmla="*/ 58 h 79"/>
                <a:gd name="T118" fmla="*/ 71 w 85"/>
                <a:gd name="T119" fmla="*/ 38 h 79"/>
                <a:gd name="T120" fmla="*/ 79 w 85"/>
                <a:gd name="T121" fmla="*/ 36 h 79"/>
                <a:gd name="T122" fmla="*/ 85 w 85"/>
                <a:gd name="T123" fmla="*/ 34 h 79"/>
                <a:gd name="T124" fmla="*/ 85 w 85"/>
                <a:gd name="T125" fmla="*/ 2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79">
                  <a:moveTo>
                    <a:pt x="15" y="52"/>
                  </a:moveTo>
                  <a:lnTo>
                    <a:pt x="9" y="52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9" y="60"/>
                  </a:lnTo>
                  <a:lnTo>
                    <a:pt x="11" y="63"/>
                  </a:lnTo>
                  <a:lnTo>
                    <a:pt x="19" y="67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close/>
                  <a:moveTo>
                    <a:pt x="85" y="29"/>
                  </a:moveTo>
                  <a:lnTo>
                    <a:pt x="83" y="29"/>
                  </a:lnTo>
                  <a:lnTo>
                    <a:pt x="79" y="29"/>
                  </a:lnTo>
                  <a:lnTo>
                    <a:pt x="77" y="29"/>
                  </a:lnTo>
                  <a:lnTo>
                    <a:pt x="73" y="29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2" y="15"/>
                  </a:lnTo>
                  <a:lnTo>
                    <a:pt x="62" y="13"/>
                  </a:lnTo>
                  <a:lnTo>
                    <a:pt x="52" y="0"/>
                  </a:lnTo>
                  <a:lnTo>
                    <a:pt x="52" y="9"/>
                  </a:lnTo>
                  <a:lnTo>
                    <a:pt x="50" y="11"/>
                  </a:lnTo>
                  <a:lnTo>
                    <a:pt x="46" y="11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3" y="13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5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9" y="21"/>
                  </a:lnTo>
                  <a:lnTo>
                    <a:pt x="9" y="27"/>
                  </a:lnTo>
                  <a:lnTo>
                    <a:pt x="6" y="29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7" y="46"/>
                  </a:lnTo>
                  <a:lnTo>
                    <a:pt x="19" y="50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9" y="58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8" y="56"/>
                  </a:lnTo>
                  <a:lnTo>
                    <a:pt x="42" y="54"/>
                  </a:lnTo>
                  <a:lnTo>
                    <a:pt x="44" y="52"/>
                  </a:lnTo>
                  <a:lnTo>
                    <a:pt x="48" y="48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4" y="50"/>
                  </a:lnTo>
                  <a:lnTo>
                    <a:pt x="56" y="52"/>
                  </a:lnTo>
                  <a:lnTo>
                    <a:pt x="56" y="56"/>
                  </a:lnTo>
                  <a:lnTo>
                    <a:pt x="54" y="58"/>
                  </a:lnTo>
                  <a:lnTo>
                    <a:pt x="54" y="60"/>
                  </a:lnTo>
                  <a:lnTo>
                    <a:pt x="56" y="60"/>
                  </a:lnTo>
                  <a:lnTo>
                    <a:pt x="58" y="63"/>
                  </a:lnTo>
                  <a:lnTo>
                    <a:pt x="58" y="65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6" y="71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7" y="77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69" y="71"/>
                  </a:lnTo>
                  <a:lnTo>
                    <a:pt x="67" y="69"/>
                  </a:lnTo>
                  <a:lnTo>
                    <a:pt x="67" y="69"/>
                  </a:lnTo>
                  <a:lnTo>
                    <a:pt x="64" y="69"/>
                  </a:lnTo>
                  <a:lnTo>
                    <a:pt x="69" y="67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3" y="60"/>
                  </a:lnTo>
                  <a:lnTo>
                    <a:pt x="77" y="58"/>
                  </a:lnTo>
                  <a:lnTo>
                    <a:pt x="71" y="54"/>
                  </a:lnTo>
                  <a:lnTo>
                    <a:pt x="71" y="38"/>
                  </a:lnTo>
                  <a:lnTo>
                    <a:pt x="77" y="38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85" y="34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5" y="2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326"/>
            <p:cNvSpPr>
              <a:spLocks noEditPoints="1"/>
            </p:cNvSpPr>
            <p:nvPr/>
          </p:nvSpPr>
          <p:spPr bwMode="auto">
            <a:xfrm>
              <a:off x="5475288" y="2290763"/>
              <a:ext cx="134938" cy="125413"/>
            </a:xfrm>
            <a:custGeom>
              <a:avLst/>
              <a:gdLst>
                <a:gd name="T0" fmla="*/ 9 w 85"/>
                <a:gd name="T1" fmla="*/ 52 h 79"/>
                <a:gd name="T2" fmla="*/ 0 w 85"/>
                <a:gd name="T3" fmla="*/ 48 h 79"/>
                <a:gd name="T4" fmla="*/ 2 w 85"/>
                <a:gd name="T5" fmla="*/ 54 h 79"/>
                <a:gd name="T6" fmla="*/ 9 w 85"/>
                <a:gd name="T7" fmla="*/ 60 h 79"/>
                <a:gd name="T8" fmla="*/ 19 w 85"/>
                <a:gd name="T9" fmla="*/ 67 h 79"/>
                <a:gd name="T10" fmla="*/ 19 w 85"/>
                <a:gd name="T11" fmla="*/ 65 h 79"/>
                <a:gd name="T12" fmla="*/ 19 w 85"/>
                <a:gd name="T13" fmla="*/ 60 h 79"/>
                <a:gd name="T14" fmla="*/ 17 w 85"/>
                <a:gd name="T15" fmla="*/ 54 h 79"/>
                <a:gd name="T16" fmla="*/ 15 w 85"/>
                <a:gd name="T17" fmla="*/ 52 h 79"/>
                <a:gd name="T18" fmla="*/ 15 w 85"/>
                <a:gd name="T19" fmla="*/ 52 h 79"/>
                <a:gd name="T20" fmla="*/ 83 w 85"/>
                <a:gd name="T21" fmla="*/ 29 h 79"/>
                <a:gd name="T22" fmla="*/ 77 w 85"/>
                <a:gd name="T23" fmla="*/ 29 h 79"/>
                <a:gd name="T24" fmla="*/ 69 w 85"/>
                <a:gd name="T25" fmla="*/ 25 h 79"/>
                <a:gd name="T26" fmla="*/ 62 w 85"/>
                <a:gd name="T27" fmla="*/ 15 h 79"/>
                <a:gd name="T28" fmla="*/ 52 w 85"/>
                <a:gd name="T29" fmla="*/ 0 h 79"/>
                <a:gd name="T30" fmla="*/ 50 w 85"/>
                <a:gd name="T31" fmla="*/ 11 h 79"/>
                <a:gd name="T32" fmla="*/ 46 w 85"/>
                <a:gd name="T33" fmla="*/ 15 h 79"/>
                <a:gd name="T34" fmla="*/ 38 w 85"/>
                <a:gd name="T35" fmla="*/ 15 h 79"/>
                <a:gd name="T36" fmla="*/ 33 w 85"/>
                <a:gd name="T37" fmla="*/ 13 h 79"/>
                <a:gd name="T38" fmla="*/ 29 w 85"/>
                <a:gd name="T39" fmla="*/ 5 h 79"/>
                <a:gd name="T40" fmla="*/ 17 w 85"/>
                <a:gd name="T41" fmla="*/ 0 h 79"/>
                <a:gd name="T42" fmla="*/ 19 w 85"/>
                <a:gd name="T43" fmla="*/ 9 h 79"/>
                <a:gd name="T44" fmla="*/ 21 w 85"/>
                <a:gd name="T45" fmla="*/ 11 h 79"/>
                <a:gd name="T46" fmla="*/ 25 w 85"/>
                <a:gd name="T47" fmla="*/ 15 h 79"/>
                <a:gd name="T48" fmla="*/ 25 w 85"/>
                <a:gd name="T49" fmla="*/ 21 h 79"/>
                <a:gd name="T50" fmla="*/ 17 w 85"/>
                <a:gd name="T51" fmla="*/ 15 h 79"/>
                <a:gd name="T52" fmla="*/ 11 w 85"/>
                <a:gd name="T53" fmla="*/ 13 h 79"/>
                <a:gd name="T54" fmla="*/ 9 w 85"/>
                <a:gd name="T55" fmla="*/ 9 h 79"/>
                <a:gd name="T56" fmla="*/ 0 w 85"/>
                <a:gd name="T57" fmla="*/ 13 h 79"/>
                <a:gd name="T58" fmla="*/ 0 w 85"/>
                <a:gd name="T59" fmla="*/ 15 h 79"/>
                <a:gd name="T60" fmla="*/ 2 w 85"/>
                <a:gd name="T61" fmla="*/ 19 h 79"/>
                <a:gd name="T62" fmla="*/ 9 w 85"/>
                <a:gd name="T63" fmla="*/ 21 h 79"/>
                <a:gd name="T64" fmla="*/ 6 w 85"/>
                <a:gd name="T65" fmla="*/ 29 h 79"/>
                <a:gd name="T66" fmla="*/ 11 w 85"/>
                <a:gd name="T67" fmla="*/ 29 h 79"/>
                <a:gd name="T68" fmla="*/ 17 w 85"/>
                <a:gd name="T69" fmla="*/ 36 h 79"/>
                <a:gd name="T70" fmla="*/ 13 w 85"/>
                <a:gd name="T71" fmla="*/ 42 h 79"/>
                <a:gd name="T72" fmla="*/ 17 w 85"/>
                <a:gd name="T73" fmla="*/ 46 h 79"/>
                <a:gd name="T74" fmla="*/ 27 w 85"/>
                <a:gd name="T75" fmla="*/ 52 h 79"/>
                <a:gd name="T76" fmla="*/ 29 w 85"/>
                <a:gd name="T77" fmla="*/ 58 h 79"/>
                <a:gd name="T78" fmla="*/ 31 w 85"/>
                <a:gd name="T79" fmla="*/ 67 h 79"/>
                <a:gd name="T80" fmla="*/ 33 w 85"/>
                <a:gd name="T81" fmla="*/ 60 h 79"/>
                <a:gd name="T82" fmla="*/ 38 w 85"/>
                <a:gd name="T83" fmla="*/ 56 h 79"/>
                <a:gd name="T84" fmla="*/ 44 w 85"/>
                <a:gd name="T85" fmla="*/ 52 h 79"/>
                <a:gd name="T86" fmla="*/ 50 w 85"/>
                <a:gd name="T87" fmla="*/ 46 h 79"/>
                <a:gd name="T88" fmla="*/ 54 w 85"/>
                <a:gd name="T89" fmla="*/ 50 h 79"/>
                <a:gd name="T90" fmla="*/ 56 w 85"/>
                <a:gd name="T91" fmla="*/ 56 h 79"/>
                <a:gd name="T92" fmla="*/ 54 w 85"/>
                <a:gd name="T93" fmla="*/ 60 h 79"/>
                <a:gd name="T94" fmla="*/ 58 w 85"/>
                <a:gd name="T95" fmla="*/ 63 h 79"/>
                <a:gd name="T96" fmla="*/ 56 w 85"/>
                <a:gd name="T97" fmla="*/ 67 h 79"/>
                <a:gd name="T98" fmla="*/ 52 w 85"/>
                <a:gd name="T99" fmla="*/ 69 h 79"/>
                <a:gd name="T100" fmla="*/ 58 w 85"/>
                <a:gd name="T101" fmla="*/ 73 h 79"/>
                <a:gd name="T102" fmla="*/ 62 w 85"/>
                <a:gd name="T103" fmla="*/ 75 h 79"/>
                <a:gd name="T104" fmla="*/ 62 w 85"/>
                <a:gd name="T105" fmla="*/ 77 h 79"/>
                <a:gd name="T106" fmla="*/ 67 w 85"/>
                <a:gd name="T107" fmla="*/ 79 h 79"/>
                <a:gd name="T108" fmla="*/ 69 w 85"/>
                <a:gd name="T109" fmla="*/ 71 h 79"/>
                <a:gd name="T110" fmla="*/ 67 w 85"/>
                <a:gd name="T111" fmla="*/ 69 h 79"/>
                <a:gd name="T112" fmla="*/ 69 w 85"/>
                <a:gd name="T113" fmla="*/ 67 h 79"/>
                <a:gd name="T114" fmla="*/ 71 w 85"/>
                <a:gd name="T115" fmla="*/ 60 h 79"/>
                <a:gd name="T116" fmla="*/ 77 w 85"/>
                <a:gd name="T117" fmla="*/ 58 h 79"/>
                <a:gd name="T118" fmla="*/ 71 w 85"/>
                <a:gd name="T119" fmla="*/ 38 h 79"/>
                <a:gd name="T120" fmla="*/ 79 w 85"/>
                <a:gd name="T121" fmla="*/ 36 h 79"/>
                <a:gd name="T122" fmla="*/ 85 w 85"/>
                <a:gd name="T123" fmla="*/ 34 h 79"/>
                <a:gd name="T124" fmla="*/ 85 w 85"/>
                <a:gd name="T125" fmla="*/ 2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79">
                  <a:moveTo>
                    <a:pt x="15" y="52"/>
                  </a:moveTo>
                  <a:lnTo>
                    <a:pt x="9" y="52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9" y="60"/>
                  </a:lnTo>
                  <a:lnTo>
                    <a:pt x="11" y="63"/>
                  </a:lnTo>
                  <a:lnTo>
                    <a:pt x="19" y="67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close/>
                  <a:moveTo>
                    <a:pt x="85" y="29"/>
                  </a:moveTo>
                  <a:lnTo>
                    <a:pt x="83" y="29"/>
                  </a:lnTo>
                  <a:lnTo>
                    <a:pt x="79" y="29"/>
                  </a:lnTo>
                  <a:lnTo>
                    <a:pt x="77" y="29"/>
                  </a:lnTo>
                  <a:lnTo>
                    <a:pt x="73" y="29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2" y="15"/>
                  </a:lnTo>
                  <a:lnTo>
                    <a:pt x="62" y="13"/>
                  </a:lnTo>
                  <a:lnTo>
                    <a:pt x="52" y="0"/>
                  </a:lnTo>
                  <a:lnTo>
                    <a:pt x="52" y="9"/>
                  </a:lnTo>
                  <a:lnTo>
                    <a:pt x="50" y="11"/>
                  </a:lnTo>
                  <a:lnTo>
                    <a:pt x="46" y="11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3" y="13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5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9" y="21"/>
                  </a:lnTo>
                  <a:lnTo>
                    <a:pt x="9" y="27"/>
                  </a:lnTo>
                  <a:lnTo>
                    <a:pt x="6" y="29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7" y="46"/>
                  </a:lnTo>
                  <a:lnTo>
                    <a:pt x="19" y="50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9" y="58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8" y="56"/>
                  </a:lnTo>
                  <a:lnTo>
                    <a:pt x="42" y="54"/>
                  </a:lnTo>
                  <a:lnTo>
                    <a:pt x="44" y="52"/>
                  </a:lnTo>
                  <a:lnTo>
                    <a:pt x="48" y="48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4" y="50"/>
                  </a:lnTo>
                  <a:lnTo>
                    <a:pt x="56" y="52"/>
                  </a:lnTo>
                  <a:lnTo>
                    <a:pt x="56" y="56"/>
                  </a:lnTo>
                  <a:lnTo>
                    <a:pt x="54" y="58"/>
                  </a:lnTo>
                  <a:lnTo>
                    <a:pt x="54" y="60"/>
                  </a:lnTo>
                  <a:lnTo>
                    <a:pt x="56" y="60"/>
                  </a:lnTo>
                  <a:lnTo>
                    <a:pt x="58" y="63"/>
                  </a:lnTo>
                  <a:lnTo>
                    <a:pt x="58" y="65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6" y="71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7" y="77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69" y="71"/>
                  </a:lnTo>
                  <a:lnTo>
                    <a:pt x="67" y="69"/>
                  </a:lnTo>
                  <a:lnTo>
                    <a:pt x="67" y="69"/>
                  </a:lnTo>
                  <a:lnTo>
                    <a:pt x="64" y="69"/>
                  </a:lnTo>
                  <a:lnTo>
                    <a:pt x="69" y="67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3" y="60"/>
                  </a:lnTo>
                  <a:lnTo>
                    <a:pt x="77" y="58"/>
                  </a:lnTo>
                  <a:lnTo>
                    <a:pt x="71" y="54"/>
                  </a:lnTo>
                  <a:lnTo>
                    <a:pt x="71" y="38"/>
                  </a:lnTo>
                  <a:lnTo>
                    <a:pt x="77" y="38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85" y="34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5" y="29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327"/>
            <p:cNvSpPr>
              <a:spLocks/>
            </p:cNvSpPr>
            <p:nvPr/>
          </p:nvSpPr>
          <p:spPr bwMode="auto">
            <a:xfrm>
              <a:off x="4560888" y="2047875"/>
              <a:ext cx="177800" cy="95250"/>
            </a:xfrm>
            <a:custGeom>
              <a:avLst/>
              <a:gdLst>
                <a:gd name="T0" fmla="*/ 112 w 112"/>
                <a:gd name="T1" fmla="*/ 19 h 60"/>
                <a:gd name="T2" fmla="*/ 110 w 112"/>
                <a:gd name="T3" fmla="*/ 15 h 60"/>
                <a:gd name="T4" fmla="*/ 108 w 112"/>
                <a:gd name="T5" fmla="*/ 6 h 60"/>
                <a:gd name="T6" fmla="*/ 106 w 112"/>
                <a:gd name="T7" fmla="*/ 4 h 60"/>
                <a:gd name="T8" fmla="*/ 102 w 112"/>
                <a:gd name="T9" fmla="*/ 6 h 60"/>
                <a:gd name="T10" fmla="*/ 96 w 112"/>
                <a:gd name="T11" fmla="*/ 4 h 60"/>
                <a:gd name="T12" fmla="*/ 89 w 112"/>
                <a:gd name="T13" fmla="*/ 2 h 60"/>
                <a:gd name="T14" fmla="*/ 81 w 112"/>
                <a:gd name="T15" fmla="*/ 0 h 60"/>
                <a:gd name="T16" fmla="*/ 79 w 112"/>
                <a:gd name="T17" fmla="*/ 6 h 60"/>
                <a:gd name="T18" fmla="*/ 77 w 112"/>
                <a:gd name="T19" fmla="*/ 10 h 60"/>
                <a:gd name="T20" fmla="*/ 73 w 112"/>
                <a:gd name="T21" fmla="*/ 8 h 60"/>
                <a:gd name="T22" fmla="*/ 67 w 112"/>
                <a:gd name="T23" fmla="*/ 10 h 60"/>
                <a:gd name="T24" fmla="*/ 62 w 112"/>
                <a:gd name="T25" fmla="*/ 10 h 60"/>
                <a:gd name="T26" fmla="*/ 58 w 112"/>
                <a:gd name="T27" fmla="*/ 15 h 60"/>
                <a:gd name="T28" fmla="*/ 58 w 112"/>
                <a:gd name="T29" fmla="*/ 19 h 60"/>
                <a:gd name="T30" fmla="*/ 52 w 112"/>
                <a:gd name="T31" fmla="*/ 19 h 60"/>
                <a:gd name="T32" fmla="*/ 50 w 112"/>
                <a:gd name="T33" fmla="*/ 21 h 60"/>
                <a:gd name="T34" fmla="*/ 48 w 112"/>
                <a:gd name="T35" fmla="*/ 25 h 60"/>
                <a:gd name="T36" fmla="*/ 52 w 112"/>
                <a:gd name="T37" fmla="*/ 37 h 60"/>
                <a:gd name="T38" fmla="*/ 48 w 112"/>
                <a:gd name="T39" fmla="*/ 33 h 60"/>
                <a:gd name="T40" fmla="*/ 40 w 112"/>
                <a:gd name="T41" fmla="*/ 29 h 60"/>
                <a:gd name="T42" fmla="*/ 31 w 112"/>
                <a:gd name="T43" fmla="*/ 33 h 60"/>
                <a:gd name="T44" fmla="*/ 25 w 112"/>
                <a:gd name="T45" fmla="*/ 39 h 60"/>
                <a:gd name="T46" fmla="*/ 17 w 112"/>
                <a:gd name="T47" fmla="*/ 33 h 60"/>
                <a:gd name="T48" fmla="*/ 13 w 112"/>
                <a:gd name="T49" fmla="*/ 37 h 60"/>
                <a:gd name="T50" fmla="*/ 9 w 112"/>
                <a:gd name="T51" fmla="*/ 39 h 60"/>
                <a:gd name="T52" fmla="*/ 6 w 112"/>
                <a:gd name="T53" fmla="*/ 35 h 60"/>
                <a:gd name="T54" fmla="*/ 0 w 112"/>
                <a:gd name="T55" fmla="*/ 46 h 60"/>
                <a:gd name="T56" fmla="*/ 4 w 112"/>
                <a:gd name="T57" fmla="*/ 50 h 60"/>
                <a:gd name="T58" fmla="*/ 11 w 112"/>
                <a:gd name="T59" fmla="*/ 46 h 60"/>
                <a:gd name="T60" fmla="*/ 15 w 112"/>
                <a:gd name="T61" fmla="*/ 50 h 60"/>
                <a:gd name="T62" fmla="*/ 19 w 112"/>
                <a:gd name="T63" fmla="*/ 50 h 60"/>
                <a:gd name="T64" fmla="*/ 23 w 112"/>
                <a:gd name="T65" fmla="*/ 48 h 60"/>
                <a:gd name="T66" fmla="*/ 33 w 112"/>
                <a:gd name="T67" fmla="*/ 46 h 60"/>
                <a:gd name="T68" fmla="*/ 40 w 112"/>
                <a:gd name="T69" fmla="*/ 44 h 60"/>
                <a:gd name="T70" fmla="*/ 42 w 112"/>
                <a:gd name="T71" fmla="*/ 50 h 60"/>
                <a:gd name="T72" fmla="*/ 46 w 112"/>
                <a:gd name="T73" fmla="*/ 56 h 60"/>
                <a:gd name="T74" fmla="*/ 58 w 112"/>
                <a:gd name="T75" fmla="*/ 60 h 60"/>
                <a:gd name="T76" fmla="*/ 64 w 112"/>
                <a:gd name="T77" fmla="*/ 58 h 60"/>
                <a:gd name="T78" fmla="*/ 71 w 112"/>
                <a:gd name="T79" fmla="*/ 60 h 60"/>
                <a:gd name="T80" fmla="*/ 77 w 112"/>
                <a:gd name="T81" fmla="*/ 56 h 60"/>
                <a:gd name="T82" fmla="*/ 91 w 112"/>
                <a:gd name="T83" fmla="*/ 54 h 60"/>
                <a:gd name="T84" fmla="*/ 102 w 112"/>
                <a:gd name="T85" fmla="*/ 46 h 60"/>
                <a:gd name="T86" fmla="*/ 106 w 112"/>
                <a:gd name="T87" fmla="*/ 39 h 60"/>
                <a:gd name="T88" fmla="*/ 106 w 112"/>
                <a:gd name="T89" fmla="*/ 33 h 60"/>
                <a:gd name="T90" fmla="*/ 112 w 112"/>
                <a:gd name="T91" fmla="*/ 29 h 60"/>
                <a:gd name="T92" fmla="*/ 112 w 112"/>
                <a:gd name="T93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60">
                  <a:moveTo>
                    <a:pt x="112" y="29"/>
                  </a:moveTo>
                  <a:lnTo>
                    <a:pt x="112" y="19"/>
                  </a:lnTo>
                  <a:lnTo>
                    <a:pt x="110" y="19"/>
                  </a:lnTo>
                  <a:lnTo>
                    <a:pt x="110" y="15"/>
                  </a:lnTo>
                  <a:lnTo>
                    <a:pt x="112" y="8"/>
                  </a:lnTo>
                  <a:lnTo>
                    <a:pt x="108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98" y="8"/>
                  </a:lnTo>
                  <a:lnTo>
                    <a:pt x="96" y="4"/>
                  </a:lnTo>
                  <a:lnTo>
                    <a:pt x="91" y="6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7" y="10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1" y="10"/>
                  </a:lnTo>
                  <a:lnTo>
                    <a:pt x="67" y="10"/>
                  </a:lnTo>
                  <a:lnTo>
                    <a:pt x="62" y="6"/>
                  </a:lnTo>
                  <a:lnTo>
                    <a:pt x="62" y="10"/>
                  </a:lnTo>
                  <a:lnTo>
                    <a:pt x="58" y="10"/>
                  </a:lnTo>
                  <a:lnTo>
                    <a:pt x="58" y="15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2" y="25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48" y="33"/>
                  </a:lnTo>
                  <a:lnTo>
                    <a:pt x="44" y="31"/>
                  </a:lnTo>
                  <a:lnTo>
                    <a:pt x="40" y="29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7" y="37"/>
                  </a:lnTo>
                  <a:lnTo>
                    <a:pt x="25" y="39"/>
                  </a:lnTo>
                  <a:lnTo>
                    <a:pt x="21" y="39"/>
                  </a:lnTo>
                  <a:lnTo>
                    <a:pt x="17" y="33"/>
                  </a:lnTo>
                  <a:lnTo>
                    <a:pt x="13" y="33"/>
                  </a:lnTo>
                  <a:lnTo>
                    <a:pt x="13" y="37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1" y="52"/>
                  </a:lnTo>
                  <a:lnTo>
                    <a:pt x="23" y="48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6" y="56"/>
                  </a:lnTo>
                  <a:lnTo>
                    <a:pt x="58" y="56"/>
                  </a:lnTo>
                  <a:lnTo>
                    <a:pt x="58" y="60"/>
                  </a:lnTo>
                  <a:lnTo>
                    <a:pt x="62" y="60"/>
                  </a:lnTo>
                  <a:lnTo>
                    <a:pt x="64" y="58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7" y="60"/>
                  </a:lnTo>
                  <a:lnTo>
                    <a:pt x="77" y="56"/>
                  </a:lnTo>
                  <a:lnTo>
                    <a:pt x="89" y="56"/>
                  </a:lnTo>
                  <a:lnTo>
                    <a:pt x="91" y="54"/>
                  </a:lnTo>
                  <a:lnTo>
                    <a:pt x="98" y="56"/>
                  </a:lnTo>
                  <a:lnTo>
                    <a:pt x="102" y="46"/>
                  </a:lnTo>
                  <a:lnTo>
                    <a:pt x="106" y="46"/>
                  </a:lnTo>
                  <a:lnTo>
                    <a:pt x="106" y="39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29"/>
                  </a:lnTo>
                  <a:lnTo>
                    <a:pt x="112" y="29"/>
                  </a:lnTo>
                  <a:lnTo>
                    <a:pt x="112" y="29"/>
                  </a:lnTo>
                  <a:lnTo>
                    <a:pt x="112" y="2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328"/>
            <p:cNvSpPr>
              <a:spLocks/>
            </p:cNvSpPr>
            <p:nvPr/>
          </p:nvSpPr>
          <p:spPr bwMode="auto">
            <a:xfrm>
              <a:off x="4560888" y="2047875"/>
              <a:ext cx="177800" cy="95250"/>
            </a:xfrm>
            <a:custGeom>
              <a:avLst/>
              <a:gdLst>
                <a:gd name="T0" fmla="*/ 112 w 112"/>
                <a:gd name="T1" fmla="*/ 19 h 60"/>
                <a:gd name="T2" fmla="*/ 110 w 112"/>
                <a:gd name="T3" fmla="*/ 15 h 60"/>
                <a:gd name="T4" fmla="*/ 108 w 112"/>
                <a:gd name="T5" fmla="*/ 6 h 60"/>
                <a:gd name="T6" fmla="*/ 106 w 112"/>
                <a:gd name="T7" fmla="*/ 4 h 60"/>
                <a:gd name="T8" fmla="*/ 102 w 112"/>
                <a:gd name="T9" fmla="*/ 6 h 60"/>
                <a:gd name="T10" fmla="*/ 96 w 112"/>
                <a:gd name="T11" fmla="*/ 4 h 60"/>
                <a:gd name="T12" fmla="*/ 89 w 112"/>
                <a:gd name="T13" fmla="*/ 2 h 60"/>
                <a:gd name="T14" fmla="*/ 81 w 112"/>
                <a:gd name="T15" fmla="*/ 0 h 60"/>
                <a:gd name="T16" fmla="*/ 79 w 112"/>
                <a:gd name="T17" fmla="*/ 6 h 60"/>
                <a:gd name="T18" fmla="*/ 77 w 112"/>
                <a:gd name="T19" fmla="*/ 10 h 60"/>
                <a:gd name="T20" fmla="*/ 73 w 112"/>
                <a:gd name="T21" fmla="*/ 8 h 60"/>
                <a:gd name="T22" fmla="*/ 67 w 112"/>
                <a:gd name="T23" fmla="*/ 10 h 60"/>
                <a:gd name="T24" fmla="*/ 62 w 112"/>
                <a:gd name="T25" fmla="*/ 10 h 60"/>
                <a:gd name="T26" fmla="*/ 58 w 112"/>
                <a:gd name="T27" fmla="*/ 15 h 60"/>
                <a:gd name="T28" fmla="*/ 58 w 112"/>
                <a:gd name="T29" fmla="*/ 19 h 60"/>
                <a:gd name="T30" fmla="*/ 52 w 112"/>
                <a:gd name="T31" fmla="*/ 19 h 60"/>
                <a:gd name="T32" fmla="*/ 50 w 112"/>
                <a:gd name="T33" fmla="*/ 21 h 60"/>
                <a:gd name="T34" fmla="*/ 48 w 112"/>
                <a:gd name="T35" fmla="*/ 25 h 60"/>
                <a:gd name="T36" fmla="*/ 52 w 112"/>
                <a:gd name="T37" fmla="*/ 37 h 60"/>
                <a:gd name="T38" fmla="*/ 48 w 112"/>
                <a:gd name="T39" fmla="*/ 33 h 60"/>
                <a:gd name="T40" fmla="*/ 40 w 112"/>
                <a:gd name="T41" fmla="*/ 29 h 60"/>
                <a:gd name="T42" fmla="*/ 31 w 112"/>
                <a:gd name="T43" fmla="*/ 33 h 60"/>
                <a:gd name="T44" fmla="*/ 25 w 112"/>
                <a:gd name="T45" fmla="*/ 39 h 60"/>
                <a:gd name="T46" fmla="*/ 17 w 112"/>
                <a:gd name="T47" fmla="*/ 33 h 60"/>
                <a:gd name="T48" fmla="*/ 13 w 112"/>
                <a:gd name="T49" fmla="*/ 37 h 60"/>
                <a:gd name="T50" fmla="*/ 9 w 112"/>
                <a:gd name="T51" fmla="*/ 39 h 60"/>
                <a:gd name="T52" fmla="*/ 6 w 112"/>
                <a:gd name="T53" fmla="*/ 35 h 60"/>
                <a:gd name="T54" fmla="*/ 0 w 112"/>
                <a:gd name="T55" fmla="*/ 46 h 60"/>
                <a:gd name="T56" fmla="*/ 4 w 112"/>
                <a:gd name="T57" fmla="*/ 50 h 60"/>
                <a:gd name="T58" fmla="*/ 11 w 112"/>
                <a:gd name="T59" fmla="*/ 46 h 60"/>
                <a:gd name="T60" fmla="*/ 15 w 112"/>
                <a:gd name="T61" fmla="*/ 50 h 60"/>
                <a:gd name="T62" fmla="*/ 19 w 112"/>
                <a:gd name="T63" fmla="*/ 50 h 60"/>
                <a:gd name="T64" fmla="*/ 23 w 112"/>
                <a:gd name="T65" fmla="*/ 48 h 60"/>
                <a:gd name="T66" fmla="*/ 33 w 112"/>
                <a:gd name="T67" fmla="*/ 46 h 60"/>
                <a:gd name="T68" fmla="*/ 40 w 112"/>
                <a:gd name="T69" fmla="*/ 44 h 60"/>
                <a:gd name="T70" fmla="*/ 42 w 112"/>
                <a:gd name="T71" fmla="*/ 50 h 60"/>
                <a:gd name="T72" fmla="*/ 46 w 112"/>
                <a:gd name="T73" fmla="*/ 56 h 60"/>
                <a:gd name="T74" fmla="*/ 58 w 112"/>
                <a:gd name="T75" fmla="*/ 60 h 60"/>
                <a:gd name="T76" fmla="*/ 64 w 112"/>
                <a:gd name="T77" fmla="*/ 58 h 60"/>
                <a:gd name="T78" fmla="*/ 71 w 112"/>
                <a:gd name="T79" fmla="*/ 60 h 60"/>
                <a:gd name="T80" fmla="*/ 77 w 112"/>
                <a:gd name="T81" fmla="*/ 56 h 60"/>
                <a:gd name="T82" fmla="*/ 91 w 112"/>
                <a:gd name="T83" fmla="*/ 54 h 60"/>
                <a:gd name="T84" fmla="*/ 102 w 112"/>
                <a:gd name="T85" fmla="*/ 46 h 60"/>
                <a:gd name="T86" fmla="*/ 106 w 112"/>
                <a:gd name="T87" fmla="*/ 39 h 60"/>
                <a:gd name="T88" fmla="*/ 106 w 112"/>
                <a:gd name="T89" fmla="*/ 33 h 60"/>
                <a:gd name="T90" fmla="*/ 112 w 112"/>
                <a:gd name="T91" fmla="*/ 29 h 60"/>
                <a:gd name="T92" fmla="*/ 112 w 112"/>
                <a:gd name="T93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60">
                  <a:moveTo>
                    <a:pt x="112" y="29"/>
                  </a:moveTo>
                  <a:lnTo>
                    <a:pt x="112" y="19"/>
                  </a:lnTo>
                  <a:lnTo>
                    <a:pt x="110" y="19"/>
                  </a:lnTo>
                  <a:lnTo>
                    <a:pt x="110" y="15"/>
                  </a:lnTo>
                  <a:lnTo>
                    <a:pt x="112" y="8"/>
                  </a:lnTo>
                  <a:lnTo>
                    <a:pt x="108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98" y="8"/>
                  </a:lnTo>
                  <a:lnTo>
                    <a:pt x="96" y="4"/>
                  </a:lnTo>
                  <a:lnTo>
                    <a:pt x="91" y="6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7" y="10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1" y="10"/>
                  </a:lnTo>
                  <a:lnTo>
                    <a:pt x="67" y="10"/>
                  </a:lnTo>
                  <a:lnTo>
                    <a:pt x="62" y="6"/>
                  </a:lnTo>
                  <a:lnTo>
                    <a:pt x="62" y="10"/>
                  </a:lnTo>
                  <a:lnTo>
                    <a:pt x="58" y="10"/>
                  </a:lnTo>
                  <a:lnTo>
                    <a:pt x="58" y="15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2" y="25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48" y="33"/>
                  </a:lnTo>
                  <a:lnTo>
                    <a:pt x="44" y="31"/>
                  </a:lnTo>
                  <a:lnTo>
                    <a:pt x="40" y="29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7" y="37"/>
                  </a:lnTo>
                  <a:lnTo>
                    <a:pt x="25" y="39"/>
                  </a:lnTo>
                  <a:lnTo>
                    <a:pt x="21" y="39"/>
                  </a:lnTo>
                  <a:lnTo>
                    <a:pt x="17" y="33"/>
                  </a:lnTo>
                  <a:lnTo>
                    <a:pt x="13" y="33"/>
                  </a:lnTo>
                  <a:lnTo>
                    <a:pt x="13" y="37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1" y="52"/>
                  </a:lnTo>
                  <a:lnTo>
                    <a:pt x="23" y="48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6" y="56"/>
                  </a:lnTo>
                  <a:lnTo>
                    <a:pt x="58" y="56"/>
                  </a:lnTo>
                  <a:lnTo>
                    <a:pt x="58" y="60"/>
                  </a:lnTo>
                  <a:lnTo>
                    <a:pt x="62" y="60"/>
                  </a:lnTo>
                  <a:lnTo>
                    <a:pt x="64" y="58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7" y="60"/>
                  </a:lnTo>
                  <a:lnTo>
                    <a:pt x="77" y="56"/>
                  </a:lnTo>
                  <a:lnTo>
                    <a:pt x="89" y="56"/>
                  </a:lnTo>
                  <a:lnTo>
                    <a:pt x="91" y="54"/>
                  </a:lnTo>
                  <a:lnTo>
                    <a:pt x="98" y="56"/>
                  </a:lnTo>
                  <a:lnTo>
                    <a:pt x="102" y="46"/>
                  </a:lnTo>
                  <a:lnTo>
                    <a:pt x="106" y="46"/>
                  </a:lnTo>
                  <a:lnTo>
                    <a:pt x="106" y="39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29"/>
                  </a:lnTo>
                  <a:lnTo>
                    <a:pt x="112" y="29"/>
                  </a:lnTo>
                  <a:lnTo>
                    <a:pt x="112" y="29"/>
                  </a:lnTo>
                  <a:lnTo>
                    <a:pt x="112" y="29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329"/>
            <p:cNvSpPr>
              <a:spLocks noEditPoints="1"/>
            </p:cNvSpPr>
            <p:nvPr/>
          </p:nvSpPr>
          <p:spPr bwMode="auto">
            <a:xfrm>
              <a:off x="7350125" y="4125913"/>
              <a:ext cx="1122363" cy="1147763"/>
            </a:xfrm>
            <a:custGeom>
              <a:avLst/>
              <a:gdLst>
                <a:gd name="T0" fmla="*/ 367 w 707"/>
                <a:gd name="T1" fmla="*/ 549 h 723"/>
                <a:gd name="T2" fmla="*/ 373 w 707"/>
                <a:gd name="T3" fmla="*/ 549 h 723"/>
                <a:gd name="T4" fmla="*/ 682 w 707"/>
                <a:gd name="T5" fmla="*/ 276 h 723"/>
                <a:gd name="T6" fmla="*/ 676 w 707"/>
                <a:gd name="T7" fmla="*/ 249 h 723"/>
                <a:gd name="T8" fmla="*/ 659 w 707"/>
                <a:gd name="T9" fmla="*/ 224 h 723"/>
                <a:gd name="T10" fmla="*/ 630 w 707"/>
                <a:gd name="T11" fmla="*/ 182 h 723"/>
                <a:gd name="T12" fmla="*/ 622 w 707"/>
                <a:gd name="T13" fmla="*/ 85 h 723"/>
                <a:gd name="T14" fmla="*/ 599 w 707"/>
                <a:gd name="T15" fmla="*/ 56 h 723"/>
                <a:gd name="T16" fmla="*/ 570 w 707"/>
                <a:gd name="T17" fmla="*/ 13 h 723"/>
                <a:gd name="T18" fmla="*/ 558 w 707"/>
                <a:gd name="T19" fmla="*/ 62 h 723"/>
                <a:gd name="T20" fmla="*/ 537 w 707"/>
                <a:gd name="T21" fmla="*/ 145 h 723"/>
                <a:gd name="T22" fmla="*/ 475 w 707"/>
                <a:gd name="T23" fmla="*/ 124 h 723"/>
                <a:gd name="T24" fmla="*/ 464 w 707"/>
                <a:gd name="T25" fmla="*/ 58 h 723"/>
                <a:gd name="T26" fmla="*/ 458 w 707"/>
                <a:gd name="T27" fmla="*/ 40 h 723"/>
                <a:gd name="T28" fmla="*/ 408 w 707"/>
                <a:gd name="T29" fmla="*/ 21 h 723"/>
                <a:gd name="T30" fmla="*/ 386 w 707"/>
                <a:gd name="T31" fmla="*/ 23 h 723"/>
                <a:gd name="T32" fmla="*/ 373 w 707"/>
                <a:gd name="T33" fmla="*/ 40 h 723"/>
                <a:gd name="T34" fmla="*/ 348 w 707"/>
                <a:gd name="T35" fmla="*/ 69 h 723"/>
                <a:gd name="T36" fmla="*/ 323 w 707"/>
                <a:gd name="T37" fmla="*/ 106 h 723"/>
                <a:gd name="T38" fmla="*/ 307 w 707"/>
                <a:gd name="T39" fmla="*/ 71 h 723"/>
                <a:gd name="T40" fmla="*/ 280 w 707"/>
                <a:gd name="T41" fmla="*/ 85 h 723"/>
                <a:gd name="T42" fmla="*/ 263 w 707"/>
                <a:gd name="T43" fmla="*/ 112 h 723"/>
                <a:gd name="T44" fmla="*/ 228 w 707"/>
                <a:gd name="T45" fmla="*/ 135 h 723"/>
                <a:gd name="T46" fmla="*/ 197 w 707"/>
                <a:gd name="T47" fmla="*/ 153 h 723"/>
                <a:gd name="T48" fmla="*/ 172 w 707"/>
                <a:gd name="T49" fmla="*/ 203 h 723"/>
                <a:gd name="T50" fmla="*/ 85 w 707"/>
                <a:gd name="T51" fmla="*/ 226 h 723"/>
                <a:gd name="T52" fmla="*/ 52 w 707"/>
                <a:gd name="T53" fmla="*/ 247 h 723"/>
                <a:gd name="T54" fmla="*/ 23 w 707"/>
                <a:gd name="T55" fmla="*/ 296 h 723"/>
                <a:gd name="T56" fmla="*/ 23 w 707"/>
                <a:gd name="T57" fmla="*/ 342 h 723"/>
                <a:gd name="T58" fmla="*/ 13 w 707"/>
                <a:gd name="T59" fmla="*/ 385 h 723"/>
                <a:gd name="T60" fmla="*/ 25 w 707"/>
                <a:gd name="T61" fmla="*/ 435 h 723"/>
                <a:gd name="T62" fmla="*/ 23 w 707"/>
                <a:gd name="T63" fmla="*/ 485 h 723"/>
                <a:gd name="T64" fmla="*/ 19 w 707"/>
                <a:gd name="T65" fmla="*/ 533 h 723"/>
                <a:gd name="T66" fmla="*/ 93 w 707"/>
                <a:gd name="T67" fmla="*/ 512 h 723"/>
                <a:gd name="T68" fmla="*/ 147 w 707"/>
                <a:gd name="T69" fmla="*/ 510 h 723"/>
                <a:gd name="T70" fmla="*/ 180 w 707"/>
                <a:gd name="T71" fmla="*/ 481 h 723"/>
                <a:gd name="T72" fmla="*/ 259 w 707"/>
                <a:gd name="T73" fmla="*/ 464 h 723"/>
                <a:gd name="T74" fmla="*/ 334 w 707"/>
                <a:gd name="T75" fmla="*/ 466 h 723"/>
                <a:gd name="T76" fmla="*/ 350 w 707"/>
                <a:gd name="T77" fmla="*/ 497 h 723"/>
                <a:gd name="T78" fmla="*/ 365 w 707"/>
                <a:gd name="T79" fmla="*/ 535 h 723"/>
                <a:gd name="T80" fmla="*/ 396 w 707"/>
                <a:gd name="T81" fmla="*/ 501 h 723"/>
                <a:gd name="T82" fmla="*/ 410 w 707"/>
                <a:gd name="T83" fmla="*/ 493 h 723"/>
                <a:gd name="T84" fmla="*/ 375 w 707"/>
                <a:gd name="T85" fmla="*/ 537 h 723"/>
                <a:gd name="T86" fmla="*/ 408 w 707"/>
                <a:gd name="T87" fmla="*/ 533 h 723"/>
                <a:gd name="T88" fmla="*/ 417 w 707"/>
                <a:gd name="T89" fmla="*/ 572 h 723"/>
                <a:gd name="T90" fmla="*/ 466 w 707"/>
                <a:gd name="T91" fmla="*/ 622 h 723"/>
                <a:gd name="T92" fmla="*/ 500 w 707"/>
                <a:gd name="T93" fmla="*/ 628 h 723"/>
                <a:gd name="T94" fmla="*/ 537 w 707"/>
                <a:gd name="T95" fmla="*/ 601 h 723"/>
                <a:gd name="T96" fmla="*/ 595 w 707"/>
                <a:gd name="T97" fmla="*/ 553 h 723"/>
                <a:gd name="T98" fmla="*/ 634 w 707"/>
                <a:gd name="T99" fmla="*/ 495 h 723"/>
                <a:gd name="T100" fmla="*/ 674 w 707"/>
                <a:gd name="T101" fmla="*/ 439 h 723"/>
                <a:gd name="T102" fmla="*/ 707 w 707"/>
                <a:gd name="T103" fmla="*/ 334 h 723"/>
                <a:gd name="T104" fmla="*/ 502 w 707"/>
                <a:gd name="T105" fmla="*/ 663 h 723"/>
                <a:gd name="T106" fmla="*/ 452 w 707"/>
                <a:gd name="T107" fmla="*/ 663 h 723"/>
                <a:gd name="T108" fmla="*/ 437 w 707"/>
                <a:gd name="T109" fmla="*/ 692 h 723"/>
                <a:gd name="T110" fmla="*/ 439 w 707"/>
                <a:gd name="T111" fmla="*/ 723 h 723"/>
                <a:gd name="T112" fmla="*/ 468 w 707"/>
                <a:gd name="T113" fmla="*/ 719 h 723"/>
                <a:gd name="T114" fmla="*/ 495 w 707"/>
                <a:gd name="T115" fmla="*/ 673 h 723"/>
                <a:gd name="T116" fmla="*/ 481 w 707"/>
                <a:gd name="T117" fmla="*/ 81 h 723"/>
                <a:gd name="T118" fmla="*/ 506 w 707"/>
                <a:gd name="T119" fmla="*/ 653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7" h="723">
                  <a:moveTo>
                    <a:pt x="381" y="19"/>
                  </a:moveTo>
                  <a:lnTo>
                    <a:pt x="379" y="17"/>
                  </a:lnTo>
                  <a:lnTo>
                    <a:pt x="377" y="17"/>
                  </a:lnTo>
                  <a:lnTo>
                    <a:pt x="375" y="19"/>
                  </a:lnTo>
                  <a:lnTo>
                    <a:pt x="373" y="21"/>
                  </a:lnTo>
                  <a:lnTo>
                    <a:pt x="371" y="23"/>
                  </a:lnTo>
                  <a:lnTo>
                    <a:pt x="371" y="29"/>
                  </a:lnTo>
                  <a:lnTo>
                    <a:pt x="375" y="29"/>
                  </a:lnTo>
                  <a:lnTo>
                    <a:pt x="375" y="25"/>
                  </a:lnTo>
                  <a:lnTo>
                    <a:pt x="379" y="23"/>
                  </a:lnTo>
                  <a:lnTo>
                    <a:pt x="381" y="19"/>
                  </a:lnTo>
                  <a:lnTo>
                    <a:pt x="381" y="19"/>
                  </a:lnTo>
                  <a:lnTo>
                    <a:pt x="381" y="19"/>
                  </a:lnTo>
                  <a:close/>
                  <a:moveTo>
                    <a:pt x="367" y="549"/>
                  </a:moveTo>
                  <a:lnTo>
                    <a:pt x="365" y="549"/>
                  </a:lnTo>
                  <a:lnTo>
                    <a:pt x="359" y="551"/>
                  </a:lnTo>
                  <a:lnTo>
                    <a:pt x="359" y="553"/>
                  </a:lnTo>
                  <a:lnTo>
                    <a:pt x="361" y="555"/>
                  </a:lnTo>
                  <a:lnTo>
                    <a:pt x="361" y="557"/>
                  </a:lnTo>
                  <a:lnTo>
                    <a:pt x="365" y="557"/>
                  </a:lnTo>
                  <a:lnTo>
                    <a:pt x="369" y="555"/>
                  </a:lnTo>
                  <a:lnTo>
                    <a:pt x="371" y="555"/>
                  </a:lnTo>
                  <a:lnTo>
                    <a:pt x="375" y="555"/>
                  </a:lnTo>
                  <a:lnTo>
                    <a:pt x="375" y="553"/>
                  </a:lnTo>
                  <a:lnTo>
                    <a:pt x="381" y="553"/>
                  </a:lnTo>
                  <a:lnTo>
                    <a:pt x="381" y="551"/>
                  </a:lnTo>
                  <a:lnTo>
                    <a:pt x="375" y="551"/>
                  </a:lnTo>
                  <a:lnTo>
                    <a:pt x="373" y="549"/>
                  </a:lnTo>
                  <a:lnTo>
                    <a:pt x="367" y="549"/>
                  </a:lnTo>
                  <a:lnTo>
                    <a:pt x="367" y="549"/>
                  </a:lnTo>
                  <a:lnTo>
                    <a:pt x="367" y="549"/>
                  </a:lnTo>
                  <a:close/>
                  <a:moveTo>
                    <a:pt x="696" y="317"/>
                  </a:moveTo>
                  <a:lnTo>
                    <a:pt x="696" y="309"/>
                  </a:lnTo>
                  <a:lnTo>
                    <a:pt x="696" y="305"/>
                  </a:lnTo>
                  <a:lnTo>
                    <a:pt x="696" y="298"/>
                  </a:lnTo>
                  <a:lnTo>
                    <a:pt x="694" y="296"/>
                  </a:lnTo>
                  <a:lnTo>
                    <a:pt x="692" y="296"/>
                  </a:lnTo>
                  <a:lnTo>
                    <a:pt x="690" y="294"/>
                  </a:lnTo>
                  <a:lnTo>
                    <a:pt x="686" y="294"/>
                  </a:lnTo>
                  <a:lnTo>
                    <a:pt x="686" y="290"/>
                  </a:lnTo>
                  <a:lnTo>
                    <a:pt x="682" y="286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78" y="274"/>
                  </a:lnTo>
                  <a:lnTo>
                    <a:pt x="676" y="272"/>
                  </a:lnTo>
                  <a:lnTo>
                    <a:pt x="674" y="272"/>
                  </a:lnTo>
                  <a:lnTo>
                    <a:pt x="676" y="272"/>
                  </a:lnTo>
                  <a:lnTo>
                    <a:pt x="676" y="269"/>
                  </a:lnTo>
                  <a:lnTo>
                    <a:pt x="680" y="269"/>
                  </a:lnTo>
                  <a:lnTo>
                    <a:pt x="682" y="267"/>
                  </a:lnTo>
                  <a:lnTo>
                    <a:pt x="686" y="263"/>
                  </a:lnTo>
                  <a:lnTo>
                    <a:pt x="686" y="259"/>
                  </a:lnTo>
                  <a:lnTo>
                    <a:pt x="680" y="255"/>
                  </a:lnTo>
                  <a:lnTo>
                    <a:pt x="680" y="255"/>
                  </a:lnTo>
                  <a:lnTo>
                    <a:pt x="680" y="253"/>
                  </a:lnTo>
                  <a:lnTo>
                    <a:pt x="676" y="249"/>
                  </a:lnTo>
                  <a:lnTo>
                    <a:pt x="671" y="247"/>
                  </a:lnTo>
                  <a:lnTo>
                    <a:pt x="669" y="249"/>
                  </a:lnTo>
                  <a:lnTo>
                    <a:pt x="669" y="255"/>
                  </a:lnTo>
                  <a:lnTo>
                    <a:pt x="665" y="253"/>
                  </a:lnTo>
                  <a:lnTo>
                    <a:pt x="665" y="251"/>
                  </a:lnTo>
                  <a:lnTo>
                    <a:pt x="665" y="251"/>
                  </a:lnTo>
                  <a:lnTo>
                    <a:pt x="665" y="247"/>
                  </a:lnTo>
                  <a:lnTo>
                    <a:pt x="667" y="245"/>
                  </a:lnTo>
                  <a:lnTo>
                    <a:pt x="669" y="238"/>
                  </a:lnTo>
                  <a:lnTo>
                    <a:pt x="669" y="234"/>
                  </a:lnTo>
                  <a:lnTo>
                    <a:pt x="667" y="232"/>
                  </a:lnTo>
                  <a:lnTo>
                    <a:pt x="665" y="228"/>
                  </a:lnTo>
                  <a:lnTo>
                    <a:pt x="665" y="228"/>
                  </a:lnTo>
                  <a:lnTo>
                    <a:pt x="659" y="224"/>
                  </a:lnTo>
                  <a:lnTo>
                    <a:pt x="659" y="222"/>
                  </a:lnTo>
                  <a:lnTo>
                    <a:pt x="661" y="220"/>
                  </a:lnTo>
                  <a:lnTo>
                    <a:pt x="661" y="216"/>
                  </a:lnTo>
                  <a:lnTo>
                    <a:pt x="663" y="211"/>
                  </a:lnTo>
                  <a:lnTo>
                    <a:pt x="663" y="207"/>
                  </a:lnTo>
                  <a:lnTo>
                    <a:pt x="659" y="205"/>
                  </a:lnTo>
                  <a:lnTo>
                    <a:pt x="653" y="199"/>
                  </a:lnTo>
                  <a:lnTo>
                    <a:pt x="647" y="197"/>
                  </a:lnTo>
                  <a:lnTo>
                    <a:pt x="642" y="193"/>
                  </a:lnTo>
                  <a:lnTo>
                    <a:pt x="638" y="191"/>
                  </a:lnTo>
                  <a:lnTo>
                    <a:pt x="636" y="193"/>
                  </a:lnTo>
                  <a:lnTo>
                    <a:pt x="634" y="191"/>
                  </a:lnTo>
                  <a:lnTo>
                    <a:pt x="632" y="187"/>
                  </a:lnTo>
                  <a:lnTo>
                    <a:pt x="630" y="182"/>
                  </a:lnTo>
                  <a:lnTo>
                    <a:pt x="628" y="180"/>
                  </a:lnTo>
                  <a:lnTo>
                    <a:pt x="626" y="176"/>
                  </a:lnTo>
                  <a:lnTo>
                    <a:pt x="626" y="162"/>
                  </a:lnTo>
                  <a:lnTo>
                    <a:pt x="628" y="158"/>
                  </a:lnTo>
                  <a:lnTo>
                    <a:pt x="628" y="153"/>
                  </a:lnTo>
                  <a:lnTo>
                    <a:pt x="628" y="149"/>
                  </a:lnTo>
                  <a:lnTo>
                    <a:pt x="628" y="137"/>
                  </a:lnTo>
                  <a:lnTo>
                    <a:pt x="622" y="127"/>
                  </a:lnTo>
                  <a:lnTo>
                    <a:pt x="620" y="116"/>
                  </a:lnTo>
                  <a:lnTo>
                    <a:pt x="620" y="110"/>
                  </a:lnTo>
                  <a:lnTo>
                    <a:pt x="622" y="108"/>
                  </a:lnTo>
                  <a:lnTo>
                    <a:pt x="622" y="106"/>
                  </a:lnTo>
                  <a:lnTo>
                    <a:pt x="622" y="89"/>
                  </a:lnTo>
                  <a:lnTo>
                    <a:pt x="622" y="85"/>
                  </a:lnTo>
                  <a:lnTo>
                    <a:pt x="622" y="83"/>
                  </a:lnTo>
                  <a:lnTo>
                    <a:pt x="616" y="81"/>
                  </a:lnTo>
                  <a:lnTo>
                    <a:pt x="611" y="79"/>
                  </a:lnTo>
                  <a:lnTo>
                    <a:pt x="611" y="77"/>
                  </a:lnTo>
                  <a:lnTo>
                    <a:pt x="607" y="75"/>
                  </a:lnTo>
                  <a:lnTo>
                    <a:pt x="603" y="75"/>
                  </a:lnTo>
                  <a:lnTo>
                    <a:pt x="601" y="77"/>
                  </a:lnTo>
                  <a:lnTo>
                    <a:pt x="601" y="79"/>
                  </a:lnTo>
                  <a:lnTo>
                    <a:pt x="601" y="77"/>
                  </a:lnTo>
                  <a:lnTo>
                    <a:pt x="599" y="77"/>
                  </a:lnTo>
                  <a:lnTo>
                    <a:pt x="597" y="73"/>
                  </a:lnTo>
                  <a:lnTo>
                    <a:pt x="597" y="62"/>
                  </a:lnTo>
                  <a:lnTo>
                    <a:pt x="599" y="60"/>
                  </a:lnTo>
                  <a:lnTo>
                    <a:pt x="599" y="56"/>
                  </a:lnTo>
                  <a:lnTo>
                    <a:pt x="595" y="50"/>
                  </a:lnTo>
                  <a:lnTo>
                    <a:pt x="595" y="27"/>
                  </a:lnTo>
                  <a:lnTo>
                    <a:pt x="593" y="25"/>
                  </a:lnTo>
                  <a:lnTo>
                    <a:pt x="589" y="21"/>
                  </a:lnTo>
                  <a:lnTo>
                    <a:pt x="589" y="19"/>
                  </a:lnTo>
                  <a:lnTo>
                    <a:pt x="591" y="15"/>
                  </a:lnTo>
                  <a:lnTo>
                    <a:pt x="591" y="8"/>
                  </a:lnTo>
                  <a:lnTo>
                    <a:pt x="589" y="6"/>
                  </a:lnTo>
                  <a:lnTo>
                    <a:pt x="584" y="6"/>
                  </a:lnTo>
                  <a:lnTo>
                    <a:pt x="584" y="0"/>
                  </a:lnTo>
                  <a:lnTo>
                    <a:pt x="576" y="4"/>
                  </a:lnTo>
                  <a:lnTo>
                    <a:pt x="574" y="8"/>
                  </a:lnTo>
                  <a:lnTo>
                    <a:pt x="572" y="11"/>
                  </a:lnTo>
                  <a:lnTo>
                    <a:pt x="570" y="13"/>
                  </a:lnTo>
                  <a:lnTo>
                    <a:pt x="568" y="15"/>
                  </a:lnTo>
                  <a:lnTo>
                    <a:pt x="568" y="19"/>
                  </a:lnTo>
                  <a:lnTo>
                    <a:pt x="568" y="23"/>
                  </a:lnTo>
                  <a:lnTo>
                    <a:pt x="568" y="25"/>
                  </a:lnTo>
                  <a:lnTo>
                    <a:pt x="570" y="29"/>
                  </a:lnTo>
                  <a:lnTo>
                    <a:pt x="570" y="31"/>
                  </a:lnTo>
                  <a:lnTo>
                    <a:pt x="568" y="35"/>
                  </a:lnTo>
                  <a:lnTo>
                    <a:pt x="566" y="40"/>
                  </a:lnTo>
                  <a:lnTo>
                    <a:pt x="564" y="42"/>
                  </a:lnTo>
                  <a:lnTo>
                    <a:pt x="558" y="50"/>
                  </a:lnTo>
                  <a:lnTo>
                    <a:pt x="562" y="54"/>
                  </a:lnTo>
                  <a:lnTo>
                    <a:pt x="562" y="54"/>
                  </a:lnTo>
                  <a:lnTo>
                    <a:pt x="560" y="56"/>
                  </a:lnTo>
                  <a:lnTo>
                    <a:pt x="558" y="62"/>
                  </a:lnTo>
                  <a:lnTo>
                    <a:pt x="555" y="64"/>
                  </a:lnTo>
                  <a:lnTo>
                    <a:pt x="555" y="73"/>
                  </a:lnTo>
                  <a:lnTo>
                    <a:pt x="558" y="77"/>
                  </a:lnTo>
                  <a:lnTo>
                    <a:pt x="558" y="79"/>
                  </a:lnTo>
                  <a:lnTo>
                    <a:pt x="555" y="83"/>
                  </a:lnTo>
                  <a:lnTo>
                    <a:pt x="551" y="112"/>
                  </a:lnTo>
                  <a:lnTo>
                    <a:pt x="549" y="118"/>
                  </a:lnTo>
                  <a:lnTo>
                    <a:pt x="547" y="120"/>
                  </a:lnTo>
                  <a:lnTo>
                    <a:pt x="545" y="127"/>
                  </a:lnTo>
                  <a:lnTo>
                    <a:pt x="541" y="131"/>
                  </a:lnTo>
                  <a:lnTo>
                    <a:pt x="541" y="133"/>
                  </a:lnTo>
                  <a:lnTo>
                    <a:pt x="539" y="135"/>
                  </a:lnTo>
                  <a:lnTo>
                    <a:pt x="539" y="141"/>
                  </a:lnTo>
                  <a:lnTo>
                    <a:pt x="537" y="145"/>
                  </a:lnTo>
                  <a:lnTo>
                    <a:pt x="537" y="149"/>
                  </a:lnTo>
                  <a:lnTo>
                    <a:pt x="533" y="151"/>
                  </a:lnTo>
                  <a:lnTo>
                    <a:pt x="520" y="156"/>
                  </a:lnTo>
                  <a:lnTo>
                    <a:pt x="516" y="156"/>
                  </a:lnTo>
                  <a:lnTo>
                    <a:pt x="514" y="158"/>
                  </a:lnTo>
                  <a:lnTo>
                    <a:pt x="512" y="158"/>
                  </a:lnTo>
                  <a:lnTo>
                    <a:pt x="512" y="156"/>
                  </a:lnTo>
                  <a:lnTo>
                    <a:pt x="510" y="153"/>
                  </a:lnTo>
                  <a:lnTo>
                    <a:pt x="504" y="141"/>
                  </a:lnTo>
                  <a:lnTo>
                    <a:pt x="504" y="139"/>
                  </a:lnTo>
                  <a:lnTo>
                    <a:pt x="497" y="135"/>
                  </a:lnTo>
                  <a:lnTo>
                    <a:pt x="487" y="131"/>
                  </a:lnTo>
                  <a:lnTo>
                    <a:pt x="477" y="127"/>
                  </a:lnTo>
                  <a:lnTo>
                    <a:pt x="475" y="124"/>
                  </a:lnTo>
                  <a:lnTo>
                    <a:pt x="473" y="120"/>
                  </a:lnTo>
                  <a:lnTo>
                    <a:pt x="468" y="116"/>
                  </a:lnTo>
                  <a:lnTo>
                    <a:pt x="466" y="110"/>
                  </a:lnTo>
                  <a:lnTo>
                    <a:pt x="464" y="108"/>
                  </a:lnTo>
                  <a:lnTo>
                    <a:pt x="456" y="108"/>
                  </a:lnTo>
                  <a:lnTo>
                    <a:pt x="450" y="95"/>
                  </a:lnTo>
                  <a:lnTo>
                    <a:pt x="454" y="91"/>
                  </a:lnTo>
                  <a:lnTo>
                    <a:pt x="454" y="85"/>
                  </a:lnTo>
                  <a:lnTo>
                    <a:pt x="456" y="81"/>
                  </a:lnTo>
                  <a:lnTo>
                    <a:pt x="456" y="79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0" y="62"/>
                  </a:lnTo>
                  <a:lnTo>
                    <a:pt x="464" y="58"/>
                  </a:lnTo>
                  <a:lnTo>
                    <a:pt x="466" y="60"/>
                  </a:lnTo>
                  <a:lnTo>
                    <a:pt x="468" y="60"/>
                  </a:lnTo>
                  <a:lnTo>
                    <a:pt x="470" y="62"/>
                  </a:lnTo>
                  <a:lnTo>
                    <a:pt x="473" y="62"/>
                  </a:lnTo>
                  <a:lnTo>
                    <a:pt x="473" y="60"/>
                  </a:lnTo>
                  <a:lnTo>
                    <a:pt x="475" y="56"/>
                  </a:lnTo>
                  <a:lnTo>
                    <a:pt x="475" y="50"/>
                  </a:lnTo>
                  <a:lnTo>
                    <a:pt x="483" y="40"/>
                  </a:lnTo>
                  <a:lnTo>
                    <a:pt x="483" y="37"/>
                  </a:lnTo>
                  <a:lnTo>
                    <a:pt x="477" y="31"/>
                  </a:lnTo>
                  <a:lnTo>
                    <a:pt x="470" y="31"/>
                  </a:lnTo>
                  <a:lnTo>
                    <a:pt x="466" y="31"/>
                  </a:lnTo>
                  <a:lnTo>
                    <a:pt x="460" y="35"/>
                  </a:lnTo>
                  <a:lnTo>
                    <a:pt x="458" y="40"/>
                  </a:lnTo>
                  <a:lnTo>
                    <a:pt x="458" y="33"/>
                  </a:lnTo>
                  <a:lnTo>
                    <a:pt x="452" y="35"/>
                  </a:lnTo>
                  <a:lnTo>
                    <a:pt x="446" y="40"/>
                  </a:lnTo>
                  <a:lnTo>
                    <a:pt x="446" y="33"/>
                  </a:lnTo>
                  <a:lnTo>
                    <a:pt x="435" y="31"/>
                  </a:lnTo>
                  <a:lnTo>
                    <a:pt x="435" y="31"/>
                  </a:lnTo>
                  <a:lnTo>
                    <a:pt x="431" y="29"/>
                  </a:lnTo>
                  <a:lnTo>
                    <a:pt x="429" y="27"/>
                  </a:lnTo>
                  <a:lnTo>
                    <a:pt x="427" y="25"/>
                  </a:lnTo>
                  <a:lnTo>
                    <a:pt x="417" y="25"/>
                  </a:lnTo>
                  <a:lnTo>
                    <a:pt x="412" y="23"/>
                  </a:lnTo>
                  <a:lnTo>
                    <a:pt x="410" y="23"/>
                  </a:lnTo>
                  <a:lnTo>
                    <a:pt x="410" y="23"/>
                  </a:lnTo>
                  <a:lnTo>
                    <a:pt x="408" y="21"/>
                  </a:lnTo>
                  <a:lnTo>
                    <a:pt x="406" y="15"/>
                  </a:lnTo>
                  <a:lnTo>
                    <a:pt x="404" y="13"/>
                  </a:lnTo>
                  <a:lnTo>
                    <a:pt x="402" y="13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398" y="17"/>
                  </a:lnTo>
                  <a:lnTo>
                    <a:pt x="398" y="17"/>
                  </a:lnTo>
                  <a:lnTo>
                    <a:pt x="394" y="15"/>
                  </a:lnTo>
                  <a:lnTo>
                    <a:pt x="390" y="15"/>
                  </a:lnTo>
                  <a:lnTo>
                    <a:pt x="390" y="17"/>
                  </a:lnTo>
                  <a:lnTo>
                    <a:pt x="392" y="19"/>
                  </a:lnTo>
                  <a:lnTo>
                    <a:pt x="388" y="19"/>
                  </a:lnTo>
                  <a:lnTo>
                    <a:pt x="386" y="21"/>
                  </a:lnTo>
                  <a:lnTo>
                    <a:pt x="386" y="23"/>
                  </a:lnTo>
                  <a:lnTo>
                    <a:pt x="388" y="23"/>
                  </a:lnTo>
                  <a:lnTo>
                    <a:pt x="390" y="23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5"/>
                  </a:lnTo>
                  <a:lnTo>
                    <a:pt x="402" y="23"/>
                  </a:lnTo>
                  <a:lnTo>
                    <a:pt x="408" y="29"/>
                  </a:lnTo>
                  <a:lnTo>
                    <a:pt x="408" y="29"/>
                  </a:lnTo>
                  <a:lnTo>
                    <a:pt x="406" y="31"/>
                  </a:lnTo>
                  <a:lnTo>
                    <a:pt x="398" y="35"/>
                  </a:lnTo>
                  <a:lnTo>
                    <a:pt x="392" y="35"/>
                  </a:lnTo>
                  <a:lnTo>
                    <a:pt x="388" y="37"/>
                  </a:lnTo>
                  <a:lnTo>
                    <a:pt x="375" y="37"/>
                  </a:lnTo>
                  <a:lnTo>
                    <a:pt x="373" y="40"/>
                  </a:lnTo>
                  <a:lnTo>
                    <a:pt x="369" y="40"/>
                  </a:lnTo>
                  <a:lnTo>
                    <a:pt x="365" y="44"/>
                  </a:lnTo>
                  <a:lnTo>
                    <a:pt x="361" y="46"/>
                  </a:lnTo>
                  <a:lnTo>
                    <a:pt x="359" y="46"/>
                  </a:lnTo>
                  <a:lnTo>
                    <a:pt x="357" y="48"/>
                  </a:lnTo>
                  <a:lnTo>
                    <a:pt x="354" y="48"/>
                  </a:lnTo>
                  <a:lnTo>
                    <a:pt x="354" y="52"/>
                  </a:lnTo>
                  <a:lnTo>
                    <a:pt x="354" y="56"/>
                  </a:lnTo>
                  <a:lnTo>
                    <a:pt x="354" y="62"/>
                  </a:lnTo>
                  <a:lnTo>
                    <a:pt x="354" y="64"/>
                  </a:lnTo>
                  <a:lnTo>
                    <a:pt x="359" y="66"/>
                  </a:lnTo>
                  <a:lnTo>
                    <a:pt x="361" y="69"/>
                  </a:lnTo>
                  <a:lnTo>
                    <a:pt x="361" y="69"/>
                  </a:lnTo>
                  <a:lnTo>
                    <a:pt x="348" y="69"/>
                  </a:lnTo>
                  <a:lnTo>
                    <a:pt x="340" y="77"/>
                  </a:lnTo>
                  <a:lnTo>
                    <a:pt x="340" y="85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40" y="91"/>
                  </a:lnTo>
                  <a:lnTo>
                    <a:pt x="344" y="91"/>
                  </a:lnTo>
                  <a:lnTo>
                    <a:pt x="350" y="95"/>
                  </a:lnTo>
                  <a:lnTo>
                    <a:pt x="350" y="98"/>
                  </a:lnTo>
                  <a:lnTo>
                    <a:pt x="350" y="108"/>
                  </a:lnTo>
                  <a:lnTo>
                    <a:pt x="344" y="100"/>
                  </a:lnTo>
                  <a:lnTo>
                    <a:pt x="338" y="100"/>
                  </a:lnTo>
                  <a:lnTo>
                    <a:pt x="334" y="108"/>
                  </a:lnTo>
                  <a:lnTo>
                    <a:pt x="325" y="98"/>
                  </a:lnTo>
                  <a:lnTo>
                    <a:pt x="323" y="106"/>
                  </a:lnTo>
                  <a:lnTo>
                    <a:pt x="317" y="108"/>
                  </a:lnTo>
                  <a:lnTo>
                    <a:pt x="319" y="114"/>
                  </a:lnTo>
                  <a:lnTo>
                    <a:pt x="311" y="114"/>
                  </a:lnTo>
                  <a:lnTo>
                    <a:pt x="319" y="98"/>
                  </a:lnTo>
                  <a:lnTo>
                    <a:pt x="317" y="95"/>
                  </a:lnTo>
                  <a:lnTo>
                    <a:pt x="317" y="91"/>
                  </a:lnTo>
                  <a:lnTo>
                    <a:pt x="317" y="89"/>
                  </a:lnTo>
                  <a:lnTo>
                    <a:pt x="315" y="87"/>
                  </a:lnTo>
                  <a:lnTo>
                    <a:pt x="311" y="85"/>
                  </a:lnTo>
                  <a:lnTo>
                    <a:pt x="307" y="85"/>
                  </a:lnTo>
                  <a:lnTo>
                    <a:pt x="305" y="77"/>
                  </a:lnTo>
                  <a:lnTo>
                    <a:pt x="305" y="77"/>
                  </a:lnTo>
                  <a:lnTo>
                    <a:pt x="307" y="75"/>
                  </a:lnTo>
                  <a:lnTo>
                    <a:pt x="307" y="71"/>
                  </a:lnTo>
                  <a:lnTo>
                    <a:pt x="305" y="69"/>
                  </a:lnTo>
                  <a:lnTo>
                    <a:pt x="303" y="66"/>
                  </a:lnTo>
                  <a:lnTo>
                    <a:pt x="301" y="64"/>
                  </a:lnTo>
                  <a:lnTo>
                    <a:pt x="296" y="66"/>
                  </a:lnTo>
                  <a:lnTo>
                    <a:pt x="296" y="69"/>
                  </a:lnTo>
                  <a:lnTo>
                    <a:pt x="292" y="69"/>
                  </a:lnTo>
                  <a:lnTo>
                    <a:pt x="292" y="73"/>
                  </a:lnTo>
                  <a:lnTo>
                    <a:pt x="294" y="75"/>
                  </a:lnTo>
                  <a:lnTo>
                    <a:pt x="294" y="77"/>
                  </a:lnTo>
                  <a:lnTo>
                    <a:pt x="286" y="77"/>
                  </a:lnTo>
                  <a:lnTo>
                    <a:pt x="286" y="85"/>
                  </a:lnTo>
                  <a:lnTo>
                    <a:pt x="282" y="83"/>
                  </a:lnTo>
                  <a:lnTo>
                    <a:pt x="278" y="85"/>
                  </a:lnTo>
                  <a:lnTo>
                    <a:pt x="280" y="85"/>
                  </a:lnTo>
                  <a:lnTo>
                    <a:pt x="280" y="91"/>
                  </a:lnTo>
                  <a:lnTo>
                    <a:pt x="278" y="93"/>
                  </a:lnTo>
                  <a:lnTo>
                    <a:pt x="276" y="95"/>
                  </a:lnTo>
                  <a:lnTo>
                    <a:pt x="274" y="98"/>
                  </a:lnTo>
                  <a:lnTo>
                    <a:pt x="272" y="100"/>
                  </a:lnTo>
                  <a:lnTo>
                    <a:pt x="274" y="89"/>
                  </a:lnTo>
                  <a:lnTo>
                    <a:pt x="270" y="95"/>
                  </a:lnTo>
                  <a:lnTo>
                    <a:pt x="263" y="95"/>
                  </a:lnTo>
                  <a:lnTo>
                    <a:pt x="263" y="100"/>
                  </a:lnTo>
                  <a:lnTo>
                    <a:pt x="261" y="100"/>
                  </a:lnTo>
                  <a:lnTo>
                    <a:pt x="261" y="104"/>
                  </a:lnTo>
                  <a:lnTo>
                    <a:pt x="263" y="108"/>
                  </a:lnTo>
                  <a:lnTo>
                    <a:pt x="263" y="108"/>
                  </a:lnTo>
                  <a:lnTo>
                    <a:pt x="263" y="112"/>
                  </a:lnTo>
                  <a:lnTo>
                    <a:pt x="253" y="106"/>
                  </a:lnTo>
                  <a:lnTo>
                    <a:pt x="251" y="114"/>
                  </a:lnTo>
                  <a:lnTo>
                    <a:pt x="249" y="116"/>
                  </a:lnTo>
                  <a:lnTo>
                    <a:pt x="251" y="122"/>
                  </a:lnTo>
                  <a:lnTo>
                    <a:pt x="257" y="122"/>
                  </a:lnTo>
                  <a:lnTo>
                    <a:pt x="255" y="129"/>
                  </a:lnTo>
                  <a:lnTo>
                    <a:pt x="236" y="131"/>
                  </a:lnTo>
                  <a:lnTo>
                    <a:pt x="236" y="129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28" y="129"/>
                  </a:lnTo>
                  <a:lnTo>
                    <a:pt x="226" y="131"/>
                  </a:lnTo>
                  <a:lnTo>
                    <a:pt x="228" y="133"/>
                  </a:lnTo>
                  <a:lnTo>
                    <a:pt x="228" y="135"/>
                  </a:lnTo>
                  <a:lnTo>
                    <a:pt x="230" y="137"/>
                  </a:lnTo>
                  <a:lnTo>
                    <a:pt x="232" y="139"/>
                  </a:lnTo>
                  <a:lnTo>
                    <a:pt x="232" y="147"/>
                  </a:lnTo>
                  <a:lnTo>
                    <a:pt x="230" y="153"/>
                  </a:lnTo>
                  <a:lnTo>
                    <a:pt x="232" y="164"/>
                  </a:lnTo>
                  <a:lnTo>
                    <a:pt x="226" y="164"/>
                  </a:lnTo>
                  <a:lnTo>
                    <a:pt x="226" y="143"/>
                  </a:lnTo>
                  <a:lnTo>
                    <a:pt x="222" y="139"/>
                  </a:lnTo>
                  <a:lnTo>
                    <a:pt x="222" y="131"/>
                  </a:lnTo>
                  <a:lnTo>
                    <a:pt x="216" y="131"/>
                  </a:lnTo>
                  <a:lnTo>
                    <a:pt x="212" y="137"/>
                  </a:lnTo>
                  <a:lnTo>
                    <a:pt x="205" y="145"/>
                  </a:lnTo>
                  <a:lnTo>
                    <a:pt x="199" y="149"/>
                  </a:lnTo>
                  <a:lnTo>
                    <a:pt x="197" y="153"/>
                  </a:lnTo>
                  <a:lnTo>
                    <a:pt x="195" y="156"/>
                  </a:lnTo>
                  <a:lnTo>
                    <a:pt x="195" y="164"/>
                  </a:lnTo>
                  <a:lnTo>
                    <a:pt x="197" y="166"/>
                  </a:lnTo>
                  <a:lnTo>
                    <a:pt x="197" y="168"/>
                  </a:lnTo>
                  <a:lnTo>
                    <a:pt x="199" y="168"/>
                  </a:lnTo>
                  <a:lnTo>
                    <a:pt x="203" y="174"/>
                  </a:lnTo>
                  <a:lnTo>
                    <a:pt x="201" y="176"/>
                  </a:lnTo>
                  <a:lnTo>
                    <a:pt x="197" y="178"/>
                  </a:lnTo>
                  <a:lnTo>
                    <a:pt x="193" y="182"/>
                  </a:lnTo>
                  <a:lnTo>
                    <a:pt x="187" y="185"/>
                  </a:lnTo>
                  <a:lnTo>
                    <a:pt x="187" y="191"/>
                  </a:lnTo>
                  <a:lnTo>
                    <a:pt x="178" y="199"/>
                  </a:lnTo>
                  <a:lnTo>
                    <a:pt x="174" y="199"/>
                  </a:lnTo>
                  <a:lnTo>
                    <a:pt x="172" y="203"/>
                  </a:lnTo>
                  <a:lnTo>
                    <a:pt x="166" y="205"/>
                  </a:lnTo>
                  <a:lnTo>
                    <a:pt x="158" y="207"/>
                  </a:lnTo>
                  <a:lnTo>
                    <a:pt x="149" y="209"/>
                  </a:lnTo>
                  <a:lnTo>
                    <a:pt x="147" y="209"/>
                  </a:lnTo>
                  <a:lnTo>
                    <a:pt x="133" y="207"/>
                  </a:lnTo>
                  <a:lnTo>
                    <a:pt x="122" y="214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18"/>
                  </a:lnTo>
                  <a:lnTo>
                    <a:pt x="100" y="220"/>
                  </a:lnTo>
                  <a:lnTo>
                    <a:pt x="98" y="222"/>
                  </a:lnTo>
                  <a:lnTo>
                    <a:pt x="95" y="222"/>
                  </a:lnTo>
                  <a:lnTo>
                    <a:pt x="93" y="226"/>
                  </a:lnTo>
                  <a:lnTo>
                    <a:pt x="85" y="226"/>
                  </a:lnTo>
                  <a:lnTo>
                    <a:pt x="81" y="228"/>
                  </a:lnTo>
                  <a:lnTo>
                    <a:pt x="77" y="228"/>
                  </a:lnTo>
                  <a:lnTo>
                    <a:pt x="77" y="232"/>
                  </a:lnTo>
                  <a:lnTo>
                    <a:pt x="73" y="234"/>
                  </a:lnTo>
                  <a:lnTo>
                    <a:pt x="71" y="236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6" y="243"/>
                  </a:lnTo>
                  <a:lnTo>
                    <a:pt x="62" y="243"/>
                  </a:lnTo>
                  <a:lnTo>
                    <a:pt x="60" y="245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2" y="247"/>
                  </a:lnTo>
                  <a:lnTo>
                    <a:pt x="50" y="249"/>
                  </a:lnTo>
                  <a:lnTo>
                    <a:pt x="48" y="253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40" y="249"/>
                  </a:lnTo>
                  <a:lnTo>
                    <a:pt x="35" y="251"/>
                  </a:lnTo>
                  <a:lnTo>
                    <a:pt x="29" y="267"/>
                  </a:lnTo>
                  <a:lnTo>
                    <a:pt x="23" y="282"/>
                  </a:lnTo>
                  <a:lnTo>
                    <a:pt x="23" y="288"/>
                  </a:lnTo>
                  <a:lnTo>
                    <a:pt x="23" y="290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7" y="294"/>
                  </a:lnTo>
                  <a:lnTo>
                    <a:pt x="23" y="296"/>
                  </a:lnTo>
                  <a:lnTo>
                    <a:pt x="23" y="298"/>
                  </a:lnTo>
                  <a:lnTo>
                    <a:pt x="17" y="305"/>
                  </a:lnTo>
                  <a:lnTo>
                    <a:pt x="17" y="309"/>
                  </a:lnTo>
                  <a:lnTo>
                    <a:pt x="19" y="313"/>
                  </a:lnTo>
                  <a:lnTo>
                    <a:pt x="19" y="317"/>
                  </a:lnTo>
                  <a:lnTo>
                    <a:pt x="21" y="323"/>
                  </a:lnTo>
                  <a:lnTo>
                    <a:pt x="21" y="327"/>
                  </a:lnTo>
                  <a:lnTo>
                    <a:pt x="25" y="336"/>
                  </a:lnTo>
                  <a:lnTo>
                    <a:pt x="27" y="342"/>
                  </a:lnTo>
                  <a:lnTo>
                    <a:pt x="29" y="344"/>
                  </a:lnTo>
                  <a:lnTo>
                    <a:pt x="29" y="348"/>
                  </a:lnTo>
                  <a:lnTo>
                    <a:pt x="27" y="348"/>
                  </a:lnTo>
                  <a:lnTo>
                    <a:pt x="23" y="344"/>
                  </a:lnTo>
                  <a:lnTo>
                    <a:pt x="23" y="342"/>
                  </a:lnTo>
                  <a:lnTo>
                    <a:pt x="19" y="336"/>
                  </a:lnTo>
                  <a:lnTo>
                    <a:pt x="17" y="334"/>
                  </a:lnTo>
                  <a:lnTo>
                    <a:pt x="13" y="332"/>
                  </a:lnTo>
                  <a:lnTo>
                    <a:pt x="17" y="344"/>
                  </a:lnTo>
                  <a:lnTo>
                    <a:pt x="8" y="336"/>
                  </a:lnTo>
                  <a:lnTo>
                    <a:pt x="8" y="350"/>
                  </a:lnTo>
                  <a:lnTo>
                    <a:pt x="15" y="367"/>
                  </a:lnTo>
                  <a:lnTo>
                    <a:pt x="17" y="369"/>
                  </a:lnTo>
                  <a:lnTo>
                    <a:pt x="17" y="373"/>
                  </a:lnTo>
                  <a:lnTo>
                    <a:pt x="15" y="373"/>
                  </a:lnTo>
                  <a:lnTo>
                    <a:pt x="13" y="377"/>
                  </a:lnTo>
                  <a:lnTo>
                    <a:pt x="13" y="381"/>
                  </a:lnTo>
                  <a:lnTo>
                    <a:pt x="13" y="383"/>
                  </a:lnTo>
                  <a:lnTo>
                    <a:pt x="13" y="385"/>
                  </a:lnTo>
                  <a:lnTo>
                    <a:pt x="15" y="390"/>
                  </a:lnTo>
                  <a:lnTo>
                    <a:pt x="19" y="394"/>
                  </a:lnTo>
                  <a:lnTo>
                    <a:pt x="21" y="396"/>
                  </a:lnTo>
                  <a:lnTo>
                    <a:pt x="23" y="398"/>
                  </a:lnTo>
                  <a:lnTo>
                    <a:pt x="23" y="402"/>
                  </a:lnTo>
                  <a:lnTo>
                    <a:pt x="23" y="410"/>
                  </a:lnTo>
                  <a:lnTo>
                    <a:pt x="23" y="412"/>
                  </a:lnTo>
                  <a:lnTo>
                    <a:pt x="21" y="414"/>
                  </a:lnTo>
                  <a:lnTo>
                    <a:pt x="23" y="419"/>
                  </a:lnTo>
                  <a:lnTo>
                    <a:pt x="23" y="423"/>
                  </a:lnTo>
                  <a:lnTo>
                    <a:pt x="23" y="427"/>
                  </a:lnTo>
                  <a:lnTo>
                    <a:pt x="23" y="433"/>
                  </a:lnTo>
                  <a:lnTo>
                    <a:pt x="25" y="435"/>
                  </a:lnTo>
                  <a:lnTo>
                    <a:pt x="25" y="435"/>
                  </a:lnTo>
                  <a:lnTo>
                    <a:pt x="23" y="435"/>
                  </a:lnTo>
                  <a:lnTo>
                    <a:pt x="19" y="441"/>
                  </a:lnTo>
                  <a:lnTo>
                    <a:pt x="21" y="441"/>
                  </a:lnTo>
                  <a:lnTo>
                    <a:pt x="21" y="446"/>
                  </a:lnTo>
                  <a:lnTo>
                    <a:pt x="23" y="450"/>
                  </a:lnTo>
                  <a:lnTo>
                    <a:pt x="23" y="452"/>
                  </a:lnTo>
                  <a:lnTo>
                    <a:pt x="23" y="454"/>
                  </a:lnTo>
                  <a:lnTo>
                    <a:pt x="23" y="456"/>
                  </a:lnTo>
                  <a:lnTo>
                    <a:pt x="25" y="456"/>
                  </a:lnTo>
                  <a:lnTo>
                    <a:pt x="27" y="458"/>
                  </a:lnTo>
                  <a:lnTo>
                    <a:pt x="31" y="466"/>
                  </a:lnTo>
                  <a:lnTo>
                    <a:pt x="31" y="470"/>
                  </a:lnTo>
                  <a:lnTo>
                    <a:pt x="27" y="481"/>
                  </a:lnTo>
                  <a:lnTo>
                    <a:pt x="23" y="485"/>
                  </a:lnTo>
                  <a:lnTo>
                    <a:pt x="23" y="495"/>
                  </a:lnTo>
                  <a:lnTo>
                    <a:pt x="21" y="501"/>
                  </a:lnTo>
                  <a:lnTo>
                    <a:pt x="15" y="508"/>
                  </a:lnTo>
                  <a:lnTo>
                    <a:pt x="11" y="508"/>
                  </a:lnTo>
                  <a:lnTo>
                    <a:pt x="8" y="510"/>
                  </a:lnTo>
                  <a:lnTo>
                    <a:pt x="4" y="508"/>
                  </a:lnTo>
                  <a:lnTo>
                    <a:pt x="2" y="508"/>
                  </a:lnTo>
                  <a:lnTo>
                    <a:pt x="0" y="522"/>
                  </a:lnTo>
                  <a:lnTo>
                    <a:pt x="2" y="522"/>
                  </a:lnTo>
                  <a:lnTo>
                    <a:pt x="6" y="524"/>
                  </a:lnTo>
                  <a:lnTo>
                    <a:pt x="11" y="524"/>
                  </a:lnTo>
                  <a:lnTo>
                    <a:pt x="13" y="526"/>
                  </a:lnTo>
                  <a:lnTo>
                    <a:pt x="19" y="530"/>
                  </a:lnTo>
                  <a:lnTo>
                    <a:pt x="19" y="533"/>
                  </a:lnTo>
                  <a:lnTo>
                    <a:pt x="27" y="533"/>
                  </a:lnTo>
                  <a:lnTo>
                    <a:pt x="29" y="535"/>
                  </a:lnTo>
                  <a:lnTo>
                    <a:pt x="33" y="539"/>
                  </a:lnTo>
                  <a:lnTo>
                    <a:pt x="44" y="539"/>
                  </a:lnTo>
                  <a:lnTo>
                    <a:pt x="52" y="535"/>
                  </a:lnTo>
                  <a:lnTo>
                    <a:pt x="58" y="535"/>
                  </a:lnTo>
                  <a:lnTo>
                    <a:pt x="58" y="530"/>
                  </a:lnTo>
                  <a:lnTo>
                    <a:pt x="56" y="528"/>
                  </a:lnTo>
                  <a:lnTo>
                    <a:pt x="66" y="530"/>
                  </a:lnTo>
                  <a:lnTo>
                    <a:pt x="69" y="526"/>
                  </a:lnTo>
                  <a:lnTo>
                    <a:pt x="79" y="524"/>
                  </a:lnTo>
                  <a:lnTo>
                    <a:pt x="87" y="514"/>
                  </a:lnTo>
                  <a:lnTo>
                    <a:pt x="91" y="512"/>
                  </a:lnTo>
                  <a:lnTo>
                    <a:pt x="93" y="512"/>
                  </a:lnTo>
                  <a:lnTo>
                    <a:pt x="104" y="518"/>
                  </a:lnTo>
                  <a:lnTo>
                    <a:pt x="106" y="518"/>
                  </a:lnTo>
                  <a:lnTo>
                    <a:pt x="118" y="510"/>
                  </a:lnTo>
                  <a:lnTo>
                    <a:pt x="120" y="510"/>
                  </a:lnTo>
                  <a:lnTo>
                    <a:pt x="120" y="510"/>
                  </a:lnTo>
                  <a:lnTo>
                    <a:pt x="124" y="510"/>
                  </a:lnTo>
                  <a:lnTo>
                    <a:pt x="124" y="512"/>
                  </a:lnTo>
                  <a:lnTo>
                    <a:pt x="129" y="512"/>
                  </a:lnTo>
                  <a:lnTo>
                    <a:pt x="131" y="514"/>
                  </a:lnTo>
                  <a:lnTo>
                    <a:pt x="133" y="514"/>
                  </a:lnTo>
                  <a:lnTo>
                    <a:pt x="137" y="512"/>
                  </a:lnTo>
                  <a:lnTo>
                    <a:pt x="143" y="510"/>
                  </a:lnTo>
                  <a:lnTo>
                    <a:pt x="145" y="510"/>
                  </a:lnTo>
                  <a:lnTo>
                    <a:pt x="147" y="510"/>
                  </a:lnTo>
                  <a:lnTo>
                    <a:pt x="151" y="510"/>
                  </a:lnTo>
                  <a:lnTo>
                    <a:pt x="156" y="512"/>
                  </a:lnTo>
                  <a:lnTo>
                    <a:pt x="158" y="512"/>
                  </a:lnTo>
                  <a:lnTo>
                    <a:pt x="162" y="510"/>
                  </a:lnTo>
                  <a:lnTo>
                    <a:pt x="162" y="510"/>
                  </a:lnTo>
                  <a:lnTo>
                    <a:pt x="162" y="504"/>
                  </a:lnTo>
                  <a:lnTo>
                    <a:pt x="166" y="504"/>
                  </a:lnTo>
                  <a:lnTo>
                    <a:pt x="168" y="501"/>
                  </a:lnTo>
                  <a:lnTo>
                    <a:pt x="168" y="501"/>
                  </a:lnTo>
                  <a:lnTo>
                    <a:pt x="170" y="499"/>
                  </a:lnTo>
                  <a:lnTo>
                    <a:pt x="172" y="495"/>
                  </a:lnTo>
                  <a:lnTo>
                    <a:pt x="174" y="487"/>
                  </a:lnTo>
                  <a:lnTo>
                    <a:pt x="178" y="483"/>
                  </a:lnTo>
                  <a:lnTo>
                    <a:pt x="180" y="481"/>
                  </a:lnTo>
                  <a:lnTo>
                    <a:pt x="185" y="481"/>
                  </a:lnTo>
                  <a:lnTo>
                    <a:pt x="189" y="481"/>
                  </a:lnTo>
                  <a:lnTo>
                    <a:pt x="193" y="481"/>
                  </a:lnTo>
                  <a:lnTo>
                    <a:pt x="199" y="481"/>
                  </a:lnTo>
                  <a:lnTo>
                    <a:pt x="205" y="479"/>
                  </a:lnTo>
                  <a:lnTo>
                    <a:pt x="209" y="477"/>
                  </a:lnTo>
                  <a:lnTo>
                    <a:pt x="214" y="472"/>
                  </a:lnTo>
                  <a:lnTo>
                    <a:pt x="218" y="472"/>
                  </a:lnTo>
                  <a:lnTo>
                    <a:pt x="226" y="472"/>
                  </a:lnTo>
                  <a:lnTo>
                    <a:pt x="228" y="472"/>
                  </a:lnTo>
                  <a:lnTo>
                    <a:pt x="232" y="472"/>
                  </a:lnTo>
                  <a:lnTo>
                    <a:pt x="234" y="475"/>
                  </a:lnTo>
                  <a:lnTo>
                    <a:pt x="243" y="472"/>
                  </a:lnTo>
                  <a:lnTo>
                    <a:pt x="259" y="464"/>
                  </a:lnTo>
                  <a:lnTo>
                    <a:pt x="267" y="460"/>
                  </a:lnTo>
                  <a:lnTo>
                    <a:pt x="274" y="458"/>
                  </a:lnTo>
                  <a:lnTo>
                    <a:pt x="284" y="458"/>
                  </a:lnTo>
                  <a:lnTo>
                    <a:pt x="292" y="456"/>
                  </a:lnTo>
                  <a:lnTo>
                    <a:pt x="305" y="456"/>
                  </a:lnTo>
                  <a:lnTo>
                    <a:pt x="307" y="452"/>
                  </a:lnTo>
                  <a:lnTo>
                    <a:pt x="311" y="458"/>
                  </a:lnTo>
                  <a:lnTo>
                    <a:pt x="315" y="458"/>
                  </a:lnTo>
                  <a:lnTo>
                    <a:pt x="317" y="462"/>
                  </a:lnTo>
                  <a:lnTo>
                    <a:pt x="323" y="464"/>
                  </a:lnTo>
                  <a:lnTo>
                    <a:pt x="328" y="466"/>
                  </a:lnTo>
                  <a:lnTo>
                    <a:pt x="332" y="466"/>
                  </a:lnTo>
                  <a:lnTo>
                    <a:pt x="334" y="464"/>
                  </a:lnTo>
                  <a:lnTo>
                    <a:pt x="334" y="466"/>
                  </a:lnTo>
                  <a:lnTo>
                    <a:pt x="334" y="468"/>
                  </a:lnTo>
                  <a:lnTo>
                    <a:pt x="336" y="472"/>
                  </a:lnTo>
                  <a:lnTo>
                    <a:pt x="338" y="472"/>
                  </a:lnTo>
                  <a:lnTo>
                    <a:pt x="342" y="472"/>
                  </a:lnTo>
                  <a:lnTo>
                    <a:pt x="344" y="472"/>
                  </a:lnTo>
                  <a:lnTo>
                    <a:pt x="344" y="477"/>
                  </a:lnTo>
                  <a:lnTo>
                    <a:pt x="346" y="477"/>
                  </a:lnTo>
                  <a:lnTo>
                    <a:pt x="348" y="479"/>
                  </a:lnTo>
                  <a:lnTo>
                    <a:pt x="348" y="481"/>
                  </a:lnTo>
                  <a:lnTo>
                    <a:pt x="344" y="487"/>
                  </a:lnTo>
                  <a:lnTo>
                    <a:pt x="344" y="489"/>
                  </a:lnTo>
                  <a:lnTo>
                    <a:pt x="342" y="493"/>
                  </a:lnTo>
                  <a:lnTo>
                    <a:pt x="346" y="501"/>
                  </a:lnTo>
                  <a:lnTo>
                    <a:pt x="350" y="497"/>
                  </a:lnTo>
                  <a:lnTo>
                    <a:pt x="354" y="508"/>
                  </a:lnTo>
                  <a:lnTo>
                    <a:pt x="354" y="510"/>
                  </a:lnTo>
                  <a:lnTo>
                    <a:pt x="357" y="510"/>
                  </a:lnTo>
                  <a:lnTo>
                    <a:pt x="357" y="518"/>
                  </a:lnTo>
                  <a:lnTo>
                    <a:pt x="359" y="520"/>
                  </a:lnTo>
                  <a:lnTo>
                    <a:pt x="359" y="524"/>
                  </a:lnTo>
                  <a:lnTo>
                    <a:pt x="354" y="524"/>
                  </a:lnTo>
                  <a:lnTo>
                    <a:pt x="350" y="522"/>
                  </a:lnTo>
                  <a:lnTo>
                    <a:pt x="350" y="522"/>
                  </a:lnTo>
                  <a:lnTo>
                    <a:pt x="350" y="533"/>
                  </a:lnTo>
                  <a:lnTo>
                    <a:pt x="361" y="533"/>
                  </a:lnTo>
                  <a:lnTo>
                    <a:pt x="361" y="533"/>
                  </a:lnTo>
                  <a:lnTo>
                    <a:pt x="361" y="535"/>
                  </a:lnTo>
                  <a:lnTo>
                    <a:pt x="365" y="535"/>
                  </a:lnTo>
                  <a:lnTo>
                    <a:pt x="365" y="533"/>
                  </a:lnTo>
                  <a:lnTo>
                    <a:pt x="365" y="526"/>
                  </a:lnTo>
                  <a:lnTo>
                    <a:pt x="365" y="524"/>
                  </a:lnTo>
                  <a:lnTo>
                    <a:pt x="365" y="520"/>
                  </a:lnTo>
                  <a:lnTo>
                    <a:pt x="367" y="518"/>
                  </a:lnTo>
                  <a:lnTo>
                    <a:pt x="373" y="516"/>
                  </a:lnTo>
                  <a:lnTo>
                    <a:pt x="375" y="516"/>
                  </a:lnTo>
                  <a:lnTo>
                    <a:pt x="377" y="514"/>
                  </a:lnTo>
                  <a:lnTo>
                    <a:pt x="381" y="512"/>
                  </a:lnTo>
                  <a:lnTo>
                    <a:pt x="383" y="510"/>
                  </a:lnTo>
                  <a:lnTo>
                    <a:pt x="386" y="506"/>
                  </a:lnTo>
                  <a:lnTo>
                    <a:pt x="390" y="501"/>
                  </a:lnTo>
                  <a:lnTo>
                    <a:pt x="390" y="499"/>
                  </a:lnTo>
                  <a:lnTo>
                    <a:pt x="396" y="501"/>
                  </a:lnTo>
                  <a:lnTo>
                    <a:pt x="400" y="487"/>
                  </a:lnTo>
                  <a:lnTo>
                    <a:pt x="408" y="487"/>
                  </a:lnTo>
                  <a:lnTo>
                    <a:pt x="410" y="485"/>
                  </a:lnTo>
                  <a:lnTo>
                    <a:pt x="412" y="481"/>
                  </a:lnTo>
                  <a:lnTo>
                    <a:pt x="415" y="477"/>
                  </a:lnTo>
                  <a:lnTo>
                    <a:pt x="415" y="472"/>
                  </a:lnTo>
                  <a:lnTo>
                    <a:pt x="415" y="475"/>
                  </a:lnTo>
                  <a:lnTo>
                    <a:pt x="417" y="477"/>
                  </a:lnTo>
                  <a:lnTo>
                    <a:pt x="417" y="481"/>
                  </a:lnTo>
                  <a:lnTo>
                    <a:pt x="419" y="483"/>
                  </a:lnTo>
                  <a:lnTo>
                    <a:pt x="419" y="485"/>
                  </a:lnTo>
                  <a:lnTo>
                    <a:pt x="415" y="487"/>
                  </a:lnTo>
                  <a:lnTo>
                    <a:pt x="412" y="491"/>
                  </a:lnTo>
                  <a:lnTo>
                    <a:pt x="410" y="493"/>
                  </a:lnTo>
                  <a:lnTo>
                    <a:pt x="408" y="495"/>
                  </a:lnTo>
                  <a:lnTo>
                    <a:pt x="402" y="495"/>
                  </a:lnTo>
                  <a:lnTo>
                    <a:pt x="402" y="497"/>
                  </a:lnTo>
                  <a:lnTo>
                    <a:pt x="406" y="508"/>
                  </a:lnTo>
                  <a:lnTo>
                    <a:pt x="402" y="508"/>
                  </a:lnTo>
                  <a:lnTo>
                    <a:pt x="402" y="510"/>
                  </a:lnTo>
                  <a:lnTo>
                    <a:pt x="398" y="510"/>
                  </a:lnTo>
                  <a:lnTo>
                    <a:pt x="390" y="520"/>
                  </a:lnTo>
                  <a:lnTo>
                    <a:pt x="390" y="524"/>
                  </a:lnTo>
                  <a:lnTo>
                    <a:pt x="388" y="526"/>
                  </a:lnTo>
                  <a:lnTo>
                    <a:pt x="388" y="528"/>
                  </a:lnTo>
                  <a:lnTo>
                    <a:pt x="383" y="533"/>
                  </a:lnTo>
                  <a:lnTo>
                    <a:pt x="377" y="535"/>
                  </a:lnTo>
                  <a:lnTo>
                    <a:pt x="375" y="537"/>
                  </a:lnTo>
                  <a:lnTo>
                    <a:pt x="375" y="539"/>
                  </a:lnTo>
                  <a:lnTo>
                    <a:pt x="377" y="541"/>
                  </a:lnTo>
                  <a:lnTo>
                    <a:pt x="386" y="541"/>
                  </a:lnTo>
                  <a:lnTo>
                    <a:pt x="388" y="539"/>
                  </a:lnTo>
                  <a:lnTo>
                    <a:pt x="392" y="539"/>
                  </a:lnTo>
                  <a:lnTo>
                    <a:pt x="394" y="535"/>
                  </a:lnTo>
                  <a:lnTo>
                    <a:pt x="398" y="526"/>
                  </a:lnTo>
                  <a:lnTo>
                    <a:pt x="400" y="524"/>
                  </a:lnTo>
                  <a:lnTo>
                    <a:pt x="402" y="520"/>
                  </a:lnTo>
                  <a:lnTo>
                    <a:pt x="404" y="518"/>
                  </a:lnTo>
                  <a:lnTo>
                    <a:pt x="406" y="518"/>
                  </a:lnTo>
                  <a:lnTo>
                    <a:pt x="406" y="522"/>
                  </a:lnTo>
                  <a:lnTo>
                    <a:pt x="408" y="526"/>
                  </a:lnTo>
                  <a:lnTo>
                    <a:pt x="408" y="533"/>
                  </a:lnTo>
                  <a:lnTo>
                    <a:pt x="404" y="535"/>
                  </a:lnTo>
                  <a:lnTo>
                    <a:pt x="402" y="537"/>
                  </a:lnTo>
                  <a:lnTo>
                    <a:pt x="398" y="541"/>
                  </a:lnTo>
                  <a:lnTo>
                    <a:pt x="398" y="545"/>
                  </a:lnTo>
                  <a:lnTo>
                    <a:pt x="400" y="547"/>
                  </a:lnTo>
                  <a:lnTo>
                    <a:pt x="402" y="547"/>
                  </a:lnTo>
                  <a:lnTo>
                    <a:pt x="406" y="549"/>
                  </a:lnTo>
                  <a:lnTo>
                    <a:pt x="412" y="549"/>
                  </a:lnTo>
                  <a:lnTo>
                    <a:pt x="415" y="551"/>
                  </a:lnTo>
                  <a:lnTo>
                    <a:pt x="408" y="557"/>
                  </a:lnTo>
                  <a:lnTo>
                    <a:pt x="408" y="559"/>
                  </a:lnTo>
                  <a:lnTo>
                    <a:pt x="410" y="562"/>
                  </a:lnTo>
                  <a:lnTo>
                    <a:pt x="415" y="572"/>
                  </a:lnTo>
                  <a:lnTo>
                    <a:pt x="417" y="572"/>
                  </a:lnTo>
                  <a:lnTo>
                    <a:pt x="417" y="576"/>
                  </a:lnTo>
                  <a:lnTo>
                    <a:pt x="404" y="588"/>
                  </a:lnTo>
                  <a:lnTo>
                    <a:pt x="404" y="593"/>
                  </a:lnTo>
                  <a:lnTo>
                    <a:pt x="408" y="595"/>
                  </a:lnTo>
                  <a:lnTo>
                    <a:pt x="408" y="599"/>
                  </a:lnTo>
                  <a:lnTo>
                    <a:pt x="415" y="601"/>
                  </a:lnTo>
                  <a:lnTo>
                    <a:pt x="419" y="605"/>
                  </a:lnTo>
                  <a:lnTo>
                    <a:pt x="421" y="607"/>
                  </a:lnTo>
                  <a:lnTo>
                    <a:pt x="427" y="613"/>
                  </a:lnTo>
                  <a:lnTo>
                    <a:pt x="429" y="615"/>
                  </a:lnTo>
                  <a:lnTo>
                    <a:pt x="448" y="615"/>
                  </a:lnTo>
                  <a:lnTo>
                    <a:pt x="454" y="622"/>
                  </a:lnTo>
                  <a:lnTo>
                    <a:pt x="458" y="624"/>
                  </a:lnTo>
                  <a:lnTo>
                    <a:pt x="466" y="622"/>
                  </a:lnTo>
                  <a:lnTo>
                    <a:pt x="473" y="617"/>
                  </a:lnTo>
                  <a:lnTo>
                    <a:pt x="481" y="613"/>
                  </a:lnTo>
                  <a:lnTo>
                    <a:pt x="483" y="611"/>
                  </a:lnTo>
                  <a:lnTo>
                    <a:pt x="483" y="605"/>
                  </a:lnTo>
                  <a:lnTo>
                    <a:pt x="487" y="601"/>
                  </a:lnTo>
                  <a:lnTo>
                    <a:pt x="489" y="601"/>
                  </a:lnTo>
                  <a:lnTo>
                    <a:pt x="491" y="605"/>
                  </a:lnTo>
                  <a:lnTo>
                    <a:pt x="491" y="613"/>
                  </a:lnTo>
                  <a:lnTo>
                    <a:pt x="495" y="613"/>
                  </a:lnTo>
                  <a:lnTo>
                    <a:pt x="493" y="620"/>
                  </a:lnTo>
                  <a:lnTo>
                    <a:pt x="497" y="620"/>
                  </a:lnTo>
                  <a:lnTo>
                    <a:pt x="497" y="624"/>
                  </a:lnTo>
                  <a:lnTo>
                    <a:pt x="500" y="624"/>
                  </a:lnTo>
                  <a:lnTo>
                    <a:pt x="500" y="628"/>
                  </a:lnTo>
                  <a:lnTo>
                    <a:pt x="502" y="630"/>
                  </a:lnTo>
                  <a:lnTo>
                    <a:pt x="504" y="630"/>
                  </a:lnTo>
                  <a:lnTo>
                    <a:pt x="508" y="626"/>
                  </a:lnTo>
                  <a:lnTo>
                    <a:pt x="510" y="626"/>
                  </a:lnTo>
                  <a:lnTo>
                    <a:pt x="510" y="624"/>
                  </a:lnTo>
                  <a:lnTo>
                    <a:pt x="514" y="624"/>
                  </a:lnTo>
                  <a:lnTo>
                    <a:pt x="518" y="622"/>
                  </a:lnTo>
                  <a:lnTo>
                    <a:pt x="520" y="620"/>
                  </a:lnTo>
                  <a:lnTo>
                    <a:pt x="522" y="617"/>
                  </a:lnTo>
                  <a:lnTo>
                    <a:pt x="529" y="611"/>
                  </a:lnTo>
                  <a:lnTo>
                    <a:pt x="531" y="609"/>
                  </a:lnTo>
                  <a:lnTo>
                    <a:pt x="535" y="607"/>
                  </a:lnTo>
                  <a:lnTo>
                    <a:pt x="537" y="605"/>
                  </a:lnTo>
                  <a:lnTo>
                    <a:pt x="537" y="601"/>
                  </a:lnTo>
                  <a:lnTo>
                    <a:pt x="545" y="599"/>
                  </a:lnTo>
                  <a:lnTo>
                    <a:pt x="547" y="601"/>
                  </a:lnTo>
                  <a:lnTo>
                    <a:pt x="551" y="601"/>
                  </a:lnTo>
                  <a:lnTo>
                    <a:pt x="562" y="601"/>
                  </a:lnTo>
                  <a:lnTo>
                    <a:pt x="572" y="597"/>
                  </a:lnTo>
                  <a:lnTo>
                    <a:pt x="576" y="593"/>
                  </a:lnTo>
                  <a:lnTo>
                    <a:pt x="578" y="584"/>
                  </a:lnTo>
                  <a:lnTo>
                    <a:pt x="580" y="576"/>
                  </a:lnTo>
                  <a:lnTo>
                    <a:pt x="582" y="572"/>
                  </a:lnTo>
                  <a:lnTo>
                    <a:pt x="584" y="568"/>
                  </a:lnTo>
                  <a:lnTo>
                    <a:pt x="591" y="559"/>
                  </a:lnTo>
                  <a:lnTo>
                    <a:pt x="593" y="559"/>
                  </a:lnTo>
                  <a:lnTo>
                    <a:pt x="593" y="553"/>
                  </a:lnTo>
                  <a:lnTo>
                    <a:pt x="595" y="553"/>
                  </a:lnTo>
                  <a:lnTo>
                    <a:pt x="595" y="551"/>
                  </a:lnTo>
                  <a:lnTo>
                    <a:pt x="599" y="549"/>
                  </a:lnTo>
                  <a:lnTo>
                    <a:pt x="601" y="547"/>
                  </a:lnTo>
                  <a:lnTo>
                    <a:pt x="603" y="543"/>
                  </a:lnTo>
                  <a:lnTo>
                    <a:pt x="607" y="539"/>
                  </a:lnTo>
                  <a:lnTo>
                    <a:pt x="607" y="533"/>
                  </a:lnTo>
                  <a:lnTo>
                    <a:pt x="609" y="528"/>
                  </a:lnTo>
                  <a:lnTo>
                    <a:pt x="611" y="524"/>
                  </a:lnTo>
                  <a:lnTo>
                    <a:pt x="611" y="520"/>
                  </a:lnTo>
                  <a:lnTo>
                    <a:pt x="620" y="512"/>
                  </a:lnTo>
                  <a:lnTo>
                    <a:pt x="622" y="508"/>
                  </a:lnTo>
                  <a:lnTo>
                    <a:pt x="628" y="501"/>
                  </a:lnTo>
                  <a:lnTo>
                    <a:pt x="632" y="499"/>
                  </a:lnTo>
                  <a:lnTo>
                    <a:pt x="634" y="495"/>
                  </a:lnTo>
                  <a:lnTo>
                    <a:pt x="636" y="493"/>
                  </a:lnTo>
                  <a:lnTo>
                    <a:pt x="636" y="489"/>
                  </a:lnTo>
                  <a:lnTo>
                    <a:pt x="638" y="487"/>
                  </a:lnTo>
                  <a:lnTo>
                    <a:pt x="638" y="485"/>
                  </a:lnTo>
                  <a:lnTo>
                    <a:pt x="642" y="485"/>
                  </a:lnTo>
                  <a:lnTo>
                    <a:pt x="649" y="481"/>
                  </a:lnTo>
                  <a:lnTo>
                    <a:pt x="653" y="477"/>
                  </a:lnTo>
                  <a:lnTo>
                    <a:pt x="659" y="470"/>
                  </a:lnTo>
                  <a:lnTo>
                    <a:pt x="665" y="462"/>
                  </a:lnTo>
                  <a:lnTo>
                    <a:pt x="669" y="456"/>
                  </a:lnTo>
                  <a:lnTo>
                    <a:pt x="671" y="452"/>
                  </a:lnTo>
                  <a:lnTo>
                    <a:pt x="671" y="450"/>
                  </a:lnTo>
                  <a:lnTo>
                    <a:pt x="674" y="446"/>
                  </a:lnTo>
                  <a:lnTo>
                    <a:pt x="674" y="439"/>
                  </a:lnTo>
                  <a:lnTo>
                    <a:pt x="676" y="435"/>
                  </a:lnTo>
                  <a:lnTo>
                    <a:pt x="676" y="433"/>
                  </a:lnTo>
                  <a:lnTo>
                    <a:pt x="680" y="427"/>
                  </a:lnTo>
                  <a:lnTo>
                    <a:pt x="686" y="419"/>
                  </a:lnTo>
                  <a:lnTo>
                    <a:pt x="690" y="406"/>
                  </a:lnTo>
                  <a:lnTo>
                    <a:pt x="696" y="396"/>
                  </a:lnTo>
                  <a:lnTo>
                    <a:pt x="698" y="390"/>
                  </a:lnTo>
                  <a:lnTo>
                    <a:pt x="700" y="385"/>
                  </a:lnTo>
                  <a:lnTo>
                    <a:pt x="700" y="377"/>
                  </a:lnTo>
                  <a:lnTo>
                    <a:pt x="696" y="371"/>
                  </a:lnTo>
                  <a:lnTo>
                    <a:pt x="703" y="356"/>
                  </a:lnTo>
                  <a:lnTo>
                    <a:pt x="705" y="350"/>
                  </a:lnTo>
                  <a:lnTo>
                    <a:pt x="707" y="344"/>
                  </a:lnTo>
                  <a:lnTo>
                    <a:pt x="707" y="334"/>
                  </a:lnTo>
                  <a:lnTo>
                    <a:pt x="705" y="325"/>
                  </a:lnTo>
                  <a:lnTo>
                    <a:pt x="705" y="321"/>
                  </a:lnTo>
                  <a:lnTo>
                    <a:pt x="696" y="317"/>
                  </a:lnTo>
                  <a:lnTo>
                    <a:pt x="696" y="317"/>
                  </a:lnTo>
                  <a:lnTo>
                    <a:pt x="696" y="317"/>
                  </a:lnTo>
                  <a:close/>
                  <a:moveTo>
                    <a:pt x="502" y="663"/>
                  </a:moveTo>
                  <a:lnTo>
                    <a:pt x="504" y="663"/>
                  </a:lnTo>
                  <a:lnTo>
                    <a:pt x="504" y="663"/>
                  </a:lnTo>
                  <a:lnTo>
                    <a:pt x="508" y="663"/>
                  </a:lnTo>
                  <a:lnTo>
                    <a:pt x="510" y="661"/>
                  </a:lnTo>
                  <a:lnTo>
                    <a:pt x="506" y="657"/>
                  </a:lnTo>
                  <a:lnTo>
                    <a:pt x="502" y="663"/>
                  </a:lnTo>
                  <a:lnTo>
                    <a:pt x="502" y="663"/>
                  </a:lnTo>
                  <a:lnTo>
                    <a:pt x="502" y="663"/>
                  </a:lnTo>
                  <a:close/>
                  <a:moveTo>
                    <a:pt x="495" y="667"/>
                  </a:moveTo>
                  <a:lnTo>
                    <a:pt x="491" y="667"/>
                  </a:lnTo>
                  <a:lnTo>
                    <a:pt x="489" y="669"/>
                  </a:lnTo>
                  <a:lnTo>
                    <a:pt x="489" y="671"/>
                  </a:lnTo>
                  <a:lnTo>
                    <a:pt x="489" y="669"/>
                  </a:lnTo>
                  <a:lnTo>
                    <a:pt x="483" y="669"/>
                  </a:lnTo>
                  <a:lnTo>
                    <a:pt x="479" y="669"/>
                  </a:lnTo>
                  <a:lnTo>
                    <a:pt x="477" y="669"/>
                  </a:lnTo>
                  <a:lnTo>
                    <a:pt x="475" y="673"/>
                  </a:lnTo>
                  <a:lnTo>
                    <a:pt x="470" y="669"/>
                  </a:lnTo>
                  <a:lnTo>
                    <a:pt x="462" y="669"/>
                  </a:lnTo>
                  <a:lnTo>
                    <a:pt x="456" y="661"/>
                  </a:lnTo>
                  <a:lnTo>
                    <a:pt x="454" y="663"/>
                  </a:lnTo>
                  <a:lnTo>
                    <a:pt x="452" y="663"/>
                  </a:lnTo>
                  <a:lnTo>
                    <a:pt x="452" y="663"/>
                  </a:lnTo>
                  <a:lnTo>
                    <a:pt x="450" y="663"/>
                  </a:lnTo>
                  <a:lnTo>
                    <a:pt x="441" y="655"/>
                  </a:lnTo>
                  <a:lnTo>
                    <a:pt x="441" y="659"/>
                  </a:lnTo>
                  <a:lnTo>
                    <a:pt x="444" y="665"/>
                  </a:lnTo>
                  <a:lnTo>
                    <a:pt x="444" y="671"/>
                  </a:lnTo>
                  <a:lnTo>
                    <a:pt x="441" y="673"/>
                  </a:lnTo>
                  <a:lnTo>
                    <a:pt x="441" y="675"/>
                  </a:lnTo>
                  <a:lnTo>
                    <a:pt x="439" y="678"/>
                  </a:lnTo>
                  <a:lnTo>
                    <a:pt x="439" y="680"/>
                  </a:lnTo>
                  <a:lnTo>
                    <a:pt x="441" y="684"/>
                  </a:lnTo>
                  <a:lnTo>
                    <a:pt x="441" y="688"/>
                  </a:lnTo>
                  <a:lnTo>
                    <a:pt x="439" y="690"/>
                  </a:lnTo>
                  <a:lnTo>
                    <a:pt x="437" y="692"/>
                  </a:lnTo>
                  <a:lnTo>
                    <a:pt x="435" y="692"/>
                  </a:lnTo>
                  <a:lnTo>
                    <a:pt x="433" y="688"/>
                  </a:lnTo>
                  <a:lnTo>
                    <a:pt x="433" y="690"/>
                  </a:lnTo>
                  <a:lnTo>
                    <a:pt x="431" y="692"/>
                  </a:lnTo>
                  <a:lnTo>
                    <a:pt x="431" y="694"/>
                  </a:lnTo>
                  <a:lnTo>
                    <a:pt x="429" y="700"/>
                  </a:lnTo>
                  <a:lnTo>
                    <a:pt x="429" y="702"/>
                  </a:lnTo>
                  <a:lnTo>
                    <a:pt x="433" y="709"/>
                  </a:lnTo>
                  <a:lnTo>
                    <a:pt x="433" y="711"/>
                  </a:lnTo>
                  <a:lnTo>
                    <a:pt x="435" y="715"/>
                  </a:lnTo>
                  <a:lnTo>
                    <a:pt x="439" y="715"/>
                  </a:lnTo>
                  <a:lnTo>
                    <a:pt x="435" y="717"/>
                  </a:lnTo>
                  <a:lnTo>
                    <a:pt x="437" y="723"/>
                  </a:lnTo>
                  <a:lnTo>
                    <a:pt x="439" y="723"/>
                  </a:lnTo>
                  <a:lnTo>
                    <a:pt x="441" y="723"/>
                  </a:lnTo>
                  <a:lnTo>
                    <a:pt x="444" y="721"/>
                  </a:lnTo>
                  <a:lnTo>
                    <a:pt x="446" y="721"/>
                  </a:lnTo>
                  <a:lnTo>
                    <a:pt x="448" y="723"/>
                  </a:lnTo>
                  <a:lnTo>
                    <a:pt x="452" y="723"/>
                  </a:lnTo>
                  <a:lnTo>
                    <a:pt x="456" y="721"/>
                  </a:lnTo>
                  <a:lnTo>
                    <a:pt x="456" y="719"/>
                  </a:lnTo>
                  <a:lnTo>
                    <a:pt x="458" y="715"/>
                  </a:lnTo>
                  <a:lnTo>
                    <a:pt x="462" y="715"/>
                  </a:lnTo>
                  <a:lnTo>
                    <a:pt x="462" y="717"/>
                  </a:lnTo>
                  <a:lnTo>
                    <a:pt x="462" y="719"/>
                  </a:lnTo>
                  <a:lnTo>
                    <a:pt x="460" y="723"/>
                  </a:lnTo>
                  <a:lnTo>
                    <a:pt x="464" y="723"/>
                  </a:lnTo>
                  <a:lnTo>
                    <a:pt x="468" y="719"/>
                  </a:lnTo>
                  <a:lnTo>
                    <a:pt x="470" y="715"/>
                  </a:lnTo>
                  <a:lnTo>
                    <a:pt x="473" y="715"/>
                  </a:lnTo>
                  <a:lnTo>
                    <a:pt x="475" y="711"/>
                  </a:lnTo>
                  <a:lnTo>
                    <a:pt x="477" y="709"/>
                  </a:lnTo>
                  <a:lnTo>
                    <a:pt x="477" y="709"/>
                  </a:lnTo>
                  <a:lnTo>
                    <a:pt x="473" y="704"/>
                  </a:lnTo>
                  <a:lnTo>
                    <a:pt x="477" y="696"/>
                  </a:lnTo>
                  <a:lnTo>
                    <a:pt x="485" y="696"/>
                  </a:lnTo>
                  <a:lnTo>
                    <a:pt x="489" y="690"/>
                  </a:lnTo>
                  <a:lnTo>
                    <a:pt x="489" y="684"/>
                  </a:lnTo>
                  <a:lnTo>
                    <a:pt x="489" y="680"/>
                  </a:lnTo>
                  <a:lnTo>
                    <a:pt x="493" y="678"/>
                  </a:lnTo>
                  <a:lnTo>
                    <a:pt x="493" y="675"/>
                  </a:lnTo>
                  <a:lnTo>
                    <a:pt x="495" y="673"/>
                  </a:lnTo>
                  <a:lnTo>
                    <a:pt x="497" y="669"/>
                  </a:lnTo>
                  <a:lnTo>
                    <a:pt x="497" y="669"/>
                  </a:lnTo>
                  <a:lnTo>
                    <a:pt x="495" y="667"/>
                  </a:lnTo>
                  <a:lnTo>
                    <a:pt x="495" y="667"/>
                  </a:lnTo>
                  <a:lnTo>
                    <a:pt x="495" y="667"/>
                  </a:lnTo>
                  <a:close/>
                  <a:moveTo>
                    <a:pt x="473" y="69"/>
                  </a:moveTo>
                  <a:lnTo>
                    <a:pt x="470" y="71"/>
                  </a:lnTo>
                  <a:lnTo>
                    <a:pt x="470" y="75"/>
                  </a:lnTo>
                  <a:lnTo>
                    <a:pt x="468" y="77"/>
                  </a:lnTo>
                  <a:lnTo>
                    <a:pt x="468" y="81"/>
                  </a:lnTo>
                  <a:lnTo>
                    <a:pt x="473" y="83"/>
                  </a:lnTo>
                  <a:lnTo>
                    <a:pt x="477" y="83"/>
                  </a:lnTo>
                  <a:lnTo>
                    <a:pt x="479" y="81"/>
                  </a:lnTo>
                  <a:lnTo>
                    <a:pt x="481" y="81"/>
                  </a:lnTo>
                  <a:lnTo>
                    <a:pt x="479" y="77"/>
                  </a:lnTo>
                  <a:lnTo>
                    <a:pt x="481" y="69"/>
                  </a:lnTo>
                  <a:lnTo>
                    <a:pt x="477" y="69"/>
                  </a:lnTo>
                  <a:lnTo>
                    <a:pt x="475" y="69"/>
                  </a:lnTo>
                  <a:lnTo>
                    <a:pt x="473" y="69"/>
                  </a:lnTo>
                  <a:lnTo>
                    <a:pt x="473" y="69"/>
                  </a:lnTo>
                  <a:lnTo>
                    <a:pt x="473" y="69"/>
                  </a:lnTo>
                  <a:close/>
                  <a:moveTo>
                    <a:pt x="439" y="634"/>
                  </a:moveTo>
                  <a:lnTo>
                    <a:pt x="437" y="646"/>
                  </a:lnTo>
                  <a:lnTo>
                    <a:pt x="452" y="632"/>
                  </a:lnTo>
                  <a:lnTo>
                    <a:pt x="439" y="634"/>
                  </a:lnTo>
                  <a:lnTo>
                    <a:pt x="439" y="634"/>
                  </a:lnTo>
                  <a:lnTo>
                    <a:pt x="439" y="634"/>
                  </a:lnTo>
                  <a:close/>
                  <a:moveTo>
                    <a:pt x="506" y="653"/>
                  </a:moveTo>
                  <a:lnTo>
                    <a:pt x="502" y="640"/>
                  </a:lnTo>
                  <a:lnTo>
                    <a:pt x="497" y="646"/>
                  </a:lnTo>
                  <a:lnTo>
                    <a:pt x="497" y="651"/>
                  </a:lnTo>
                  <a:lnTo>
                    <a:pt x="500" y="655"/>
                  </a:lnTo>
                  <a:lnTo>
                    <a:pt x="504" y="655"/>
                  </a:lnTo>
                  <a:lnTo>
                    <a:pt x="506" y="653"/>
                  </a:lnTo>
                  <a:lnTo>
                    <a:pt x="506" y="653"/>
                  </a:lnTo>
                  <a:lnTo>
                    <a:pt x="506" y="65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330"/>
            <p:cNvSpPr>
              <a:spLocks noEditPoints="1"/>
            </p:cNvSpPr>
            <p:nvPr/>
          </p:nvSpPr>
          <p:spPr bwMode="auto">
            <a:xfrm>
              <a:off x="7350125" y="4125913"/>
              <a:ext cx="1122363" cy="1147763"/>
            </a:xfrm>
            <a:custGeom>
              <a:avLst/>
              <a:gdLst>
                <a:gd name="T0" fmla="*/ 367 w 707"/>
                <a:gd name="T1" fmla="*/ 549 h 723"/>
                <a:gd name="T2" fmla="*/ 373 w 707"/>
                <a:gd name="T3" fmla="*/ 549 h 723"/>
                <a:gd name="T4" fmla="*/ 682 w 707"/>
                <a:gd name="T5" fmla="*/ 276 h 723"/>
                <a:gd name="T6" fmla="*/ 676 w 707"/>
                <a:gd name="T7" fmla="*/ 249 h 723"/>
                <a:gd name="T8" fmla="*/ 659 w 707"/>
                <a:gd name="T9" fmla="*/ 224 h 723"/>
                <a:gd name="T10" fmla="*/ 630 w 707"/>
                <a:gd name="T11" fmla="*/ 182 h 723"/>
                <a:gd name="T12" fmla="*/ 622 w 707"/>
                <a:gd name="T13" fmla="*/ 85 h 723"/>
                <a:gd name="T14" fmla="*/ 599 w 707"/>
                <a:gd name="T15" fmla="*/ 56 h 723"/>
                <a:gd name="T16" fmla="*/ 570 w 707"/>
                <a:gd name="T17" fmla="*/ 13 h 723"/>
                <a:gd name="T18" fmla="*/ 558 w 707"/>
                <a:gd name="T19" fmla="*/ 62 h 723"/>
                <a:gd name="T20" fmla="*/ 537 w 707"/>
                <a:gd name="T21" fmla="*/ 145 h 723"/>
                <a:gd name="T22" fmla="*/ 475 w 707"/>
                <a:gd name="T23" fmla="*/ 124 h 723"/>
                <a:gd name="T24" fmla="*/ 464 w 707"/>
                <a:gd name="T25" fmla="*/ 58 h 723"/>
                <a:gd name="T26" fmla="*/ 458 w 707"/>
                <a:gd name="T27" fmla="*/ 40 h 723"/>
                <a:gd name="T28" fmla="*/ 408 w 707"/>
                <a:gd name="T29" fmla="*/ 21 h 723"/>
                <a:gd name="T30" fmla="*/ 386 w 707"/>
                <a:gd name="T31" fmla="*/ 23 h 723"/>
                <a:gd name="T32" fmla="*/ 373 w 707"/>
                <a:gd name="T33" fmla="*/ 40 h 723"/>
                <a:gd name="T34" fmla="*/ 348 w 707"/>
                <a:gd name="T35" fmla="*/ 69 h 723"/>
                <a:gd name="T36" fmla="*/ 323 w 707"/>
                <a:gd name="T37" fmla="*/ 106 h 723"/>
                <a:gd name="T38" fmla="*/ 307 w 707"/>
                <a:gd name="T39" fmla="*/ 71 h 723"/>
                <a:gd name="T40" fmla="*/ 280 w 707"/>
                <a:gd name="T41" fmla="*/ 85 h 723"/>
                <a:gd name="T42" fmla="*/ 263 w 707"/>
                <a:gd name="T43" fmla="*/ 112 h 723"/>
                <a:gd name="T44" fmla="*/ 228 w 707"/>
                <a:gd name="T45" fmla="*/ 135 h 723"/>
                <a:gd name="T46" fmla="*/ 197 w 707"/>
                <a:gd name="T47" fmla="*/ 153 h 723"/>
                <a:gd name="T48" fmla="*/ 172 w 707"/>
                <a:gd name="T49" fmla="*/ 203 h 723"/>
                <a:gd name="T50" fmla="*/ 85 w 707"/>
                <a:gd name="T51" fmla="*/ 226 h 723"/>
                <a:gd name="T52" fmla="*/ 52 w 707"/>
                <a:gd name="T53" fmla="*/ 247 h 723"/>
                <a:gd name="T54" fmla="*/ 23 w 707"/>
                <a:gd name="T55" fmla="*/ 296 h 723"/>
                <a:gd name="T56" fmla="*/ 23 w 707"/>
                <a:gd name="T57" fmla="*/ 342 h 723"/>
                <a:gd name="T58" fmla="*/ 13 w 707"/>
                <a:gd name="T59" fmla="*/ 385 h 723"/>
                <a:gd name="T60" fmla="*/ 25 w 707"/>
                <a:gd name="T61" fmla="*/ 435 h 723"/>
                <a:gd name="T62" fmla="*/ 23 w 707"/>
                <a:gd name="T63" fmla="*/ 485 h 723"/>
                <a:gd name="T64" fmla="*/ 19 w 707"/>
                <a:gd name="T65" fmla="*/ 533 h 723"/>
                <a:gd name="T66" fmla="*/ 93 w 707"/>
                <a:gd name="T67" fmla="*/ 512 h 723"/>
                <a:gd name="T68" fmla="*/ 147 w 707"/>
                <a:gd name="T69" fmla="*/ 510 h 723"/>
                <a:gd name="T70" fmla="*/ 180 w 707"/>
                <a:gd name="T71" fmla="*/ 481 h 723"/>
                <a:gd name="T72" fmla="*/ 259 w 707"/>
                <a:gd name="T73" fmla="*/ 464 h 723"/>
                <a:gd name="T74" fmla="*/ 334 w 707"/>
                <a:gd name="T75" fmla="*/ 466 h 723"/>
                <a:gd name="T76" fmla="*/ 350 w 707"/>
                <a:gd name="T77" fmla="*/ 497 h 723"/>
                <a:gd name="T78" fmla="*/ 365 w 707"/>
                <a:gd name="T79" fmla="*/ 535 h 723"/>
                <a:gd name="T80" fmla="*/ 396 w 707"/>
                <a:gd name="T81" fmla="*/ 501 h 723"/>
                <a:gd name="T82" fmla="*/ 410 w 707"/>
                <a:gd name="T83" fmla="*/ 493 h 723"/>
                <a:gd name="T84" fmla="*/ 375 w 707"/>
                <a:gd name="T85" fmla="*/ 537 h 723"/>
                <a:gd name="T86" fmla="*/ 408 w 707"/>
                <a:gd name="T87" fmla="*/ 533 h 723"/>
                <a:gd name="T88" fmla="*/ 417 w 707"/>
                <a:gd name="T89" fmla="*/ 572 h 723"/>
                <a:gd name="T90" fmla="*/ 466 w 707"/>
                <a:gd name="T91" fmla="*/ 622 h 723"/>
                <a:gd name="T92" fmla="*/ 500 w 707"/>
                <a:gd name="T93" fmla="*/ 628 h 723"/>
                <a:gd name="T94" fmla="*/ 537 w 707"/>
                <a:gd name="T95" fmla="*/ 601 h 723"/>
                <a:gd name="T96" fmla="*/ 595 w 707"/>
                <a:gd name="T97" fmla="*/ 553 h 723"/>
                <a:gd name="T98" fmla="*/ 634 w 707"/>
                <a:gd name="T99" fmla="*/ 495 h 723"/>
                <a:gd name="T100" fmla="*/ 674 w 707"/>
                <a:gd name="T101" fmla="*/ 439 h 723"/>
                <a:gd name="T102" fmla="*/ 707 w 707"/>
                <a:gd name="T103" fmla="*/ 334 h 723"/>
                <a:gd name="T104" fmla="*/ 502 w 707"/>
                <a:gd name="T105" fmla="*/ 663 h 723"/>
                <a:gd name="T106" fmla="*/ 452 w 707"/>
                <a:gd name="T107" fmla="*/ 663 h 723"/>
                <a:gd name="T108" fmla="*/ 437 w 707"/>
                <a:gd name="T109" fmla="*/ 692 h 723"/>
                <a:gd name="T110" fmla="*/ 439 w 707"/>
                <a:gd name="T111" fmla="*/ 723 h 723"/>
                <a:gd name="T112" fmla="*/ 468 w 707"/>
                <a:gd name="T113" fmla="*/ 719 h 723"/>
                <a:gd name="T114" fmla="*/ 495 w 707"/>
                <a:gd name="T115" fmla="*/ 673 h 723"/>
                <a:gd name="T116" fmla="*/ 481 w 707"/>
                <a:gd name="T117" fmla="*/ 81 h 723"/>
                <a:gd name="T118" fmla="*/ 506 w 707"/>
                <a:gd name="T119" fmla="*/ 653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7" h="723">
                  <a:moveTo>
                    <a:pt x="381" y="19"/>
                  </a:moveTo>
                  <a:lnTo>
                    <a:pt x="379" y="17"/>
                  </a:lnTo>
                  <a:lnTo>
                    <a:pt x="377" y="17"/>
                  </a:lnTo>
                  <a:lnTo>
                    <a:pt x="375" y="19"/>
                  </a:lnTo>
                  <a:lnTo>
                    <a:pt x="373" y="21"/>
                  </a:lnTo>
                  <a:lnTo>
                    <a:pt x="371" y="23"/>
                  </a:lnTo>
                  <a:lnTo>
                    <a:pt x="371" y="29"/>
                  </a:lnTo>
                  <a:lnTo>
                    <a:pt x="375" y="29"/>
                  </a:lnTo>
                  <a:lnTo>
                    <a:pt x="375" y="25"/>
                  </a:lnTo>
                  <a:lnTo>
                    <a:pt x="379" y="23"/>
                  </a:lnTo>
                  <a:lnTo>
                    <a:pt x="381" y="19"/>
                  </a:lnTo>
                  <a:lnTo>
                    <a:pt x="381" y="19"/>
                  </a:lnTo>
                  <a:lnTo>
                    <a:pt x="381" y="19"/>
                  </a:lnTo>
                  <a:close/>
                  <a:moveTo>
                    <a:pt x="367" y="549"/>
                  </a:moveTo>
                  <a:lnTo>
                    <a:pt x="365" y="549"/>
                  </a:lnTo>
                  <a:lnTo>
                    <a:pt x="359" y="551"/>
                  </a:lnTo>
                  <a:lnTo>
                    <a:pt x="359" y="553"/>
                  </a:lnTo>
                  <a:lnTo>
                    <a:pt x="361" y="555"/>
                  </a:lnTo>
                  <a:lnTo>
                    <a:pt x="361" y="557"/>
                  </a:lnTo>
                  <a:lnTo>
                    <a:pt x="365" y="557"/>
                  </a:lnTo>
                  <a:lnTo>
                    <a:pt x="369" y="555"/>
                  </a:lnTo>
                  <a:lnTo>
                    <a:pt x="371" y="555"/>
                  </a:lnTo>
                  <a:lnTo>
                    <a:pt x="375" y="555"/>
                  </a:lnTo>
                  <a:lnTo>
                    <a:pt x="375" y="553"/>
                  </a:lnTo>
                  <a:lnTo>
                    <a:pt x="381" y="553"/>
                  </a:lnTo>
                  <a:lnTo>
                    <a:pt x="381" y="551"/>
                  </a:lnTo>
                  <a:lnTo>
                    <a:pt x="375" y="551"/>
                  </a:lnTo>
                  <a:lnTo>
                    <a:pt x="373" y="549"/>
                  </a:lnTo>
                  <a:lnTo>
                    <a:pt x="367" y="549"/>
                  </a:lnTo>
                  <a:lnTo>
                    <a:pt x="367" y="549"/>
                  </a:lnTo>
                  <a:lnTo>
                    <a:pt x="367" y="549"/>
                  </a:lnTo>
                  <a:close/>
                  <a:moveTo>
                    <a:pt x="696" y="317"/>
                  </a:moveTo>
                  <a:lnTo>
                    <a:pt x="696" y="309"/>
                  </a:lnTo>
                  <a:lnTo>
                    <a:pt x="696" y="305"/>
                  </a:lnTo>
                  <a:lnTo>
                    <a:pt x="696" y="298"/>
                  </a:lnTo>
                  <a:lnTo>
                    <a:pt x="694" y="296"/>
                  </a:lnTo>
                  <a:lnTo>
                    <a:pt x="692" y="296"/>
                  </a:lnTo>
                  <a:lnTo>
                    <a:pt x="690" y="294"/>
                  </a:lnTo>
                  <a:lnTo>
                    <a:pt x="686" y="294"/>
                  </a:lnTo>
                  <a:lnTo>
                    <a:pt x="686" y="290"/>
                  </a:lnTo>
                  <a:lnTo>
                    <a:pt x="682" y="286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78" y="274"/>
                  </a:lnTo>
                  <a:lnTo>
                    <a:pt x="676" y="272"/>
                  </a:lnTo>
                  <a:lnTo>
                    <a:pt x="674" y="272"/>
                  </a:lnTo>
                  <a:lnTo>
                    <a:pt x="676" y="272"/>
                  </a:lnTo>
                  <a:lnTo>
                    <a:pt x="676" y="269"/>
                  </a:lnTo>
                  <a:lnTo>
                    <a:pt x="680" y="269"/>
                  </a:lnTo>
                  <a:lnTo>
                    <a:pt x="682" y="267"/>
                  </a:lnTo>
                  <a:lnTo>
                    <a:pt x="686" y="263"/>
                  </a:lnTo>
                  <a:lnTo>
                    <a:pt x="686" y="259"/>
                  </a:lnTo>
                  <a:lnTo>
                    <a:pt x="680" y="255"/>
                  </a:lnTo>
                  <a:lnTo>
                    <a:pt x="680" y="255"/>
                  </a:lnTo>
                  <a:lnTo>
                    <a:pt x="680" y="253"/>
                  </a:lnTo>
                  <a:lnTo>
                    <a:pt x="676" y="249"/>
                  </a:lnTo>
                  <a:lnTo>
                    <a:pt x="671" y="247"/>
                  </a:lnTo>
                  <a:lnTo>
                    <a:pt x="669" y="249"/>
                  </a:lnTo>
                  <a:lnTo>
                    <a:pt x="669" y="255"/>
                  </a:lnTo>
                  <a:lnTo>
                    <a:pt x="665" y="253"/>
                  </a:lnTo>
                  <a:lnTo>
                    <a:pt x="665" y="251"/>
                  </a:lnTo>
                  <a:lnTo>
                    <a:pt x="665" y="251"/>
                  </a:lnTo>
                  <a:lnTo>
                    <a:pt x="665" y="247"/>
                  </a:lnTo>
                  <a:lnTo>
                    <a:pt x="667" y="245"/>
                  </a:lnTo>
                  <a:lnTo>
                    <a:pt x="669" y="238"/>
                  </a:lnTo>
                  <a:lnTo>
                    <a:pt x="669" y="234"/>
                  </a:lnTo>
                  <a:lnTo>
                    <a:pt x="667" y="232"/>
                  </a:lnTo>
                  <a:lnTo>
                    <a:pt x="665" y="228"/>
                  </a:lnTo>
                  <a:lnTo>
                    <a:pt x="665" y="228"/>
                  </a:lnTo>
                  <a:lnTo>
                    <a:pt x="659" y="224"/>
                  </a:lnTo>
                  <a:lnTo>
                    <a:pt x="659" y="222"/>
                  </a:lnTo>
                  <a:lnTo>
                    <a:pt x="661" y="220"/>
                  </a:lnTo>
                  <a:lnTo>
                    <a:pt x="661" y="216"/>
                  </a:lnTo>
                  <a:lnTo>
                    <a:pt x="663" y="211"/>
                  </a:lnTo>
                  <a:lnTo>
                    <a:pt x="663" y="207"/>
                  </a:lnTo>
                  <a:lnTo>
                    <a:pt x="659" y="205"/>
                  </a:lnTo>
                  <a:lnTo>
                    <a:pt x="653" y="199"/>
                  </a:lnTo>
                  <a:lnTo>
                    <a:pt x="647" y="197"/>
                  </a:lnTo>
                  <a:lnTo>
                    <a:pt x="642" y="193"/>
                  </a:lnTo>
                  <a:lnTo>
                    <a:pt x="638" y="191"/>
                  </a:lnTo>
                  <a:lnTo>
                    <a:pt x="636" y="193"/>
                  </a:lnTo>
                  <a:lnTo>
                    <a:pt x="634" y="191"/>
                  </a:lnTo>
                  <a:lnTo>
                    <a:pt x="632" y="187"/>
                  </a:lnTo>
                  <a:lnTo>
                    <a:pt x="630" y="182"/>
                  </a:lnTo>
                  <a:lnTo>
                    <a:pt x="628" y="180"/>
                  </a:lnTo>
                  <a:lnTo>
                    <a:pt x="626" y="176"/>
                  </a:lnTo>
                  <a:lnTo>
                    <a:pt x="626" y="162"/>
                  </a:lnTo>
                  <a:lnTo>
                    <a:pt x="628" y="158"/>
                  </a:lnTo>
                  <a:lnTo>
                    <a:pt x="628" y="153"/>
                  </a:lnTo>
                  <a:lnTo>
                    <a:pt x="628" y="149"/>
                  </a:lnTo>
                  <a:lnTo>
                    <a:pt x="628" y="137"/>
                  </a:lnTo>
                  <a:lnTo>
                    <a:pt x="622" y="127"/>
                  </a:lnTo>
                  <a:lnTo>
                    <a:pt x="620" y="116"/>
                  </a:lnTo>
                  <a:lnTo>
                    <a:pt x="620" y="110"/>
                  </a:lnTo>
                  <a:lnTo>
                    <a:pt x="622" y="108"/>
                  </a:lnTo>
                  <a:lnTo>
                    <a:pt x="622" y="106"/>
                  </a:lnTo>
                  <a:lnTo>
                    <a:pt x="622" y="89"/>
                  </a:lnTo>
                  <a:lnTo>
                    <a:pt x="622" y="85"/>
                  </a:lnTo>
                  <a:lnTo>
                    <a:pt x="622" y="83"/>
                  </a:lnTo>
                  <a:lnTo>
                    <a:pt x="616" y="81"/>
                  </a:lnTo>
                  <a:lnTo>
                    <a:pt x="611" y="79"/>
                  </a:lnTo>
                  <a:lnTo>
                    <a:pt x="611" y="77"/>
                  </a:lnTo>
                  <a:lnTo>
                    <a:pt x="607" y="75"/>
                  </a:lnTo>
                  <a:lnTo>
                    <a:pt x="603" y="75"/>
                  </a:lnTo>
                  <a:lnTo>
                    <a:pt x="601" y="77"/>
                  </a:lnTo>
                  <a:lnTo>
                    <a:pt x="601" y="79"/>
                  </a:lnTo>
                  <a:lnTo>
                    <a:pt x="601" y="77"/>
                  </a:lnTo>
                  <a:lnTo>
                    <a:pt x="599" y="77"/>
                  </a:lnTo>
                  <a:lnTo>
                    <a:pt x="597" y="73"/>
                  </a:lnTo>
                  <a:lnTo>
                    <a:pt x="597" y="62"/>
                  </a:lnTo>
                  <a:lnTo>
                    <a:pt x="599" y="60"/>
                  </a:lnTo>
                  <a:lnTo>
                    <a:pt x="599" y="56"/>
                  </a:lnTo>
                  <a:lnTo>
                    <a:pt x="595" y="50"/>
                  </a:lnTo>
                  <a:lnTo>
                    <a:pt x="595" y="27"/>
                  </a:lnTo>
                  <a:lnTo>
                    <a:pt x="593" y="25"/>
                  </a:lnTo>
                  <a:lnTo>
                    <a:pt x="589" y="21"/>
                  </a:lnTo>
                  <a:lnTo>
                    <a:pt x="589" y="19"/>
                  </a:lnTo>
                  <a:lnTo>
                    <a:pt x="591" y="15"/>
                  </a:lnTo>
                  <a:lnTo>
                    <a:pt x="591" y="8"/>
                  </a:lnTo>
                  <a:lnTo>
                    <a:pt x="589" y="6"/>
                  </a:lnTo>
                  <a:lnTo>
                    <a:pt x="584" y="6"/>
                  </a:lnTo>
                  <a:lnTo>
                    <a:pt x="584" y="0"/>
                  </a:lnTo>
                  <a:lnTo>
                    <a:pt x="576" y="4"/>
                  </a:lnTo>
                  <a:lnTo>
                    <a:pt x="574" y="8"/>
                  </a:lnTo>
                  <a:lnTo>
                    <a:pt x="572" y="11"/>
                  </a:lnTo>
                  <a:lnTo>
                    <a:pt x="570" y="13"/>
                  </a:lnTo>
                  <a:lnTo>
                    <a:pt x="568" y="15"/>
                  </a:lnTo>
                  <a:lnTo>
                    <a:pt x="568" y="19"/>
                  </a:lnTo>
                  <a:lnTo>
                    <a:pt x="568" y="23"/>
                  </a:lnTo>
                  <a:lnTo>
                    <a:pt x="568" y="25"/>
                  </a:lnTo>
                  <a:lnTo>
                    <a:pt x="570" y="29"/>
                  </a:lnTo>
                  <a:lnTo>
                    <a:pt x="570" y="31"/>
                  </a:lnTo>
                  <a:lnTo>
                    <a:pt x="568" y="35"/>
                  </a:lnTo>
                  <a:lnTo>
                    <a:pt x="566" y="40"/>
                  </a:lnTo>
                  <a:lnTo>
                    <a:pt x="564" y="42"/>
                  </a:lnTo>
                  <a:lnTo>
                    <a:pt x="558" y="50"/>
                  </a:lnTo>
                  <a:lnTo>
                    <a:pt x="562" y="54"/>
                  </a:lnTo>
                  <a:lnTo>
                    <a:pt x="562" y="54"/>
                  </a:lnTo>
                  <a:lnTo>
                    <a:pt x="560" y="56"/>
                  </a:lnTo>
                  <a:lnTo>
                    <a:pt x="558" y="62"/>
                  </a:lnTo>
                  <a:lnTo>
                    <a:pt x="555" y="64"/>
                  </a:lnTo>
                  <a:lnTo>
                    <a:pt x="555" y="73"/>
                  </a:lnTo>
                  <a:lnTo>
                    <a:pt x="558" y="77"/>
                  </a:lnTo>
                  <a:lnTo>
                    <a:pt x="558" y="79"/>
                  </a:lnTo>
                  <a:lnTo>
                    <a:pt x="555" y="83"/>
                  </a:lnTo>
                  <a:lnTo>
                    <a:pt x="551" y="112"/>
                  </a:lnTo>
                  <a:lnTo>
                    <a:pt x="549" y="118"/>
                  </a:lnTo>
                  <a:lnTo>
                    <a:pt x="547" y="120"/>
                  </a:lnTo>
                  <a:lnTo>
                    <a:pt x="545" y="127"/>
                  </a:lnTo>
                  <a:lnTo>
                    <a:pt x="541" y="131"/>
                  </a:lnTo>
                  <a:lnTo>
                    <a:pt x="541" y="133"/>
                  </a:lnTo>
                  <a:lnTo>
                    <a:pt x="539" y="135"/>
                  </a:lnTo>
                  <a:lnTo>
                    <a:pt x="539" y="141"/>
                  </a:lnTo>
                  <a:lnTo>
                    <a:pt x="537" y="145"/>
                  </a:lnTo>
                  <a:lnTo>
                    <a:pt x="537" y="149"/>
                  </a:lnTo>
                  <a:lnTo>
                    <a:pt x="533" y="151"/>
                  </a:lnTo>
                  <a:lnTo>
                    <a:pt x="520" y="156"/>
                  </a:lnTo>
                  <a:lnTo>
                    <a:pt x="516" y="156"/>
                  </a:lnTo>
                  <a:lnTo>
                    <a:pt x="514" y="158"/>
                  </a:lnTo>
                  <a:lnTo>
                    <a:pt x="512" y="158"/>
                  </a:lnTo>
                  <a:lnTo>
                    <a:pt x="512" y="156"/>
                  </a:lnTo>
                  <a:lnTo>
                    <a:pt x="510" y="153"/>
                  </a:lnTo>
                  <a:lnTo>
                    <a:pt x="504" y="141"/>
                  </a:lnTo>
                  <a:lnTo>
                    <a:pt x="504" y="139"/>
                  </a:lnTo>
                  <a:lnTo>
                    <a:pt x="497" y="135"/>
                  </a:lnTo>
                  <a:lnTo>
                    <a:pt x="487" y="131"/>
                  </a:lnTo>
                  <a:lnTo>
                    <a:pt x="477" y="127"/>
                  </a:lnTo>
                  <a:lnTo>
                    <a:pt x="475" y="124"/>
                  </a:lnTo>
                  <a:lnTo>
                    <a:pt x="473" y="120"/>
                  </a:lnTo>
                  <a:lnTo>
                    <a:pt x="468" y="116"/>
                  </a:lnTo>
                  <a:lnTo>
                    <a:pt x="466" y="110"/>
                  </a:lnTo>
                  <a:lnTo>
                    <a:pt x="464" y="108"/>
                  </a:lnTo>
                  <a:lnTo>
                    <a:pt x="456" y="108"/>
                  </a:lnTo>
                  <a:lnTo>
                    <a:pt x="450" y="95"/>
                  </a:lnTo>
                  <a:lnTo>
                    <a:pt x="454" y="91"/>
                  </a:lnTo>
                  <a:lnTo>
                    <a:pt x="454" y="85"/>
                  </a:lnTo>
                  <a:lnTo>
                    <a:pt x="456" y="81"/>
                  </a:lnTo>
                  <a:lnTo>
                    <a:pt x="456" y="79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0" y="62"/>
                  </a:lnTo>
                  <a:lnTo>
                    <a:pt x="464" y="58"/>
                  </a:lnTo>
                  <a:lnTo>
                    <a:pt x="466" y="60"/>
                  </a:lnTo>
                  <a:lnTo>
                    <a:pt x="468" y="60"/>
                  </a:lnTo>
                  <a:lnTo>
                    <a:pt x="470" y="62"/>
                  </a:lnTo>
                  <a:lnTo>
                    <a:pt x="473" y="62"/>
                  </a:lnTo>
                  <a:lnTo>
                    <a:pt x="473" y="60"/>
                  </a:lnTo>
                  <a:lnTo>
                    <a:pt x="475" y="56"/>
                  </a:lnTo>
                  <a:lnTo>
                    <a:pt x="475" y="50"/>
                  </a:lnTo>
                  <a:lnTo>
                    <a:pt x="483" y="40"/>
                  </a:lnTo>
                  <a:lnTo>
                    <a:pt x="483" y="37"/>
                  </a:lnTo>
                  <a:lnTo>
                    <a:pt x="477" y="31"/>
                  </a:lnTo>
                  <a:lnTo>
                    <a:pt x="470" y="31"/>
                  </a:lnTo>
                  <a:lnTo>
                    <a:pt x="466" y="31"/>
                  </a:lnTo>
                  <a:lnTo>
                    <a:pt x="460" y="35"/>
                  </a:lnTo>
                  <a:lnTo>
                    <a:pt x="458" y="40"/>
                  </a:lnTo>
                  <a:lnTo>
                    <a:pt x="458" y="33"/>
                  </a:lnTo>
                  <a:lnTo>
                    <a:pt x="452" y="35"/>
                  </a:lnTo>
                  <a:lnTo>
                    <a:pt x="446" y="40"/>
                  </a:lnTo>
                  <a:lnTo>
                    <a:pt x="446" y="33"/>
                  </a:lnTo>
                  <a:lnTo>
                    <a:pt x="435" y="31"/>
                  </a:lnTo>
                  <a:lnTo>
                    <a:pt x="435" y="31"/>
                  </a:lnTo>
                  <a:lnTo>
                    <a:pt x="431" y="29"/>
                  </a:lnTo>
                  <a:lnTo>
                    <a:pt x="429" y="27"/>
                  </a:lnTo>
                  <a:lnTo>
                    <a:pt x="427" y="25"/>
                  </a:lnTo>
                  <a:lnTo>
                    <a:pt x="417" y="25"/>
                  </a:lnTo>
                  <a:lnTo>
                    <a:pt x="412" y="23"/>
                  </a:lnTo>
                  <a:lnTo>
                    <a:pt x="410" y="23"/>
                  </a:lnTo>
                  <a:lnTo>
                    <a:pt x="410" y="23"/>
                  </a:lnTo>
                  <a:lnTo>
                    <a:pt x="408" y="21"/>
                  </a:lnTo>
                  <a:lnTo>
                    <a:pt x="406" y="15"/>
                  </a:lnTo>
                  <a:lnTo>
                    <a:pt x="404" y="13"/>
                  </a:lnTo>
                  <a:lnTo>
                    <a:pt x="402" y="13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398" y="17"/>
                  </a:lnTo>
                  <a:lnTo>
                    <a:pt x="398" y="17"/>
                  </a:lnTo>
                  <a:lnTo>
                    <a:pt x="394" y="15"/>
                  </a:lnTo>
                  <a:lnTo>
                    <a:pt x="390" y="15"/>
                  </a:lnTo>
                  <a:lnTo>
                    <a:pt x="390" y="17"/>
                  </a:lnTo>
                  <a:lnTo>
                    <a:pt x="392" y="19"/>
                  </a:lnTo>
                  <a:lnTo>
                    <a:pt x="388" y="19"/>
                  </a:lnTo>
                  <a:lnTo>
                    <a:pt x="386" y="21"/>
                  </a:lnTo>
                  <a:lnTo>
                    <a:pt x="386" y="23"/>
                  </a:lnTo>
                  <a:lnTo>
                    <a:pt x="388" y="23"/>
                  </a:lnTo>
                  <a:lnTo>
                    <a:pt x="390" y="23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5"/>
                  </a:lnTo>
                  <a:lnTo>
                    <a:pt x="402" y="23"/>
                  </a:lnTo>
                  <a:lnTo>
                    <a:pt x="408" y="29"/>
                  </a:lnTo>
                  <a:lnTo>
                    <a:pt x="408" y="29"/>
                  </a:lnTo>
                  <a:lnTo>
                    <a:pt x="406" y="31"/>
                  </a:lnTo>
                  <a:lnTo>
                    <a:pt x="398" y="35"/>
                  </a:lnTo>
                  <a:lnTo>
                    <a:pt x="392" y="35"/>
                  </a:lnTo>
                  <a:lnTo>
                    <a:pt x="388" y="37"/>
                  </a:lnTo>
                  <a:lnTo>
                    <a:pt x="375" y="37"/>
                  </a:lnTo>
                  <a:lnTo>
                    <a:pt x="373" y="40"/>
                  </a:lnTo>
                  <a:lnTo>
                    <a:pt x="369" y="40"/>
                  </a:lnTo>
                  <a:lnTo>
                    <a:pt x="365" y="44"/>
                  </a:lnTo>
                  <a:lnTo>
                    <a:pt x="361" y="46"/>
                  </a:lnTo>
                  <a:lnTo>
                    <a:pt x="359" y="46"/>
                  </a:lnTo>
                  <a:lnTo>
                    <a:pt x="357" y="48"/>
                  </a:lnTo>
                  <a:lnTo>
                    <a:pt x="354" y="48"/>
                  </a:lnTo>
                  <a:lnTo>
                    <a:pt x="354" y="52"/>
                  </a:lnTo>
                  <a:lnTo>
                    <a:pt x="354" y="56"/>
                  </a:lnTo>
                  <a:lnTo>
                    <a:pt x="354" y="62"/>
                  </a:lnTo>
                  <a:lnTo>
                    <a:pt x="354" y="64"/>
                  </a:lnTo>
                  <a:lnTo>
                    <a:pt x="359" y="66"/>
                  </a:lnTo>
                  <a:lnTo>
                    <a:pt x="361" y="69"/>
                  </a:lnTo>
                  <a:lnTo>
                    <a:pt x="361" y="69"/>
                  </a:lnTo>
                  <a:lnTo>
                    <a:pt x="348" y="69"/>
                  </a:lnTo>
                  <a:lnTo>
                    <a:pt x="340" y="77"/>
                  </a:lnTo>
                  <a:lnTo>
                    <a:pt x="340" y="85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40" y="91"/>
                  </a:lnTo>
                  <a:lnTo>
                    <a:pt x="344" y="91"/>
                  </a:lnTo>
                  <a:lnTo>
                    <a:pt x="350" y="95"/>
                  </a:lnTo>
                  <a:lnTo>
                    <a:pt x="350" y="98"/>
                  </a:lnTo>
                  <a:lnTo>
                    <a:pt x="350" y="108"/>
                  </a:lnTo>
                  <a:lnTo>
                    <a:pt x="344" y="100"/>
                  </a:lnTo>
                  <a:lnTo>
                    <a:pt x="338" y="100"/>
                  </a:lnTo>
                  <a:lnTo>
                    <a:pt x="334" y="108"/>
                  </a:lnTo>
                  <a:lnTo>
                    <a:pt x="325" y="98"/>
                  </a:lnTo>
                  <a:lnTo>
                    <a:pt x="323" y="106"/>
                  </a:lnTo>
                  <a:lnTo>
                    <a:pt x="317" y="108"/>
                  </a:lnTo>
                  <a:lnTo>
                    <a:pt x="319" y="114"/>
                  </a:lnTo>
                  <a:lnTo>
                    <a:pt x="311" y="114"/>
                  </a:lnTo>
                  <a:lnTo>
                    <a:pt x="319" y="98"/>
                  </a:lnTo>
                  <a:lnTo>
                    <a:pt x="317" y="95"/>
                  </a:lnTo>
                  <a:lnTo>
                    <a:pt x="317" y="91"/>
                  </a:lnTo>
                  <a:lnTo>
                    <a:pt x="317" y="89"/>
                  </a:lnTo>
                  <a:lnTo>
                    <a:pt x="315" y="87"/>
                  </a:lnTo>
                  <a:lnTo>
                    <a:pt x="311" y="85"/>
                  </a:lnTo>
                  <a:lnTo>
                    <a:pt x="307" y="85"/>
                  </a:lnTo>
                  <a:lnTo>
                    <a:pt x="305" y="77"/>
                  </a:lnTo>
                  <a:lnTo>
                    <a:pt x="305" y="77"/>
                  </a:lnTo>
                  <a:lnTo>
                    <a:pt x="307" y="75"/>
                  </a:lnTo>
                  <a:lnTo>
                    <a:pt x="307" y="71"/>
                  </a:lnTo>
                  <a:lnTo>
                    <a:pt x="305" y="69"/>
                  </a:lnTo>
                  <a:lnTo>
                    <a:pt x="303" y="66"/>
                  </a:lnTo>
                  <a:lnTo>
                    <a:pt x="301" y="64"/>
                  </a:lnTo>
                  <a:lnTo>
                    <a:pt x="296" y="66"/>
                  </a:lnTo>
                  <a:lnTo>
                    <a:pt x="296" y="69"/>
                  </a:lnTo>
                  <a:lnTo>
                    <a:pt x="292" y="69"/>
                  </a:lnTo>
                  <a:lnTo>
                    <a:pt x="292" y="73"/>
                  </a:lnTo>
                  <a:lnTo>
                    <a:pt x="294" y="75"/>
                  </a:lnTo>
                  <a:lnTo>
                    <a:pt x="294" y="77"/>
                  </a:lnTo>
                  <a:lnTo>
                    <a:pt x="286" y="77"/>
                  </a:lnTo>
                  <a:lnTo>
                    <a:pt x="286" y="85"/>
                  </a:lnTo>
                  <a:lnTo>
                    <a:pt x="282" y="83"/>
                  </a:lnTo>
                  <a:lnTo>
                    <a:pt x="278" y="85"/>
                  </a:lnTo>
                  <a:lnTo>
                    <a:pt x="280" y="85"/>
                  </a:lnTo>
                  <a:lnTo>
                    <a:pt x="280" y="91"/>
                  </a:lnTo>
                  <a:lnTo>
                    <a:pt x="278" y="93"/>
                  </a:lnTo>
                  <a:lnTo>
                    <a:pt x="276" y="95"/>
                  </a:lnTo>
                  <a:lnTo>
                    <a:pt x="274" y="98"/>
                  </a:lnTo>
                  <a:lnTo>
                    <a:pt x="272" y="100"/>
                  </a:lnTo>
                  <a:lnTo>
                    <a:pt x="274" y="89"/>
                  </a:lnTo>
                  <a:lnTo>
                    <a:pt x="270" y="95"/>
                  </a:lnTo>
                  <a:lnTo>
                    <a:pt x="263" y="95"/>
                  </a:lnTo>
                  <a:lnTo>
                    <a:pt x="263" y="100"/>
                  </a:lnTo>
                  <a:lnTo>
                    <a:pt x="261" y="100"/>
                  </a:lnTo>
                  <a:lnTo>
                    <a:pt x="261" y="104"/>
                  </a:lnTo>
                  <a:lnTo>
                    <a:pt x="263" y="108"/>
                  </a:lnTo>
                  <a:lnTo>
                    <a:pt x="263" y="108"/>
                  </a:lnTo>
                  <a:lnTo>
                    <a:pt x="263" y="112"/>
                  </a:lnTo>
                  <a:lnTo>
                    <a:pt x="253" y="106"/>
                  </a:lnTo>
                  <a:lnTo>
                    <a:pt x="251" y="114"/>
                  </a:lnTo>
                  <a:lnTo>
                    <a:pt x="249" y="116"/>
                  </a:lnTo>
                  <a:lnTo>
                    <a:pt x="251" y="122"/>
                  </a:lnTo>
                  <a:lnTo>
                    <a:pt x="257" y="122"/>
                  </a:lnTo>
                  <a:lnTo>
                    <a:pt x="255" y="129"/>
                  </a:lnTo>
                  <a:lnTo>
                    <a:pt x="236" y="131"/>
                  </a:lnTo>
                  <a:lnTo>
                    <a:pt x="236" y="129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28" y="129"/>
                  </a:lnTo>
                  <a:lnTo>
                    <a:pt x="226" y="131"/>
                  </a:lnTo>
                  <a:lnTo>
                    <a:pt x="228" y="133"/>
                  </a:lnTo>
                  <a:lnTo>
                    <a:pt x="228" y="135"/>
                  </a:lnTo>
                  <a:lnTo>
                    <a:pt x="230" y="137"/>
                  </a:lnTo>
                  <a:lnTo>
                    <a:pt x="232" y="139"/>
                  </a:lnTo>
                  <a:lnTo>
                    <a:pt x="232" y="147"/>
                  </a:lnTo>
                  <a:lnTo>
                    <a:pt x="230" y="153"/>
                  </a:lnTo>
                  <a:lnTo>
                    <a:pt x="232" y="164"/>
                  </a:lnTo>
                  <a:lnTo>
                    <a:pt x="226" y="164"/>
                  </a:lnTo>
                  <a:lnTo>
                    <a:pt x="226" y="143"/>
                  </a:lnTo>
                  <a:lnTo>
                    <a:pt x="222" y="139"/>
                  </a:lnTo>
                  <a:lnTo>
                    <a:pt x="222" y="131"/>
                  </a:lnTo>
                  <a:lnTo>
                    <a:pt x="216" y="131"/>
                  </a:lnTo>
                  <a:lnTo>
                    <a:pt x="212" y="137"/>
                  </a:lnTo>
                  <a:lnTo>
                    <a:pt x="205" y="145"/>
                  </a:lnTo>
                  <a:lnTo>
                    <a:pt x="199" y="149"/>
                  </a:lnTo>
                  <a:lnTo>
                    <a:pt x="197" y="153"/>
                  </a:lnTo>
                  <a:lnTo>
                    <a:pt x="195" y="156"/>
                  </a:lnTo>
                  <a:lnTo>
                    <a:pt x="195" y="164"/>
                  </a:lnTo>
                  <a:lnTo>
                    <a:pt x="197" y="166"/>
                  </a:lnTo>
                  <a:lnTo>
                    <a:pt x="197" y="168"/>
                  </a:lnTo>
                  <a:lnTo>
                    <a:pt x="199" y="168"/>
                  </a:lnTo>
                  <a:lnTo>
                    <a:pt x="203" y="174"/>
                  </a:lnTo>
                  <a:lnTo>
                    <a:pt x="201" y="176"/>
                  </a:lnTo>
                  <a:lnTo>
                    <a:pt x="197" y="178"/>
                  </a:lnTo>
                  <a:lnTo>
                    <a:pt x="193" y="182"/>
                  </a:lnTo>
                  <a:lnTo>
                    <a:pt x="187" y="185"/>
                  </a:lnTo>
                  <a:lnTo>
                    <a:pt x="187" y="191"/>
                  </a:lnTo>
                  <a:lnTo>
                    <a:pt x="178" y="199"/>
                  </a:lnTo>
                  <a:lnTo>
                    <a:pt x="174" y="199"/>
                  </a:lnTo>
                  <a:lnTo>
                    <a:pt x="172" y="203"/>
                  </a:lnTo>
                  <a:lnTo>
                    <a:pt x="166" y="205"/>
                  </a:lnTo>
                  <a:lnTo>
                    <a:pt x="158" y="207"/>
                  </a:lnTo>
                  <a:lnTo>
                    <a:pt x="149" y="209"/>
                  </a:lnTo>
                  <a:lnTo>
                    <a:pt x="147" y="209"/>
                  </a:lnTo>
                  <a:lnTo>
                    <a:pt x="133" y="207"/>
                  </a:lnTo>
                  <a:lnTo>
                    <a:pt x="122" y="214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18"/>
                  </a:lnTo>
                  <a:lnTo>
                    <a:pt x="100" y="220"/>
                  </a:lnTo>
                  <a:lnTo>
                    <a:pt x="98" y="222"/>
                  </a:lnTo>
                  <a:lnTo>
                    <a:pt x="95" y="222"/>
                  </a:lnTo>
                  <a:lnTo>
                    <a:pt x="93" y="226"/>
                  </a:lnTo>
                  <a:lnTo>
                    <a:pt x="85" y="226"/>
                  </a:lnTo>
                  <a:lnTo>
                    <a:pt x="81" y="228"/>
                  </a:lnTo>
                  <a:lnTo>
                    <a:pt x="77" y="228"/>
                  </a:lnTo>
                  <a:lnTo>
                    <a:pt x="77" y="232"/>
                  </a:lnTo>
                  <a:lnTo>
                    <a:pt x="73" y="234"/>
                  </a:lnTo>
                  <a:lnTo>
                    <a:pt x="71" y="236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6" y="243"/>
                  </a:lnTo>
                  <a:lnTo>
                    <a:pt x="62" y="243"/>
                  </a:lnTo>
                  <a:lnTo>
                    <a:pt x="60" y="245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2" y="247"/>
                  </a:lnTo>
                  <a:lnTo>
                    <a:pt x="50" y="249"/>
                  </a:lnTo>
                  <a:lnTo>
                    <a:pt x="48" y="253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40" y="249"/>
                  </a:lnTo>
                  <a:lnTo>
                    <a:pt x="35" y="251"/>
                  </a:lnTo>
                  <a:lnTo>
                    <a:pt x="29" y="267"/>
                  </a:lnTo>
                  <a:lnTo>
                    <a:pt x="23" y="282"/>
                  </a:lnTo>
                  <a:lnTo>
                    <a:pt x="23" y="288"/>
                  </a:lnTo>
                  <a:lnTo>
                    <a:pt x="23" y="290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7" y="294"/>
                  </a:lnTo>
                  <a:lnTo>
                    <a:pt x="23" y="296"/>
                  </a:lnTo>
                  <a:lnTo>
                    <a:pt x="23" y="298"/>
                  </a:lnTo>
                  <a:lnTo>
                    <a:pt x="17" y="305"/>
                  </a:lnTo>
                  <a:lnTo>
                    <a:pt x="17" y="309"/>
                  </a:lnTo>
                  <a:lnTo>
                    <a:pt x="19" y="313"/>
                  </a:lnTo>
                  <a:lnTo>
                    <a:pt x="19" y="317"/>
                  </a:lnTo>
                  <a:lnTo>
                    <a:pt x="21" y="323"/>
                  </a:lnTo>
                  <a:lnTo>
                    <a:pt x="21" y="327"/>
                  </a:lnTo>
                  <a:lnTo>
                    <a:pt x="25" y="336"/>
                  </a:lnTo>
                  <a:lnTo>
                    <a:pt x="27" y="342"/>
                  </a:lnTo>
                  <a:lnTo>
                    <a:pt x="29" y="344"/>
                  </a:lnTo>
                  <a:lnTo>
                    <a:pt x="29" y="348"/>
                  </a:lnTo>
                  <a:lnTo>
                    <a:pt x="27" y="348"/>
                  </a:lnTo>
                  <a:lnTo>
                    <a:pt x="23" y="344"/>
                  </a:lnTo>
                  <a:lnTo>
                    <a:pt x="23" y="342"/>
                  </a:lnTo>
                  <a:lnTo>
                    <a:pt x="19" y="336"/>
                  </a:lnTo>
                  <a:lnTo>
                    <a:pt x="17" y="334"/>
                  </a:lnTo>
                  <a:lnTo>
                    <a:pt x="13" y="332"/>
                  </a:lnTo>
                  <a:lnTo>
                    <a:pt x="17" y="344"/>
                  </a:lnTo>
                  <a:lnTo>
                    <a:pt x="8" y="336"/>
                  </a:lnTo>
                  <a:lnTo>
                    <a:pt x="8" y="350"/>
                  </a:lnTo>
                  <a:lnTo>
                    <a:pt x="15" y="367"/>
                  </a:lnTo>
                  <a:lnTo>
                    <a:pt x="17" y="369"/>
                  </a:lnTo>
                  <a:lnTo>
                    <a:pt x="17" y="373"/>
                  </a:lnTo>
                  <a:lnTo>
                    <a:pt x="15" y="373"/>
                  </a:lnTo>
                  <a:lnTo>
                    <a:pt x="13" y="377"/>
                  </a:lnTo>
                  <a:lnTo>
                    <a:pt x="13" y="381"/>
                  </a:lnTo>
                  <a:lnTo>
                    <a:pt x="13" y="383"/>
                  </a:lnTo>
                  <a:lnTo>
                    <a:pt x="13" y="385"/>
                  </a:lnTo>
                  <a:lnTo>
                    <a:pt x="15" y="390"/>
                  </a:lnTo>
                  <a:lnTo>
                    <a:pt x="19" y="394"/>
                  </a:lnTo>
                  <a:lnTo>
                    <a:pt x="21" y="396"/>
                  </a:lnTo>
                  <a:lnTo>
                    <a:pt x="23" y="398"/>
                  </a:lnTo>
                  <a:lnTo>
                    <a:pt x="23" y="402"/>
                  </a:lnTo>
                  <a:lnTo>
                    <a:pt x="23" y="410"/>
                  </a:lnTo>
                  <a:lnTo>
                    <a:pt x="23" y="412"/>
                  </a:lnTo>
                  <a:lnTo>
                    <a:pt x="21" y="414"/>
                  </a:lnTo>
                  <a:lnTo>
                    <a:pt x="23" y="419"/>
                  </a:lnTo>
                  <a:lnTo>
                    <a:pt x="23" y="423"/>
                  </a:lnTo>
                  <a:lnTo>
                    <a:pt x="23" y="427"/>
                  </a:lnTo>
                  <a:lnTo>
                    <a:pt x="23" y="433"/>
                  </a:lnTo>
                  <a:lnTo>
                    <a:pt x="25" y="435"/>
                  </a:lnTo>
                  <a:lnTo>
                    <a:pt x="25" y="435"/>
                  </a:lnTo>
                  <a:lnTo>
                    <a:pt x="23" y="435"/>
                  </a:lnTo>
                  <a:lnTo>
                    <a:pt x="19" y="441"/>
                  </a:lnTo>
                  <a:lnTo>
                    <a:pt x="21" y="441"/>
                  </a:lnTo>
                  <a:lnTo>
                    <a:pt x="21" y="446"/>
                  </a:lnTo>
                  <a:lnTo>
                    <a:pt x="23" y="450"/>
                  </a:lnTo>
                  <a:lnTo>
                    <a:pt x="23" y="452"/>
                  </a:lnTo>
                  <a:lnTo>
                    <a:pt x="23" y="454"/>
                  </a:lnTo>
                  <a:lnTo>
                    <a:pt x="23" y="456"/>
                  </a:lnTo>
                  <a:lnTo>
                    <a:pt x="25" y="456"/>
                  </a:lnTo>
                  <a:lnTo>
                    <a:pt x="27" y="458"/>
                  </a:lnTo>
                  <a:lnTo>
                    <a:pt x="31" y="466"/>
                  </a:lnTo>
                  <a:lnTo>
                    <a:pt x="31" y="470"/>
                  </a:lnTo>
                  <a:lnTo>
                    <a:pt x="27" y="481"/>
                  </a:lnTo>
                  <a:lnTo>
                    <a:pt x="23" y="485"/>
                  </a:lnTo>
                  <a:lnTo>
                    <a:pt x="23" y="495"/>
                  </a:lnTo>
                  <a:lnTo>
                    <a:pt x="21" y="501"/>
                  </a:lnTo>
                  <a:lnTo>
                    <a:pt x="15" y="508"/>
                  </a:lnTo>
                  <a:lnTo>
                    <a:pt x="11" y="508"/>
                  </a:lnTo>
                  <a:lnTo>
                    <a:pt x="8" y="510"/>
                  </a:lnTo>
                  <a:lnTo>
                    <a:pt x="4" y="508"/>
                  </a:lnTo>
                  <a:lnTo>
                    <a:pt x="2" y="508"/>
                  </a:lnTo>
                  <a:lnTo>
                    <a:pt x="0" y="522"/>
                  </a:lnTo>
                  <a:lnTo>
                    <a:pt x="2" y="522"/>
                  </a:lnTo>
                  <a:lnTo>
                    <a:pt x="6" y="524"/>
                  </a:lnTo>
                  <a:lnTo>
                    <a:pt x="11" y="524"/>
                  </a:lnTo>
                  <a:lnTo>
                    <a:pt x="13" y="526"/>
                  </a:lnTo>
                  <a:lnTo>
                    <a:pt x="19" y="530"/>
                  </a:lnTo>
                  <a:lnTo>
                    <a:pt x="19" y="533"/>
                  </a:lnTo>
                  <a:lnTo>
                    <a:pt x="27" y="533"/>
                  </a:lnTo>
                  <a:lnTo>
                    <a:pt x="29" y="535"/>
                  </a:lnTo>
                  <a:lnTo>
                    <a:pt x="33" y="539"/>
                  </a:lnTo>
                  <a:lnTo>
                    <a:pt x="44" y="539"/>
                  </a:lnTo>
                  <a:lnTo>
                    <a:pt x="52" y="535"/>
                  </a:lnTo>
                  <a:lnTo>
                    <a:pt x="58" y="535"/>
                  </a:lnTo>
                  <a:lnTo>
                    <a:pt x="58" y="530"/>
                  </a:lnTo>
                  <a:lnTo>
                    <a:pt x="56" y="528"/>
                  </a:lnTo>
                  <a:lnTo>
                    <a:pt x="66" y="530"/>
                  </a:lnTo>
                  <a:lnTo>
                    <a:pt x="69" y="526"/>
                  </a:lnTo>
                  <a:lnTo>
                    <a:pt x="79" y="524"/>
                  </a:lnTo>
                  <a:lnTo>
                    <a:pt x="87" y="514"/>
                  </a:lnTo>
                  <a:lnTo>
                    <a:pt x="91" y="512"/>
                  </a:lnTo>
                  <a:lnTo>
                    <a:pt x="93" y="512"/>
                  </a:lnTo>
                  <a:lnTo>
                    <a:pt x="104" y="518"/>
                  </a:lnTo>
                  <a:lnTo>
                    <a:pt x="106" y="518"/>
                  </a:lnTo>
                  <a:lnTo>
                    <a:pt x="118" y="510"/>
                  </a:lnTo>
                  <a:lnTo>
                    <a:pt x="120" y="510"/>
                  </a:lnTo>
                  <a:lnTo>
                    <a:pt x="120" y="510"/>
                  </a:lnTo>
                  <a:lnTo>
                    <a:pt x="124" y="510"/>
                  </a:lnTo>
                  <a:lnTo>
                    <a:pt x="124" y="512"/>
                  </a:lnTo>
                  <a:lnTo>
                    <a:pt x="129" y="512"/>
                  </a:lnTo>
                  <a:lnTo>
                    <a:pt x="131" y="514"/>
                  </a:lnTo>
                  <a:lnTo>
                    <a:pt x="133" y="514"/>
                  </a:lnTo>
                  <a:lnTo>
                    <a:pt x="137" y="512"/>
                  </a:lnTo>
                  <a:lnTo>
                    <a:pt x="143" y="510"/>
                  </a:lnTo>
                  <a:lnTo>
                    <a:pt x="145" y="510"/>
                  </a:lnTo>
                  <a:lnTo>
                    <a:pt x="147" y="510"/>
                  </a:lnTo>
                  <a:lnTo>
                    <a:pt x="151" y="510"/>
                  </a:lnTo>
                  <a:lnTo>
                    <a:pt x="156" y="512"/>
                  </a:lnTo>
                  <a:lnTo>
                    <a:pt x="158" y="512"/>
                  </a:lnTo>
                  <a:lnTo>
                    <a:pt x="162" y="510"/>
                  </a:lnTo>
                  <a:lnTo>
                    <a:pt x="162" y="510"/>
                  </a:lnTo>
                  <a:lnTo>
                    <a:pt x="162" y="504"/>
                  </a:lnTo>
                  <a:lnTo>
                    <a:pt x="166" y="504"/>
                  </a:lnTo>
                  <a:lnTo>
                    <a:pt x="168" y="501"/>
                  </a:lnTo>
                  <a:lnTo>
                    <a:pt x="168" y="501"/>
                  </a:lnTo>
                  <a:lnTo>
                    <a:pt x="170" y="499"/>
                  </a:lnTo>
                  <a:lnTo>
                    <a:pt x="172" y="495"/>
                  </a:lnTo>
                  <a:lnTo>
                    <a:pt x="174" y="487"/>
                  </a:lnTo>
                  <a:lnTo>
                    <a:pt x="178" y="483"/>
                  </a:lnTo>
                  <a:lnTo>
                    <a:pt x="180" y="481"/>
                  </a:lnTo>
                  <a:lnTo>
                    <a:pt x="185" y="481"/>
                  </a:lnTo>
                  <a:lnTo>
                    <a:pt x="189" y="481"/>
                  </a:lnTo>
                  <a:lnTo>
                    <a:pt x="193" y="481"/>
                  </a:lnTo>
                  <a:lnTo>
                    <a:pt x="199" y="481"/>
                  </a:lnTo>
                  <a:lnTo>
                    <a:pt x="205" y="479"/>
                  </a:lnTo>
                  <a:lnTo>
                    <a:pt x="209" y="477"/>
                  </a:lnTo>
                  <a:lnTo>
                    <a:pt x="214" y="472"/>
                  </a:lnTo>
                  <a:lnTo>
                    <a:pt x="218" y="472"/>
                  </a:lnTo>
                  <a:lnTo>
                    <a:pt x="226" y="472"/>
                  </a:lnTo>
                  <a:lnTo>
                    <a:pt x="228" y="472"/>
                  </a:lnTo>
                  <a:lnTo>
                    <a:pt x="232" y="472"/>
                  </a:lnTo>
                  <a:lnTo>
                    <a:pt x="234" y="475"/>
                  </a:lnTo>
                  <a:lnTo>
                    <a:pt x="243" y="472"/>
                  </a:lnTo>
                  <a:lnTo>
                    <a:pt x="259" y="464"/>
                  </a:lnTo>
                  <a:lnTo>
                    <a:pt x="267" y="460"/>
                  </a:lnTo>
                  <a:lnTo>
                    <a:pt x="274" y="458"/>
                  </a:lnTo>
                  <a:lnTo>
                    <a:pt x="284" y="458"/>
                  </a:lnTo>
                  <a:lnTo>
                    <a:pt x="292" y="456"/>
                  </a:lnTo>
                  <a:lnTo>
                    <a:pt x="305" y="456"/>
                  </a:lnTo>
                  <a:lnTo>
                    <a:pt x="307" y="452"/>
                  </a:lnTo>
                  <a:lnTo>
                    <a:pt x="311" y="458"/>
                  </a:lnTo>
                  <a:lnTo>
                    <a:pt x="315" y="458"/>
                  </a:lnTo>
                  <a:lnTo>
                    <a:pt x="317" y="462"/>
                  </a:lnTo>
                  <a:lnTo>
                    <a:pt x="323" y="464"/>
                  </a:lnTo>
                  <a:lnTo>
                    <a:pt x="328" y="466"/>
                  </a:lnTo>
                  <a:lnTo>
                    <a:pt x="332" y="466"/>
                  </a:lnTo>
                  <a:lnTo>
                    <a:pt x="334" y="464"/>
                  </a:lnTo>
                  <a:lnTo>
                    <a:pt x="334" y="466"/>
                  </a:lnTo>
                  <a:lnTo>
                    <a:pt x="334" y="468"/>
                  </a:lnTo>
                  <a:lnTo>
                    <a:pt x="336" y="472"/>
                  </a:lnTo>
                  <a:lnTo>
                    <a:pt x="338" y="472"/>
                  </a:lnTo>
                  <a:lnTo>
                    <a:pt x="342" y="472"/>
                  </a:lnTo>
                  <a:lnTo>
                    <a:pt x="344" y="472"/>
                  </a:lnTo>
                  <a:lnTo>
                    <a:pt x="344" y="477"/>
                  </a:lnTo>
                  <a:lnTo>
                    <a:pt x="346" y="477"/>
                  </a:lnTo>
                  <a:lnTo>
                    <a:pt x="348" y="479"/>
                  </a:lnTo>
                  <a:lnTo>
                    <a:pt x="348" y="481"/>
                  </a:lnTo>
                  <a:lnTo>
                    <a:pt x="344" y="487"/>
                  </a:lnTo>
                  <a:lnTo>
                    <a:pt x="344" y="489"/>
                  </a:lnTo>
                  <a:lnTo>
                    <a:pt x="342" y="493"/>
                  </a:lnTo>
                  <a:lnTo>
                    <a:pt x="346" y="501"/>
                  </a:lnTo>
                  <a:lnTo>
                    <a:pt x="350" y="497"/>
                  </a:lnTo>
                  <a:lnTo>
                    <a:pt x="354" y="508"/>
                  </a:lnTo>
                  <a:lnTo>
                    <a:pt x="354" y="510"/>
                  </a:lnTo>
                  <a:lnTo>
                    <a:pt x="357" y="510"/>
                  </a:lnTo>
                  <a:lnTo>
                    <a:pt x="357" y="518"/>
                  </a:lnTo>
                  <a:lnTo>
                    <a:pt x="359" y="520"/>
                  </a:lnTo>
                  <a:lnTo>
                    <a:pt x="359" y="524"/>
                  </a:lnTo>
                  <a:lnTo>
                    <a:pt x="354" y="524"/>
                  </a:lnTo>
                  <a:lnTo>
                    <a:pt x="350" y="522"/>
                  </a:lnTo>
                  <a:lnTo>
                    <a:pt x="350" y="522"/>
                  </a:lnTo>
                  <a:lnTo>
                    <a:pt x="350" y="533"/>
                  </a:lnTo>
                  <a:lnTo>
                    <a:pt x="361" y="533"/>
                  </a:lnTo>
                  <a:lnTo>
                    <a:pt x="361" y="533"/>
                  </a:lnTo>
                  <a:lnTo>
                    <a:pt x="361" y="535"/>
                  </a:lnTo>
                  <a:lnTo>
                    <a:pt x="365" y="535"/>
                  </a:lnTo>
                  <a:lnTo>
                    <a:pt x="365" y="533"/>
                  </a:lnTo>
                  <a:lnTo>
                    <a:pt x="365" y="526"/>
                  </a:lnTo>
                  <a:lnTo>
                    <a:pt x="365" y="524"/>
                  </a:lnTo>
                  <a:lnTo>
                    <a:pt x="365" y="520"/>
                  </a:lnTo>
                  <a:lnTo>
                    <a:pt x="367" y="518"/>
                  </a:lnTo>
                  <a:lnTo>
                    <a:pt x="373" y="516"/>
                  </a:lnTo>
                  <a:lnTo>
                    <a:pt x="375" y="516"/>
                  </a:lnTo>
                  <a:lnTo>
                    <a:pt x="377" y="514"/>
                  </a:lnTo>
                  <a:lnTo>
                    <a:pt x="381" y="512"/>
                  </a:lnTo>
                  <a:lnTo>
                    <a:pt x="383" y="510"/>
                  </a:lnTo>
                  <a:lnTo>
                    <a:pt x="386" y="506"/>
                  </a:lnTo>
                  <a:lnTo>
                    <a:pt x="390" y="501"/>
                  </a:lnTo>
                  <a:lnTo>
                    <a:pt x="390" y="499"/>
                  </a:lnTo>
                  <a:lnTo>
                    <a:pt x="396" y="501"/>
                  </a:lnTo>
                  <a:lnTo>
                    <a:pt x="400" y="487"/>
                  </a:lnTo>
                  <a:lnTo>
                    <a:pt x="408" y="487"/>
                  </a:lnTo>
                  <a:lnTo>
                    <a:pt x="410" y="485"/>
                  </a:lnTo>
                  <a:lnTo>
                    <a:pt x="412" y="481"/>
                  </a:lnTo>
                  <a:lnTo>
                    <a:pt x="415" y="477"/>
                  </a:lnTo>
                  <a:lnTo>
                    <a:pt x="415" y="472"/>
                  </a:lnTo>
                  <a:lnTo>
                    <a:pt x="415" y="475"/>
                  </a:lnTo>
                  <a:lnTo>
                    <a:pt x="417" y="477"/>
                  </a:lnTo>
                  <a:lnTo>
                    <a:pt x="417" y="481"/>
                  </a:lnTo>
                  <a:lnTo>
                    <a:pt x="419" y="483"/>
                  </a:lnTo>
                  <a:lnTo>
                    <a:pt x="419" y="485"/>
                  </a:lnTo>
                  <a:lnTo>
                    <a:pt x="415" y="487"/>
                  </a:lnTo>
                  <a:lnTo>
                    <a:pt x="412" y="491"/>
                  </a:lnTo>
                  <a:lnTo>
                    <a:pt x="410" y="493"/>
                  </a:lnTo>
                  <a:lnTo>
                    <a:pt x="408" y="495"/>
                  </a:lnTo>
                  <a:lnTo>
                    <a:pt x="402" y="495"/>
                  </a:lnTo>
                  <a:lnTo>
                    <a:pt x="402" y="497"/>
                  </a:lnTo>
                  <a:lnTo>
                    <a:pt x="406" y="508"/>
                  </a:lnTo>
                  <a:lnTo>
                    <a:pt x="402" y="508"/>
                  </a:lnTo>
                  <a:lnTo>
                    <a:pt x="402" y="510"/>
                  </a:lnTo>
                  <a:lnTo>
                    <a:pt x="398" y="510"/>
                  </a:lnTo>
                  <a:lnTo>
                    <a:pt x="390" y="520"/>
                  </a:lnTo>
                  <a:lnTo>
                    <a:pt x="390" y="524"/>
                  </a:lnTo>
                  <a:lnTo>
                    <a:pt x="388" y="526"/>
                  </a:lnTo>
                  <a:lnTo>
                    <a:pt x="388" y="528"/>
                  </a:lnTo>
                  <a:lnTo>
                    <a:pt x="383" y="533"/>
                  </a:lnTo>
                  <a:lnTo>
                    <a:pt x="377" y="535"/>
                  </a:lnTo>
                  <a:lnTo>
                    <a:pt x="375" y="537"/>
                  </a:lnTo>
                  <a:lnTo>
                    <a:pt x="375" y="539"/>
                  </a:lnTo>
                  <a:lnTo>
                    <a:pt x="377" y="541"/>
                  </a:lnTo>
                  <a:lnTo>
                    <a:pt x="386" y="541"/>
                  </a:lnTo>
                  <a:lnTo>
                    <a:pt x="388" y="539"/>
                  </a:lnTo>
                  <a:lnTo>
                    <a:pt x="392" y="539"/>
                  </a:lnTo>
                  <a:lnTo>
                    <a:pt x="394" y="535"/>
                  </a:lnTo>
                  <a:lnTo>
                    <a:pt x="398" y="526"/>
                  </a:lnTo>
                  <a:lnTo>
                    <a:pt x="400" y="524"/>
                  </a:lnTo>
                  <a:lnTo>
                    <a:pt x="402" y="520"/>
                  </a:lnTo>
                  <a:lnTo>
                    <a:pt x="404" y="518"/>
                  </a:lnTo>
                  <a:lnTo>
                    <a:pt x="406" y="518"/>
                  </a:lnTo>
                  <a:lnTo>
                    <a:pt x="406" y="522"/>
                  </a:lnTo>
                  <a:lnTo>
                    <a:pt x="408" y="526"/>
                  </a:lnTo>
                  <a:lnTo>
                    <a:pt x="408" y="533"/>
                  </a:lnTo>
                  <a:lnTo>
                    <a:pt x="404" y="535"/>
                  </a:lnTo>
                  <a:lnTo>
                    <a:pt x="402" y="537"/>
                  </a:lnTo>
                  <a:lnTo>
                    <a:pt x="398" y="541"/>
                  </a:lnTo>
                  <a:lnTo>
                    <a:pt x="398" y="545"/>
                  </a:lnTo>
                  <a:lnTo>
                    <a:pt x="400" y="547"/>
                  </a:lnTo>
                  <a:lnTo>
                    <a:pt x="402" y="547"/>
                  </a:lnTo>
                  <a:lnTo>
                    <a:pt x="406" y="549"/>
                  </a:lnTo>
                  <a:lnTo>
                    <a:pt x="412" y="549"/>
                  </a:lnTo>
                  <a:lnTo>
                    <a:pt x="415" y="551"/>
                  </a:lnTo>
                  <a:lnTo>
                    <a:pt x="408" y="557"/>
                  </a:lnTo>
                  <a:lnTo>
                    <a:pt x="408" y="559"/>
                  </a:lnTo>
                  <a:lnTo>
                    <a:pt x="410" y="562"/>
                  </a:lnTo>
                  <a:lnTo>
                    <a:pt x="415" y="572"/>
                  </a:lnTo>
                  <a:lnTo>
                    <a:pt x="417" y="572"/>
                  </a:lnTo>
                  <a:lnTo>
                    <a:pt x="417" y="576"/>
                  </a:lnTo>
                  <a:lnTo>
                    <a:pt x="404" y="588"/>
                  </a:lnTo>
                  <a:lnTo>
                    <a:pt x="404" y="593"/>
                  </a:lnTo>
                  <a:lnTo>
                    <a:pt x="408" y="595"/>
                  </a:lnTo>
                  <a:lnTo>
                    <a:pt x="408" y="599"/>
                  </a:lnTo>
                  <a:lnTo>
                    <a:pt x="415" y="601"/>
                  </a:lnTo>
                  <a:lnTo>
                    <a:pt x="419" y="605"/>
                  </a:lnTo>
                  <a:lnTo>
                    <a:pt x="421" y="607"/>
                  </a:lnTo>
                  <a:lnTo>
                    <a:pt x="427" y="613"/>
                  </a:lnTo>
                  <a:lnTo>
                    <a:pt x="429" y="615"/>
                  </a:lnTo>
                  <a:lnTo>
                    <a:pt x="448" y="615"/>
                  </a:lnTo>
                  <a:lnTo>
                    <a:pt x="454" y="622"/>
                  </a:lnTo>
                  <a:lnTo>
                    <a:pt x="458" y="624"/>
                  </a:lnTo>
                  <a:lnTo>
                    <a:pt x="466" y="622"/>
                  </a:lnTo>
                  <a:lnTo>
                    <a:pt x="473" y="617"/>
                  </a:lnTo>
                  <a:lnTo>
                    <a:pt x="481" y="613"/>
                  </a:lnTo>
                  <a:lnTo>
                    <a:pt x="483" y="611"/>
                  </a:lnTo>
                  <a:lnTo>
                    <a:pt x="483" y="605"/>
                  </a:lnTo>
                  <a:lnTo>
                    <a:pt x="487" y="601"/>
                  </a:lnTo>
                  <a:lnTo>
                    <a:pt x="489" y="601"/>
                  </a:lnTo>
                  <a:lnTo>
                    <a:pt x="491" y="605"/>
                  </a:lnTo>
                  <a:lnTo>
                    <a:pt x="491" y="613"/>
                  </a:lnTo>
                  <a:lnTo>
                    <a:pt x="495" y="613"/>
                  </a:lnTo>
                  <a:lnTo>
                    <a:pt x="493" y="620"/>
                  </a:lnTo>
                  <a:lnTo>
                    <a:pt x="497" y="620"/>
                  </a:lnTo>
                  <a:lnTo>
                    <a:pt x="497" y="624"/>
                  </a:lnTo>
                  <a:lnTo>
                    <a:pt x="500" y="624"/>
                  </a:lnTo>
                  <a:lnTo>
                    <a:pt x="500" y="628"/>
                  </a:lnTo>
                  <a:lnTo>
                    <a:pt x="502" y="630"/>
                  </a:lnTo>
                  <a:lnTo>
                    <a:pt x="504" y="630"/>
                  </a:lnTo>
                  <a:lnTo>
                    <a:pt x="508" y="626"/>
                  </a:lnTo>
                  <a:lnTo>
                    <a:pt x="510" y="626"/>
                  </a:lnTo>
                  <a:lnTo>
                    <a:pt x="510" y="624"/>
                  </a:lnTo>
                  <a:lnTo>
                    <a:pt x="514" y="624"/>
                  </a:lnTo>
                  <a:lnTo>
                    <a:pt x="518" y="622"/>
                  </a:lnTo>
                  <a:lnTo>
                    <a:pt x="520" y="620"/>
                  </a:lnTo>
                  <a:lnTo>
                    <a:pt x="522" y="617"/>
                  </a:lnTo>
                  <a:lnTo>
                    <a:pt x="529" y="611"/>
                  </a:lnTo>
                  <a:lnTo>
                    <a:pt x="531" y="609"/>
                  </a:lnTo>
                  <a:lnTo>
                    <a:pt x="535" y="607"/>
                  </a:lnTo>
                  <a:lnTo>
                    <a:pt x="537" y="605"/>
                  </a:lnTo>
                  <a:lnTo>
                    <a:pt x="537" y="601"/>
                  </a:lnTo>
                  <a:lnTo>
                    <a:pt x="545" y="599"/>
                  </a:lnTo>
                  <a:lnTo>
                    <a:pt x="547" y="601"/>
                  </a:lnTo>
                  <a:lnTo>
                    <a:pt x="551" y="601"/>
                  </a:lnTo>
                  <a:lnTo>
                    <a:pt x="562" y="601"/>
                  </a:lnTo>
                  <a:lnTo>
                    <a:pt x="572" y="597"/>
                  </a:lnTo>
                  <a:lnTo>
                    <a:pt x="576" y="593"/>
                  </a:lnTo>
                  <a:lnTo>
                    <a:pt x="578" y="584"/>
                  </a:lnTo>
                  <a:lnTo>
                    <a:pt x="580" y="576"/>
                  </a:lnTo>
                  <a:lnTo>
                    <a:pt x="582" y="572"/>
                  </a:lnTo>
                  <a:lnTo>
                    <a:pt x="584" y="568"/>
                  </a:lnTo>
                  <a:lnTo>
                    <a:pt x="591" y="559"/>
                  </a:lnTo>
                  <a:lnTo>
                    <a:pt x="593" y="559"/>
                  </a:lnTo>
                  <a:lnTo>
                    <a:pt x="593" y="553"/>
                  </a:lnTo>
                  <a:lnTo>
                    <a:pt x="595" y="553"/>
                  </a:lnTo>
                  <a:lnTo>
                    <a:pt x="595" y="551"/>
                  </a:lnTo>
                  <a:lnTo>
                    <a:pt x="599" y="549"/>
                  </a:lnTo>
                  <a:lnTo>
                    <a:pt x="601" y="547"/>
                  </a:lnTo>
                  <a:lnTo>
                    <a:pt x="603" y="543"/>
                  </a:lnTo>
                  <a:lnTo>
                    <a:pt x="607" y="539"/>
                  </a:lnTo>
                  <a:lnTo>
                    <a:pt x="607" y="533"/>
                  </a:lnTo>
                  <a:lnTo>
                    <a:pt x="609" y="528"/>
                  </a:lnTo>
                  <a:lnTo>
                    <a:pt x="611" y="524"/>
                  </a:lnTo>
                  <a:lnTo>
                    <a:pt x="611" y="520"/>
                  </a:lnTo>
                  <a:lnTo>
                    <a:pt x="620" y="512"/>
                  </a:lnTo>
                  <a:lnTo>
                    <a:pt x="622" y="508"/>
                  </a:lnTo>
                  <a:lnTo>
                    <a:pt x="628" y="501"/>
                  </a:lnTo>
                  <a:lnTo>
                    <a:pt x="632" y="499"/>
                  </a:lnTo>
                  <a:lnTo>
                    <a:pt x="634" y="495"/>
                  </a:lnTo>
                  <a:lnTo>
                    <a:pt x="636" y="493"/>
                  </a:lnTo>
                  <a:lnTo>
                    <a:pt x="636" y="489"/>
                  </a:lnTo>
                  <a:lnTo>
                    <a:pt x="638" y="487"/>
                  </a:lnTo>
                  <a:lnTo>
                    <a:pt x="638" y="485"/>
                  </a:lnTo>
                  <a:lnTo>
                    <a:pt x="642" y="485"/>
                  </a:lnTo>
                  <a:lnTo>
                    <a:pt x="649" y="481"/>
                  </a:lnTo>
                  <a:lnTo>
                    <a:pt x="653" y="477"/>
                  </a:lnTo>
                  <a:lnTo>
                    <a:pt x="659" y="470"/>
                  </a:lnTo>
                  <a:lnTo>
                    <a:pt x="665" y="462"/>
                  </a:lnTo>
                  <a:lnTo>
                    <a:pt x="669" y="456"/>
                  </a:lnTo>
                  <a:lnTo>
                    <a:pt x="671" y="452"/>
                  </a:lnTo>
                  <a:lnTo>
                    <a:pt x="671" y="450"/>
                  </a:lnTo>
                  <a:lnTo>
                    <a:pt x="674" y="446"/>
                  </a:lnTo>
                  <a:lnTo>
                    <a:pt x="674" y="439"/>
                  </a:lnTo>
                  <a:lnTo>
                    <a:pt x="676" y="435"/>
                  </a:lnTo>
                  <a:lnTo>
                    <a:pt x="676" y="433"/>
                  </a:lnTo>
                  <a:lnTo>
                    <a:pt x="680" y="427"/>
                  </a:lnTo>
                  <a:lnTo>
                    <a:pt x="686" y="419"/>
                  </a:lnTo>
                  <a:lnTo>
                    <a:pt x="690" y="406"/>
                  </a:lnTo>
                  <a:lnTo>
                    <a:pt x="696" y="396"/>
                  </a:lnTo>
                  <a:lnTo>
                    <a:pt x="698" y="390"/>
                  </a:lnTo>
                  <a:lnTo>
                    <a:pt x="700" y="385"/>
                  </a:lnTo>
                  <a:lnTo>
                    <a:pt x="700" y="377"/>
                  </a:lnTo>
                  <a:lnTo>
                    <a:pt x="696" y="371"/>
                  </a:lnTo>
                  <a:lnTo>
                    <a:pt x="703" y="356"/>
                  </a:lnTo>
                  <a:lnTo>
                    <a:pt x="705" y="350"/>
                  </a:lnTo>
                  <a:lnTo>
                    <a:pt x="707" y="344"/>
                  </a:lnTo>
                  <a:lnTo>
                    <a:pt x="707" y="334"/>
                  </a:lnTo>
                  <a:lnTo>
                    <a:pt x="705" y="325"/>
                  </a:lnTo>
                  <a:lnTo>
                    <a:pt x="705" y="321"/>
                  </a:lnTo>
                  <a:lnTo>
                    <a:pt x="696" y="317"/>
                  </a:lnTo>
                  <a:lnTo>
                    <a:pt x="696" y="317"/>
                  </a:lnTo>
                  <a:lnTo>
                    <a:pt x="696" y="317"/>
                  </a:lnTo>
                  <a:close/>
                  <a:moveTo>
                    <a:pt x="502" y="663"/>
                  </a:moveTo>
                  <a:lnTo>
                    <a:pt x="504" y="663"/>
                  </a:lnTo>
                  <a:lnTo>
                    <a:pt x="504" y="663"/>
                  </a:lnTo>
                  <a:lnTo>
                    <a:pt x="508" y="663"/>
                  </a:lnTo>
                  <a:lnTo>
                    <a:pt x="510" y="661"/>
                  </a:lnTo>
                  <a:lnTo>
                    <a:pt x="506" y="657"/>
                  </a:lnTo>
                  <a:lnTo>
                    <a:pt x="502" y="663"/>
                  </a:lnTo>
                  <a:lnTo>
                    <a:pt x="502" y="663"/>
                  </a:lnTo>
                  <a:lnTo>
                    <a:pt x="502" y="663"/>
                  </a:lnTo>
                  <a:close/>
                  <a:moveTo>
                    <a:pt x="495" y="667"/>
                  </a:moveTo>
                  <a:lnTo>
                    <a:pt x="491" y="667"/>
                  </a:lnTo>
                  <a:lnTo>
                    <a:pt x="489" y="669"/>
                  </a:lnTo>
                  <a:lnTo>
                    <a:pt x="489" y="671"/>
                  </a:lnTo>
                  <a:lnTo>
                    <a:pt x="489" y="669"/>
                  </a:lnTo>
                  <a:lnTo>
                    <a:pt x="483" y="669"/>
                  </a:lnTo>
                  <a:lnTo>
                    <a:pt x="479" y="669"/>
                  </a:lnTo>
                  <a:lnTo>
                    <a:pt x="477" y="669"/>
                  </a:lnTo>
                  <a:lnTo>
                    <a:pt x="475" y="673"/>
                  </a:lnTo>
                  <a:lnTo>
                    <a:pt x="470" y="669"/>
                  </a:lnTo>
                  <a:lnTo>
                    <a:pt x="462" y="669"/>
                  </a:lnTo>
                  <a:lnTo>
                    <a:pt x="456" y="661"/>
                  </a:lnTo>
                  <a:lnTo>
                    <a:pt x="454" y="663"/>
                  </a:lnTo>
                  <a:lnTo>
                    <a:pt x="452" y="663"/>
                  </a:lnTo>
                  <a:lnTo>
                    <a:pt x="452" y="663"/>
                  </a:lnTo>
                  <a:lnTo>
                    <a:pt x="450" y="663"/>
                  </a:lnTo>
                  <a:lnTo>
                    <a:pt x="441" y="655"/>
                  </a:lnTo>
                  <a:lnTo>
                    <a:pt x="441" y="659"/>
                  </a:lnTo>
                  <a:lnTo>
                    <a:pt x="444" y="665"/>
                  </a:lnTo>
                  <a:lnTo>
                    <a:pt x="444" y="671"/>
                  </a:lnTo>
                  <a:lnTo>
                    <a:pt x="441" y="673"/>
                  </a:lnTo>
                  <a:lnTo>
                    <a:pt x="441" y="675"/>
                  </a:lnTo>
                  <a:lnTo>
                    <a:pt x="439" y="678"/>
                  </a:lnTo>
                  <a:lnTo>
                    <a:pt x="439" y="680"/>
                  </a:lnTo>
                  <a:lnTo>
                    <a:pt x="441" y="684"/>
                  </a:lnTo>
                  <a:lnTo>
                    <a:pt x="441" y="688"/>
                  </a:lnTo>
                  <a:lnTo>
                    <a:pt x="439" y="690"/>
                  </a:lnTo>
                  <a:lnTo>
                    <a:pt x="437" y="692"/>
                  </a:lnTo>
                  <a:lnTo>
                    <a:pt x="435" y="692"/>
                  </a:lnTo>
                  <a:lnTo>
                    <a:pt x="433" y="688"/>
                  </a:lnTo>
                  <a:lnTo>
                    <a:pt x="433" y="690"/>
                  </a:lnTo>
                  <a:lnTo>
                    <a:pt x="431" y="692"/>
                  </a:lnTo>
                  <a:lnTo>
                    <a:pt x="431" y="694"/>
                  </a:lnTo>
                  <a:lnTo>
                    <a:pt x="429" y="700"/>
                  </a:lnTo>
                  <a:lnTo>
                    <a:pt x="429" y="702"/>
                  </a:lnTo>
                  <a:lnTo>
                    <a:pt x="433" y="709"/>
                  </a:lnTo>
                  <a:lnTo>
                    <a:pt x="433" y="711"/>
                  </a:lnTo>
                  <a:lnTo>
                    <a:pt x="435" y="715"/>
                  </a:lnTo>
                  <a:lnTo>
                    <a:pt x="439" y="715"/>
                  </a:lnTo>
                  <a:lnTo>
                    <a:pt x="435" y="717"/>
                  </a:lnTo>
                  <a:lnTo>
                    <a:pt x="437" y="723"/>
                  </a:lnTo>
                  <a:lnTo>
                    <a:pt x="439" y="723"/>
                  </a:lnTo>
                  <a:lnTo>
                    <a:pt x="441" y="723"/>
                  </a:lnTo>
                  <a:lnTo>
                    <a:pt x="444" y="721"/>
                  </a:lnTo>
                  <a:lnTo>
                    <a:pt x="446" y="721"/>
                  </a:lnTo>
                  <a:lnTo>
                    <a:pt x="448" y="723"/>
                  </a:lnTo>
                  <a:lnTo>
                    <a:pt x="452" y="723"/>
                  </a:lnTo>
                  <a:lnTo>
                    <a:pt x="456" y="721"/>
                  </a:lnTo>
                  <a:lnTo>
                    <a:pt x="456" y="719"/>
                  </a:lnTo>
                  <a:lnTo>
                    <a:pt x="458" y="715"/>
                  </a:lnTo>
                  <a:lnTo>
                    <a:pt x="462" y="715"/>
                  </a:lnTo>
                  <a:lnTo>
                    <a:pt x="462" y="717"/>
                  </a:lnTo>
                  <a:lnTo>
                    <a:pt x="462" y="719"/>
                  </a:lnTo>
                  <a:lnTo>
                    <a:pt x="460" y="723"/>
                  </a:lnTo>
                  <a:lnTo>
                    <a:pt x="464" y="723"/>
                  </a:lnTo>
                  <a:lnTo>
                    <a:pt x="468" y="719"/>
                  </a:lnTo>
                  <a:lnTo>
                    <a:pt x="470" y="715"/>
                  </a:lnTo>
                  <a:lnTo>
                    <a:pt x="473" y="715"/>
                  </a:lnTo>
                  <a:lnTo>
                    <a:pt x="475" y="711"/>
                  </a:lnTo>
                  <a:lnTo>
                    <a:pt x="477" y="709"/>
                  </a:lnTo>
                  <a:lnTo>
                    <a:pt x="477" y="709"/>
                  </a:lnTo>
                  <a:lnTo>
                    <a:pt x="473" y="704"/>
                  </a:lnTo>
                  <a:lnTo>
                    <a:pt x="477" y="696"/>
                  </a:lnTo>
                  <a:lnTo>
                    <a:pt x="485" y="696"/>
                  </a:lnTo>
                  <a:lnTo>
                    <a:pt x="489" y="690"/>
                  </a:lnTo>
                  <a:lnTo>
                    <a:pt x="489" y="684"/>
                  </a:lnTo>
                  <a:lnTo>
                    <a:pt x="489" y="680"/>
                  </a:lnTo>
                  <a:lnTo>
                    <a:pt x="493" y="678"/>
                  </a:lnTo>
                  <a:lnTo>
                    <a:pt x="493" y="675"/>
                  </a:lnTo>
                  <a:lnTo>
                    <a:pt x="495" y="673"/>
                  </a:lnTo>
                  <a:lnTo>
                    <a:pt x="497" y="669"/>
                  </a:lnTo>
                  <a:lnTo>
                    <a:pt x="497" y="669"/>
                  </a:lnTo>
                  <a:lnTo>
                    <a:pt x="495" y="667"/>
                  </a:lnTo>
                  <a:lnTo>
                    <a:pt x="495" y="667"/>
                  </a:lnTo>
                  <a:lnTo>
                    <a:pt x="495" y="667"/>
                  </a:lnTo>
                  <a:close/>
                  <a:moveTo>
                    <a:pt x="473" y="69"/>
                  </a:moveTo>
                  <a:lnTo>
                    <a:pt x="470" y="71"/>
                  </a:lnTo>
                  <a:lnTo>
                    <a:pt x="470" y="75"/>
                  </a:lnTo>
                  <a:lnTo>
                    <a:pt x="468" y="77"/>
                  </a:lnTo>
                  <a:lnTo>
                    <a:pt x="468" y="81"/>
                  </a:lnTo>
                  <a:lnTo>
                    <a:pt x="473" y="83"/>
                  </a:lnTo>
                  <a:lnTo>
                    <a:pt x="477" y="83"/>
                  </a:lnTo>
                  <a:lnTo>
                    <a:pt x="479" y="81"/>
                  </a:lnTo>
                  <a:lnTo>
                    <a:pt x="481" y="81"/>
                  </a:lnTo>
                  <a:lnTo>
                    <a:pt x="479" y="77"/>
                  </a:lnTo>
                  <a:lnTo>
                    <a:pt x="481" y="69"/>
                  </a:lnTo>
                  <a:lnTo>
                    <a:pt x="477" y="69"/>
                  </a:lnTo>
                  <a:lnTo>
                    <a:pt x="475" y="69"/>
                  </a:lnTo>
                  <a:lnTo>
                    <a:pt x="473" y="69"/>
                  </a:lnTo>
                  <a:lnTo>
                    <a:pt x="473" y="69"/>
                  </a:lnTo>
                  <a:lnTo>
                    <a:pt x="473" y="69"/>
                  </a:lnTo>
                  <a:close/>
                  <a:moveTo>
                    <a:pt x="439" y="634"/>
                  </a:moveTo>
                  <a:lnTo>
                    <a:pt x="437" y="646"/>
                  </a:lnTo>
                  <a:lnTo>
                    <a:pt x="452" y="632"/>
                  </a:lnTo>
                  <a:lnTo>
                    <a:pt x="439" y="634"/>
                  </a:lnTo>
                  <a:lnTo>
                    <a:pt x="439" y="634"/>
                  </a:lnTo>
                  <a:lnTo>
                    <a:pt x="439" y="634"/>
                  </a:lnTo>
                  <a:close/>
                  <a:moveTo>
                    <a:pt x="506" y="653"/>
                  </a:moveTo>
                  <a:lnTo>
                    <a:pt x="502" y="640"/>
                  </a:lnTo>
                  <a:lnTo>
                    <a:pt x="497" y="646"/>
                  </a:lnTo>
                  <a:lnTo>
                    <a:pt x="497" y="651"/>
                  </a:lnTo>
                  <a:lnTo>
                    <a:pt x="500" y="655"/>
                  </a:lnTo>
                  <a:lnTo>
                    <a:pt x="504" y="655"/>
                  </a:lnTo>
                  <a:lnTo>
                    <a:pt x="506" y="653"/>
                  </a:lnTo>
                  <a:lnTo>
                    <a:pt x="506" y="653"/>
                  </a:lnTo>
                  <a:lnTo>
                    <a:pt x="506" y="653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331"/>
            <p:cNvSpPr>
              <a:spLocks/>
            </p:cNvSpPr>
            <p:nvPr/>
          </p:nvSpPr>
          <p:spPr bwMode="auto">
            <a:xfrm>
              <a:off x="5435600" y="2311400"/>
              <a:ext cx="92075" cy="98425"/>
            </a:xfrm>
            <a:custGeom>
              <a:avLst/>
              <a:gdLst>
                <a:gd name="T0" fmla="*/ 58 w 58"/>
                <a:gd name="T1" fmla="*/ 50 h 62"/>
                <a:gd name="T2" fmla="*/ 58 w 58"/>
                <a:gd name="T3" fmla="*/ 45 h 62"/>
                <a:gd name="T4" fmla="*/ 58 w 58"/>
                <a:gd name="T5" fmla="*/ 41 h 62"/>
                <a:gd name="T6" fmla="*/ 50 w 58"/>
                <a:gd name="T7" fmla="*/ 41 h 62"/>
                <a:gd name="T8" fmla="*/ 46 w 58"/>
                <a:gd name="T9" fmla="*/ 35 h 62"/>
                <a:gd name="T10" fmla="*/ 38 w 58"/>
                <a:gd name="T11" fmla="*/ 31 h 62"/>
                <a:gd name="T12" fmla="*/ 42 w 58"/>
                <a:gd name="T13" fmla="*/ 31 h 62"/>
                <a:gd name="T14" fmla="*/ 46 w 58"/>
                <a:gd name="T15" fmla="*/ 27 h 62"/>
                <a:gd name="T16" fmla="*/ 46 w 58"/>
                <a:gd name="T17" fmla="*/ 25 h 62"/>
                <a:gd name="T18" fmla="*/ 44 w 58"/>
                <a:gd name="T19" fmla="*/ 23 h 62"/>
                <a:gd name="T20" fmla="*/ 38 w 58"/>
                <a:gd name="T21" fmla="*/ 18 h 62"/>
                <a:gd name="T22" fmla="*/ 38 w 58"/>
                <a:gd name="T23" fmla="*/ 16 h 62"/>
                <a:gd name="T24" fmla="*/ 36 w 58"/>
                <a:gd name="T25" fmla="*/ 16 h 62"/>
                <a:gd name="T26" fmla="*/ 38 w 58"/>
                <a:gd name="T27" fmla="*/ 16 h 62"/>
                <a:gd name="T28" fmla="*/ 38 w 58"/>
                <a:gd name="T29" fmla="*/ 8 h 62"/>
                <a:gd name="T30" fmla="*/ 36 w 58"/>
                <a:gd name="T31" fmla="*/ 6 h 62"/>
                <a:gd name="T32" fmla="*/ 29 w 58"/>
                <a:gd name="T33" fmla="*/ 6 h 62"/>
                <a:gd name="T34" fmla="*/ 29 w 58"/>
                <a:gd name="T35" fmla="*/ 4 h 62"/>
                <a:gd name="T36" fmla="*/ 27 w 58"/>
                <a:gd name="T37" fmla="*/ 2 h 62"/>
                <a:gd name="T38" fmla="*/ 25 w 58"/>
                <a:gd name="T39" fmla="*/ 0 h 62"/>
                <a:gd name="T40" fmla="*/ 23 w 58"/>
                <a:gd name="T41" fmla="*/ 0 h 62"/>
                <a:gd name="T42" fmla="*/ 23 w 58"/>
                <a:gd name="T43" fmla="*/ 6 h 62"/>
                <a:gd name="T44" fmla="*/ 9 w 58"/>
                <a:gd name="T45" fmla="*/ 4 h 62"/>
                <a:gd name="T46" fmla="*/ 7 w 58"/>
                <a:gd name="T47" fmla="*/ 6 h 62"/>
                <a:gd name="T48" fmla="*/ 0 w 58"/>
                <a:gd name="T49" fmla="*/ 6 h 62"/>
                <a:gd name="T50" fmla="*/ 0 w 58"/>
                <a:gd name="T51" fmla="*/ 8 h 62"/>
                <a:gd name="T52" fmla="*/ 0 w 58"/>
                <a:gd name="T53" fmla="*/ 12 h 62"/>
                <a:gd name="T54" fmla="*/ 5 w 58"/>
                <a:gd name="T55" fmla="*/ 23 h 62"/>
                <a:gd name="T56" fmla="*/ 5 w 58"/>
                <a:gd name="T57" fmla="*/ 27 h 62"/>
                <a:gd name="T58" fmla="*/ 7 w 58"/>
                <a:gd name="T59" fmla="*/ 29 h 62"/>
                <a:gd name="T60" fmla="*/ 9 w 58"/>
                <a:gd name="T61" fmla="*/ 31 h 62"/>
                <a:gd name="T62" fmla="*/ 11 w 58"/>
                <a:gd name="T63" fmla="*/ 33 h 62"/>
                <a:gd name="T64" fmla="*/ 15 w 58"/>
                <a:gd name="T65" fmla="*/ 33 h 62"/>
                <a:gd name="T66" fmla="*/ 17 w 58"/>
                <a:gd name="T67" fmla="*/ 31 h 62"/>
                <a:gd name="T68" fmla="*/ 19 w 58"/>
                <a:gd name="T69" fmla="*/ 31 h 62"/>
                <a:gd name="T70" fmla="*/ 19 w 58"/>
                <a:gd name="T71" fmla="*/ 33 h 62"/>
                <a:gd name="T72" fmla="*/ 21 w 58"/>
                <a:gd name="T73" fmla="*/ 35 h 62"/>
                <a:gd name="T74" fmla="*/ 21 w 58"/>
                <a:gd name="T75" fmla="*/ 39 h 62"/>
                <a:gd name="T76" fmla="*/ 23 w 58"/>
                <a:gd name="T77" fmla="*/ 41 h 62"/>
                <a:gd name="T78" fmla="*/ 23 w 58"/>
                <a:gd name="T79" fmla="*/ 43 h 62"/>
                <a:gd name="T80" fmla="*/ 23 w 58"/>
                <a:gd name="T81" fmla="*/ 45 h 62"/>
                <a:gd name="T82" fmla="*/ 29 w 58"/>
                <a:gd name="T83" fmla="*/ 39 h 62"/>
                <a:gd name="T84" fmla="*/ 34 w 58"/>
                <a:gd name="T85" fmla="*/ 39 h 62"/>
                <a:gd name="T86" fmla="*/ 38 w 58"/>
                <a:gd name="T87" fmla="*/ 41 h 62"/>
                <a:gd name="T88" fmla="*/ 46 w 58"/>
                <a:gd name="T89" fmla="*/ 41 h 62"/>
                <a:gd name="T90" fmla="*/ 46 w 58"/>
                <a:gd name="T91" fmla="*/ 45 h 62"/>
                <a:gd name="T92" fmla="*/ 48 w 58"/>
                <a:gd name="T93" fmla="*/ 47 h 62"/>
                <a:gd name="T94" fmla="*/ 48 w 58"/>
                <a:gd name="T95" fmla="*/ 52 h 62"/>
                <a:gd name="T96" fmla="*/ 50 w 58"/>
                <a:gd name="T97" fmla="*/ 54 h 62"/>
                <a:gd name="T98" fmla="*/ 50 w 58"/>
                <a:gd name="T99" fmla="*/ 58 h 62"/>
                <a:gd name="T100" fmla="*/ 52 w 58"/>
                <a:gd name="T101" fmla="*/ 60 h 62"/>
                <a:gd name="T102" fmla="*/ 52 w 58"/>
                <a:gd name="T103" fmla="*/ 62 h 62"/>
                <a:gd name="T104" fmla="*/ 58 w 58"/>
                <a:gd name="T105" fmla="*/ 62 h 62"/>
                <a:gd name="T106" fmla="*/ 58 w 58"/>
                <a:gd name="T107" fmla="*/ 50 h 62"/>
                <a:gd name="T108" fmla="*/ 58 w 58"/>
                <a:gd name="T109" fmla="*/ 50 h 62"/>
                <a:gd name="T110" fmla="*/ 58 w 58"/>
                <a:gd name="T111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2">
                  <a:moveTo>
                    <a:pt x="58" y="50"/>
                  </a:moveTo>
                  <a:lnTo>
                    <a:pt x="58" y="45"/>
                  </a:lnTo>
                  <a:lnTo>
                    <a:pt x="58" y="41"/>
                  </a:lnTo>
                  <a:lnTo>
                    <a:pt x="50" y="41"/>
                  </a:lnTo>
                  <a:lnTo>
                    <a:pt x="46" y="35"/>
                  </a:lnTo>
                  <a:lnTo>
                    <a:pt x="38" y="31"/>
                  </a:lnTo>
                  <a:lnTo>
                    <a:pt x="42" y="31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4" y="23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9" y="4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5" y="23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21" y="35"/>
                  </a:lnTo>
                  <a:lnTo>
                    <a:pt x="21" y="39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9" y="39"/>
                  </a:lnTo>
                  <a:lnTo>
                    <a:pt x="34" y="39"/>
                  </a:lnTo>
                  <a:lnTo>
                    <a:pt x="38" y="41"/>
                  </a:lnTo>
                  <a:lnTo>
                    <a:pt x="46" y="41"/>
                  </a:lnTo>
                  <a:lnTo>
                    <a:pt x="46" y="45"/>
                  </a:lnTo>
                  <a:lnTo>
                    <a:pt x="48" y="47"/>
                  </a:lnTo>
                  <a:lnTo>
                    <a:pt x="48" y="52"/>
                  </a:lnTo>
                  <a:lnTo>
                    <a:pt x="50" y="54"/>
                  </a:lnTo>
                  <a:lnTo>
                    <a:pt x="50" y="58"/>
                  </a:lnTo>
                  <a:lnTo>
                    <a:pt x="52" y="60"/>
                  </a:lnTo>
                  <a:lnTo>
                    <a:pt x="52" y="62"/>
                  </a:lnTo>
                  <a:lnTo>
                    <a:pt x="58" y="6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332"/>
            <p:cNvSpPr>
              <a:spLocks/>
            </p:cNvSpPr>
            <p:nvPr/>
          </p:nvSpPr>
          <p:spPr bwMode="auto">
            <a:xfrm>
              <a:off x="5435600" y="2311400"/>
              <a:ext cx="92075" cy="98425"/>
            </a:xfrm>
            <a:custGeom>
              <a:avLst/>
              <a:gdLst>
                <a:gd name="T0" fmla="*/ 58 w 58"/>
                <a:gd name="T1" fmla="*/ 50 h 62"/>
                <a:gd name="T2" fmla="*/ 58 w 58"/>
                <a:gd name="T3" fmla="*/ 45 h 62"/>
                <a:gd name="T4" fmla="*/ 58 w 58"/>
                <a:gd name="T5" fmla="*/ 41 h 62"/>
                <a:gd name="T6" fmla="*/ 50 w 58"/>
                <a:gd name="T7" fmla="*/ 41 h 62"/>
                <a:gd name="T8" fmla="*/ 46 w 58"/>
                <a:gd name="T9" fmla="*/ 35 h 62"/>
                <a:gd name="T10" fmla="*/ 38 w 58"/>
                <a:gd name="T11" fmla="*/ 31 h 62"/>
                <a:gd name="T12" fmla="*/ 42 w 58"/>
                <a:gd name="T13" fmla="*/ 31 h 62"/>
                <a:gd name="T14" fmla="*/ 46 w 58"/>
                <a:gd name="T15" fmla="*/ 27 h 62"/>
                <a:gd name="T16" fmla="*/ 46 w 58"/>
                <a:gd name="T17" fmla="*/ 25 h 62"/>
                <a:gd name="T18" fmla="*/ 44 w 58"/>
                <a:gd name="T19" fmla="*/ 23 h 62"/>
                <a:gd name="T20" fmla="*/ 38 w 58"/>
                <a:gd name="T21" fmla="*/ 18 h 62"/>
                <a:gd name="T22" fmla="*/ 38 w 58"/>
                <a:gd name="T23" fmla="*/ 16 h 62"/>
                <a:gd name="T24" fmla="*/ 36 w 58"/>
                <a:gd name="T25" fmla="*/ 16 h 62"/>
                <a:gd name="T26" fmla="*/ 38 w 58"/>
                <a:gd name="T27" fmla="*/ 16 h 62"/>
                <a:gd name="T28" fmla="*/ 38 w 58"/>
                <a:gd name="T29" fmla="*/ 8 h 62"/>
                <a:gd name="T30" fmla="*/ 36 w 58"/>
                <a:gd name="T31" fmla="*/ 6 h 62"/>
                <a:gd name="T32" fmla="*/ 29 w 58"/>
                <a:gd name="T33" fmla="*/ 6 h 62"/>
                <a:gd name="T34" fmla="*/ 29 w 58"/>
                <a:gd name="T35" fmla="*/ 4 h 62"/>
                <a:gd name="T36" fmla="*/ 27 w 58"/>
                <a:gd name="T37" fmla="*/ 2 h 62"/>
                <a:gd name="T38" fmla="*/ 25 w 58"/>
                <a:gd name="T39" fmla="*/ 0 h 62"/>
                <a:gd name="T40" fmla="*/ 23 w 58"/>
                <a:gd name="T41" fmla="*/ 0 h 62"/>
                <a:gd name="T42" fmla="*/ 23 w 58"/>
                <a:gd name="T43" fmla="*/ 6 h 62"/>
                <a:gd name="T44" fmla="*/ 9 w 58"/>
                <a:gd name="T45" fmla="*/ 4 h 62"/>
                <a:gd name="T46" fmla="*/ 7 w 58"/>
                <a:gd name="T47" fmla="*/ 6 h 62"/>
                <a:gd name="T48" fmla="*/ 0 w 58"/>
                <a:gd name="T49" fmla="*/ 6 h 62"/>
                <a:gd name="T50" fmla="*/ 0 w 58"/>
                <a:gd name="T51" fmla="*/ 8 h 62"/>
                <a:gd name="T52" fmla="*/ 0 w 58"/>
                <a:gd name="T53" fmla="*/ 12 h 62"/>
                <a:gd name="T54" fmla="*/ 5 w 58"/>
                <a:gd name="T55" fmla="*/ 23 h 62"/>
                <a:gd name="T56" fmla="*/ 5 w 58"/>
                <a:gd name="T57" fmla="*/ 27 h 62"/>
                <a:gd name="T58" fmla="*/ 7 w 58"/>
                <a:gd name="T59" fmla="*/ 29 h 62"/>
                <a:gd name="T60" fmla="*/ 9 w 58"/>
                <a:gd name="T61" fmla="*/ 31 h 62"/>
                <a:gd name="T62" fmla="*/ 11 w 58"/>
                <a:gd name="T63" fmla="*/ 33 h 62"/>
                <a:gd name="T64" fmla="*/ 15 w 58"/>
                <a:gd name="T65" fmla="*/ 33 h 62"/>
                <a:gd name="T66" fmla="*/ 17 w 58"/>
                <a:gd name="T67" fmla="*/ 31 h 62"/>
                <a:gd name="T68" fmla="*/ 19 w 58"/>
                <a:gd name="T69" fmla="*/ 31 h 62"/>
                <a:gd name="T70" fmla="*/ 19 w 58"/>
                <a:gd name="T71" fmla="*/ 33 h 62"/>
                <a:gd name="T72" fmla="*/ 21 w 58"/>
                <a:gd name="T73" fmla="*/ 35 h 62"/>
                <a:gd name="T74" fmla="*/ 21 w 58"/>
                <a:gd name="T75" fmla="*/ 39 h 62"/>
                <a:gd name="T76" fmla="*/ 23 w 58"/>
                <a:gd name="T77" fmla="*/ 41 h 62"/>
                <a:gd name="T78" fmla="*/ 23 w 58"/>
                <a:gd name="T79" fmla="*/ 43 h 62"/>
                <a:gd name="T80" fmla="*/ 23 w 58"/>
                <a:gd name="T81" fmla="*/ 45 h 62"/>
                <a:gd name="T82" fmla="*/ 29 w 58"/>
                <a:gd name="T83" fmla="*/ 39 h 62"/>
                <a:gd name="T84" fmla="*/ 34 w 58"/>
                <a:gd name="T85" fmla="*/ 39 h 62"/>
                <a:gd name="T86" fmla="*/ 38 w 58"/>
                <a:gd name="T87" fmla="*/ 41 h 62"/>
                <a:gd name="T88" fmla="*/ 46 w 58"/>
                <a:gd name="T89" fmla="*/ 41 h 62"/>
                <a:gd name="T90" fmla="*/ 46 w 58"/>
                <a:gd name="T91" fmla="*/ 45 h 62"/>
                <a:gd name="T92" fmla="*/ 48 w 58"/>
                <a:gd name="T93" fmla="*/ 47 h 62"/>
                <a:gd name="T94" fmla="*/ 48 w 58"/>
                <a:gd name="T95" fmla="*/ 52 h 62"/>
                <a:gd name="T96" fmla="*/ 50 w 58"/>
                <a:gd name="T97" fmla="*/ 54 h 62"/>
                <a:gd name="T98" fmla="*/ 50 w 58"/>
                <a:gd name="T99" fmla="*/ 58 h 62"/>
                <a:gd name="T100" fmla="*/ 52 w 58"/>
                <a:gd name="T101" fmla="*/ 60 h 62"/>
                <a:gd name="T102" fmla="*/ 52 w 58"/>
                <a:gd name="T103" fmla="*/ 62 h 62"/>
                <a:gd name="T104" fmla="*/ 58 w 58"/>
                <a:gd name="T105" fmla="*/ 62 h 62"/>
                <a:gd name="T106" fmla="*/ 58 w 58"/>
                <a:gd name="T107" fmla="*/ 50 h 62"/>
                <a:gd name="T108" fmla="*/ 58 w 58"/>
                <a:gd name="T109" fmla="*/ 50 h 62"/>
                <a:gd name="T110" fmla="*/ 58 w 58"/>
                <a:gd name="T111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2">
                  <a:moveTo>
                    <a:pt x="58" y="50"/>
                  </a:moveTo>
                  <a:lnTo>
                    <a:pt x="58" y="45"/>
                  </a:lnTo>
                  <a:lnTo>
                    <a:pt x="58" y="41"/>
                  </a:lnTo>
                  <a:lnTo>
                    <a:pt x="50" y="41"/>
                  </a:lnTo>
                  <a:lnTo>
                    <a:pt x="46" y="35"/>
                  </a:lnTo>
                  <a:lnTo>
                    <a:pt x="38" y="31"/>
                  </a:lnTo>
                  <a:lnTo>
                    <a:pt x="42" y="31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4" y="23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9" y="4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5" y="23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21" y="35"/>
                  </a:lnTo>
                  <a:lnTo>
                    <a:pt x="21" y="39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9" y="39"/>
                  </a:lnTo>
                  <a:lnTo>
                    <a:pt x="34" y="39"/>
                  </a:lnTo>
                  <a:lnTo>
                    <a:pt x="38" y="41"/>
                  </a:lnTo>
                  <a:lnTo>
                    <a:pt x="46" y="41"/>
                  </a:lnTo>
                  <a:lnTo>
                    <a:pt x="46" y="45"/>
                  </a:lnTo>
                  <a:lnTo>
                    <a:pt x="48" y="47"/>
                  </a:lnTo>
                  <a:lnTo>
                    <a:pt x="48" y="52"/>
                  </a:lnTo>
                  <a:lnTo>
                    <a:pt x="50" y="54"/>
                  </a:lnTo>
                  <a:lnTo>
                    <a:pt x="50" y="58"/>
                  </a:lnTo>
                  <a:lnTo>
                    <a:pt x="52" y="60"/>
                  </a:lnTo>
                  <a:lnTo>
                    <a:pt x="52" y="62"/>
                  </a:lnTo>
                  <a:lnTo>
                    <a:pt x="58" y="6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333"/>
            <p:cNvSpPr>
              <a:spLocks noEditPoints="1"/>
            </p:cNvSpPr>
            <p:nvPr/>
          </p:nvSpPr>
          <p:spPr bwMode="auto">
            <a:xfrm>
              <a:off x="2403475" y="4521200"/>
              <a:ext cx="434975" cy="1065213"/>
            </a:xfrm>
            <a:custGeom>
              <a:avLst/>
              <a:gdLst>
                <a:gd name="T0" fmla="*/ 259 w 274"/>
                <a:gd name="T1" fmla="*/ 122 h 671"/>
                <a:gd name="T2" fmla="*/ 263 w 274"/>
                <a:gd name="T3" fmla="*/ 81 h 671"/>
                <a:gd name="T4" fmla="*/ 245 w 274"/>
                <a:gd name="T5" fmla="*/ 114 h 671"/>
                <a:gd name="T6" fmla="*/ 228 w 274"/>
                <a:gd name="T7" fmla="*/ 124 h 671"/>
                <a:gd name="T8" fmla="*/ 189 w 274"/>
                <a:gd name="T9" fmla="*/ 118 h 671"/>
                <a:gd name="T10" fmla="*/ 201 w 274"/>
                <a:gd name="T11" fmla="*/ 91 h 671"/>
                <a:gd name="T12" fmla="*/ 193 w 274"/>
                <a:gd name="T13" fmla="*/ 70 h 671"/>
                <a:gd name="T14" fmla="*/ 166 w 274"/>
                <a:gd name="T15" fmla="*/ 54 h 671"/>
                <a:gd name="T16" fmla="*/ 133 w 274"/>
                <a:gd name="T17" fmla="*/ 37 h 671"/>
                <a:gd name="T18" fmla="*/ 110 w 274"/>
                <a:gd name="T19" fmla="*/ 10 h 671"/>
                <a:gd name="T20" fmla="*/ 44 w 274"/>
                <a:gd name="T21" fmla="*/ 0 h 671"/>
                <a:gd name="T22" fmla="*/ 27 w 274"/>
                <a:gd name="T23" fmla="*/ 49 h 671"/>
                <a:gd name="T24" fmla="*/ 10 w 274"/>
                <a:gd name="T25" fmla="*/ 68 h 671"/>
                <a:gd name="T26" fmla="*/ 19 w 274"/>
                <a:gd name="T27" fmla="*/ 93 h 671"/>
                <a:gd name="T28" fmla="*/ 23 w 274"/>
                <a:gd name="T29" fmla="*/ 112 h 671"/>
                <a:gd name="T30" fmla="*/ 8 w 274"/>
                <a:gd name="T31" fmla="*/ 136 h 671"/>
                <a:gd name="T32" fmla="*/ 8 w 274"/>
                <a:gd name="T33" fmla="*/ 188 h 671"/>
                <a:gd name="T34" fmla="*/ 8 w 274"/>
                <a:gd name="T35" fmla="*/ 221 h 671"/>
                <a:gd name="T36" fmla="*/ 19 w 274"/>
                <a:gd name="T37" fmla="*/ 252 h 671"/>
                <a:gd name="T38" fmla="*/ 25 w 274"/>
                <a:gd name="T39" fmla="*/ 290 h 671"/>
                <a:gd name="T40" fmla="*/ 27 w 274"/>
                <a:gd name="T41" fmla="*/ 317 h 671"/>
                <a:gd name="T42" fmla="*/ 25 w 274"/>
                <a:gd name="T43" fmla="*/ 354 h 671"/>
                <a:gd name="T44" fmla="*/ 31 w 274"/>
                <a:gd name="T45" fmla="*/ 379 h 671"/>
                <a:gd name="T46" fmla="*/ 35 w 274"/>
                <a:gd name="T47" fmla="*/ 412 h 671"/>
                <a:gd name="T48" fmla="*/ 48 w 274"/>
                <a:gd name="T49" fmla="*/ 445 h 671"/>
                <a:gd name="T50" fmla="*/ 54 w 274"/>
                <a:gd name="T51" fmla="*/ 472 h 671"/>
                <a:gd name="T52" fmla="*/ 71 w 274"/>
                <a:gd name="T53" fmla="*/ 501 h 671"/>
                <a:gd name="T54" fmla="*/ 69 w 274"/>
                <a:gd name="T55" fmla="*/ 509 h 671"/>
                <a:gd name="T56" fmla="*/ 83 w 274"/>
                <a:gd name="T57" fmla="*/ 545 h 671"/>
                <a:gd name="T58" fmla="*/ 83 w 274"/>
                <a:gd name="T59" fmla="*/ 584 h 671"/>
                <a:gd name="T60" fmla="*/ 79 w 274"/>
                <a:gd name="T61" fmla="*/ 607 h 671"/>
                <a:gd name="T62" fmla="*/ 91 w 274"/>
                <a:gd name="T63" fmla="*/ 634 h 671"/>
                <a:gd name="T64" fmla="*/ 116 w 274"/>
                <a:gd name="T65" fmla="*/ 654 h 671"/>
                <a:gd name="T66" fmla="*/ 168 w 274"/>
                <a:gd name="T67" fmla="*/ 665 h 671"/>
                <a:gd name="T68" fmla="*/ 158 w 274"/>
                <a:gd name="T69" fmla="*/ 644 h 671"/>
                <a:gd name="T70" fmla="*/ 151 w 274"/>
                <a:gd name="T71" fmla="*/ 623 h 671"/>
                <a:gd name="T72" fmla="*/ 168 w 274"/>
                <a:gd name="T73" fmla="*/ 607 h 671"/>
                <a:gd name="T74" fmla="*/ 182 w 274"/>
                <a:gd name="T75" fmla="*/ 574 h 671"/>
                <a:gd name="T76" fmla="*/ 160 w 274"/>
                <a:gd name="T77" fmla="*/ 553 h 671"/>
                <a:gd name="T78" fmla="*/ 143 w 274"/>
                <a:gd name="T79" fmla="*/ 526 h 671"/>
                <a:gd name="T80" fmla="*/ 166 w 274"/>
                <a:gd name="T81" fmla="*/ 493 h 671"/>
                <a:gd name="T82" fmla="*/ 170 w 274"/>
                <a:gd name="T83" fmla="*/ 468 h 671"/>
                <a:gd name="T84" fmla="*/ 176 w 274"/>
                <a:gd name="T85" fmla="*/ 466 h 671"/>
                <a:gd name="T86" fmla="*/ 172 w 274"/>
                <a:gd name="T87" fmla="*/ 453 h 671"/>
                <a:gd name="T88" fmla="*/ 149 w 274"/>
                <a:gd name="T89" fmla="*/ 431 h 671"/>
                <a:gd name="T90" fmla="*/ 160 w 274"/>
                <a:gd name="T91" fmla="*/ 422 h 671"/>
                <a:gd name="T92" fmla="*/ 193 w 274"/>
                <a:gd name="T93" fmla="*/ 416 h 671"/>
                <a:gd name="T94" fmla="*/ 187 w 274"/>
                <a:gd name="T95" fmla="*/ 387 h 671"/>
                <a:gd name="T96" fmla="*/ 185 w 274"/>
                <a:gd name="T97" fmla="*/ 381 h 671"/>
                <a:gd name="T98" fmla="*/ 224 w 274"/>
                <a:gd name="T99" fmla="*/ 375 h 671"/>
                <a:gd name="T100" fmla="*/ 259 w 274"/>
                <a:gd name="T101" fmla="*/ 321 h 671"/>
                <a:gd name="T102" fmla="*/ 247 w 274"/>
                <a:gd name="T103" fmla="*/ 300 h 671"/>
                <a:gd name="T104" fmla="*/ 220 w 274"/>
                <a:gd name="T105" fmla="*/ 273 h 671"/>
                <a:gd name="T106" fmla="*/ 222 w 274"/>
                <a:gd name="T107" fmla="*/ 240 h 671"/>
                <a:gd name="T108" fmla="*/ 220 w 274"/>
                <a:gd name="T109" fmla="*/ 217 h 671"/>
                <a:gd name="T110" fmla="*/ 220 w 274"/>
                <a:gd name="T111" fmla="*/ 180 h 671"/>
                <a:gd name="T112" fmla="*/ 236 w 274"/>
                <a:gd name="T113" fmla="*/ 157 h 671"/>
                <a:gd name="T114" fmla="*/ 232 w 274"/>
                <a:gd name="T115" fmla="*/ 28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4" h="671">
                  <a:moveTo>
                    <a:pt x="238" y="147"/>
                  </a:moveTo>
                  <a:lnTo>
                    <a:pt x="245" y="145"/>
                  </a:lnTo>
                  <a:lnTo>
                    <a:pt x="247" y="139"/>
                  </a:lnTo>
                  <a:lnTo>
                    <a:pt x="247" y="136"/>
                  </a:lnTo>
                  <a:lnTo>
                    <a:pt x="247" y="132"/>
                  </a:lnTo>
                  <a:lnTo>
                    <a:pt x="257" y="132"/>
                  </a:lnTo>
                  <a:lnTo>
                    <a:pt x="257" y="126"/>
                  </a:lnTo>
                  <a:lnTo>
                    <a:pt x="257" y="124"/>
                  </a:lnTo>
                  <a:lnTo>
                    <a:pt x="259" y="122"/>
                  </a:lnTo>
                  <a:lnTo>
                    <a:pt x="274" y="118"/>
                  </a:lnTo>
                  <a:lnTo>
                    <a:pt x="274" y="107"/>
                  </a:lnTo>
                  <a:lnTo>
                    <a:pt x="272" y="101"/>
                  </a:lnTo>
                  <a:lnTo>
                    <a:pt x="272" y="93"/>
                  </a:lnTo>
                  <a:lnTo>
                    <a:pt x="269" y="93"/>
                  </a:lnTo>
                  <a:lnTo>
                    <a:pt x="267" y="93"/>
                  </a:lnTo>
                  <a:lnTo>
                    <a:pt x="267" y="89"/>
                  </a:lnTo>
                  <a:lnTo>
                    <a:pt x="265" y="83"/>
                  </a:lnTo>
                  <a:lnTo>
                    <a:pt x="263" y="81"/>
                  </a:lnTo>
                  <a:lnTo>
                    <a:pt x="259" y="81"/>
                  </a:lnTo>
                  <a:lnTo>
                    <a:pt x="257" y="83"/>
                  </a:lnTo>
                  <a:lnTo>
                    <a:pt x="255" y="85"/>
                  </a:lnTo>
                  <a:lnTo>
                    <a:pt x="255" y="105"/>
                  </a:lnTo>
                  <a:lnTo>
                    <a:pt x="251" y="107"/>
                  </a:lnTo>
                  <a:lnTo>
                    <a:pt x="251" y="110"/>
                  </a:lnTo>
                  <a:lnTo>
                    <a:pt x="247" y="112"/>
                  </a:lnTo>
                  <a:lnTo>
                    <a:pt x="247" y="114"/>
                  </a:lnTo>
                  <a:lnTo>
                    <a:pt x="245" y="114"/>
                  </a:lnTo>
                  <a:lnTo>
                    <a:pt x="240" y="118"/>
                  </a:lnTo>
                  <a:lnTo>
                    <a:pt x="238" y="124"/>
                  </a:lnTo>
                  <a:lnTo>
                    <a:pt x="236" y="126"/>
                  </a:lnTo>
                  <a:lnTo>
                    <a:pt x="236" y="124"/>
                  </a:lnTo>
                  <a:lnTo>
                    <a:pt x="236" y="122"/>
                  </a:lnTo>
                  <a:lnTo>
                    <a:pt x="232" y="122"/>
                  </a:lnTo>
                  <a:lnTo>
                    <a:pt x="230" y="124"/>
                  </a:lnTo>
                  <a:lnTo>
                    <a:pt x="230" y="128"/>
                  </a:lnTo>
                  <a:lnTo>
                    <a:pt x="228" y="124"/>
                  </a:lnTo>
                  <a:lnTo>
                    <a:pt x="214" y="124"/>
                  </a:lnTo>
                  <a:lnTo>
                    <a:pt x="209" y="122"/>
                  </a:lnTo>
                  <a:lnTo>
                    <a:pt x="205" y="120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199" y="118"/>
                  </a:lnTo>
                  <a:lnTo>
                    <a:pt x="197" y="118"/>
                  </a:lnTo>
                  <a:lnTo>
                    <a:pt x="191" y="118"/>
                  </a:lnTo>
                  <a:lnTo>
                    <a:pt x="189" y="118"/>
                  </a:lnTo>
                  <a:lnTo>
                    <a:pt x="189" y="114"/>
                  </a:lnTo>
                  <a:lnTo>
                    <a:pt x="191" y="110"/>
                  </a:lnTo>
                  <a:lnTo>
                    <a:pt x="193" y="110"/>
                  </a:lnTo>
                  <a:lnTo>
                    <a:pt x="193" y="105"/>
                  </a:lnTo>
                  <a:lnTo>
                    <a:pt x="195" y="103"/>
                  </a:lnTo>
                  <a:lnTo>
                    <a:pt x="195" y="93"/>
                  </a:lnTo>
                  <a:lnTo>
                    <a:pt x="199" y="93"/>
                  </a:lnTo>
                  <a:lnTo>
                    <a:pt x="201" y="93"/>
                  </a:lnTo>
                  <a:lnTo>
                    <a:pt x="201" y="91"/>
                  </a:lnTo>
                  <a:lnTo>
                    <a:pt x="199" y="87"/>
                  </a:lnTo>
                  <a:lnTo>
                    <a:pt x="197" y="85"/>
                  </a:lnTo>
                  <a:lnTo>
                    <a:pt x="199" y="83"/>
                  </a:lnTo>
                  <a:lnTo>
                    <a:pt x="201" y="81"/>
                  </a:lnTo>
                  <a:lnTo>
                    <a:pt x="201" y="76"/>
                  </a:lnTo>
                  <a:lnTo>
                    <a:pt x="203" y="76"/>
                  </a:lnTo>
                  <a:lnTo>
                    <a:pt x="201" y="74"/>
                  </a:lnTo>
                  <a:lnTo>
                    <a:pt x="197" y="72"/>
                  </a:lnTo>
                  <a:lnTo>
                    <a:pt x="193" y="70"/>
                  </a:lnTo>
                  <a:lnTo>
                    <a:pt x="191" y="68"/>
                  </a:lnTo>
                  <a:lnTo>
                    <a:pt x="187" y="68"/>
                  </a:lnTo>
                  <a:lnTo>
                    <a:pt x="187" y="68"/>
                  </a:lnTo>
                  <a:lnTo>
                    <a:pt x="176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66" y="54"/>
                  </a:lnTo>
                  <a:lnTo>
                    <a:pt x="162" y="52"/>
                  </a:lnTo>
                  <a:lnTo>
                    <a:pt x="160" y="52"/>
                  </a:lnTo>
                  <a:lnTo>
                    <a:pt x="158" y="49"/>
                  </a:lnTo>
                  <a:lnTo>
                    <a:pt x="149" y="49"/>
                  </a:lnTo>
                  <a:lnTo>
                    <a:pt x="141" y="45"/>
                  </a:lnTo>
                  <a:lnTo>
                    <a:pt x="139" y="43"/>
                  </a:lnTo>
                  <a:lnTo>
                    <a:pt x="139" y="43"/>
                  </a:lnTo>
                  <a:lnTo>
                    <a:pt x="137" y="37"/>
                  </a:lnTo>
                  <a:lnTo>
                    <a:pt x="133" y="37"/>
                  </a:lnTo>
                  <a:lnTo>
                    <a:pt x="129" y="31"/>
                  </a:lnTo>
                  <a:lnTo>
                    <a:pt x="122" y="29"/>
                  </a:lnTo>
                  <a:lnTo>
                    <a:pt x="122" y="27"/>
                  </a:lnTo>
                  <a:lnTo>
                    <a:pt x="120" y="23"/>
                  </a:lnTo>
                  <a:lnTo>
                    <a:pt x="116" y="20"/>
                  </a:lnTo>
                  <a:lnTo>
                    <a:pt x="116" y="18"/>
                  </a:lnTo>
                  <a:lnTo>
                    <a:pt x="114" y="16"/>
                  </a:lnTo>
                  <a:lnTo>
                    <a:pt x="114" y="14"/>
                  </a:lnTo>
                  <a:lnTo>
                    <a:pt x="110" y="10"/>
                  </a:lnTo>
                  <a:lnTo>
                    <a:pt x="100" y="4"/>
                  </a:lnTo>
                  <a:lnTo>
                    <a:pt x="83" y="4"/>
                  </a:lnTo>
                  <a:lnTo>
                    <a:pt x="79" y="20"/>
                  </a:lnTo>
                  <a:lnTo>
                    <a:pt x="73" y="6"/>
                  </a:lnTo>
                  <a:lnTo>
                    <a:pt x="58" y="6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1" y="12"/>
                  </a:lnTo>
                  <a:lnTo>
                    <a:pt x="31" y="20"/>
                  </a:lnTo>
                  <a:lnTo>
                    <a:pt x="29" y="20"/>
                  </a:lnTo>
                  <a:lnTo>
                    <a:pt x="31" y="27"/>
                  </a:lnTo>
                  <a:lnTo>
                    <a:pt x="29" y="49"/>
                  </a:lnTo>
                  <a:lnTo>
                    <a:pt x="27" y="49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19" y="54"/>
                  </a:lnTo>
                  <a:lnTo>
                    <a:pt x="15" y="58"/>
                  </a:lnTo>
                  <a:lnTo>
                    <a:pt x="13" y="60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6"/>
                  </a:lnTo>
                  <a:lnTo>
                    <a:pt x="10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70"/>
                  </a:lnTo>
                  <a:lnTo>
                    <a:pt x="10" y="76"/>
                  </a:lnTo>
                  <a:lnTo>
                    <a:pt x="10" y="83"/>
                  </a:lnTo>
                  <a:lnTo>
                    <a:pt x="13" y="85"/>
                  </a:lnTo>
                  <a:lnTo>
                    <a:pt x="15" y="85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17" y="97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21" y="105"/>
                  </a:lnTo>
                  <a:lnTo>
                    <a:pt x="23" y="110"/>
                  </a:lnTo>
                  <a:lnTo>
                    <a:pt x="23" y="112"/>
                  </a:lnTo>
                  <a:lnTo>
                    <a:pt x="19" y="114"/>
                  </a:lnTo>
                  <a:lnTo>
                    <a:pt x="19" y="116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3" y="124"/>
                  </a:lnTo>
                  <a:lnTo>
                    <a:pt x="13" y="126"/>
                  </a:lnTo>
                  <a:lnTo>
                    <a:pt x="10" y="130"/>
                  </a:lnTo>
                  <a:lnTo>
                    <a:pt x="10" y="134"/>
                  </a:lnTo>
                  <a:lnTo>
                    <a:pt x="8" y="136"/>
                  </a:lnTo>
                  <a:lnTo>
                    <a:pt x="6" y="141"/>
                  </a:lnTo>
                  <a:lnTo>
                    <a:pt x="4" y="143"/>
                  </a:lnTo>
                  <a:lnTo>
                    <a:pt x="4" y="159"/>
                  </a:lnTo>
                  <a:lnTo>
                    <a:pt x="2" y="163"/>
                  </a:lnTo>
                  <a:lnTo>
                    <a:pt x="2" y="168"/>
                  </a:lnTo>
                  <a:lnTo>
                    <a:pt x="4" y="174"/>
                  </a:lnTo>
                  <a:lnTo>
                    <a:pt x="8" y="182"/>
                  </a:lnTo>
                  <a:lnTo>
                    <a:pt x="8" y="186"/>
                  </a:lnTo>
                  <a:lnTo>
                    <a:pt x="8" y="188"/>
                  </a:lnTo>
                  <a:lnTo>
                    <a:pt x="4" y="188"/>
                  </a:lnTo>
                  <a:lnTo>
                    <a:pt x="4" y="203"/>
                  </a:lnTo>
                  <a:lnTo>
                    <a:pt x="2" y="205"/>
                  </a:lnTo>
                  <a:lnTo>
                    <a:pt x="0" y="205"/>
                  </a:lnTo>
                  <a:lnTo>
                    <a:pt x="0" y="211"/>
                  </a:lnTo>
                  <a:lnTo>
                    <a:pt x="2" y="213"/>
                  </a:lnTo>
                  <a:lnTo>
                    <a:pt x="2" y="215"/>
                  </a:lnTo>
                  <a:lnTo>
                    <a:pt x="4" y="215"/>
                  </a:lnTo>
                  <a:lnTo>
                    <a:pt x="8" y="221"/>
                  </a:lnTo>
                  <a:lnTo>
                    <a:pt x="8" y="223"/>
                  </a:lnTo>
                  <a:lnTo>
                    <a:pt x="8" y="226"/>
                  </a:lnTo>
                  <a:lnTo>
                    <a:pt x="8" y="228"/>
                  </a:lnTo>
                  <a:lnTo>
                    <a:pt x="13" y="232"/>
                  </a:lnTo>
                  <a:lnTo>
                    <a:pt x="15" y="240"/>
                  </a:lnTo>
                  <a:lnTo>
                    <a:pt x="17" y="244"/>
                  </a:lnTo>
                  <a:lnTo>
                    <a:pt x="15" y="246"/>
                  </a:lnTo>
                  <a:lnTo>
                    <a:pt x="15" y="248"/>
                  </a:lnTo>
                  <a:lnTo>
                    <a:pt x="19" y="252"/>
                  </a:lnTo>
                  <a:lnTo>
                    <a:pt x="25" y="252"/>
                  </a:lnTo>
                  <a:lnTo>
                    <a:pt x="25" y="265"/>
                  </a:lnTo>
                  <a:lnTo>
                    <a:pt x="27" y="267"/>
                  </a:lnTo>
                  <a:lnTo>
                    <a:pt x="29" y="269"/>
                  </a:lnTo>
                  <a:lnTo>
                    <a:pt x="31" y="273"/>
                  </a:lnTo>
                  <a:lnTo>
                    <a:pt x="31" y="273"/>
                  </a:lnTo>
                  <a:lnTo>
                    <a:pt x="25" y="279"/>
                  </a:lnTo>
                  <a:lnTo>
                    <a:pt x="25" y="286"/>
                  </a:lnTo>
                  <a:lnTo>
                    <a:pt x="25" y="290"/>
                  </a:lnTo>
                  <a:lnTo>
                    <a:pt x="25" y="298"/>
                  </a:lnTo>
                  <a:lnTo>
                    <a:pt x="21" y="298"/>
                  </a:lnTo>
                  <a:lnTo>
                    <a:pt x="23" y="300"/>
                  </a:lnTo>
                  <a:lnTo>
                    <a:pt x="25" y="304"/>
                  </a:lnTo>
                  <a:lnTo>
                    <a:pt x="25" y="304"/>
                  </a:lnTo>
                  <a:lnTo>
                    <a:pt x="27" y="308"/>
                  </a:lnTo>
                  <a:lnTo>
                    <a:pt x="29" y="310"/>
                  </a:lnTo>
                  <a:lnTo>
                    <a:pt x="29" y="313"/>
                  </a:lnTo>
                  <a:lnTo>
                    <a:pt x="27" y="317"/>
                  </a:lnTo>
                  <a:lnTo>
                    <a:pt x="27" y="319"/>
                  </a:lnTo>
                  <a:lnTo>
                    <a:pt x="25" y="323"/>
                  </a:lnTo>
                  <a:lnTo>
                    <a:pt x="19" y="325"/>
                  </a:lnTo>
                  <a:lnTo>
                    <a:pt x="19" y="327"/>
                  </a:lnTo>
                  <a:lnTo>
                    <a:pt x="21" y="329"/>
                  </a:lnTo>
                  <a:lnTo>
                    <a:pt x="21" y="331"/>
                  </a:lnTo>
                  <a:lnTo>
                    <a:pt x="23" y="337"/>
                  </a:lnTo>
                  <a:lnTo>
                    <a:pt x="25" y="339"/>
                  </a:lnTo>
                  <a:lnTo>
                    <a:pt x="25" y="354"/>
                  </a:lnTo>
                  <a:lnTo>
                    <a:pt x="31" y="360"/>
                  </a:lnTo>
                  <a:lnTo>
                    <a:pt x="31" y="364"/>
                  </a:lnTo>
                  <a:lnTo>
                    <a:pt x="33" y="364"/>
                  </a:lnTo>
                  <a:lnTo>
                    <a:pt x="37" y="371"/>
                  </a:lnTo>
                  <a:lnTo>
                    <a:pt x="37" y="371"/>
                  </a:lnTo>
                  <a:lnTo>
                    <a:pt x="35" y="375"/>
                  </a:lnTo>
                  <a:lnTo>
                    <a:pt x="33" y="377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33" y="389"/>
                  </a:lnTo>
                  <a:lnTo>
                    <a:pt x="29" y="393"/>
                  </a:lnTo>
                  <a:lnTo>
                    <a:pt x="33" y="397"/>
                  </a:lnTo>
                  <a:lnTo>
                    <a:pt x="33" y="400"/>
                  </a:lnTo>
                  <a:lnTo>
                    <a:pt x="31" y="404"/>
                  </a:lnTo>
                  <a:lnTo>
                    <a:pt x="31" y="404"/>
                  </a:lnTo>
                  <a:lnTo>
                    <a:pt x="35" y="408"/>
                  </a:lnTo>
                  <a:lnTo>
                    <a:pt x="35" y="410"/>
                  </a:lnTo>
                  <a:lnTo>
                    <a:pt x="35" y="412"/>
                  </a:lnTo>
                  <a:lnTo>
                    <a:pt x="35" y="420"/>
                  </a:lnTo>
                  <a:lnTo>
                    <a:pt x="35" y="422"/>
                  </a:lnTo>
                  <a:lnTo>
                    <a:pt x="37" y="426"/>
                  </a:lnTo>
                  <a:lnTo>
                    <a:pt x="37" y="433"/>
                  </a:lnTo>
                  <a:lnTo>
                    <a:pt x="39" y="435"/>
                  </a:lnTo>
                  <a:lnTo>
                    <a:pt x="44" y="441"/>
                  </a:lnTo>
                  <a:lnTo>
                    <a:pt x="46" y="443"/>
                  </a:lnTo>
                  <a:lnTo>
                    <a:pt x="50" y="445"/>
                  </a:lnTo>
                  <a:lnTo>
                    <a:pt x="48" y="445"/>
                  </a:lnTo>
                  <a:lnTo>
                    <a:pt x="46" y="447"/>
                  </a:lnTo>
                  <a:lnTo>
                    <a:pt x="44" y="449"/>
                  </a:lnTo>
                  <a:lnTo>
                    <a:pt x="44" y="451"/>
                  </a:lnTo>
                  <a:lnTo>
                    <a:pt x="46" y="455"/>
                  </a:lnTo>
                  <a:lnTo>
                    <a:pt x="46" y="460"/>
                  </a:lnTo>
                  <a:lnTo>
                    <a:pt x="46" y="464"/>
                  </a:lnTo>
                  <a:lnTo>
                    <a:pt x="46" y="468"/>
                  </a:lnTo>
                  <a:lnTo>
                    <a:pt x="48" y="468"/>
                  </a:lnTo>
                  <a:lnTo>
                    <a:pt x="54" y="472"/>
                  </a:lnTo>
                  <a:lnTo>
                    <a:pt x="52" y="480"/>
                  </a:lnTo>
                  <a:lnTo>
                    <a:pt x="54" y="480"/>
                  </a:lnTo>
                  <a:lnTo>
                    <a:pt x="58" y="482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60" y="489"/>
                  </a:lnTo>
                  <a:lnTo>
                    <a:pt x="60" y="497"/>
                  </a:lnTo>
                  <a:lnTo>
                    <a:pt x="62" y="501"/>
                  </a:lnTo>
                  <a:lnTo>
                    <a:pt x="71" y="501"/>
                  </a:lnTo>
                  <a:lnTo>
                    <a:pt x="73" y="501"/>
                  </a:lnTo>
                  <a:lnTo>
                    <a:pt x="73" y="503"/>
                  </a:lnTo>
                  <a:lnTo>
                    <a:pt x="73" y="505"/>
                  </a:lnTo>
                  <a:lnTo>
                    <a:pt x="69" y="505"/>
                  </a:lnTo>
                  <a:lnTo>
                    <a:pt x="66" y="507"/>
                  </a:lnTo>
                  <a:lnTo>
                    <a:pt x="62" y="507"/>
                  </a:lnTo>
                  <a:lnTo>
                    <a:pt x="62" y="509"/>
                  </a:lnTo>
                  <a:lnTo>
                    <a:pt x="64" y="509"/>
                  </a:lnTo>
                  <a:lnTo>
                    <a:pt x="69" y="509"/>
                  </a:lnTo>
                  <a:lnTo>
                    <a:pt x="69" y="511"/>
                  </a:lnTo>
                  <a:lnTo>
                    <a:pt x="73" y="511"/>
                  </a:lnTo>
                  <a:lnTo>
                    <a:pt x="79" y="518"/>
                  </a:lnTo>
                  <a:lnTo>
                    <a:pt x="77" y="520"/>
                  </a:lnTo>
                  <a:lnTo>
                    <a:pt x="75" y="524"/>
                  </a:lnTo>
                  <a:lnTo>
                    <a:pt x="73" y="526"/>
                  </a:lnTo>
                  <a:lnTo>
                    <a:pt x="79" y="532"/>
                  </a:lnTo>
                  <a:lnTo>
                    <a:pt x="77" y="538"/>
                  </a:lnTo>
                  <a:lnTo>
                    <a:pt x="83" y="545"/>
                  </a:lnTo>
                  <a:lnTo>
                    <a:pt x="81" y="555"/>
                  </a:lnTo>
                  <a:lnTo>
                    <a:pt x="85" y="561"/>
                  </a:lnTo>
                  <a:lnTo>
                    <a:pt x="81" y="563"/>
                  </a:lnTo>
                  <a:lnTo>
                    <a:pt x="79" y="574"/>
                  </a:lnTo>
                  <a:lnTo>
                    <a:pt x="81" y="574"/>
                  </a:lnTo>
                  <a:lnTo>
                    <a:pt x="87" y="582"/>
                  </a:lnTo>
                  <a:lnTo>
                    <a:pt x="87" y="582"/>
                  </a:lnTo>
                  <a:lnTo>
                    <a:pt x="85" y="582"/>
                  </a:lnTo>
                  <a:lnTo>
                    <a:pt x="83" y="584"/>
                  </a:lnTo>
                  <a:lnTo>
                    <a:pt x="81" y="586"/>
                  </a:lnTo>
                  <a:lnTo>
                    <a:pt x="87" y="592"/>
                  </a:lnTo>
                  <a:lnTo>
                    <a:pt x="87" y="594"/>
                  </a:lnTo>
                  <a:lnTo>
                    <a:pt x="85" y="596"/>
                  </a:lnTo>
                  <a:lnTo>
                    <a:pt x="85" y="596"/>
                  </a:lnTo>
                  <a:lnTo>
                    <a:pt x="83" y="598"/>
                  </a:lnTo>
                  <a:lnTo>
                    <a:pt x="81" y="598"/>
                  </a:lnTo>
                  <a:lnTo>
                    <a:pt x="81" y="605"/>
                  </a:lnTo>
                  <a:lnTo>
                    <a:pt x="79" y="607"/>
                  </a:lnTo>
                  <a:lnTo>
                    <a:pt x="79" y="609"/>
                  </a:lnTo>
                  <a:lnTo>
                    <a:pt x="79" y="613"/>
                  </a:lnTo>
                  <a:lnTo>
                    <a:pt x="81" y="615"/>
                  </a:lnTo>
                  <a:lnTo>
                    <a:pt x="81" y="623"/>
                  </a:lnTo>
                  <a:lnTo>
                    <a:pt x="89" y="625"/>
                  </a:lnTo>
                  <a:lnTo>
                    <a:pt x="89" y="627"/>
                  </a:lnTo>
                  <a:lnTo>
                    <a:pt x="89" y="629"/>
                  </a:lnTo>
                  <a:lnTo>
                    <a:pt x="89" y="631"/>
                  </a:lnTo>
                  <a:lnTo>
                    <a:pt x="91" y="634"/>
                  </a:lnTo>
                  <a:lnTo>
                    <a:pt x="95" y="636"/>
                  </a:lnTo>
                  <a:lnTo>
                    <a:pt x="95" y="636"/>
                  </a:lnTo>
                  <a:lnTo>
                    <a:pt x="100" y="631"/>
                  </a:lnTo>
                  <a:lnTo>
                    <a:pt x="104" y="631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0" y="644"/>
                  </a:lnTo>
                  <a:lnTo>
                    <a:pt x="114" y="650"/>
                  </a:lnTo>
                  <a:lnTo>
                    <a:pt x="116" y="654"/>
                  </a:lnTo>
                  <a:lnTo>
                    <a:pt x="127" y="660"/>
                  </a:lnTo>
                  <a:lnTo>
                    <a:pt x="131" y="665"/>
                  </a:lnTo>
                  <a:lnTo>
                    <a:pt x="133" y="665"/>
                  </a:lnTo>
                  <a:lnTo>
                    <a:pt x="137" y="663"/>
                  </a:lnTo>
                  <a:lnTo>
                    <a:pt x="160" y="663"/>
                  </a:lnTo>
                  <a:lnTo>
                    <a:pt x="166" y="669"/>
                  </a:lnTo>
                  <a:lnTo>
                    <a:pt x="166" y="671"/>
                  </a:lnTo>
                  <a:lnTo>
                    <a:pt x="166" y="667"/>
                  </a:lnTo>
                  <a:lnTo>
                    <a:pt x="168" y="665"/>
                  </a:lnTo>
                  <a:lnTo>
                    <a:pt x="170" y="665"/>
                  </a:lnTo>
                  <a:lnTo>
                    <a:pt x="172" y="667"/>
                  </a:lnTo>
                  <a:lnTo>
                    <a:pt x="176" y="667"/>
                  </a:lnTo>
                  <a:lnTo>
                    <a:pt x="178" y="669"/>
                  </a:lnTo>
                  <a:lnTo>
                    <a:pt x="180" y="671"/>
                  </a:lnTo>
                  <a:lnTo>
                    <a:pt x="170" y="654"/>
                  </a:lnTo>
                  <a:lnTo>
                    <a:pt x="166" y="654"/>
                  </a:lnTo>
                  <a:lnTo>
                    <a:pt x="166" y="652"/>
                  </a:lnTo>
                  <a:lnTo>
                    <a:pt x="158" y="644"/>
                  </a:lnTo>
                  <a:lnTo>
                    <a:pt x="158" y="636"/>
                  </a:lnTo>
                  <a:lnTo>
                    <a:pt x="153" y="631"/>
                  </a:lnTo>
                  <a:lnTo>
                    <a:pt x="156" y="629"/>
                  </a:lnTo>
                  <a:lnTo>
                    <a:pt x="158" y="629"/>
                  </a:lnTo>
                  <a:lnTo>
                    <a:pt x="160" y="625"/>
                  </a:lnTo>
                  <a:lnTo>
                    <a:pt x="160" y="623"/>
                  </a:lnTo>
                  <a:lnTo>
                    <a:pt x="160" y="623"/>
                  </a:lnTo>
                  <a:lnTo>
                    <a:pt x="156" y="623"/>
                  </a:lnTo>
                  <a:lnTo>
                    <a:pt x="151" y="623"/>
                  </a:lnTo>
                  <a:lnTo>
                    <a:pt x="153" y="619"/>
                  </a:lnTo>
                  <a:lnTo>
                    <a:pt x="153" y="615"/>
                  </a:lnTo>
                  <a:lnTo>
                    <a:pt x="160" y="621"/>
                  </a:lnTo>
                  <a:lnTo>
                    <a:pt x="162" y="623"/>
                  </a:lnTo>
                  <a:lnTo>
                    <a:pt x="166" y="623"/>
                  </a:lnTo>
                  <a:lnTo>
                    <a:pt x="168" y="621"/>
                  </a:lnTo>
                  <a:lnTo>
                    <a:pt x="170" y="617"/>
                  </a:lnTo>
                  <a:lnTo>
                    <a:pt x="170" y="613"/>
                  </a:lnTo>
                  <a:lnTo>
                    <a:pt x="168" y="607"/>
                  </a:lnTo>
                  <a:lnTo>
                    <a:pt x="166" y="605"/>
                  </a:lnTo>
                  <a:lnTo>
                    <a:pt x="166" y="598"/>
                  </a:lnTo>
                  <a:lnTo>
                    <a:pt x="170" y="592"/>
                  </a:lnTo>
                  <a:lnTo>
                    <a:pt x="172" y="590"/>
                  </a:lnTo>
                  <a:lnTo>
                    <a:pt x="176" y="586"/>
                  </a:lnTo>
                  <a:lnTo>
                    <a:pt x="185" y="578"/>
                  </a:lnTo>
                  <a:lnTo>
                    <a:pt x="182" y="574"/>
                  </a:lnTo>
                  <a:lnTo>
                    <a:pt x="176" y="574"/>
                  </a:lnTo>
                  <a:lnTo>
                    <a:pt x="182" y="574"/>
                  </a:lnTo>
                  <a:lnTo>
                    <a:pt x="182" y="567"/>
                  </a:lnTo>
                  <a:lnTo>
                    <a:pt x="178" y="561"/>
                  </a:lnTo>
                  <a:lnTo>
                    <a:pt x="176" y="559"/>
                  </a:lnTo>
                  <a:lnTo>
                    <a:pt x="174" y="557"/>
                  </a:lnTo>
                  <a:lnTo>
                    <a:pt x="172" y="557"/>
                  </a:lnTo>
                  <a:lnTo>
                    <a:pt x="170" y="559"/>
                  </a:lnTo>
                  <a:lnTo>
                    <a:pt x="16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56" y="551"/>
                  </a:lnTo>
                  <a:lnTo>
                    <a:pt x="151" y="549"/>
                  </a:lnTo>
                  <a:lnTo>
                    <a:pt x="145" y="540"/>
                  </a:lnTo>
                  <a:lnTo>
                    <a:pt x="143" y="536"/>
                  </a:lnTo>
                  <a:lnTo>
                    <a:pt x="141" y="532"/>
                  </a:lnTo>
                  <a:lnTo>
                    <a:pt x="141" y="530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45" y="524"/>
                  </a:lnTo>
                  <a:lnTo>
                    <a:pt x="149" y="518"/>
                  </a:lnTo>
                  <a:lnTo>
                    <a:pt x="151" y="518"/>
                  </a:lnTo>
                  <a:lnTo>
                    <a:pt x="153" y="511"/>
                  </a:lnTo>
                  <a:lnTo>
                    <a:pt x="166" y="511"/>
                  </a:lnTo>
                  <a:lnTo>
                    <a:pt x="164" y="509"/>
                  </a:lnTo>
                  <a:lnTo>
                    <a:pt x="164" y="501"/>
                  </a:lnTo>
                  <a:lnTo>
                    <a:pt x="166" y="501"/>
                  </a:lnTo>
                  <a:lnTo>
                    <a:pt x="166" y="493"/>
                  </a:lnTo>
                  <a:lnTo>
                    <a:pt x="166" y="493"/>
                  </a:lnTo>
                  <a:lnTo>
                    <a:pt x="164" y="489"/>
                  </a:lnTo>
                  <a:lnTo>
                    <a:pt x="160" y="484"/>
                  </a:lnTo>
                  <a:lnTo>
                    <a:pt x="160" y="480"/>
                  </a:lnTo>
                  <a:lnTo>
                    <a:pt x="162" y="476"/>
                  </a:lnTo>
                  <a:lnTo>
                    <a:pt x="164" y="472"/>
                  </a:lnTo>
                  <a:lnTo>
                    <a:pt x="166" y="470"/>
                  </a:lnTo>
                  <a:lnTo>
                    <a:pt x="168" y="468"/>
                  </a:lnTo>
                  <a:lnTo>
                    <a:pt x="170" y="468"/>
                  </a:lnTo>
                  <a:lnTo>
                    <a:pt x="170" y="466"/>
                  </a:lnTo>
                  <a:lnTo>
                    <a:pt x="166" y="466"/>
                  </a:lnTo>
                  <a:lnTo>
                    <a:pt x="162" y="464"/>
                  </a:lnTo>
                  <a:lnTo>
                    <a:pt x="160" y="462"/>
                  </a:lnTo>
                  <a:lnTo>
                    <a:pt x="160" y="460"/>
                  </a:lnTo>
                  <a:lnTo>
                    <a:pt x="164" y="460"/>
                  </a:lnTo>
                  <a:lnTo>
                    <a:pt x="166" y="460"/>
                  </a:lnTo>
                  <a:lnTo>
                    <a:pt x="176" y="464"/>
                  </a:lnTo>
                  <a:lnTo>
                    <a:pt x="176" y="466"/>
                  </a:lnTo>
                  <a:lnTo>
                    <a:pt x="178" y="466"/>
                  </a:lnTo>
                  <a:lnTo>
                    <a:pt x="180" y="464"/>
                  </a:lnTo>
                  <a:lnTo>
                    <a:pt x="182" y="462"/>
                  </a:lnTo>
                  <a:lnTo>
                    <a:pt x="182" y="455"/>
                  </a:lnTo>
                  <a:lnTo>
                    <a:pt x="182" y="451"/>
                  </a:lnTo>
                  <a:lnTo>
                    <a:pt x="176" y="447"/>
                  </a:lnTo>
                  <a:lnTo>
                    <a:pt x="174" y="447"/>
                  </a:lnTo>
                  <a:lnTo>
                    <a:pt x="172" y="449"/>
                  </a:lnTo>
                  <a:lnTo>
                    <a:pt x="172" y="453"/>
                  </a:lnTo>
                  <a:lnTo>
                    <a:pt x="170" y="455"/>
                  </a:lnTo>
                  <a:lnTo>
                    <a:pt x="166" y="455"/>
                  </a:lnTo>
                  <a:lnTo>
                    <a:pt x="164" y="453"/>
                  </a:lnTo>
                  <a:lnTo>
                    <a:pt x="162" y="451"/>
                  </a:lnTo>
                  <a:lnTo>
                    <a:pt x="162" y="451"/>
                  </a:lnTo>
                  <a:lnTo>
                    <a:pt x="153" y="451"/>
                  </a:lnTo>
                  <a:lnTo>
                    <a:pt x="151" y="449"/>
                  </a:lnTo>
                  <a:lnTo>
                    <a:pt x="151" y="433"/>
                  </a:lnTo>
                  <a:lnTo>
                    <a:pt x="149" y="431"/>
                  </a:lnTo>
                  <a:lnTo>
                    <a:pt x="149" y="426"/>
                  </a:lnTo>
                  <a:lnTo>
                    <a:pt x="147" y="422"/>
                  </a:lnTo>
                  <a:lnTo>
                    <a:pt x="147" y="418"/>
                  </a:lnTo>
                  <a:lnTo>
                    <a:pt x="149" y="418"/>
                  </a:lnTo>
                  <a:lnTo>
                    <a:pt x="149" y="418"/>
                  </a:lnTo>
                  <a:lnTo>
                    <a:pt x="151" y="418"/>
                  </a:lnTo>
                  <a:lnTo>
                    <a:pt x="153" y="418"/>
                  </a:lnTo>
                  <a:lnTo>
                    <a:pt x="156" y="420"/>
                  </a:lnTo>
                  <a:lnTo>
                    <a:pt x="160" y="422"/>
                  </a:lnTo>
                  <a:lnTo>
                    <a:pt x="168" y="426"/>
                  </a:lnTo>
                  <a:lnTo>
                    <a:pt x="172" y="429"/>
                  </a:lnTo>
                  <a:lnTo>
                    <a:pt x="176" y="429"/>
                  </a:lnTo>
                  <a:lnTo>
                    <a:pt x="182" y="426"/>
                  </a:lnTo>
                  <a:lnTo>
                    <a:pt x="185" y="424"/>
                  </a:lnTo>
                  <a:lnTo>
                    <a:pt x="187" y="422"/>
                  </a:lnTo>
                  <a:lnTo>
                    <a:pt x="193" y="420"/>
                  </a:lnTo>
                  <a:lnTo>
                    <a:pt x="193" y="418"/>
                  </a:lnTo>
                  <a:lnTo>
                    <a:pt x="193" y="416"/>
                  </a:lnTo>
                  <a:lnTo>
                    <a:pt x="191" y="414"/>
                  </a:lnTo>
                  <a:lnTo>
                    <a:pt x="187" y="410"/>
                  </a:lnTo>
                  <a:lnTo>
                    <a:pt x="185" y="410"/>
                  </a:lnTo>
                  <a:lnTo>
                    <a:pt x="185" y="404"/>
                  </a:lnTo>
                  <a:lnTo>
                    <a:pt x="187" y="400"/>
                  </a:lnTo>
                  <a:lnTo>
                    <a:pt x="187" y="397"/>
                  </a:lnTo>
                  <a:lnTo>
                    <a:pt x="187" y="395"/>
                  </a:lnTo>
                  <a:lnTo>
                    <a:pt x="189" y="391"/>
                  </a:lnTo>
                  <a:lnTo>
                    <a:pt x="187" y="387"/>
                  </a:lnTo>
                  <a:lnTo>
                    <a:pt x="182" y="387"/>
                  </a:lnTo>
                  <a:lnTo>
                    <a:pt x="180" y="381"/>
                  </a:lnTo>
                  <a:lnTo>
                    <a:pt x="178" y="379"/>
                  </a:lnTo>
                  <a:lnTo>
                    <a:pt x="178" y="377"/>
                  </a:lnTo>
                  <a:lnTo>
                    <a:pt x="180" y="375"/>
                  </a:lnTo>
                  <a:lnTo>
                    <a:pt x="182" y="375"/>
                  </a:lnTo>
                  <a:lnTo>
                    <a:pt x="182" y="379"/>
                  </a:lnTo>
                  <a:lnTo>
                    <a:pt x="185" y="379"/>
                  </a:lnTo>
                  <a:lnTo>
                    <a:pt x="185" y="381"/>
                  </a:lnTo>
                  <a:lnTo>
                    <a:pt x="187" y="385"/>
                  </a:lnTo>
                  <a:lnTo>
                    <a:pt x="189" y="385"/>
                  </a:lnTo>
                  <a:lnTo>
                    <a:pt x="187" y="379"/>
                  </a:lnTo>
                  <a:lnTo>
                    <a:pt x="207" y="381"/>
                  </a:lnTo>
                  <a:lnTo>
                    <a:pt x="209" y="379"/>
                  </a:lnTo>
                  <a:lnTo>
                    <a:pt x="209" y="379"/>
                  </a:lnTo>
                  <a:lnTo>
                    <a:pt x="211" y="379"/>
                  </a:lnTo>
                  <a:lnTo>
                    <a:pt x="216" y="377"/>
                  </a:lnTo>
                  <a:lnTo>
                    <a:pt x="224" y="375"/>
                  </a:lnTo>
                  <a:lnTo>
                    <a:pt x="232" y="371"/>
                  </a:lnTo>
                  <a:lnTo>
                    <a:pt x="243" y="368"/>
                  </a:lnTo>
                  <a:lnTo>
                    <a:pt x="251" y="364"/>
                  </a:lnTo>
                  <a:lnTo>
                    <a:pt x="253" y="362"/>
                  </a:lnTo>
                  <a:lnTo>
                    <a:pt x="253" y="354"/>
                  </a:lnTo>
                  <a:lnTo>
                    <a:pt x="257" y="350"/>
                  </a:lnTo>
                  <a:lnTo>
                    <a:pt x="261" y="335"/>
                  </a:lnTo>
                  <a:lnTo>
                    <a:pt x="259" y="329"/>
                  </a:lnTo>
                  <a:lnTo>
                    <a:pt x="259" y="321"/>
                  </a:lnTo>
                  <a:lnTo>
                    <a:pt x="257" y="321"/>
                  </a:lnTo>
                  <a:lnTo>
                    <a:pt x="257" y="321"/>
                  </a:lnTo>
                  <a:lnTo>
                    <a:pt x="251" y="317"/>
                  </a:lnTo>
                  <a:lnTo>
                    <a:pt x="247" y="317"/>
                  </a:lnTo>
                  <a:lnTo>
                    <a:pt x="247" y="315"/>
                  </a:lnTo>
                  <a:lnTo>
                    <a:pt x="245" y="315"/>
                  </a:lnTo>
                  <a:lnTo>
                    <a:pt x="243" y="313"/>
                  </a:lnTo>
                  <a:lnTo>
                    <a:pt x="247" y="308"/>
                  </a:lnTo>
                  <a:lnTo>
                    <a:pt x="247" y="300"/>
                  </a:lnTo>
                  <a:lnTo>
                    <a:pt x="247" y="296"/>
                  </a:lnTo>
                  <a:lnTo>
                    <a:pt x="245" y="296"/>
                  </a:lnTo>
                  <a:lnTo>
                    <a:pt x="238" y="292"/>
                  </a:lnTo>
                  <a:lnTo>
                    <a:pt x="230" y="290"/>
                  </a:lnTo>
                  <a:lnTo>
                    <a:pt x="226" y="288"/>
                  </a:lnTo>
                  <a:lnTo>
                    <a:pt x="222" y="284"/>
                  </a:lnTo>
                  <a:lnTo>
                    <a:pt x="220" y="281"/>
                  </a:lnTo>
                  <a:lnTo>
                    <a:pt x="220" y="275"/>
                  </a:lnTo>
                  <a:lnTo>
                    <a:pt x="220" y="273"/>
                  </a:lnTo>
                  <a:lnTo>
                    <a:pt x="222" y="273"/>
                  </a:lnTo>
                  <a:lnTo>
                    <a:pt x="222" y="271"/>
                  </a:lnTo>
                  <a:lnTo>
                    <a:pt x="214" y="261"/>
                  </a:lnTo>
                  <a:lnTo>
                    <a:pt x="214" y="248"/>
                  </a:lnTo>
                  <a:lnTo>
                    <a:pt x="220" y="248"/>
                  </a:lnTo>
                  <a:lnTo>
                    <a:pt x="222" y="246"/>
                  </a:lnTo>
                  <a:lnTo>
                    <a:pt x="224" y="246"/>
                  </a:lnTo>
                  <a:lnTo>
                    <a:pt x="224" y="244"/>
                  </a:lnTo>
                  <a:lnTo>
                    <a:pt x="222" y="240"/>
                  </a:lnTo>
                  <a:lnTo>
                    <a:pt x="220" y="240"/>
                  </a:lnTo>
                  <a:lnTo>
                    <a:pt x="218" y="236"/>
                  </a:lnTo>
                  <a:lnTo>
                    <a:pt x="216" y="234"/>
                  </a:lnTo>
                  <a:lnTo>
                    <a:pt x="220" y="230"/>
                  </a:lnTo>
                  <a:lnTo>
                    <a:pt x="216" y="226"/>
                  </a:lnTo>
                  <a:lnTo>
                    <a:pt x="214" y="223"/>
                  </a:lnTo>
                  <a:lnTo>
                    <a:pt x="214" y="221"/>
                  </a:lnTo>
                  <a:lnTo>
                    <a:pt x="216" y="217"/>
                  </a:lnTo>
                  <a:lnTo>
                    <a:pt x="220" y="217"/>
                  </a:lnTo>
                  <a:lnTo>
                    <a:pt x="214" y="213"/>
                  </a:lnTo>
                  <a:lnTo>
                    <a:pt x="214" y="203"/>
                  </a:lnTo>
                  <a:lnTo>
                    <a:pt x="220" y="199"/>
                  </a:lnTo>
                  <a:lnTo>
                    <a:pt x="220" y="199"/>
                  </a:lnTo>
                  <a:lnTo>
                    <a:pt x="214" y="192"/>
                  </a:lnTo>
                  <a:lnTo>
                    <a:pt x="214" y="190"/>
                  </a:lnTo>
                  <a:lnTo>
                    <a:pt x="218" y="186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0" y="176"/>
                  </a:lnTo>
                  <a:lnTo>
                    <a:pt x="220" y="174"/>
                  </a:lnTo>
                  <a:lnTo>
                    <a:pt x="224" y="174"/>
                  </a:lnTo>
                  <a:lnTo>
                    <a:pt x="226" y="174"/>
                  </a:lnTo>
                  <a:lnTo>
                    <a:pt x="228" y="170"/>
                  </a:lnTo>
                  <a:lnTo>
                    <a:pt x="230" y="168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6" y="157"/>
                  </a:lnTo>
                  <a:lnTo>
                    <a:pt x="236" y="153"/>
                  </a:lnTo>
                  <a:lnTo>
                    <a:pt x="238" y="151"/>
                  </a:lnTo>
                  <a:lnTo>
                    <a:pt x="238" y="147"/>
                  </a:lnTo>
                  <a:lnTo>
                    <a:pt x="238" y="147"/>
                  </a:lnTo>
                  <a:lnTo>
                    <a:pt x="238" y="147"/>
                  </a:lnTo>
                  <a:close/>
                  <a:moveTo>
                    <a:pt x="232" y="281"/>
                  </a:moveTo>
                  <a:lnTo>
                    <a:pt x="236" y="281"/>
                  </a:lnTo>
                  <a:lnTo>
                    <a:pt x="232" y="279"/>
                  </a:lnTo>
                  <a:lnTo>
                    <a:pt x="232" y="281"/>
                  </a:lnTo>
                  <a:lnTo>
                    <a:pt x="232" y="281"/>
                  </a:lnTo>
                  <a:lnTo>
                    <a:pt x="232" y="28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334"/>
            <p:cNvSpPr>
              <a:spLocks noEditPoints="1"/>
            </p:cNvSpPr>
            <p:nvPr/>
          </p:nvSpPr>
          <p:spPr bwMode="auto">
            <a:xfrm>
              <a:off x="2403475" y="4521200"/>
              <a:ext cx="434975" cy="1065213"/>
            </a:xfrm>
            <a:custGeom>
              <a:avLst/>
              <a:gdLst>
                <a:gd name="T0" fmla="*/ 259 w 274"/>
                <a:gd name="T1" fmla="*/ 122 h 671"/>
                <a:gd name="T2" fmla="*/ 263 w 274"/>
                <a:gd name="T3" fmla="*/ 81 h 671"/>
                <a:gd name="T4" fmla="*/ 245 w 274"/>
                <a:gd name="T5" fmla="*/ 114 h 671"/>
                <a:gd name="T6" fmla="*/ 228 w 274"/>
                <a:gd name="T7" fmla="*/ 124 h 671"/>
                <a:gd name="T8" fmla="*/ 189 w 274"/>
                <a:gd name="T9" fmla="*/ 118 h 671"/>
                <a:gd name="T10" fmla="*/ 201 w 274"/>
                <a:gd name="T11" fmla="*/ 91 h 671"/>
                <a:gd name="T12" fmla="*/ 193 w 274"/>
                <a:gd name="T13" fmla="*/ 70 h 671"/>
                <a:gd name="T14" fmla="*/ 166 w 274"/>
                <a:gd name="T15" fmla="*/ 54 h 671"/>
                <a:gd name="T16" fmla="*/ 133 w 274"/>
                <a:gd name="T17" fmla="*/ 37 h 671"/>
                <a:gd name="T18" fmla="*/ 110 w 274"/>
                <a:gd name="T19" fmla="*/ 10 h 671"/>
                <a:gd name="T20" fmla="*/ 44 w 274"/>
                <a:gd name="T21" fmla="*/ 0 h 671"/>
                <a:gd name="T22" fmla="*/ 27 w 274"/>
                <a:gd name="T23" fmla="*/ 49 h 671"/>
                <a:gd name="T24" fmla="*/ 10 w 274"/>
                <a:gd name="T25" fmla="*/ 68 h 671"/>
                <a:gd name="T26" fmla="*/ 19 w 274"/>
                <a:gd name="T27" fmla="*/ 93 h 671"/>
                <a:gd name="T28" fmla="*/ 23 w 274"/>
                <a:gd name="T29" fmla="*/ 112 h 671"/>
                <a:gd name="T30" fmla="*/ 8 w 274"/>
                <a:gd name="T31" fmla="*/ 136 h 671"/>
                <a:gd name="T32" fmla="*/ 8 w 274"/>
                <a:gd name="T33" fmla="*/ 188 h 671"/>
                <a:gd name="T34" fmla="*/ 8 w 274"/>
                <a:gd name="T35" fmla="*/ 221 h 671"/>
                <a:gd name="T36" fmla="*/ 19 w 274"/>
                <a:gd name="T37" fmla="*/ 252 h 671"/>
                <a:gd name="T38" fmla="*/ 25 w 274"/>
                <a:gd name="T39" fmla="*/ 290 h 671"/>
                <a:gd name="T40" fmla="*/ 27 w 274"/>
                <a:gd name="T41" fmla="*/ 317 h 671"/>
                <a:gd name="T42" fmla="*/ 25 w 274"/>
                <a:gd name="T43" fmla="*/ 354 h 671"/>
                <a:gd name="T44" fmla="*/ 31 w 274"/>
                <a:gd name="T45" fmla="*/ 379 h 671"/>
                <a:gd name="T46" fmla="*/ 35 w 274"/>
                <a:gd name="T47" fmla="*/ 412 h 671"/>
                <a:gd name="T48" fmla="*/ 48 w 274"/>
                <a:gd name="T49" fmla="*/ 445 h 671"/>
                <a:gd name="T50" fmla="*/ 54 w 274"/>
                <a:gd name="T51" fmla="*/ 472 h 671"/>
                <a:gd name="T52" fmla="*/ 71 w 274"/>
                <a:gd name="T53" fmla="*/ 501 h 671"/>
                <a:gd name="T54" fmla="*/ 69 w 274"/>
                <a:gd name="T55" fmla="*/ 509 h 671"/>
                <a:gd name="T56" fmla="*/ 83 w 274"/>
                <a:gd name="T57" fmla="*/ 545 h 671"/>
                <a:gd name="T58" fmla="*/ 83 w 274"/>
                <a:gd name="T59" fmla="*/ 584 h 671"/>
                <a:gd name="T60" fmla="*/ 79 w 274"/>
                <a:gd name="T61" fmla="*/ 607 h 671"/>
                <a:gd name="T62" fmla="*/ 91 w 274"/>
                <a:gd name="T63" fmla="*/ 634 h 671"/>
                <a:gd name="T64" fmla="*/ 116 w 274"/>
                <a:gd name="T65" fmla="*/ 654 h 671"/>
                <a:gd name="T66" fmla="*/ 168 w 274"/>
                <a:gd name="T67" fmla="*/ 665 h 671"/>
                <a:gd name="T68" fmla="*/ 158 w 274"/>
                <a:gd name="T69" fmla="*/ 644 h 671"/>
                <a:gd name="T70" fmla="*/ 151 w 274"/>
                <a:gd name="T71" fmla="*/ 623 h 671"/>
                <a:gd name="T72" fmla="*/ 168 w 274"/>
                <a:gd name="T73" fmla="*/ 607 h 671"/>
                <a:gd name="T74" fmla="*/ 182 w 274"/>
                <a:gd name="T75" fmla="*/ 574 h 671"/>
                <a:gd name="T76" fmla="*/ 160 w 274"/>
                <a:gd name="T77" fmla="*/ 553 h 671"/>
                <a:gd name="T78" fmla="*/ 143 w 274"/>
                <a:gd name="T79" fmla="*/ 526 h 671"/>
                <a:gd name="T80" fmla="*/ 166 w 274"/>
                <a:gd name="T81" fmla="*/ 493 h 671"/>
                <a:gd name="T82" fmla="*/ 170 w 274"/>
                <a:gd name="T83" fmla="*/ 468 h 671"/>
                <a:gd name="T84" fmla="*/ 176 w 274"/>
                <a:gd name="T85" fmla="*/ 466 h 671"/>
                <a:gd name="T86" fmla="*/ 172 w 274"/>
                <a:gd name="T87" fmla="*/ 453 h 671"/>
                <a:gd name="T88" fmla="*/ 149 w 274"/>
                <a:gd name="T89" fmla="*/ 431 h 671"/>
                <a:gd name="T90" fmla="*/ 160 w 274"/>
                <a:gd name="T91" fmla="*/ 422 h 671"/>
                <a:gd name="T92" fmla="*/ 193 w 274"/>
                <a:gd name="T93" fmla="*/ 416 h 671"/>
                <a:gd name="T94" fmla="*/ 187 w 274"/>
                <a:gd name="T95" fmla="*/ 387 h 671"/>
                <a:gd name="T96" fmla="*/ 185 w 274"/>
                <a:gd name="T97" fmla="*/ 381 h 671"/>
                <a:gd name="T98" fmla="*/ 224 w 274"/>
                <a:gd name="T99" fmla="*/ 375 h 671"/>
                <a:gd name="T100" fmla="*/ 259 w 274"/>
                <a:gd name="T101" fmla="*/ 321 h 671"/>
                <a:gd name="T102" fmla="*/ 247 w 274"/>
                <a:gd name="T103" fmla="*/ 300 h 671"/>
                <a:gd name="T104" fmla="*/ 220 w 274"/>
                <a:gd name="T105" fmla="*/ 273 h 671"/>
                <a:gd name="T106" fmla="*/ 222 w 274"/>
                <a:gd name="T107" fmla="*/ 240 h 671"/>
                <a:gd name="T108" fmla="*/ 220 w 274"/>
                <a:gd name="T109" fmla="*/ 217 h 671"/>
                <a:gd name="T110" fmla="*/ 220 w 274"/>
                <a:gd name="T111" fmla="*/ 180 h 671"/>
                <a:gd name="T112" fmla="*/ 236 w 274"/>
                <a:gd name="T113" fmla="*/ 157 h 671"/>
                <a:gd name="T114" fmla="*/ 232 w 274"/>
                <a:gd name="T115" fmla="*/ 28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4" h="671">
                  <a:moveTo>
                    <a:pt x="238" y="147"/>
                  </a:moveTo>
                  <a:lnTo>
                    <a:pt x="245" y="145"/>
                  </a:lnTo>
                  <a:lnTo>
                    <a:pt x="247" y="139"/>
                  </a:lnTo>
                  <a:lnTo>
                    <a:pt x="247" y="136"/>
                  </a:lnTo>
                  <a:lnTo>
                    <a:pt x="247" y="132"/>
                  </a:lnTo>
                  <a:lnTo>
                    <a:pt x="257" y="132"/>
                  </a:lnTo>
                  <a:lnTo>
                    <a:pt x="257" y="126"/>
                  </a:lnTo>
                  <a:lnTo>
                    <a:pt x="257" y="124"/>
                  </a:lnTo>
                  <a:lnTo>
                    <a:pt x="259" y="122"/>
                  </a:lnTo>
                  <a:lnTo>
                    <a:pt x="274" y="118"/>
                  </a:lnTo>
                  <a:lnTo>
                    <a:pt x="274" y="107"/>
                  </a:lnTo>
                  <a:lnTo>
                    <a:pt x="272" y="101"/>
                  </a:lnTo>
                  <a:lnTo>
                    <a:pt x="272" y="93"/>
                  </a:lnTo>
                  <a:lnTo>
                    <a:pt x="269" y="93"/>
                  </a:lnTo>
                  <a:lnTo>
                    <a:pt x="267" y="93"/>
                  </a:lnTo>
                  <a:lnTo>
                    <a:pt x="267" y="89"/>
                  </a:lnTo>
                  <a:lnTo>
                    <a:pt x="265" y="83"/>
                  </a:lnTo>
                  <a:lnTo>
                    <a:pt x="263" y="81"/>
                  </a:lnTo>
                  <a:lnTo>
                    <a:pt x="259" y="81"/>
                  </a:lnTo>
                  <a:lnTo>
                    <a:pt x="257" y="83"/>
                  </a:lnTo>
                  <a:lnTo>
                    <a:pt x="255" y="85"/>
                  </a:lnTo>
                  <a:lnTo>
                    <a:pt x="255" y="105"/>
                  </a:lnTo>
                  <a:lnTo>
                    <a:pt x="251" y="107"/>
                  </a:lnTo>
                  <a:lnTo>
                    <a:pt x="251" y="110"/>
                  </a:lnTo>
                  <a:lnTo>
                    <a:pt x="247" y="112"/>
                  </a:lnTo>
                  <a:lnTo>
                    <a:pt x="247" y="114"/>
                  </a:lnTo>
                  <a:lnTo>
                    <a:pt x="245" y="114"/>
                  </a:lnTo>
                  <a:lnTo>
                    <a:pt x="240" y="118"/>
                  </a:lnTo>
                  <a:lnTo>
                    <a:pt x="238" y="124"/>
                  </a:lnTo>
                  <a:lnTo>
                    <a:pt x="236" y="126"/>
                  </a:lnTo>
                  <a:lnTo>
                    <a:pt x="236" y="124"/>
                  </a:lnTo>
                  <a:lnTo>
                    <a:pt x="236" y="122"/>
                  </a:lnTo>
                  <a:lnTo>
                    <a:pt x="232" y="122"/>
                  </a:lnTo>
                  <a:lnTo>
                    <a:pt x="230" y="124"/>
                  </a:lnTo>
                  <a:lnTo>
                    <a:pt x="230" y="128"/>
                  </a:lnTo>
                  <a:lnTo>
                    <a:pt x="228" y="124"/>
                  </a:lnTo>
                  <a:lnTo>
                    <a:pt x="214" y="124"/>
                  </a:lnTo>
                  <a:lnTo>
                    <a:pt x="209" y="122"/>
                  </a:lnTo>
                  <a:lnTo>
                    <a:pt x="205" y="120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199" y="118"/>
                  </a:lnTo>
                  <a:lnTo>
                    <a:pt x="197" y="118"/>
                  </a:lnTo>
                  <a:lnTo>
                    <a:pt x="191" y="118"/>
                  </a:lnTo>
                  <a:lnTo>
                    <a:pt x="189" y="118"/>
                  </a:lnTo>
                  <a:lnTo>
                    <a:pt x="189" y="114"/>
                  </a:lnTo>
                  <a:lnTo>
                    <a:pt x="191" y="110"/>
                  </a:lnTo>
                  <a:lnTo>
                    <a:pt x="193" y="110"/>
                  </a:lnTo>
                  <a:lnTo>
                    <a:pt x="193" y="105"/>
                  </a:lnTo>
                  <a:lnTo>
                    <a:pt x="195" y="103"/>
                  </a:lnTo>
                  <a:lnTo>
                    <a:pt x="195" y="93"/>
                  </a:lnTo>
                  <a:lnTo>
                    <a:pt x="199" y="93"/>
                  </a:lnTo>
                  <a:lnTo>
                    <a:pt x="201" y="93"/>
                  </a:lnTo>
                  <a:lnTo>
                    <a:pt x="201" y="91"/>
                  </a:lnTo>
                  <a:lnTo>
                    <a:pt x="199" y="87"/>
                  </a:lnTo>
                  <a:lnTo>
                    <a:pt x="197" y="85"/>
                  </a:lnTo>
                  <a:lnTo>
                    <a:pt x="199" y="83"/>
                  </a:lnTo>
                  <a:lnTo>
                    <a:pt x="201" y="81"/>
                  </a:lnTo>
                  <a:lnTo>
                    <a:pt x="201" y="76"/>
                  </a:lnTo>
                  <a:lnTo>
                    <a:pt x="203" y="76"/>
                  </a:lnTo>
                  <a:lnTo>
                    <a:pt x="201" y="74"/>
                  </a:lnTo>
                  <a:lnTo>
                    <a:pt x="197" y="72"/>
                  </a:lnTo>
                  <a:lnTo>
                    <a:pt x="193" y="70"/>
                  </a:lnTo>
                  <a:lnTo>
                    <a:pt x="191" y="68"/>
                  </a:lnTo>
                  <a:lnTo>
                    <a:pt x="187" y="68"/>
                  </a:lnTo>
                  <a:lnTo>
                    <a:pt x="187" y="68"/>
                  </a:lnTo>
                  <a:lnTo>
                    <a:pt x="176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66" y="54"/>
                  </a:lnTo>
                  <a:lnTo>
                    <a:pt x="162" y="52"/>
                  </a:lnTo>
                  <a:lnTo>
                    <a:pt x="160" y="52"/>
                  </a:lnTo>
                  <a:lnTo>
                    <a:pt x="158" y="49"/>
                  </a:lnTo>
                  <a:lnTo>
                    <a:pt x="149" y="49"/>
                  </a:lnTo>
                  <a:lnTo>
                    <a:pt x="141" y="45"/>
                  </a:lnTo>
                  <a:lnTo>
                    <a:pt x="139" y="43"/>
                  </a:lnTo>
                  <a:lnTo>
                    <a:pt x="139" y="43"/>
                  </a:lnTo>
                  <a:lnTo>
                    <a:pt x="137" y="37"/>
                  </a:lnTo>
                  <a:lnTo>
                    <a:pt x="133" y="37"/>
                  </a:lnTo>
                  <a:lnTo>
                    <a:pt x="129" y="31"/>
                  </a:lnTo>
                  <a:lnTo>
                    <a:pt x="122" y="29"/>
                  </a:lnTo>
                  <a:lnTo>
                    <a:pt x="122" y="27"/>
                  </a:lnTo>
                  <a:lnTo>
                    <a:pt x="120" y="23"/>
                  </a:lnTo>
                  <a:lnTo>
                    <a:pt x="116" y="20"/>
                  </a:lnTo>
                  <a:lnTo>
                    <a:pt x="116" y="18"/>
                  </a:lnTo>
                  <a:lnTo>
                    <a:pt x="114" y="16"/>
                  </a:lnTo>
                  <a:lnTo>
                    <a:pt x="114" y="14"/>
                  </a:lnTo>
                  <a:lnTo>
                    <a:pt x="110" y="10"/>
                  </a:lnTo>
                  <a:lnTo>
                    <a:pt x="100" y="4"/>
                  </a:lnTo>
                  <a:lnTo>
                    <a:pt x="83" y="4"/>
                  </a:lnTo>
                  <a:lnTo>
                    <a:pt x="79" y="20"/>
                  </a:lnTo>
                  <a:lnTo>
                    <a:pt x="73" y="6"/>
                  </a:lnTo>
                  <a:lnTo>
                    <a:pt x="58" y="6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1" y="12"/>
                  </a:lnTo>
                  <a:lnTo>
                    <a:pt x="31" y="20"/>
                  </a:lnTo>
                  <a:lnTo>
                    <a:pt x="29" y="20"/>
                  </a:lnTo>
                  <a:lnTo>
                    <a:pt x="31" y="27"/>
                  </a:lnTo>
                  <a:lnTo>
                    <a:pt x="29" y="49"/>
                  </a:lnTo>
                  <a:lnTo>
                    <a:pt x="27" y="49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19" y="54"/>
                  </a:lnTo>
                  <a:lnTo>
                    <a:pt x="15" y="58"/>
                  </a:lnTo>
                  <a:lnTo>
                    <a:pt x="13" y="60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6"/>
                  </a:lnTo>
                  <a:lnTo>
                    <a:pt x="10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70"/>
                  </a:lnTo>
                  <a:lnTo>
                    <a:pt x="10" y="76"/>
                  </a:lnTo>
                  <a:lnTo>
                    <a:pt x="10" y="83"/>
                  </a:lnTo>
                  <a:lnTo>
                    <a:pt x="13" y="85"/>
                  </a:lnTo>
                  <a:lnTo>
                    <a:pt x="15" y="85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17" y="97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21" y="105"/>
                  </a:lnTo>
                  <a:lnTo>
                    <a:pt x="23" y="110"/>
                  </a:lnTo>
                  <a:lnTo>
                    <a:pt x="23" y="112"/>
                  </a:lnTo>
                  <a:lnTo>
                    <a:pt x="19" y="114"/>
                  </a:lnTo>
                  <a:lnTo>
                    <a:pt x="19" y="116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3" y="124"/>
                  </a:lnTo>
                  <a:lnTo>
                    <a:pt x="13" y="126"/>
                  </a:lnTo>
                  <a:lnTo>
                    <a:pt x="10" y="130"/>
                  </a:lnTo>
                  <a:lnTo>
                    <a:pt x="10" y="134"/>
                  </a:lnTo>
                  <a:lnTo>
                    <a:pt x="8" y="136"/>
                  </a:lnTo>
                  <a:lnTo>
                    <a:pt x="6" y="141"/>
                  </a:lnTo>
                  <a:lnTo>
                    <a:pt x="4" y="143"/>
                  </a:lnTo>
                  <a:lnTo>
                    <a:pt x="4" y="159"/>
                  </a:lnTo>
                  <a:lnTo>
                    <a:pt x="2" y="163"/>
                  </a:lnTo>
                  <a:lnTo>
                    <a:pt x="2" y="168"/>
                  </a:lnTo>
                  <a:lnTo>
                    <a:pt x="4" y="174"/>
                  </a:lnTo>
                  <a:lnTo>
                    <a:pt x="8" y="182"/>
                  </a:lnTo>
                  <a:lnTo>
                    <a:pt x="8" y="186"/>
                  </a:lnTo>
                  <a:lnTo>
                    <a:pt x="8" y="188"/>
                  </a:lnTo>
                  <a:lnTo>
                    <a:pt x="4" y="188"/>
                  </a:lnTo>
                  <a:lnTo>
                    <a:pt x="4" y="203"/>
                  </a:lnTo>
                  <a:lnTo>
                    <a:pt x="2" y="205"/>
                  </a:lnTo>
                  <a:lnTo>
                    <a:pt x="0" y="205"/>
                  </a:lnTo>
                  <a:lnTo>
                    <a:pt x="0" y="211"/>
                  </a:lnTo>
                  <a:lnTo>
                    <a:pt x="2" y="213"/>
                  </a:lnTo>
                  <a:lnTo>
                    <a:pt x="2" y="215"/>
                  </a:lnTo>
                  <a:lnTo>
                    <a:pt x="4" y="215"/>
                  </a:lnTo>
                  <a:lnTo>
                    <a:pt x="8" y="221"/>
                  </a:lnTo>
                  <a:lnTo>
                    <a:pt x="8" y="223"/>
                  </a:lnTo>
                  <a:lnTo>
                    <a:pt x="8" y="226"/>
                  </a:lnTo>
                  <a:lnTo>
                    <a:pt x="8" y="228"/>
                  </a:lnTo>
                  <a:lnTo>
                    <a:pt x="13" y="232"/>
                  </a:lnTo>
                  <a:lnTo>
                    <a:pt x="15" y="240"/>
                  </a:lnTo>
                  <a:lnTo>
                    <a:pt x="17" y="244"/>
                  </a:lnTo>
                  <a:lnTo>
                    <a:pt x="15" y="246"/>
                  </a:lnTo>
                  <a:lnTo>
                    <a:pt x="15" y="248"/>
                  </a:lnTo>
                  <a:lnTo>
                    <a:pt x="19" y="252"/>
                  </a:lnTo>
                  <a:lnTo>
                    <a:pt x="25" y="252"/>
                  </a:lnTo>
                  <a:lnTo>
                    <a:pt x="25" y="265"/>
                  </a:lnTo>
                  <a:lnTo>
                    <a:pt x="27" y="267"/>
                  </a:lnTo>
                  <a:lnTo>
                    <a:pt x="29" y="269"/>
                  </a:lnTo>
                  <a:lnTo>
                    <a:pt x="31" y="273"/>
                  </a:lnTo>
                  <a:lnTo>
                    <a:pt x="31" y="273"/>
                  </a:lnTo>
                  <a:lnTo>
                    <a:pt x="25" y="279"/>
                  </a:lnTo>
                  <a:lnTo>
                    <a:pt x="25" y="286"/>
                  </a:lnTo>
                  <a:lnTo>
                    <a:pt x="25" y="290"/>
                  </a:lnTo>
                  <a:lnTo>
                    <a:pt x="25" y="298"/>
                  </a:lnTo>
                  <a:lnTo>
                    <a:pt x="21" y="298"/>
                  </a:lnTo>
                  <a:lnTo>
                    <a:pt x="23" y="300"/>
                  </a:lnTo>
                  <a:lnTo>
                    <a:pt x="25" y="304"/>
                  </a:lnTo>
                  <a:lnTo>
                    <a:pt x="25" y="304"/>
                  </a:lnTo>
                  <a:lnTo>
                    <a:pt x="27" y="308"/>
                  </a:lnTo>
                  <a:lnTo>
                    <a:pt x="29" y="310"/>
                  </a:lnTo>
                  <a:lnTo>
                    <a:pt x="29" y="313"/>
                  </a:lnTo>
                  <a:lnTo>
                    <a:pt x="27" y="317"/>
                  </a:lnTo>
                  <a:lnTo>
                    <a:pt x="27" y="319"/>
                  </a:lnTo>
                  <a:lnTo>
                    <a:pt x="25" y="323"/>
                  </a:lnTo>
                  <a:lnTo>
                    <a:pt x="19" y="325"/>
                  </a:lnTo>
                  <a:lnTo>
                    <a:pt x="19" y="327"/>
                  </a:lnTo>
                  <a:lnTo>
                    <a:pt x="21" y="329"/>
                  </a:lnTo>
                  <a:lnTo>
                    <a:pt x="21" y="331"/>
                  </a:lnTo>
                  <a:lnTo>
                    <a:pt x="23" y="337"/>
                  </a:lnTo>
                  <a:lnTo>
                    <a:pt x="25" y="339"/>
                  </a:lnTo>
                  <a:lnTo>
                    <a:pt x="25" y="354"/>
                  </a:lnTo>
                  <a:lnTo>
                    <a:pt x="31" y="360"/>
                  </a:lnTo>
                  <a:lnTo>
                    <a:pt x="31" y="364"/>
                  </a:lnTo>
                  <a:lnTo>
                    <a:pt x="33" y="364"/>
                  </a:lnTo>
                  <a:lnTo>
                    <a:pt x="37" y="371"/>
                  </a:lnTo>
                  <a:lnTo>
                    <a:pt x="37" y="371"/>
                  </a:lnTo>
                  <a:lnTo>
                    <a:pt x="35" y="375"/>
                  </a:lnTo>
                  <a:lnTo>
                    <a:pt x="33" y="377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33" y="389"/>
                  </a:lnTo>
                  <a:lnTo>
                    <a:pt x="29" y="393"/>
                  </a:lnTo>
                  <a:lnTo>
                    <a:pt x="33" y="397"/>
                  </a:lnTo>
                  <a:lnTo>
                    <a:pt x="33" y="400"/>
                  </a:lnTo>
                  <a:lnTo>
                    <a:pt x="31" y="404"/>
                  </a:lnTo>
                  <a:lnTo>
                    <a:pt x="31" y="404"/>
                  </a:lnTo>
                  <a:lnTo>
                    <a:pt x="35" y="408"/>
                  </a:lnTo>
                  <a:lnTo>
                    <a:pt x="35" y="410"/>
                  </a:lnTo>
                  <a:lnTo>
                    <a:pt x="35" y="412"/>
                  </a:lnTo>
                  <a:lnTo>
                    <a:pt x="35" y="420"/>
                  </a:lnTo>
                  <a:lnTo>
                    <a:pt x="35" y="422"/>
                  </a:lnTo>
                  <a:lnTo>
                    <a:pt x="37" y="426"/>
                  </a:lnTo>
                  <a:lnTo>
                    <a:pt x="37" y="433"/>
                  </a:lnTo>
                  <a:lnTo>
                    <a:pt x="39" y="435"/>
                  </a:lnTo>
                  <a:lnTo>
                    <a:pt x="44" y="441"/>
                  </a:lnTo>
                  <a:lnTo>
                    <a:pt x="46" y="443"/>
                  </a:lnTo>
                  <a:lnTo>
                    <a:pt x="50" y="445"/>
                  </a:lnTo>
                  <a:lnTo>
                    <a:pt x="48" y="445"/>
                  </a:lnTo>
                  <a:lnTo>
                    <a:pt x="46" y="447"/>
                  </a:lnTo>
                  <a:lnTo>
                    <a:pt x="44" y="449"/>
                  </a:lnTo>
                  <a:lnTo>
                    <a:pt x="44" y="451"/>
                  </a:lnTo>
                  <a:lnTo>
                    <a:pt x="46" y="455"/>
                  </a:lnTo>
                  <a:lnTo>
                    <a:pt x="46" y="460"/>
                  </a:lnTo>
                  <a:lnTo>
                    <a:pt x="46" y="464"/>
                  </a:lnTo>
                  <a:lnTo>
                    <a:pt x="46" y="468"/>
                  </a:lnTo>
                  <a:lnTo>
                    <a:pt x="48" y="468"/>
                  </a:lnTo>
                  <a:lnTo>
                    <a:pt x="54" y="472"/>
                  </a:lnTo>
                  <a:lnTo>
                    <a:pt x="52" y="480"/>
                  </a:lnTo>
                  <a:lnTo>
                    <a:pt x="54" y="480"/>
                  </a:lnTo>
                  <a:lnTo>
                    <a:pt x="58" y="482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60" y="489"/>
                  </a:lnTo>
                  <a:lnTo>
                    <a:pt x="60" y="497"/>
                  </a:lnTo>
                  <a:lnTo>
                    <a:pt x="62" y="501"/>
                  </a:lnTo>
                  <a:lnTo>
                    <a:pt x="71" y="501"/>
                  </a:lnTo>
                  <a:lnTo>
                    <a:pt x="73" y="501"/>
                  </a:lnTo>
                  <a:lnTo>
                    <a:pt x="73" y="503"/>
                  </a:lnTo>
                  <a:lnTo>
                    <a:pt x="73" y="505"/>
                  </a:lnTo>
                  <a:lnTo>
                    <a:pt x="69" y="505"/>
                  </a:lnTo>
                  <a:lnTo>
                    <a:pt x="66" y="507"/>
                  </a:lnTo>
                  <a:lnTo>
                    <a:pt x="62" y="507"/>
                  </a:lnTo>
                  <a:lnTo>
                    <a:pt x="62" y="509"/>
                  </a:lnTo>
                  <a:lnTo>
                    <a:pt x="64" y="509"/>
                  </a:lnTo>
                  <a:lnTo>
                    <a:pt x="69" y="509"/>
                  </a:lnTo>
                  <a:lnTo>
                    <a:pt x="69" y="511"/>
                  </a:lnTo>
                  <a:lnTo>
                    <a:pt x="73" y="511"/>
                  </a:lnTo>
                  <a:lnTo>
                    <a:pt x="79" y="518"/>
                  </a:lnTo>
                  <a:lnTo>
                    <a:pt x="77" y="520"/>
                  </a:lnTo>
                  <a:lnTo>
                    <a:pt x="75" y="524"/>
                  </a:lnTo>
                  <a:lnTo>
                    <a:pt x="73" y="526"/>
                  </a:lnTo>
                  <a:lnTo>
                    <a:pt x="79" y="532"/>
                  </a:lnTo>
                  <a:lnTo>
                    <a:pt x="77" y="538"/>
                  </a:lnTo>
                  <a:lnTo>
                    <a:pt x="83" y="545"/>
                  </a:lnTo>
                  <a:lnTo>
                    <a:pt x="81" y="555"/>
                  </a:lnTo>
                  <a:lnTo>
                    <a:pt x="85" y="561"/>
                  </a:lnTo>
                  <a:lnTo>
                    <a:pt x="81" y="563"/>
                  </a:lnTo>
                  <a:lnTo>
                    <a:pt x="79" y="574"/>
                  </a:lnTo>
                  <a:lnTo>
                    <a:pt x="81" y="574"/>
                  </a:lnTo>
                  <a:lnTo>
                    <a:pt x="87" y="582"/>
                  </a:lnTo>
                  <a:lnTo>
                    <a:pt x="87" y="582"/>
                  </a:lnTo>
                  <a:lnTo>
                    <a:pt x="85" y="582"/>
                  </a:lnTo>
                  <a:lnTo>
                    <a:pt x="83" y="584"/>
                  </a:lnTo>
                  <a:lnTo>
                    <a:pt x="81" y="586"/>
                  </a:lnTo>
                  <a:lnTo>
                    <a:pt x="87" y="592"/>
                  </a:lnTo>
                  <a:lnTo>
                    <a:pt x="87" y="594"/>
                  </a:lnTo>
                  <a:lnTo>
                    <a:pt x="85" y="596"/>
                  </a:lnTo>
                  <a:lnTo>
                    <a:pt x="85" y="596"/>
                  </a:lnTo>
                  <a:lnTo>
                    <a:pt x="83" y="598"/>
                  </a:lnTo>
                  <a:lnTo>
                    <a:pt x="81" y="598"/>
                  </a:lnTo>
                  <a:lnTo>
                    <a:pt x="81" y="605"/>
                  </a:lnTo>
                  <a:lnTo>
                    <a:pt x="79" y="607"/>
                  </a:lnTo>
                  <a:lnTo>
                    <a:pt x="79" y="609"/>
                  </a:lnTo>
                  <a:lnTo>
                    <a:pt x="79" y="613"/>
                  </a:lnTo>
                  <a:lnTo>
                    <a:pt x="81" y="615"/>
                  </a:lnTo>
                  <a:lnTo>
                    <a:pt x="81" y="623"/>
                  </a:lnTo>
                  <a:lnTo>
                    <a:pt x="89" y="625"/>
                  </a:lnTo>
                  <a:lnTo>
                    <a:pt x="89" y="627"/>
                  </a:lnTo>
                  <a:lnTo>
                    <a:pt x="89" y="629"/>
                  </a:lnTo>
                  <a:lnTo>
                    <a:pt x="89" y="631"/>
                  </a:lnTo>
                  <a:lnTo>
                    <a:pt x="91" y="634"/>
                  </a:lnTo>
                  <a:lnTo>
                    <a:pt x="95" y="636"/>
                  </a:lnTo>
                  <a:lnTo>
                    <a:pt x="95" y="636"/>
                  </a:lnTo>
                  <a:lnTo>
                    <a:pt x="100" y="631"/>
                  </a:lnTo>
                  <a:lnTo>
                    <a:pt x="104" y="631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0" y="644"/>
                  </a:lnTo>
                  <a:lnTo>
                    <a:pt x="114" y="650"/>
                  </a:lnTo>
                  <a:lnTo>
                    <a:pt x="116" y="654"/>
                  </a:lnTo>
                  <a:lnTo>
                    <a:pt x="127" y="660"/>
                  </a:lnTo>
                  <a:lnTo>
                    <a:pt x="131" y="665"/>
                  </a:lnTo>
                  <a:lnTo>
                    <a:pt x="133" y="665"/>
                  </a:lnTo>
                  <a:lnTo>
                    <a:pt x="137" y="663"/>
                  </a:lnTo>
                  <a:lnTo>
                    <a:pt x="160" y="663"/>
                  </a:lnTo>
                  <a:lnTo>
                    <a:pt x="166" y="669"/>
                  </a:lnTo>
                  <a:lnTo>
                    <a:pt x="166" y="671"/>
                  </a:lnTo>
                  <a:lnTo>
                    <a:pt x="166" y="667"/>
                  </a:lnTo>
                  <a:lnTo>
                    <a:pt x="168" y="665"/>
                  </a:lnTo>
                  <a:lnTo>
                    <a:pt x="170" y="665"/>
                  </a:lnTo>
                  <a:lnTo>
                    <a:pt x="172" y="667"/>
                  </a:lnTo>
                  <a:lnTo>
                    <a:pt x="176" y="667"/>
                  </a:lnTo>
                  <a:lnTo>
                    <a:pt x="178" y="669"/>
                  </a:lnTo>
                  <a:lnTo>
                    <a:pt x="180" y="671"/>
                  </a:lnTo>
                  <a:lnTo>
                    <a:pt x="170" y="654"/>
                  </a:lnTo>
                  <a:lnTo>
                    <a:pt x="166" y="654"/>
                  </a:lnTo>
                  <a:lnTo>
                    <a:pt x="166" y="652"/>
                  </a:lnTo>
                  <a:lnTo>
                    <a:pt x="158" y="644"/>
                  </a:lnTo>
                  <a:lnTo>
                    <a:pt x="158" y="636"/>
                  </a:lnTo>
                  <a:lnTo>
                    <a:pt x="153" y="631"/>
                  </a:lnTo>
                  <a:lnTo>
                    <a:pt x="156" y="629"/>
                  </a:lnTo>
                  <a:lnTo>
                    <a:pt x="158" y="629"/>
                  </a:lnTo>
                  <a:lnTo>
                    <a:pt x="160" y="625"/>
                  </a:lnTo>
                  <a:lnTo>
                    <a:pt x="160" y="623"/>
                  </a:lnTo>
                  <a:lnTo>
                    <a:pt x="160" y="623"/>
                  </a:lnTo>
                  <a:lnTo>
                    <a:pt x="156" y="623"/>
                  </a:lnTo>
                  <a:lnTo>
                    <a:pt x="151" y="623"/>
                  </a:lnTo>
                  <a:lnTo>
                    <a:pt x="153" y="619"/>
                  </a:lnTo>
                  <a:lnTo>
                    <a:pt x="153" y="615"/>
                  </a:lnTo>
                  <a:lnTo>
                    <a:pt x="160" y="621"/>
                  </a:lnTo>
                  <a:lnTo>
                    <a:pt x="162" y="623"/>
                  </a:lnTo>
                  <a:lnTo>
                    <a:pt x="166" y="623"/>
                  </a:lnTo>
                  <a:lnTo>
                    <a:pt x="168" y="621"/>
                  </a:lnTo>
                  <a:lnTo>
                    <a:pt x="170" y="617"/>
                  </a:lnTo>
                  <a:lnTo>
                    <a:pt x="170" y="613"/>
                  </a:lnTo>
                  <a:lnTo>
                    <a:pt x="168" y="607"/>
                  </a:lnTo>
                  <a:lnTo>
                    <a:pt x="166" y="605"/>
                  </a:lnTo>
                  <a:lnTo>
                    <a:pt x="166" y="598"/>
                  </a:lnTo>
                  <a:lnTo>
                    <a:pt x="170" y="592"/>
                  </a:lnTo>
                  <a:lnTo>
                    <a:pt x="172" y="590"/>
                  </a:lnTo>
                  <a:lnTo>
                    <a:pt x="176" y="586"/>
                  </a:lnTo>
                  <a:lnTo>
                    <a:pt x="185" y="578"/>
                  </a:lnTo>
                  <a:lnTo>
                    <a:pt x="182" y="574"/>
                  </a:lnTo>
                  <a:lnTo>
                    <a:pt x="176" y="574"/>
                  </a:lnTo>
                  <a:lnTo>
                    <a:pt x="182" y="574"/>
                  </a:lnTo>
                  <a:lnTo>
                    <a:pt x="182" y="567"/>
                  </a:lnTo>
                  <a:lnTo>
                    <a:pt x="178" y="561"/>
                  </a:lnTo>
                  <a:lnTo>
                    <a:pt x="176" y="559"/>
                  </a:lnTo>
                  <a:lnTo>
                    <a:pt x="174" y="557"/>
                  </a:lnTo>
                  <a:lnTo>
                    <a:pt x="172" y="557"/>
                  </a:lnTo>
                  <a:lnTo>
                    <a:pt x="170" y="559"/>
                  </a:lnTo>
                  <a:lnTo>
                    <a:pt x="16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56" y="551"/>
                  </a:lnTo>
                  <a:lnTo>
                    <a:pt x="151" y="549"/>
                  </a:lnTo>
                  <a:lnTo>
                    <a:pt x="145" y="540"/>
                  </a:lnTo>
                  <a:lnTo>
                    <a:pt x="143" y="536"/>
                  </a:lnTo>
                  <a:lnTo>
                    <a:pt x="141" y="532"/>
                  </a:lnTo>
                  <a:lnTo>
                    <a:pt x="141" y="530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45" y="524"/>
                  </a:lnTo>
                  <a:lnTo>
                    <a:pt x="149" y="518"/>
                  </a:lnTo>
                  <a:lnTo>
                    <a:pt x="151" y="518"/>
                  </a:lnTo>
                  <a:lnTo>
                    <a:pt x="153" y="511"/>
                  </a:lnTo>
                  <a:lnTo>
                    <a:pt x="166" y="511"/>
                  </a:lnTo>
                  <a:lnTo>
                    <a:pt x="164" y="509"/>
                  </a:lnTo>
                  <a:lnTo>
                    <a:pt x="164" y="501"/>
                  </a:lnTo>
                  <a:lnTo>
                    <a:pt x="166" y="501"/>
                  </a:lnTo>
                  <a:lnTo>
                    <a:pt x="166" y="493"/>
                  </a:lnTo>
                  <a:lnTo>
                    <a:pt x="166" y="493"/>
                  </a:lnTo>
                  <a:lnTo>
                    <a:pt x="164" y="489"/>
                  </a:lnTo>
                  <a:lnTo>
                    <a:pt x="160" y="484"/>
                  </a:lnTo>
                  <a:lnTo>
                    <a:pt x="160" y="480"/>
                  </a:lnTo>
                  <a:lnTo>
                    <a:pt x="162" y="476"/>
                  </a:lnTo>
                  <a:lnTo>
                    <a:pt x="164" y="472"/>
                  </a:lnTo>
                  <a:lnTo>
                    <a:pt x="166" y="470"/>
                  </a:lnTo>
                  <a:lnTo>
                    <a:pt x="168" y="468"/>
                  </a:lnTo>
                  <a:lnTo>
                    <a:pt x="170" y="468"/>
                  </a:lnTo>
                  <a:lnTo>
                    <a:pt x="170" y="466"/>
                  </a:lnTo>
                  <a:lnTo>
                    <a:pt x="166" y="466"/>
                  </a:lnTo>
                  <a:lnTo>
                    <a:pt x="162" y="464"/>
                  </a:lnTo>
                  <a:lnTo>
                    <a:pt x="160" y="462"/>
                  </a:lnTo>
                  <a:lnTo>
                    <a:pt x="160" y="460"/>
                  </a:lnTo>
                  <a:lnTo>
                    <a:pt x="164" y="460"/>
                  </a:lnTo>
                  <a:lnTo>
                    <a:pt x="166" y="460"/>
                  </a:lnTo>
                  <a:lnTo>
                    <a:pt x="176" y="464"/>
                  </a:lnTo>
                  <a:lnTo>
                    <a:pt x="176" y="466"/>
                  </a:lnTo>
                  <a:lnTo>
                    <a:pt x="178" y="466"/>
                  </a:lnTo>
                  <a:lnTo>
                    <a:pt x="180" y="464"/>
                  </a:lnTo>
                  <a:lnTo>
                    <a:pt x="182" y="462"/>
                  </a:lnTo>
                  <a:lnTo>
                    <a:pt x="182" y="455"/>
                  </a:lnTo>
                  <a:lnTo>
                    <a:pt x="182" y="451"/>
                  </a:lnTo>
                  <a:lnTo>
                    <a:pt x="176" y="447"/>
                  </a:lnTo>
                  <a:lnTo>
                    <a:pt x="174" y="447"/>
                  </a:lnTo>
                  <a:lnTo>
                    <a:pt x="172" y="449"/>
                  </a:lnTo>
                  <a:lnTo>
                    <a:pt x="172" y="453"/>
                  </a:lnTo>
                  <a:lnTo>
                    <a:pt x="170" y="455"/>
                  </a:lnTo>
                  <a:lnTo>
                    <a:pt x="166" y="455"/>
                  </a:lnTo>
                  <a:lnTo>
                    <a:pt x="164" y="453"/>
                  </a:lnTo>
                  <a:lnTo>
                    <a:pt x="162" y="451"/>
                  </a:lnTo>
                  <a:lnTo>
                    <a:pt x="162" y="451"/>
                  </a:lnTo>
                  <a:lnTo>
                    <a:pt x="153" y="451"/>
                  </a:lnTo>
                  <a:lnTo>
                    <a:pt x="151" y="449"/>
                  </a:lnTo>
                  <a:lnTo>
                    <a:pt x="151" y="433"/>
                  </a:lnTo>
                  <a:lnTo>
                    <a:pt x="149" y="431"/>
                  </a:lnTo>
                  <a:lnTo>
                    <a:pt x="149" y="426"/>
                  </a:lnTo>
                  <a:lnTo>
                    <a:pt x="147" y="422"/>
                  </a:lnTo>
                  <a:lnTo>
                    <a:pt x="147" y="418"/>
                  </a:lnTo>
                  <a:lnTo>
                    <a:pt x="149" y="418"/>
                  </a:lnTo>
                  <a:lnTo>
                    <a:pt x="149" y="418"/>
                  </a:lnTo>
                  <a:lnTo>
                    <a:pt x="151" y="418"/>
                  </a:lnTo>
                  <a:lnTo>
                    <a:pt x="153" y="418"/>
                  </a:lnTo>
                  <a:lnTo>
                    <a:pt x="156" y="420"/>
                  </a:lnTo>
                  <a:lnTo>
                    <a:pt x="160" y="422"/>
                  </a:lnTo>
                  <a:lnTo>
                    <a:pt x="168" y="426"/>
                  </a:lnTo>
                  <a:lnTo>
                    <a:pt x="172" y="429"/>
                  </a:lnTo>
                  <a:lnTo>
                    <a:pt x="176" y="429"/>
                  </a:lnTo>
                  <a:lnTo>
                    <a:pt x="182" y="426"/>
                  </a:lnTo>
                  <a:lnTo>
                    <a:pt x="185" y="424"/>
                  </a:lnTo>
                  <a:lnTo>
                    <a:pt x="187" y="422"/>
                  </a:lnTo>
                  <a:lnTo>
                    <a:pt x="193" y="420"/>
                  </a:lnTo>
                  <a:lnTo>
                    <a:pt x="193" y="418"/>
                  </a:lnTo>
                  <a:lnTo>
                    <a:pt x="193" y="416"/>
                  </a:lnTo>
                  <a:lnTo>
                    <a:pt x="191" y="414"/>
                  </a:lnTo>
                  <a:lnTo>
                    <a:pt x="187" y="410"/>
                  </a:lnTo>
                  <a:lnTo>
                    <a:pt x="185" y="410"/>
                  </a:lnTo>
                  <a:lnTo>
                    <a:pt x="185" y="404"/>
                  </a:lnTo>
                  <a:lnTo>
                    <a:pt x="187" y="400"/>
                  </a:lnTo>
                  <a:lnTo>
                    <a:pt x="187" y="397"/>
                  </a:lnTo>
                  <a:lnTo>
                    <a:pt x="187" y="395"/>
                  </a:lnTo>
                  <a:lnTo>
                    <a:pt x="189" y="391"/>
                  </a:lnTo>
                  <a:lnTo>
                    <a:pt x="187" y="387"/>
                  </a:lnTo>
                  <a:lnTo>
                    <a:pt x="182" y="387"/>
                  </a:lnTo>
                  <a:lnTo>
                    <a:pt x="180" y="381"/>
                  </a:lnTo>
                  <a:lnTo>
                    <a:pt x="178" y="379"/>
                  </a:lnTo>
                  <a:lnTo>
                    <a:pt x="178" y="377"/>
                  </a:lnTo>
                  <a:lnTo>
                    <a:pt x="180" y="375"/>
                  </a:lnTo>
                  <a:lnTo>
                    <a:pt x="182" y="375"/>
                  </a:lnTo>
                  <a:lnTo>
                    <a:pt x="182" y="379"/>
                  </a:lnTo>
                  <a:lnTo>
                    <a:pt x="185" y="379"/>
                  </a:lnTo>
                  <a:lnTo>
                    <a:pt x="185" y="381"/>
                  </a:lnTo>
                  <a:lnTo>
                    <a:pt x="187" y="385"/>
                  </a:lnTo>
                  <a:lnTo>
                    <a:pt x="189" y="385"/>
                  </a:lnTo>
                  <a:lnTo>
                    <a:pt x="187" y="379"/>
                  </a:lnTo>
                  <a:lnTo>
                    <a:pt x="207" y="381"/>
                  </a:lnTo>
                  <a:lnTo>
                    <a:pt x="209" y="379"/>
                  </a:lnTo>
                  <a:lnTo>
                    <a:pt x="209" y="379"/>
                  </a:lnTo>
                  <a:lnTo>
                    <a:pt x="211" y="379"/>
                  </a:lnTo>
                  <a:lnTo>
                    <a:pt x="216" y="377"/>
                  </a:lnTo>
                  <a:lnTo>
                    <a:pt x="224" y="375"/>
                  </a:lnTo>
                  <a:lnTo>
                    <a:pt x="232" y="371"/>
                  </a:lnTo>
                  <a:lnTo>
                    <a:pt x="243" y="368"/>
                  </a:lnTo>
                  <a:lnTo>
                    <a:pt x="251" y="364"/>
                  </a:lnTo>
                  <a:lnTo>
                    <a:pt x="253" y="362"/>
                  </a:lnTo>
                  <a:lnTo>
                    <a:pt x="253" y="354"/>
                  </a:lnTo>
                  <a:lnTo>
                    <a:pt x="257" y="350"/>
                  </a:lnTo>
                  <a:lnTo>
                    <a:pt x="261" y="335"/>
                  </a:lnTo>
                  <a:lnTo>
                    <a:pt x="259" y="329"/>
                  </a:lnTo>
                  <a:lnTo>
                    <a:pt x="259" y="321"/>
                  </a:lnTo>
                  <a:lnTo>
                    <a:pt x="257" y="321"/>
                  </a:lnTo>
                  <a:lnTo>
                    <a:pt x="257" y="321"/>
                  </a:lnTo>
                  <a:lnTo>
                    <a:pt x="251" y="317"/>
                  </a:lnTo>
                  <a:lnTo>
                    <a:pt x="247" y="317"/>
                  </a:lnTo>
                  <a:lnTo>
                    <a:pt x="247" y="315"/>
                  </a:lnTo>
                  <a:lnTo>
                    <a:pt x="245" y="315"/>
                  </a:lnTo>
                  <a:lnTo>
                    <a:pt x="243" y="313"/>
                  </a:lnTo>
                  <a:lnTo>
                    <a:pt x="247" y="308"/>
                  </a:lnTo>
                  <a:lnTo>
                    <a:pt x="247" y="300"/>
                  </a:lnTo>
                  <a:lnTo>
                    <a:pt x="247" y="296"/>
                  </a:lnTo>
                  <a:lnTo>
                    <a:pt x="245" y="296"/>
                  </a:lnTo>
                  <a:lnTo>
                    <a:pt x="238" y="292"/>
                  </a:lnTo>
                  <a:lnTo>
                    <a:pt x="230" y="290"/>
                  </a:lnTo>
                  <a:lnTo>
                    <a:pt x="226" y="288"/>
                  </a:lnTo>
                  <a:lnTo>
                    <a:pt x="222" y="284"/>
                  </a:lnTo>
                  <a:lnTo>
                    <a:pt x="220" y="281"/>
                  </a:lnTo>
                  <a:lnTo>
                    <a:pt x="220" y="275"/>
                  </a:lnTo>
                  <a:lnTo>
                    <a:pt x="220" y="273"/>
                  </a:lnTo>
                  <a:lnTo>
                    <a:pt x="222" y="273"/>
                  </a:lnTo>
                  <a:lnTo>
                    <a:pt x="222" y="271"/>
                  </a:lnTo>
                  <a:lnTo>
                    <a:pt x="214" y="261"/>
                  </a:lnTo>
                  <a:lnTo>
                    <a:pt x="214" y="248"/>
                  </a:lnTo>
                  <a:lnTo>
                    <a:pt x="220" y="248"/>
                  </a:lnTo>
                  <a:lnTo>
                    <a:pt x="222" y="246"/>
                  </a:lnTo>
                  <a:lnTo>
                    <a:pt x="224" y="246"/>
                  </a:lnTo>
                  <a:lnTo>
                    <a:pt x="224" y="244"/>
                  </a:lnTo>
                  <a:lnTo>
                    <a:pt x="222" y="240"/>
                  </a:lnTo>
                  <a:lnTo>
                    <a:pt x="220" y="240"/>
                  </a:lnTo>
                  <a:lnTo>
                    <a:pt x="218" y="236"/>
                  </a:lnTo>
                  <a:lnTo>
                    <a:pt x="216" y="234"/>
                  </a:lnTo>
                  <a:lnTo>
                    <a:pt x="220" y="230"/>
                  </a:lnTo>
                  <a:lnTo>
                    <a:pt x="216" y="226"/>
                  </a:lnTo>
                  <a:lnTo>
                    <a:pt x="214" y="223"/>
                  </a:lnTo>
                  <a:lnTo>
                    <a:pt x="214" y="221"/>
                  </a:lnTo>
                  <a:lnTo>
                    <a:pt x="216" y="217"/>
                  </a:lnTo>
                  <a:lnTo>
                    <a:pt x="220" y="217"/>
                  </a:lnTo>
                  <a:lnTo>
                    <a:pt x="214" y="213"/>
                  </a:lnTo>
                  <a:lnTo>
                    <a:pt x="214" y="203"/>
                  </a:lnTo>
                  <a:lnTo>
                    <a:pt x="220" y="199"/>
                  </a:lnTo>
                  <a:lnTo>
                    <a:pt x="220" y="199"/>
                  </a:lnTo>
                  <a:lnTo>
                    <a:pt x="214" y="192"/>
                  </a:lnTo>
                  <a:lnTo>
                    <a:pt x="214" y="190"/>
                  </a:lnTo>
                  <a:lnTo>
                    <a:pt x="218" y="186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0" y="176"/>
                  </a:lnTo>
                  <a:lnTo>
                    <a:pt x="220" y="174"/>
                  </a:lnTo>
                  <a:lnTo>
                    <a:pt x="224" y="174"/>
                  </a:lnTo>
                  <a:lnTo>
                    <a:pt x="226" y="174"/>
                  </a:lnTo>
                  <a:lnTo>
                    <a:pt x="228" y="170"/>
                  </a:lnTo>
                  <a:lnTo>
                    <a:pt x="230" y="168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6" y="157"/>
                  </a:lnTo>
                  <a:lnTo>
                    <a:pt x="236" y="153"/>
                  </a:lnTo>
                  <a:lnTo>
                    <a:pt x="238" y="151"/>
                  </a:lnTo>
                  <a:lnTo>
                    <a:pt x="238" y="147"/>
                  </a:lnTo>
                  <a:lnTo>
                    <a:pt x="238" y="147"/>
                  </a:lnTo>
                  <a:lnTo>
                    <a:pt x="238" y="147"/>
                  </a:lnTo>
                  <a:close/>
                  <a:moveTo>
                    <a:pt x="232" y="281"/>
                  </a:moveTo>
                  <a:lnTo>
                    <a:pt x="236" y="281"/>
                  </a:lnTo>
                  <a:lnTo>
                    <a:pt x="232" y="279"/>
                  </a:lnTo>
                  <a:lnTo>
                    <a:pt x="232" y="281"/>
                  </a:lnTo>
                  <a:lnTo>
                    <a:pt x="232" y="281"/>
                  </a:lnTo>
                  <a:lnTo>
                    <a:pt x="232" y="281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335"/>
            <p:cNvSpPr>
              <a:spLocks noEditPoints="1"/>
            </p:cNvSpPr>
            <p:nvPr/>
          </p:nvSpPr>
          <p:spPr bwMode="auto">
            <a:xfrm>
              <a:off x="4616450" y="3905250"/>
              <a:ext cx="346075" cy="481013"/>
            </a:xfrm>
            <a:custGeom>
              <a:avLst/>
              <a:gdLst>
                <a:gd name="T0" fmla="*/ 13 w 218"/>
                <a:gd name="T1" fmla="*/ 31 h 303"/>
                <a:gd name="T2" fmla="*/ 17 w 218"/>
                <a:gd name="T3" fmla="*/ 23 h 303"/>
                <a:gd name="T4" fmla="*/ 25 w 218"/>
                <a:gd name="T5" fmla="*/ 7 h 303"/>
                <a:gd name="T6" fmla="*/ 23 w 218"/>
                <a:gd name="T7" fmla="*/ 0 h 303"/>
                <a:gd name="T8" fmla="*/ 13 w 218"/>
                <a:gd name="T9" fmla="*/ 7 h 303"/>
                <a:gd name="T10" fmla="*/ 11 w 218"/>
                <a:gd name="T11" fmla="*/ 31 h 303"/>
                <a:gd name="T12" fmla="*/ 210 w 218"/>
                <a:gd name="T13" fmla="*/ 150 h 303"/>
                <a:gd name="T14" fmla="*/ 197 w 218"/>
                <a:gd name="T15" fmla="*/ 152 h 303"/>
                <a:gd name="T16" fmla="*/ 187 w 218"/>
                <a:gd name="T17" fmla="*/ 154 h 303"/>
                <a:gd name="T18" fmla="*/ 187 w 218"/>
                <a:gd name="T19" fmla="*/ 139 h 303"/>
                <a:gd name="T20" fmla="*/ 183 w 218"/>
                <a:gd name="T21" fmla="*/ 123 h 303"/>
                <a:gd name="T22" fmla="*/ 181 w 218"/>
                <a:gd name="T23" fmla="*/ 108 h 303"/>
                <a:gd name="T24" fmla="*/ 181 w 218"/>
                <a:gd name="T25" fmla="*/ 94 h 303"/>
                <a:gd name="T26" fmla="*/ 177 w 218"/>
                <a:gd name="T27" fmla="*/ 79 h 303"/>
                <a:gd name="T28" fmla="*/ 156 w 218"/>
                <a:gd name="T29" fmla="*/ 60 h 303"/>
                <a:gd name="T30" fmla="*/ 139 w 218"/>
                <a:gd name="T31" fmla="*/ 60 h 303"/>
                <a:gd name="T32" fmla="*/ 141 w 218"/>
                <a:gd name="T33" fmla="*/ 69 h 303"/>
                <a:gd name="T34" fmla="*/ 135 w 218"/>
                <a:gd name="T35" fmla="*/ 75 h 303"/>
                <a:gd name="T36" fmla="*/ 121 w 218"/>
                <a:gd name="T37" fmla="*/ 81 h 303"/>
                <a:gd name="T38" fmla="*/ 104 w 218"/>
                <a:gd name="T39" fmla="*/ 83 h 303"/>
                <a:gd name="T40" fmla="*/ 96 w 218"/>
                <a:gd name="T41" fmla="*/ 69 h 303"/>
                <a:gd name="T42" fmla="*/ 94 w 218"/>
                <a:gd name="T43" fmla="*/ 65 h 303"/>
                <a:gd name="T44" fmla="*/ 88 w 218"/>
                <a:gd name="T45" fmla="*/ 38 h 303"/>
                <a:gd name="T46" fmla="*/ 79 w 218"/>
                <a:gd name="T47" fmla="*/ 34 h 303"/>
                <a:gd name="T48" fmla="*/ 58 w 218"/>
                <a:gd name="T49" fmla="*/ 34 h 303"/>
                <a:gd name="T50" fmla="*/ 42 w 218"/>
                <a:gd name="T51" fmla="*/ 34 h 303"/>
                <a:gd name="T52" fmla="*/ 25 w 218"/>
                <a:gd name="T53" fmla="*/ 34 h 303"/>
                <a:gd name="T54" fmla="*/ 15 w 218"/>
                <a:gd name="T55" fmla="*/ 48 h 303"/>
                <a:gd name="T56" fmla="*/ 23 w 218"/>
                <a:gd name="T57" fmla="*/ 67 h 303"/>
                <a:gd name="T58" fmla="*/ 29 w 218"/>
                <a:gd name="T59" fmla="*/ 98 h 303"/>
                <a:gd name="T60" fmla="*/ 29 w 218"/>
                <a:gd name="T61" fmla="*/ 112 h 303"/>
                <a:gd name="T62" fmla="*/ 40 w 218"/>
                <a:gd name="T63" fmla="*/ 152 h 303"/>
                <a:gd name="T64" fmla="*/ 36 w 218"/>
                <a:gd name="T65" fmla="*/ 168 h 303"/>
                <a:gd name="T66" fmla="*/ 34 w 218"/>
                <a:gd name="T67" fmla="*/ 183 h 303"/>
                <a:gd name="T68" fmla="*/ 25 w 218"/>
                <a:gd name="T69" fmla="*/ 195 h 303"/>
                <a:gd name="T70" fmla="*/ 15 w 218"/>
                <a:gd name="T71" fmla="*/ 210 h 303"/>
                <a:gd name="T72" fmla="*/ 9 w 218"/>
                <a:gd name="T73" fmla="*/ 237 h 303"/>
                <a:gd name="T74" fmla="*/ 3 w 218"/>
                <a:gd name="T75" fmla="*/ 263 h 303"/>
                <a:gd name="T76" fmla="*/ 5 w 218"/>
                <a:gd name="T77" fmla="*/ 286 h 303"/>
                <a:gd name="T78" fmla="*/ 23 w 218"/>
                <a:gd name="T79" fmla="*/ 280 h 303"/>
                <a:gd name="T80" fmla="*/ 34 w 218"/>
                <a:gd name="T81" fmla="*/ 284 h 303"/>
                <a:gd name="T82" fmla="*/ 119 w 218"/>
                <a:gd name="T83" fmla="*/ 288 h 303"/>
                <a:gd name="T84" fmla="*/ 135 w 218"/>
                <a:gd name="T85" fmla="*/ 301 h 303"/>
                <a:gd name="T86" fmla="*/ 181 w 218"/>
                <a:gd name="T87" fmla="*/ 301 h 303"/>
                <a:gd name="T88" fmla="*/ 181 w 218"/>
                <a:gd name="T89" fmla="*/ 270 h 303"/>
                <a:gd name="T90" fmla="*/ 212 w 218"/>
                <a:gd name="T91" fmla="*/ 193 h 303"/>
                <a:gd name="T92" fmla="*/ 214 w 218"/>
                <a:gd name="T93" fmla="*/ 183 h 303"/>
                <a:gd name="T94" fmla="*/ 216 w 218"/>
                <a:gd name="T95" fmla="*/ 162 h 303"/>
                <a:gd name="T96" fmla="*/ 216 w 218"/>
                <a:gd name="T97" fmla="*/ 15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303">
                  <a:moveTo>
                    <a:pt x="11" y="31"/>
                  </a:moveTo>
                  <a:lnTo>
                    <a:pt x="11" y="34"/>
                  </a:lnTo>
                  <a:lnTo>
                    <a:pt x="13" y="34"/>
                  </a:lnTo>
                  <a:lnTo>
                    <a:pt x="13" y="31"/>
                  </a:lnTo>
                  <a:lnTo>
                    <a:pt x="17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23" y="11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216" y="150"/>
                  </a:moveTo>
                  <a:lnTo>
                    <a:pt x="210" y="150"/>
                  </a:lnTo>
                  <a:lnTo>
                    <a:pt x="206" y="145"/>
                  </a:lnTo>
                  <a:lnTo>
                    <a:pt x="204" y="145"/>
                  </a:lnTo>
                  <a:lnTo>
                    <a:pt x="204" y="150"/>
                  </a:lnTo>
                  <a:lnTo>
                    <a:pt x="197" y="152"/>
                  </a:lnTo>
                  <a:lnTo>
                    <a:pt x="191" y="150"/>
                  </a:lnTo>
                  <a:lnTo>
                    <a:pt x="189" y="154"/>
                  </a:lnTo>
                  <a:lnTo>
                    <a:pt x="187" y="154"/>
                  </a:lnTo>
                  <a:lnTo>
                    <a:pt x="187" y="154"/>
                  </a:lnTo>
                  <a:lnTo>
                    <a:pt x="185" y="152"/>
                  </a:lnTo>
                  <a:lnTo>
                    <a:pt x="185" y="145"/>
                  </a:lnTo>
                  <a:lnTo>
                    <a:pt x="187" y="143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1"/>
                  </a:lnTo>
                  <a:lnTo>
                    <a:pt x="187" y="129"/>
                  </a:lnTo>
                  <a:lnTo>
                    <a:pt x="183" y="123"/>
                  </a:lnTo>
                  <a:lnTo>
                    <a:pt x="181" y="118"/>
                  </a:lnTo>
                  <a:lnTo>
                    <a:pt x="179" y="114"/>
                  </a:lnTo>
                  <a:lnTo>
                    <a:pt x="179" y="110"/>
                  </a:lnTo>
                  <a:lnTo>
                    <a:pt x="181" y="108"/>
                  </a:lnTo>
                  <a:lnTo>
                    <a:pt x="181" y="106"/>
                  </a:lnTo>
                  <a:lnTo>
                    <a:pt x="179" y="98"/>
                  </a:lnTo>
                  <a:lnTo>
                    <a:pt x="181" y="98"/>
                  </a:lnTo>
                  <a:lnTo>
                    <a:pt x="181" y="94"/>
                  </a:lnTo>
                  <a:lnTo>
                    <a:pt x="181" y="89"/>
                  </a:lnTo>
                  <a:lnTo>
                    <a:pt x="181" y="87"/>
                  </a:lnTo>
                  <a:lnTo>
                    <a:pt x="177" y="83"/>
                  </a:lnTo>
                  <a:lnTo>
                    <a:pt x="177" y="79"/>
                  </a:lnTo>
                  <a:lnTo>
                    <a:pt x="179" y="73"/>
                  </a:lnTo>
                  <a:lnTo>
                    <a:pt x="179" y="67"/>
                  </a:lnTo>
                  <a:lnTo>
                    <a:pt x="156" y="67"/>
                  </a:lnTo>
                  <a:lnTo>
                    <a:pt x="156" y="60"/>
                  </a:lnTo>
                  <a:lnTo>
                    <a:pt x="154" y="58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39" y="60"/>
                  </a:lnTo>
                  <a:lnTo>
                    <a:pt x="137" y="63"/>
                  </a:lnTo>
                  <a:lnTo>
                    <a:pt x="137" y="65"/>
                  </a:lnTo>
                  <a:lnTo>
                    <a:pt x="139" y="67"/>
                  </a:lnTo>
                  <a:lnTo>
                    <a:pt x="141" y="69"/>
                  </a:lnTo>
                  <a:lnTo>
                    <a:pt x="141" y="73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35" y="75"/>
                  </a:lnTo>
                  <a:lnTo>
                    <a:pt x="135" y="81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1" y="81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0" y="83"/>
                  </a:lnTo>
                  <a:lnTo>
                    <a:pt x="104" y="83"/>
                  </a:lnTo>
                  <a:lnTo>
                    <a:pt x="100" y="77"/>
                  </a:lnTo>
                  <a:lnTo>
                    <a:pt x="100" y="75"/>
                  </a:lnTo>
                  <a:lnTo>
                    <a:pt x="100" y="73"/>
                  </a:lnTo>
                  <a:lnTo>
                    <a:pt x="96" y="69"/>
                  </a:lnTo>
                  <a:lnTo>
                    <a:pt x="94" y="69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4" y="65"/>
                  </a:lnTo>
                  <a:lnTo>
                    <a:pt x="94" y="58"/>
                  </a:lnTo>
                  <a:lnTo>
                    <a:pt x="90" y="52"/>
                  </a:lnTo>
                  <a:lnTo>
                    <a:pt x="90" y="42"/>
                  </a:lnTo>
                  <a:lnTo>
                    <a:pt x="88" y="38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3" y="34"/>
                  </a:lnTo>
                  <a:lnTo>
                    <a:pt x="69" y="36"/>
                  </a:lnTo>
                  <a:lnTo>
                    <a:pt x="61" y="36"/>
                  </a:lnTo>
                  <a:lnTo>
                    <a:pt x="58" y="34"/>
                  </a:lnTo>
                  <a:lnTo>
                    <a:pt x="54" y="34"/>
                  </a:lnTo>
                  <a:lnTo>
                    <a:pt x="52" y="36"/>
                  </a:lnTo>
                  <a:lnTo>
                    <a:pt x="44" y="36"/>
                  </a:lnTo>
                  <a:lnTo>
                    <a:pt x="42" y="34"/>
                  </a:lnTo>
                  <a:lnTo>
                    <a:pt x="36" y="36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25" y="34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7" y="50"/>
                  </a:lnTo>
                  <a:lnTo>
                    <a:pt x="23" y="58"/>
                  </a:lnTo>
                  <a:lnTo>
                    <a:pt x="21" y="65"/>
                  </a:lnTo>
                  <a:lnTo>
                    <a:pt x="23" y="67"/>
                  </a:lnTo>
                  <a:lnTo>
                    <a:pt x="27" y="73"/>
                  </a:lnTo>
                  <a:lnTo>
                    <a:pt x="29" y="81"/>
                  </a:lnTo>
                  <a:lnTo>
                    <a:pt x="32" y="89"/>
                  </a:lnTo>
                  <a:lnTo>
                    <a:pt x="29" y="98"/>
                  </a:lnTo>
                  <a:lnTo>
                    <a:pt x="27" y="104"/>
                  </a:lnTo>
                  <a:lnTo>
                    <a:pt x="25" y="106"/>
                  </a:lnTo>
                  <a:lnTo>
                    <a:pt x="25" y="112"/>
                  </a:lnTo>
                  <a:lnTo>
                    <a:pt x="29" y="112"/>
                  </a:lnTo>
                  <a:lnTo>
                    <a:pt x="29" y="121"/>
                  </a:lnTo>
                  <a:lnTo>
                    <a:pt x="32" y="129"/>
                  </a:lnTo>
                  <a:lnTo>
                    <a:pt x="38" y="139"/>
                  </a:lnTo>
                  <a:lnTo>
                    <a:pt x="40" y="152"/>
                  </a:lnTo>
                  <a:lnTo>
                    <a:pt x="40" y="160"/>
                  </a:lnTo>
                  <a:lnTo>
                    <a:pt x="38" y="162"/>
                  </a:lnTo>
                  <a:lnTo>
                    <a:pt x="38" y="168"/>
                  </a:lnTo>
                  <a:lnTo>
                    <a:pt x="36" y="168"/>
                  </a:lnTo>
                  <a:lnTo>
                    <a:pt x="34" y="172"/>
                  </a:lnTo>
                  <a:lnTo>
                    <a:pt x="36" y="176"/>
                  </a:lnTo>
                  <a:lnTo>
                    <a:pt x="36" y="181"/>
                  </a:lnTo>
                  <a:lnTo>
                    <a:pt x="34" y="183"/>
                  </a:lnTo>
                  <a:lnTo>
                    <a:pt x="32" y="185"/>
                  </a:lnTo>
                  <a:lnTo>
                    <a:pt x="27" y="185"/>
                  </a:lnTo>
                  <a:lnTo>
                    <a:pt x="23" y="189"/>
                  </a:lnTo>
                  <a:lnTo>
                    <a:pt x="25" y="195"/>
                  </a:lnTo>
                  <a:lnTo>
                    <a:pt x="19" y="195"/>
                  </a:lnTo>
                  <a:lnTo>
                    <a:pt x="17" y="197"/>
                  </a:lnTo>
                  <a:lnTo>
                    <a:pt x="17" y="205"/>
                  </a:lnTo>
                  <a:lnTo>
                    <a:pt x="15" y="210"/>
                  </a:lnTo>
                  <a:lnTo>
                    <a:pt x="15" y="212"/>
                  </a:lnTo>
                  <a:lnTo>
                    <a:pt x="13" y="216"/>
                  </a:lnTo>
                  <a:lnTo>
                    <a:pt x="13" y="234"/>
                  </a:lnTo>
                  <a:lnTo>
                    <a:pt x="9" y="237"/>
                  </a:lnTo>
                  <a:lnTo>
                    <a:pt x="9" y="239"/>
                  </a:lnTo>
                  <a:lnTo>
                    <a:pt x="9" y="249"/>
                  </a:lnTo>
                  <a:lnTo>
                    <a:pt x="3" y="255"/>
                  </a:lnTo>
                  <a:lnTo>
                    <a:pt x="3" y="263"/>
                  </a:lnTo>
                  <a:lnTo>
                    <a:pt x="5" y="270"/>
                  </a:lnTo>
                  <a:lnTo>
                    <a:pt x="0" y="274"/>
                  </a:lnTo>
                  <a:lnTo>
                    <a:pt x="0" y="286"/>
                  </a:lnTo>
                  <a:lnTo>
                    <a:pt x="5" y="286"/>
                  </a:lnTo>
                  <a:lnTo>
                    <a:pt x="9" y="284"/>
                  </a:lnTo>
                  <a:lnTo>
                    <a:pt x="11" y="286"/>
                  </a:lnTo>
                  <a:lnTo>
                    <a:pt x="19" y="286"/>
                  </a:lnTo>
                  <a:lnTo>
                    <a:pt x="23" y="280"/>
                  </a:lnTo>
                  <a:lnTo>
                    <a:pt x="23" y="280"/>
                  </a:lnTo>
                  <a:lnTo>
                    <a:pt x="29" y="280"/>
                  </a:lnTo>
                  <a:lnTo>
                    <a:pt x="32" y="280"/>
                  </a:lnTo>
                  <a:lnTo>
                    <a:pt x="34" y="284"/>
                  </a:lnTo>
                  <a:lnTo>
                    <a:pt x="38" y="288"/>
                  </a:lnTo>
                  <a:lnTo>
                    <a:pt x="42" y="288"/>
                  </a:lnTo>
                  <a:lnTo>
                    <a:pt x="44" y="288"/>
                  </a:lnTo>
                  <a:lnTo>
                    <a:pt x="119" y="288"/>
                  </a:lnTo>
                  <a:lnTo>
                    <a:pt x="119" y="290"/>
                  </a:lnTo>
                  <a:lnTo>
                    <a:pt x="125" y="297"/>
                  </a:lnTo>
                  <a:lnTo>
                    <a:pt x="133" y="297"/>
                  </a:lnTo>
                  <a:lnTo>
                    <a:pt x="135" y="301"/>
                  </a:lnTo>
                  <a:lnTo>
                    <a:pt x="152" y="299"/>
                  </a:lnTo>
                  <a:lnTo>
                    <a:pt x="154" y="303"/>
                  </a:lnTo>
                  <a:lnTo>
                    <a:pt x="170" y="303"/>
                  </a:lnTo>
                  <a:lnTo>
                    <a:pt x="181" y="301"/>
                  </a:lnTo>
                  <a:lnTo>
                    <a:pt x="191" y="299"/>
                  </a:lnTo>
                  <a:lnTo>
                    <a:pt x="201" y="297"/>
                  </a:lnTo>
                  <a:lnTo>
                    <a:pt x="204" y="295"/>
                  </a:lnTo>
                  <a:lnTo>
                    <a:pt x="181" y="270"/>
                  </a:lnTo>
                  <a:lnTo>
                    <a:pt x="181" y="263"/>
                  </a:lnTo>
                  <a:lnTo>
                    <a:pt x="181" y="261"/>
                  </a:lnTo>
                  <a:lnTo>
                    <a:pt x="181" y="193"/>
                  </a:lnTo>
                  <a:lnTo>
                    <a:pt x="212" y="193"/>
                  </a:lnTo>
                  <a:lnTo>
                    <a:pt x="212" y="193"/>
                  </a:lnTo>
                  <a:lnTo>
                    <a:pt x="216" y="191"/>
                  </a:lnTo>
                  <a:lnTo>
                    <a:pt x="216" y="185"/>
                  </a:lnTo>
                  <a:lnTo>
                    <a:pt x="214" y="183"/>
                  </a:lnTo>
                  <a:lnTo>
                    <a:pt x="214" y="181"/>
                  </a:lnTo>
                  <a:lnTo>
                    <a:pt x="218" y="179"/>
                  </a:lnTo>
                  <a:lnTo>
                    <a:pt x="216" y="176"/>
                  </a:lnTo>
                  <a:lnTo>
                    <a:pt x="216" y="162"/>
                  </a:lnTo>
                  <a:lnTo>
                    <a:pt x="216" y="162"/>
                  </a:lnTo>
                  <a:lnTo>
                    <a:pt x="218" y="160"/>
                  </a:lnTo>
                  <a:lnTo>
                    <a:pt x="218" y="154"/>
                  </a:lnTo>
                  <a:lnTo>
                    <a:pt x="216" y="152"/>
                  </a:lnTo>
                  <a:lnTo>
                    <a:pt x="216" y="150"/>
                  </a:lnTo>
                  <a:lnTo>
                    <a:pt x="216" y="150"/>
                  </a:lnTo>
                  <a:lnTo>
                    <a:pt x="216" y="15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336"/>
            <p:cNvSpPr>
              <a:spLocks noEditPoints="1"/>
            </p:cNvSpPr>
            <p:nvPr/>
          </p:nvSpPr>
          <p:spPr bwMode="auto">
            <a:xfrm>
              <a:off x="4616450" y="3905250"/>
              <a:ext cx="346075" cy="481013"/>
            </a:xfrm>
            <a:custGeom>
              <a:avLst/>
              <a:gdLst>
                <a:gd name="T0" fmla="*/ 13 w 218"/>
                <a:gd name="T1" fmla="*/ 31 h 303"/>
                <a:gd name="T2" fmla="*/ 17 w 218"/>
                <a:gd name="T3" fmla="*/ 23 h 303"/>
                <a:gd name="T4" fmla="*/ 25 w 218"/>
                <a:gd name="T5" fmla="*/ 7 h 303"/>
                <a:gd name="T6" fmla="*/ 23 w 218"/>
                <a:gd name="T7" fmla="*/ 0 h 303"/>
                <a:gd name="T8" fmla="*/ 13 w 218"/>
                <a:gd name="T9" fmla="*/ 7 h 303"/>
                <a:gd name="T10" fmla="*/ 11 w 218"/>
                <a:gd name="T11" fmla="*/ 31 h 303"/>
                <a:gd name="T12" fmla="*/ 210 w 218"/>
                <a:gd name="T13" fmla="*/ 150 h 303"/>
                <a:gd name="T14" fmla="*/ 197 w 218"/>
                <a:gd name="T15" fmla="*/ 152 h 303"/>
                <a:gd name="T16" fmla="*/ 187 w 218"/>
                <a:gd name="T17" fmla="*/ 154 h 303"/>
                <a:gd name="T18" fmla="*/ 187 w 218"/>
                <a:gd name="T19" fmla="*/ 139 h 303"/>
                <a:gd name="T20" fmla="*/ 183 w 218"/>
                <a:gd name="T21" fmla="*/ 123 h 303"/>
                <a:gd name="T22" fmla="*/ 181 w 218"/>
                <a:gd name="T23" fmla="*/ 108 h 303"/>
                <a:gd name="T24" fmla="*/ 181 w 218"/>
                <a:gd name="T25" fmla="*/ 94 h 303"/>
                <a:gd name="T26" fmla="*/ 177 w 218"/>
                <a:gd name="T27" fmla="*/ 79 h 303"/>
                <a:gd name="T28" fmla="*/ 156 w 218"/>
                <a:gd name="T29" fmla="*/ 60 h 303"/>
                <a:gd name="T30" fmla="*/ 139 w 218"/>
                <a:gd name="T31" fmla="*/ 60 h 303"/>
                <a:gd name="T32" fmla="*/ 141 w 218"/>
                <a:gd name="T33" fmla="*/ 69 h 303"/>
                <a:gd name="T34" fmla="*/ 135 w 218"/>
                <a:gd name="T35" fmla="*/ 75 h 303"/>
                <a:gd name="T36" fmla="*/ 121 w 218"/>
                <a:gd name="T37" fmla="*/ 81 h 303"/>
                <a:gd name="T38" fmla="*/ 104 w 218"/>
                <a:gd name="T39" fmla="*/ 83 h 303"/>
                <a:gd name="T40" fmla="*/ 96 w 218"/>
                <a:gd name="T41" fmla="*/ 69 h 303"/>
                <a:gd name="T42" fmla="*/ 94 w 218"/>
                <a:gd name="T43" fmla="*/ 65 h 303"/>
                <a:gd name="T44" fmla="*/ 88 w 218"/>
                <a:gd name="T45" fmla="*/ 38 h 303"/>
                <a:gd name="T46" fmla="*/ 79 w 218"/>
                <a:gd name="T47" fmla="*/ 34 h 303"/>
                <a:gd name="T48" fmla="*/ 58 w 218"/>
                <a:gd name="T49" fmla="*/ 34 h 303"/>
                <a:gd name="T50" fmla="*/ 42 w 218"/>
                <a:gd name="T51" fmla="*/ 34 h 303"/>
                <a:gd name="T52" fmla="*/ 25 w 218"/>
                <a:gd name="T53" fmla="*/ 34 h 303"/>
                <a:gd name="T54" fmla="*/ 15 w 218"/>
                <a:gd name="T55" fmla="*/ 48 h 303"/>
                <a:gd name="T56" fmla="*/ 23 w 218"/>
                <a:gd name="T57" fmla="*/ 67 h 303"/>
                <a:gd name="T58" fmla="*/ 29 w 218"/>
                <a:gd name="T59" fmla="*/ 98 h 303"/>
                <a:gd name="T60" fmla="*/ 29 w 218"/>
                <a:gd name="T61" fmla="*/ 112 h 303"/>
                <a:gd name="T62" fmla="*/ 40 w 218"/>
                <a:gd name="T63" fmla="*/ 152 h 303"/>
                <a:gd name="T64" fmla="*/ 36 w 218"/>
                <a:gd name="T65" fmla="*/ 168 h 303"/>
                <a:gd name="T66" fmla="*/ 34 w 218"/>
                <a:gd name="T67" fmla="*/ 183 h 303"/>
                <a:gd name="T68" fmla="*/ 25 w 218"/>
                <a:gd name="T69" fmla="*/ 195 h 303"/>
                <a:gd name="T70" fmla="*/ 15 w 218"/>
                <a:gd name="T71" fmla="*/ 210 h 303"/>
                <a:gd name="T72" fmla="*/ 9 w 218"/>
                <a:gd name="T73" fmla="*/ 237 h 303"/>
                <a:gd name="T74" fmla="*/ 3 w 218"/>
                <a:gd name="T75" fmla="*/ 263 h 303"/>
                <a:gd name="T76" fmla="*/ 5 w 218"/>
                <a:gd name="T77" fmla="*/ 286 h 303"/>
                <a:gd name="T78" fmla="*/ 23 w 218"/>
                <a:gd name="T79" fmla="*/ 280 h 303"/>
                <a:gd name="T80" fmla="*/ 34 w 218"/>
                <a:gd name="T81" fmla="*/ 284 h 303"/>
                <a:gd name="T82" fmla="*/ 119 w 218"/>
                <a:gd name="T83" fmla="*/ 288 h 303"/>
                <a:gd name="T84" fmla="*/ 135 w 218"/>
                <a:gd name="T85" fmla="*/ 301 h 303"/>
                <a:gd name="T86" fmla="*/ 181 w 218"/>
                <a:gd name="T87" fmla="*/ 301 h 303"/>
                <a:gd name="T88" fmla="*/ 181 w 218"/>
                <a:gd name="T89" fmla="*/ 270 h 303"/>
                <a:gd name="T90" fmla="*/ 212 w 218"/>
                <a:gd name="T91" fmla="*/ 193 h 303"/>
                <a:gd name="T92" fmla="*/ 214 w 218"/>
                <a:gd name="T93" fmla="*/ 183 h 303"/>
                <a:gd name="T94" fmla="*/ 216 w 218"/>
                <a:gd name="T95" fmla="*/ 162 h 303"/>
                <a:gd name="T96" fmla="*/ 216 w 218"/>
                <a:gd name="T97" fmla="*/ 15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303">
                  <a:moveTo>
                    <a:pt x="11" y="31"/>
                  </a:moveTo>
                  <a:lnTo>
                    <a:pt x="11" y="34"/>
                  </a:lnTo>
                  <a:lnTo>
                    <a:pt x="13" y="34"/>
                  </a:lnTo>
                  <a:lnTo>
                    <a:pt x="13" y="31"/>
                  </a:lnTo>
                  <a:lnTo>
                    <a:pt x="17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23" y="11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216" y="150"/>
                  </a:moveTo>
                  <a:lnTo>
                    <a:pt x="210" y="150"/>
                  </a:lnTo>
                  <a:lnTo>
                    <a:pt x="206" y="145"/>
                  </a:lnTo>
                  <a:lnTo>
                    <a:pt x="204" y="145"/>
                  </a:lnTo>
                  <a:lnTo>
                    <a:pt x="204" y="150"/>
                  </a:lnTo>
                  <a:lnTo>
                    <a:pt x="197" y="152"/>
                  </a:lnTo>
                  <a:lnTo>
                    <a:pt x="191" y="150"/>
                  </a:lnTo>
                  <a:lnTo>
                    <a:pt x="189" y="154"/>
                  </a:lnTo>
                  <a:lnTo>
                    <a:pt x="187" y="154"/>
                  </a:lnTo>
                  <a:lnTo>
                    <a:pt x="187" y="154"/>
                  </a:lnTo>
                  <a:lnTo>
                    <a:pt x="185" y="152"/>
                  </a:lnTo>
                  <a:lnTo>
                    <a:pt x="185" y="145"/>
                  </a:lnTo>
                  <a:lnTo>
                    <a:pt x="187" y="143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1"/>
                  </a:lnTo>
                  <a:lnTo>
                    <a:pt x="187" y="129"/>
                  </a:lnTo>
                  <a:lnTo>
                    <a:pt x="183" y="123"/>
                  </a:lnTo>
                  <a:lnTo>
                    <a:pt x="181" y="118"/>
                  </a:lnTo>
                  <a:lnTo>
                    <a:pt x="179" y="114"/>
                  </a:lnTo>
                  <a:lnTo>
                    <a:pt x="179" y="110"/>
                  </a:lnTo>
                  <a:lnTo>
                    <a:pt x="181" y="108"/>
                  </a:lnTo>
                  <a:lnTo>
                    <a:pt x="181" y="106"/>
                  </a:lnTo>
                  <a:lnTo>
                    <a:pt x="179" y="98"/>
                  </a:lnTo>
                  <a:lnTo>
                    <a:pt x="181" y="98"/>
                  </a:lnTo>
                  <a:lnTo>
                    <a:pt x="181" y="94"/>
                  </a:lnTo>
                  <a:lnTo>
                    <a:pt x="181" y="89"/>
                  </a:lnTo>
                  <a:lnTo>
                    <a:pt x="181" y="87"/>
                  </a:lnTo>
                  <a:lnTo>
                    <a:pt x="177" y="83"/>
                  </a:lnTo>
                  <a:lnTo>
                    <a:pt x="177" y="79"/>
                  </a:lnTo>
                  <a:lnTo>
                    <a:pt x="179" y="73"/>
                  </a:lnTo>
                  <a:lnTo>
                    <a:pt x="179" y="67"/>
                  </a:lnTo>
                  <a:lnTo>
                    <a:pt x="156" y="67"/>
                  </a:lnTo>
                  <a:lnTo>
                    <a:pt x="156" y="60"/>
                  </a:lnTo>
                  <a:lnTo>
                    <a:pt x="154" y="58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39" y="60"/>
                  </a:lnTo>
                  <a:lnTo>
                    <a:pt x="137" y="63"/>
                  </a:lnTo>
                  <a:lnTo>
                    <a:pt x="137" y="65"/>
                  </a:lnTo>
                  <a:lnTo>
                    <a:pt x="139" y="67"/>
                  </a:lnTo>
                  <a:lnTo>
                    <a:pt x="141" y="69"/>
                  </a:lnTo>
                  <a:lnTo>
                    <a:pt x="141" y="73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35" y="75"/>
                  </a:lnTo>
                  <a:lnTo>
                    <a:pt x="135" y="81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1" y="81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0" y="83"/>
                  </a:lnTo>
                  <a:lnTo>
                    <a:pt x="104" y="83"/>
                  </a:lnTo>
                  <a:lnTo>
                    <a:pt x="100" y="77"/>
                  </a:lnTo>
                  <a:lnTo>
                    <a:pt x="100" y="75"/>
                  </a:lnTo>
                  <a:lnTo>
                    <a:pt x="100" y="73"/>
                  </a:lnTo>
                  <a:lnTo>
                    <a:pt x="96" y="69"/>
                  </a:lnTo>
                  <a:lnTo>
                    <a:pt x="94" y="69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4" y="65"/>
                  </a:lnTo>
                  <a:lnTo>
                    <a:pt x="94" y="58"/>
                  </a:lnTo>
                  <a:lnTo>
                    <a:pt x="90" y="52"/>
                  </a:lnTo>
                  <a:lnTo>
                    <a:pt x="90" y="42"/>
                  </a:lnTo>
                  <a:lnTo>
                    <a:pt x="88" y="38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3" y="34"/>
                  </a:lnTo>
                  <a:lnTo>
                    <a:pt x="69" y="36"/>
                  </a:lnTo>
                  <a:lnTo>
                    <a:pt x="61" y="36"/>
                  </a:lnTo>
                  <a:lnTo>
                    <a:pt x="58" y="34"/>
                  </a:lnTo>
                  <a:lnTo>
                    <a:pt x="54" y="34"/>
                  </a:lnTo>
                  <a:lnTo>
                    <a:pt x="52" y="36"/>
                  </a:lnTo>
                  <a:lnTo>
                    <a:pt x="44" y="36"/>
                  </a:lnTo>
                  <a:lnTo>
                    <a:pt x="42" y="34"/>
                  </a:lnTo>
                  <a:lnTo>
                    <a:pt x="36" y="36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25" y="34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7" y="50"/>
                  </a:lnTo>
                  <a:lnTo>
                    <a:pt x="23" y="58"/>
                  </a:lnTo>
                  <a:lnTo>
                    <a:pt x="21" y="65"/>
                  </a:lnTo>
                  <a:lnTo>
                    <a:pt x="23" y="67"/>
                  </a:lnTo>
                  <a:lnTo>
                    <a:pt x="27" y="73"/>
                  </a:lnTo>
                  <a:lnTo>
                    <a:pt x="29" y="81"/>
                  </a:lnTo>
                  <a:lnTo>
                    <a:pt x="32" y="89"/>
                  </a:lnTo>
                  <a:lnTo>
                    <a:pt x="29" y="98"/>
                  </a:lnTo>
                  <a:lnTo>
                    <a:pt x="27" y="104"/>
                  </a:lnTo>
                  <a:lnTo>
                    <a:pt x="25" y="106"/>
                  </a:lnTo>
                  <a:lnTo>
                    <a:pt x="25" y="112"/>
                  </a:lnTo>
                  <a:lnTo>
                    <a:pt x="29" y="112"/>
                  </a:lnTo>
                  <a:lnTo>
                    <a:pt x="29" y="121"/>
                  </a:lnTo>
                  <a:lnTo>
                    <a:pt x="32" y="129"/>
                  </a:lnTo>
                  <a:lnTo>
                    <a:pt x="38" y="139"/>
                  </a:lnTo>
                  <a:lnTo>
                    <a:pt x="40" y="152"/>
                  </a:lnTo>
                  <a:lnTo>
                    <a:pt x="40" y="160"/>
                  </a:lnTo>
                  <a:lnTo>
                    <a:pt x="38" y="162"/>
                  </a:lnTo>
                  <a:lnTo>
                    <a:pt x="38" y="168"/>
                  </a:lnTo>
                  <a:lnTo>
                    <a:pt x="36" y="168"/>
                  </a:lnTo>
                  <a:lnTo>
                    <a:pt x="34" y="172"/>
                  </a:lnTo>
                  <a:lnTo>
                    <a:pt x="36" y="176"/>
                  </a:lnTo>
                  <a:lnTo>
                    <a:pt x="36" y="181"/>
                  </a:lnTo>
                  <a:lnTo>
                    <a:pt x="34" y="183"/>
                  </a:lnTo>
                  <a:lnTo>
                    <a:pt x="32" y="185"/>
                  </a:lnTo>
                  <a:lnTo>
                    <a:pt x="27" y="185"/>
                  </a:lnTo>
                  <a:lnTo>
                    <a:pt x="23" y="189"/>
                  </a:lnTo>
                  <a:lnTo>
                    <a:pt x="25" y="195"/>
                  </a:lnTo>
                  <a:lnTo>
                    <a:pt x="19" y="195"/>
                  </a:lnTo>
                  <a:lnTo>
                    <a:pt x="17" y="197"/>
                  </a:lnTo>
                  <a:lnTo>
                    <a:pt x="17" y="205"/>
                  </a:lnTo>
                  <a:lnTo>
                    <a:pt x="15" y="210"/>
                  </a:lnTo>
                  <a:lnTo>
                    <a:pt x="15" y="212"/>
                  </a:lnTo>
                  <a:lnTo>
                    <a:pt x="13" y="216"/>
                  </a:lnTo>
                  <a:lnTo>
                    <a:pt x="13" y="234"/>
                  </a:lnTo>
                  <a:lnTo>
                    <a:pt x="9" y="237"/>
                  </a:lnTo>
                  <a:lnTo>
                    <a:pt x="9" y="239"/>
                  </a:lnTo>
                  <a:lnTo>
                    <a:pt x="9" y="249"/>
                  </a:lnTo>
                  <a:lnTo>
                    <a:pt x="3" y="255"/>
                  </a:lnTo>
                  <a:lnTo>
                    <a:pt x="3" y="263"/>
                  </a:lnTo>
                  <a:lnTo>
                    <a:pt x="5" y="270"/>
                  </a:lnTo>
                  <a:lnTo>
                    <a:pt x="0" y="274"/>
                  </a:lnTo>
                  <a:lnTo>
                    <a:pt x="0" y="286"/>
                  </a:lnTo>
                  <a:lnTo>
                    <a:pt x="5" y="286"/>
                  </a:lnTo>
                  <a:lnTo>
                    <a:pt x="9" y="284"/>
                  </a:lnTo>
                  <a:lnTo>
                    <a:pt x="11" y="286"/>
                  </a:lnTo>
                  <a:lnTo>
                    <a:pt x="19" y="286"/>
                  </a:lnTo>
                  <a:lnTo>
                    <a:pt x="23" y="280"/>
                  </a:lnTo>
                  <a:lnTo>
                    <a:pt x="23" y="280"/>
                  </a:lnTo>
                  <a:lnTo>
                    <a:pt x="29" y="280"/>
                  </a:lnTo>
                  <a:lnTo>
                    <a:pt x="32" y="280"/>
                  </a:lnTo>
                  <a:lnTo>
                    <a:pt x="34" y="284"/>
                  </a:lnTo>
                  <a:lnTo>
                    <a:pt x="38" y="288"/>
                  </a:lnTo>
                  <a:lnTo>
                    <a:pt x="42" y="288"/>
                  </a:lnTo>
                  <a:lnTo>
                    <a:pt x="44" y="288"/>
                  </a:lnTo>
                  <a:lnTo>
                    <a:pt x="119" y="288"/>
                  </a:lnTo>
                  <a:lnTo>
                    <a:pt x="119" y="290"/>
                  </a:lnTo>
                  <a:lnTo>
                    <a:pt x="125" y="297"/>
                  </a:lnTo>
                  <a:lnTo>
                    <a:pt x="133" y="297"/>
                  </a:lnTo>
                  <a:lnTo>
                    <a:pt x="135" y="301"/>
                  </a:lnTo>
                  <a:lnTo>
                    <a:pt x="152" y="299"/>
                  </a:lnTo>
                  <a:lnTo>
                    <a:pt x="154" y="303"/>
                  </a:lnTo>
                  <a:lnTo>
                    <a:pt x="170" y="303"/>
                  </a:lnTo>
                  <a:lnTo>
                    <a:pt x="181" y="301"/>
                  </a:lnTo>
                  <a:lnTo>
                    <a:pt x="191" y="299"/>
                  </a:lnTo>
                  <a:lnTo>
                    <a:pt x="201" y="297"/>
                  </a:lnTo>
                  <a:lnTo>
                    <a:pt x="204" y="295"/>
                  </a:lnTo>
                  <a:lnTo>
                    <a:pt x="181" y="270"/>
                  </a:lnTo>
                  <a:lnTo>
                    <a:pt x="181" y="263"/>
                  </a:lnTo>
                  <a:lnTo>
                    <a:pt x="181" y="261"/>
                  </a:lnTo>
                  <a:lnTo>
                    <a:pt x="181" y="193"/>
                  </a:lnTo>
                  <a:lnTo>
                    <a:pt x="212" y="193"/>
                  </a:lnTo>
                  <a:lnTo>
                    <a:pt x="212" y="193"/>
                  </a:lnTo>
                  <a:lnTo>
                    <a:pt x="216" y="191"/>
                  </a:lnTo>
                  <a:lnTo>
                    <a:pt x="216" y="185"/>
                  </a:lnTo>
                  <a:lnTo>
                    <a:pt x="214" y="183"/>
                  </a:lnTo>
                  <a:lnTo>
                    <a:pt x="214" y="181"/>
                  </a:lnTo>
                  <a:lnTo>
                    <a:pt x="218" y="179"/>
                  </a:lnTo>
                  <a:lnTo>
                    <a:pt x="216" y="176"/>
                  </a:lnTo>
                  <a:lnTo>
                    <a:pt x="216" y="162"/>
                  </a:lnTo>
                  <a:lnTo>
                    <a:pt x="216" y="162"/>
                  </a:lnTo>
                  <a:lnTo>
                    <a:pt x="218" y="160"/>
                  </a:lnTo>
                  <a:lnTo>
                    <a:pt x="218" y="154"/>
                  </a:lnTo>
                  <a:lnTo>
                    <a:pt x="216" y="152"/>
                  </a:lnTo>
                  <a:lnTo>
                    <a:pt x="216" y="150"/>
                  </a:lnTo>
                  <a:lnTo>
                    <a:pt x="216" y="150"/>
                  </a:lnTo>
                  <a:lnTo>
                    <a:pt x="216" y="150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337"/>
            <p:cNvSpPr>
              <a:spLocks/>
            </p:cNvSpPr>
            <p:nvPr/>
          </p:nvSpPr>
          <p:spPr bwMode="auto">
            <a:xfrm>
              <a:off x="4351338" y="2268538"/>
              <a:ext cx="12700" cy="3175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2 h 2"/>
                <a:gd name="T6" fmla="*/ 8 w 8"/>
                <a:gd name="T7" fmla="*/ 0 h 2"/>
                <a:gd name="T8" fmla="*/ 0 w 8"/>
                <a:gd name="T9" fmla="*/ 0 h 2"/>
                <a:gd name="T10" fmla="*/ 2 w 8"/>
                <a:gd name="T11" fmla="*/ 2 h 2"/>
                <a:gd name="T12" fmla="*/ 2 w 8"/>
                <a:gd name="T13" fmla="*/ 2 h 2"/>
                <a:gd name="T14" fmla="*/ 2 w 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338"/>
            <p:cNvSpPr>
              <a:spLocks/>
            </p:cNvSpPr>
            <p:nvPr/>
          </p:nvSpPr>
          <p:spPr bwMode="auto">
            <a:xfrm>
              <a:off x="4351338" y="2268538"/>
              <a:ext cx="12700" cy="3175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2 h 2"/>
                <a:gd name="T6" fmla="*/ 8 w 8"/>
                <a:gd name="T7" fmla="*/ 0 h 2"/>
                <a:gd name="T8" fmla="*/ 0 w 8"/>
                <a:gd name="T9" fmla="*/ 0 h 2"/>
                <a:gd name="T10" fmla="*/ 2 w 8"/>
                <a:gd name="T11" fmla="*/ 2 h 2"/>
                <a:gd name="T12" fmla="*/ 2 w 8"/>
                <a:gd name="T13" fmla="*/ 2 h 2"/>
                <a:gd name="T14" fmla="*/ 2 w 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3175" cap="flat">
              <a:solidFill>
                <a:srgbClr val="DCE6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339"/>
            <p:cNvSpPr>
              <a:spLocks/>
            </p:cNvSpPr>
            <p:nvPr/>
          </p:nvSpPr>
          <p:spPr bwMode="auto">
            <a:xfrm>
              <a:off x="4041775" y="2455863"/>
              <a:ext cx="585788" cy="628650"/>
            </a:xfrm>
            <a:custGeom>
              <a:avLst/>
              <a:gdLst>
                <a:gd name="T0" fmla="*/ 77 w 369"/>
                <a:gd name="T1" fmla="*/ 149 h 396"/>
                <a:gd name="T2" fmla="*/ 62 w 369"/>
                <a:gd name="T3" fmla="*/ 157 h 396"/>
                <a:gd name="T4" fmla="*/ 52 w 369"/>
                <a:gd name="T5" fmla="*/ 164 h 396"/>
                <a:gd name="T6" fmla="*/ 43 w 369"/>
                <a:gd name="T7" fmla="*/ 164 h 396"/>
                <a:gd name="T8" fmla="*/ 23 w 369"/>
                <a:gd name="T9" fmla="*/ 178 h 396"/>
                <a:gd name="T10" fmla="*/ 14 w 369"/>
                <a:gd name="T11" fmla="*/ 193 h 396"/>
                <a:gd name="T12" fmla="*/ 14 w 369"/>
                <a:gd name="T13" fmla="*/ 217 h 396"/>
                <a:gd name="T14" fmla="*/ 186 w 369"/>
                <a:gd name="T15" fmla="*/ 356 h 396"/>
                <a:gd name="T16" fmla="*/ 199 w 369"/>
                <a:gd name="T17" fmla="*/ 367 h 396"/>
                <a:gd name="T18" fmla="*/ 211 w 369"/>
                <a:gd name="T19" fmla="*/ 373 h 396"/>
                <a:gd name="T20" fmla="*/ 213 w 369"/>
                <a:gd name="T21" fmla="*/ 391 h 396"/>
                <a:gd name="T22" fmla="*/ 226 w 369"/>
                <a:gd name="T23" fmla="*/ 396 h 396"/>
                <a:gd name="T24" fmla="*/ 246 w 369"/>
                <a:gd name="T25" fmla="*/ 389 h 396"/>
                <a:gd name="T26" fmla="*/ 273 w 369"/>
                <a:gd name="T27" fmla="*/ 375 h 396"/>
                <a:gd name="T28" fmla="*/ 307 w 369"/>
                <a:gd name="T29" fmla="*/ 348 h 396"/>
                <a:gd name="T30" fmla="*/ 358 w 369"/>
                <a:gd name="T31" fmla="*/ 307 h 396"/>
                <a:gd name="T32" fmla="*/ 367 w 369"/>
                <a:gd name="T33" fmla="*/ 296 h 396"/>
                <a:gd name="T34" fmla="*/ 362 w 369"/>
                <a:gd name="T35" fmla="*/ 282 h 396"/>
                <a:gd name="T36" fmla="*/ 346 w 369"/>
                <a:gd name="T37" fmla="*/ 273 h 396"/>
                <a:gd name="T38" fmla="*/ 333 w 369"/>
                <a:gd name="T39" fmla="*/ 259 h 396"/>
                <a:gd name="T40" fmla="*/ 323 w 369"/>
                <a:gd name="T41" fmla="*/ 244 h 396"/>
                <a:gd name="T42" fmla="*/ 327 w 369"/>
                <a:gd name="T43" fmla="*/ 236 h 396"/>
                <a:gd name="T44" fmla="*/ 333 w 369"/>
                <a:gd name="T45" fmla="*/ 228 h 396"/>
                <a:gd name="T46" fmla="*/ 333 w 369"/>
                <a:gd name="T47" fmla="*/ 203 h 396"/>
                <a:gd name="T48" fmla="*/ 333 w 369"/>
                <a:gd name="T49" fmla="*/ 186 h 396"/>
                <a:gd name="T50" fmla="*/ 325 w 369"/>
                <a:gd name="T51" fmla="*/ 159 h 396"/>
                <a:gd name="T52" fmla="*/ 323 w 369"/>
                <a:gd name="T53" fmla="*/ 143 h 396"/>
                <a:gd name="T54" fmla="*/ 317 w 369"/>
                <a:gd name="T55" fmla="*/ 110 h 396"/>
                <a:gd name="T56" fmla="*/ 307 w 369"/>
                <a:gd name="T57" fmla="*/ 101 h 396"/>
                <a:gd name="T58" fmla="*/ 296 w 369"/>
                <a:gd name="T59" fmla="*/ 87 h 396"/>
                <a:gd name="T60" fmla="*/ 298 w 369"/>
                <a:gd name="T61" fmla="*/ 60 h 396"/>
                <a:gd name="T62" fmla="*/ 307 w 369"/>
                <a:gd name="T63" fmla="*/ 50 h 396"/>
                <a:gd name="T64" fmla="*/ 307 w 369"/>
                <a:gd name="T65" fmla="*/ 21 h 396"/>
                <a:gd name="T66" fmla="*/ 313 w 369"/>
                <a:gd name="T67" fmla="*/ 8 h 396"/>
                <a:gd name="T68" fmla="*/ 307 w 369"/>
                <a:gd name="T69" fmla="*/ 4 h 396"/>
                <a:gd name="T70" fmla="*/ 288 w 369"/>
                <a:gd name="T71" fmla="*/ 4 h 396"/>
                <a:gd name="T72" fmla="*/ 263 w 369"/>
                <a:gd name="T73" fmla="*/ 4 h 396"/>
                <a:gd name="T74" fmla="*/ 242 w 369"/>
                <a:gd name="T75" fmla="*/ 6 h 396"/>
                <a:gd name="T76" fmla="*/ 226 w 369"/>
                <a:gd name="T77" fmla="*/ 10 h 396"/>
                <a:gd name="T78" fmla="*/ 203 w 369"/>
                <a:gd name="T79" fmla="*/ 12 h 396"/>
                <a:gd name="T80" fmla="*/ 178 w 369"/>
                <a:gd name="T81" fmla="*/ 17 h 396"/>
                <a:gd name="T82" fmla="*/ 166 w 369"/>
                <a:gd name="T83" fmla="*/ 27 h 396"/>
                <a:gd name="T84" fmla="*/ 151 w 369"/>
                <a:gd name="T85" fmla="*/ 31 h 396"/>
                <a:gd name="T86" fmla="*/ 139 w 369"/>
                <a:gd name="T87" fmla="*/ 43 h 396"/>
                <a:gd name="T88" fmla="*/ 135 w 369"/>
                <a:gd name="T89" fmla="*/ 50 h 396"/>
                <a:gd name="T90" fmla="*/ 139 w 369"/>
                <a:gd name="T91" fmla="*/ 58 h 396"/>
                <a:gd name="T92" fmla="*/ 141 w 369"/>
                <a:gd name="T93" fmla="*/ 87 h 396"/>
                <a:gd name="T94" fmla="*/ 143 w 369"/>
                <a:gd name="T95" fmla="*/ 110 h 396"/>
                <a:gd name="T96" fmla="*/ 122 w 369"/>
                <a:gd name="T97" fmla="*/ 110 h 396"/>
                <a:gd name="T98" fmla="*/ 116 w 369"/>
                <a:gd name="T99" fmla="*/ 112 h 396"/>
                <a:gd name="T100" fmla="*/ 106 w 369"/>
                <a:gd name="T101" fmla="*/ 118 h 396"/>
                <a:gd name="T102" fmla="*/ 99 w 369"/>
                <a:gd name="T103" fmla="*/ 124 h 396"/>
                <a:gd name="T104" fmla="*/ 97 w 369"/>
                <a:gd name="T105" fmla="*/ 139 h 396"/>
                <a:gd name="T106" fmla="*/ 91 w 369"/>
                <a:gd name="T107" fmla="*/ 14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9" h="396">
                  <a:moveTo>
                    <a:pt x="91" y="145"/>
                  </a:moveTo>
                  <a:lnTo>
                    <a:pt x="81" y="145"/>
                  </a:lnTo>
                  <a:lnTo>
                    <a:pt x="79" y="147"/>
                  </a:lnTo>
                  <a:lnTo>
                    <a:pt x="77" y="149"/>
                  </a:lnTo>
                  <a:lnTo>
                    <a:pt x="74" y="155"/>
                  </a:lnTo>
                  <a:lnTo>
                    <a:pt x="70" y="159"/>
                  </a:lnTo>
                  <a:lnTo>
                    <a:pt x="64" y="159"/>
                  </a:lnTo>
                  <a:lnTo>
                    <a:pt x="62" y="157"/>
                  </a:lnTo>
                  <a:lnTo>
                    <a:pt x="58" y="157"/>
                  </a:lnTo>
                  <a:lnTo>
                    <a:pt x="58" y="162"/>
                  </a:lnTo>
                  <a:lnTo>
                    <a:pt x="52" y="162"/>
                  </a:lnTo>
                  <a:lnTo>
                    <a:pt x="52" y="164"/>
                  </a:lnTo>
                  <a:lnTo>
                    <a:pt x="50" y="168"/>
                  </a:lnTo>
                  <a:lnTo>
                    <a:pt x="48" y="168"/>
                  </a:lnTo>
                  <a:lnTo>
                    <a:pt x="45" y="166"/>
                  </a:lnTo>
                  <a:lnTo>
                    <a:pt x="43" y="164"/>
                  </a:lnTo>
                  <a:lnTo>
                    <a:pt x="35" y="170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23" y="178"/>
                  </a:lnTo>
                  <a:lnTo>
                    <a:pt x="21" y="180"/>
                  </a:lnTo>
                  <a:lnTo>
                    <a:pt x="19" y="182"/>
                  </a:lnTo>
                  <a:lnTo>
                    <a:pt x="16" y="184"/>
                  </a:lnTo>
                  <a:lnTo>
                    <a:pt x="14" y="193"/>
                  </a:lnTo>
                  <a:lnTo>
                    <a:pt x="14" y="207"/>
                  </a:lnTo>
                  <a:lnTo>
                    <a:pt x="0" y="207"/>
                  </a:lnTo>
                  <a:lnTo>
                    <a:pt x="14" y="207"/>
                  </a:lnTo>
                  <a:lnTo>
                    <a:pt x="14" y="217"/>
                  </a:lnTo>
                  <a:lnTo>
                    <a:pt x="79" y="267"/>
                  </a:lnTo>
                  <a:lnTo>
                    <a:pt x="180" y="350"/>
                  </a:lnTo>
                  <a:lnTo>
                    <a:pt x="180" y="356"/>
                  </a:lnTo>
                  <a:lnTo>
                    <a:pt x="186" y="356"/>
                  </a:lnTo>
                  <a:lnTo>
                    <a:pt x="188" y="358"/>
                  </a:lnTo>
                  <a:lnTo>
                    <a:pt x="188" y="365"/>
                  </a:lnTo>
                  <a:lnTo>
                    <a:pt x="191" y="367"/>
                  </a:lnTo>
                  <a:lnTo>
                    <a:pt x="199" y="367"/>
                  </a:lnTo>
                  <a:lnTo>
                    <a:pt x="201" y="375"/>
                  </a:lnTo>
                  <a:lnTo>
                    <a:pt x="203" y="375"/>
                  </a:lnTo>
                  <a:lnTo>
                    <a:pt x="203" y="373"/>
                  </a:lnTo>
                  <a:lnTo>
                    <a:pt x="211" y="373"/>
                  </a:lnTo>
                  <a:lnTo>
                    <a:pt x="215" y="375"/>
                  </a:lnTo>
                  <a:lnTo>
                    <a:pt x="217" y="381"/>
                  </a:lnTo>
                  <a:lnTo>
                    <a:pt x="217" y="385"/>
                  </a:lnTo>
                  <a:lnTo>
                    <a:pt x="213" y="391"/>
                  </a:lnTo>
                  <a:lnTo>
                    <a:pt x="213" y="394"/>
                  </a:lnTo>
                  <a:lnTo>
                    <a:pt x="215" y="394"/>
                  </a:lnTo>
                  <a:lnTo>
                    <a:pt x="217" y="396"/>
                  </a:lnTo>
                  <a:lnTo>
                    <a:pt x="226" y="396"/>
                  </a:lnTo>
                  <a:lnTo>
                    <a:pt x="226" y="394"/>
                  </a:lnTo>
                  <a:lnTo>
                    <a:pt x="230" y="394"/>
                  </a:lnTo>
                  <a:lnTo>
                    <a:pt x="238" y="394"/>
                  </a:lnTo>
                  <a:lnTo>
                    <a:pt x="246" y="389"/>
                  </a:lnTo>
                  <a:lnTo>
                    <a:pt x="255" y="387"/>
                  </a:lnTo>
                  <a:lnTo>
                    <a:pt x="259" y="387"/>
                  </a:lnTo>
                  <a:lnTo>
                    <a:pt x="265" y="383"/>
                  </a:lnTo>
                  <a:lnTo>
                    <a:pt x="273" y="375"/>
                  </a:lnTo>
                  <a:lnTo>
                    <a:pt x="282" y="365"/>
                  </a:lnTo>
                  <a:lnTo>
                    <a:pt x="290" y="358"/>
                  </a:lnTo>
                  <a:lnTo>
                    <a:pt x="296" y="356"/>
                  </a:lnTo>
                  <a:lnTo>
                    <a:pt x="307" y="348"/>
                  </a:lnTo>
                  <a:lnTo>
                    <a:pt x="317" y="338"/>
                  </a:lnTo>
                  <a:lnTo>
                    <a:pt x="333" y="327"/>
                  </a:lnTo>
                  <a:lnTo>
                    <a:pt x="346" y="317"/>
                  </a:lnTo>
                  <a:lnTo>
                    <a:pt x="358" y="307"/>
                  </a:lnTo>
                  <a:lnTo>
                    <a:pt x="365" y="300"/>
                  </a:lnTo>
                  <a:lnTo>
                    <a:pt x="369" y="298"/>
                  </a:lnTo>
                  <a:lnTo>
                    <a:pt x="369" y="296"/>
                  </a:lnTo>
                  <a:lnTo>
                    <a:pt x="367" y="296"/>
                  </a:lnTo>
                  <a:lnTo>
                    <a:pt x="365" y="292"/>
                  </a:lnTo>
                  <a:lnTo>
                    <a:pt x="365" y="288"/>
                  </a:lnTo>
                  <a:lnTo>
                    <a:pt x="362" y="284"/>
                  </a:lnTo>
                  <a:lnTo>
                    <a:pt x="362" y="282"/>
                  </a:lnTo>
                  <a:lnTo>
                    <a:pt x="360" y="280"/>
                  </a:lnTo>
                  <a:lnTo>
                    <a:pt x="356" y="280"/>
                  </a:lnTo>
                  <a:lnTo>
                    <a:pt x="348" y="273"/>
                  </a:lnTo>
                  <a:lnTo>
                    <a:pt x="346" y="273"/>
                  </a:lnTo>
                  <a:lnTo>
                    <a:pt x="340" y="278"/>
                  </a:lnTo>
                  <a:lnTo>
                    <a:pt x="333" y="271"/>
                  </a:lnTo>
                  <a:lnTo>
                    <a:pt x="333" y="259"/>
                  </a:lnTo>
                  <a:lnTo>
                    <a:pt x="333" y="259"/>
                  </a:lnTo>
                  <a:lnTo>
                    <a:pt x="331" y="255"/>
                  </a:lnTo>
                  <a:lnTo>
                    <a:pt x="327" y="253"/>
                  </a:lnTo>
                  <a:lnTo>
                    <a:pt x="327" y="246"/>
                  </a:lnTo>
                  <a:lnTo>
                    <a:pt x="323" y="244"/>
                  </a:lnTo>
                  <a:lnTo>
                    <a:pt x="323" y="240"/>
                  </a:lnTo>
                  <a:lnTo>
                    <a:pt x="323" y="238"/>
                  </a:lnTo>
                  <a:lnTo>
                    <a:pt x="323" y="236"/>
                  </a:lnTo>
                  <a:lnTo>
                    <a:pt x="327" y="236"/>
                  </a:lnTo>
                  <a:lnTo>
                    <a:pt x="329" y="236"/>
                  </a:lnTo>
                  <a:lnTo>
                    <a:pt x="331" y="234"/>
                  </a:lnTo>
                  <a:lnTo>
                    <a:pt x="333" y="230"/>
                  </a:lnTo>
                  <a:lnTo>
                    <a:pt x="333" y="228"/>
                  </a:lnTo>
                  <a:lnTo>
                    <a:pt x="331" y="226"/>
                  </a:lnTo>
                  <a:lnTo>
                    <a:pt x="331" y="224"/>
                  </a:lnTo>
                  <a:lnTo>
                    <a:pt x="329" y="209"/>
                  </a:lnTo>
                  <a:lnTo>
                    <a:pt x="333" y="203"/>
                  </a:lnTo>
                  <a:lnTo>
                    <a:pt x="331" y="199"/>
                  </a:lnTo>
                  <a:lnTo>
                    <a:pt x="331" y="197"/>
                  </a:lnTo>
                  <a:lnTo>
                    <a:pt x="333" y="195"/>
                  </a:lnTo>
                  <a:lnTo>
                    <a:pt x="333" y="186"/>
                  </a:lnTo>
                  <a:lnTo>
                    <a:pt x="333" y="184"/>
                  </a:lnTo>
                  <a:lnTo>
                    <a:pt x="333" y="182"/>
                  </a:lnTo>
                  <a:lnTo>
                    <a:pt x="331" y="176"/>
                  </a:lnTo>
                  <a:lnTo>
                    <a:pt x="325" y="159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7" y="151"/>
                  </a:lnTo>
                  <a:lnTo>
                    <a:pt x="323" y="143"/>
                  </a:lnTo>
                  <a:lnTo>
                    <a:pt x="321" y="130"/>
                  </a:lnTo>
                  <a:lnTo>
                    <a:pt x="319" y="118"/>
                  </a:lnTo>
                  <a:lnTo>
                    <a:pt x="317" y="112"/>
                  </a:lnTo>
                  <a:lnTo>
                    <a:pt x="317" y="110"/>
                  </a:lnTo>
                  <a:lnTo>
                    <a:pt x="315" y="108"/>
                  </a:lnTo>
                  <a:lnTo>
                    <a:pt x="309" y="104"/>
                  </a:lnTo>
                  <a:lnTo>
                    <a:pt x="307" y="101"/>
                  </a:lnTo>
                  <a:lnTo>
                    <a:pt x="307" y="101"/>
                  </a:lnTo>
                  <a:lnTo>
                    <a:pt x="307" y="91"/>
                  </a:lnTo>
                  <a:lnTo>
                    <a:pt x="302" y="87"/>
                  </a:lnTo>
                  <a:lnTo>
                    <a:pt x="298" y="87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292" y="79"/>
                  </a:lnTo>
                  <a:lnTo>
                    <a:pt x="292" y="66"/>
                  </a:lnTo>
                  <a:lnTo>
                    <a:pt x="298" y="60"/>
                  </a:lnTo>
                  <a:lnTo>
                    <a:pt x="304" y="56"/>
                  </a:lnTo>
                  <a:lnTo>
                    <a:pt x="304" y="54"/>
                  </a:lnTo>
                  <a:lnTo>
                    <a:pt x="307" y="52"/>
                  </a:lnTo>
                  <a:lnTo>
                    <a:pt x="307" y="50"/>
                  </a:lnTo>
                  <a:lnTo>
                    <a:pt x="307" y="46"/>
                  </a:lnTo>
                  <a:lnTo>
                    <a:pt x="307" y="35"/>
                  </a:lnTo>
                  <a:lnTo>
                    <a:pt x="307" y="31"/>
                  </a:lnTo>
                  <a:lnTo>
                    <a:pt x="307" y="21"/>
                  </a:lnTo>
                  <a:lnTo>
                    <a:pt x="307" y="19"/>
                  </a:lnTo>
                  <a:lnTo>
                    <a:pt x="307" y="14"/>
                  </a:lnTo>
                  <a:lnTo>
                    <a:pt x="302" y="12"/>
                  </a:lnTo>
                  <a:lnTo>
                    <a:pt x="313" y="8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0" y="6"/>
                  </a:lnTo>
                  <a:lnTo>
                    <a:pt x="292" y="2"/>
                  </a:lnTo>
                  <a:lnTo>
                    <a:pt x="288" y="2"/>
                  </a:lnTo>
                  <a:lnTo>
                    <a:pt x="288" y="4"/>
                  </a:lnTo>
                  <a:lnTo>
                    <a:pt x="280" y="4"/>
                  </a:lnTo>
                  <a:lnTo>
                    <a:pt x="273" y="0"/>
                  </a:lnTo>
                  <a:lnTo>
                    <a:pt x="271" y="8"/>
                  </a:lnTo>
                  <a:lnTo>
                    <a:pt x="263" y="4"/>
                  </a:lnTo>
                  <a:lnTo>
                    <a:pt x="257" y="12"/>
                  </a:lnTo>
                  <a:lnTo>
                    <a:pt x="251" y="8"/>
                  </a:lnTo>
                  <a:lnTo>
                    <a:pt x="246" y="8"/>
                  </a:lnTo>
                  <a:lnTo>
                    <a:pt x="242" y="6"/>
                  </a:lnTo>
                  <a:lnTo>
                    <a:pt x="236" y="6"/>
                  </a:lnTo>
                  <a:lnTo>
                    <a:pt x="230" y="8"/>
                  </a:lnTo>
                  <a:lnTo>
                    <a:pt x="226" y="8"/>
                  </a:lnTo>
                  <a:lnTo>
                    <a:pt x="226" y="10"/>
                  </a:lnTo>
                  <a:lnTo>
                    <a:pt x="222" y="10"/>
                  </a:lnTo>
                  <a:lnTo>
                    <a:pt x="220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188" y="12"/>
                  </a:lnTo>
                  <a:lnTo>
                    <a:pt x="186" y="14"/>
                  </a:lnTo>
                  <a:lnTo>
                    <a:pt x="182" y="14"/>
                  </a:lnTo>
                  <a:lnTo>
                    <a:pt x="178" y="17"/>
                  </a:lnTo>
                  <a:lnTo>
                    <a:pt x="174" y="19"/>
                  </a:lnTo>
                  <a:lnTo>
                    <a:pt x="172" y="21"/>
                  </a:lnTo>
                  <a:lnTo>
                    <a:pt x="170" y="25"/>
                  </a:lnTo>
                  <a:lnTo>
                    <a:pt x="166" y="27"/>
                  </a:lnTo>
                  <a:lnTo>
                    <a:pt x="166" y="29"/>
                  </a:lnTo>
                  <a:lnTo>
                    <a:pt x="159" y="29"/>
                  </a:lnTo>
                  <a:lnTo>
                    <a:pt x="155" y="31"/>
                  </a:lnTo>
                  <a:lnTo>
                    <a:pt x="151" y="31"/>
                  </a:lnTo>
                  <a:lnTo>
                    <a:pt x="149" y="33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39" y="43"/>
                  </a:lnTo>
                  <a:lnTo>
                    <a:pt x="137" y="46"/>
                  </a:lnTo>
                  <a:lnTo>
                    <a:pt x="130" y="46"/>
                  </a:lnTo>
                  <a:lnTo>
                    <a:pt x="133" y="48"/>
                  </a:lnTo>
                  <a:lnTo>
                    <a:pt x="135" y="50"/>
                  </a:lnTo>
                  <a:lnTo>
                    <a:pt x="137" y="52"/>
                  </a:lnTo>
                  <a:lnTo>
                    <a:pt x="135" y="54"/>
                  </a:lnTo>
                  <a:lnTo>
                    <a:pt x="135" y="58"/>
                  </a:lnTo>
                  <a:lnTo>
                    <a:pt x="139" y="58"/>
                  </a:lnTo>
                  <a:lnTo>
                    <a:pt x="137" y="75"/>
                  </a:lnTo>
                  <a:lnTo>
                    <a:pt x="139" y="81"/>
                  </a:lnTo>
                  <a:lnTo>
                    <a:pt x="137" y="87"/>
                  </a:lnTo>
                  <a:lnTo>
                    <a:pt x="141" y="87"/>
                  </a:lnTo>
                  <a:lnTo>
                    <a:pt x="141" y="95"/>
                  </a:lnTo>
                  <a:lnTo>
                    <a:pt x="147" y="101"/>
                  </a:lnTo>
                  <a:lnTo>
                    <a:pt x="143" y="106"/>
                  </a:lnTo>
                  <a:lnTo>
                    <a:pt x="143" y="110"/>
                  </a:lnTo>
                  <a:lnTo>
                    <a:pt x="128" y="110"/>
                  </a:lnTo>
                  <a:lnTo>
                    <a:pt x="126" y="110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6" y="112"/>
                  </a:lnTo>
                  <a:lnTo>
                    <a:pt x="114" y="114"/>
                  </a:lnTo>
                  <a:lnTo>
                    <a:pt x="114" y="118"/>
                  </a:lnTo>
                  <a:lnTo>
                    <a:pt x="108" y="118"/>
                  </a:lnTo>
                  <a:lnTo>
                    <a:pt x="106" y="118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7" y="124"/>
                  </a:lnTo>
                  <a:lnTo>
                    <a:pt x="99" y="124"/>
                  </a:lnTo>
                  <a:lnTo>
                    <a:pt x="101" y="128"/>
                  </a:lnTo>
                  <a:lnTo>
                    <a:pt x="104" y="133"/>
                  </a:lnTo>
                  <a:lnTo>
                    <a:pt x="97" y="137"/>
                  </a:lnTo>
                  <a:lnTo>
                    <a:pt x="97" y="139"/>
                  </a:lnTo>
                  <a:lnTo>
                    <a:pt x="95" y="141"/>
                  </a:lnTo>
                  <a:lnTo>
                    <a:pt x="91" y="143"/>
                  </a:lnTo>
                  <a:lnTo>
                    <a:pt x="91" y="145"/>
                  </a:lnTo>
                  <a:lnTo>
                    <a:pt x="91" y="145"/>
                  </a:lnTo>
                  <a:lnTo>
                    <a:pt x="91" y="14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340"/>
            <p:cNvSpPr>
              <a:spLocks/>
            </p:cNvSpPr>
            <p:nvPr/>
          </p:nvSpPr>
          <p:spPr bwMode="auto">
            <a:xfrm>
              <a:off x="4041775" y="2455863"/>
              <a:ext cx="585788" cy="628650"/>
            </a:xfrm>
            <a:custGeom>
              <a:avLst/>
              <a:gdLst>
                <a:gd name="T0" fmla="*/ 77 w 369"/>
                <a:gd name="T1" fmla="*/ 149 h 396"/>
                <a:gd name="T2" fmla="*/ 62 w 369"/>
                <a:gd name="T3" fmla="*/ 157 h 396"/>
                <a:gd name="T4" fmla="*/ 52 w 369"/>
                <a:gd name="T5" fmla="*/ 164 h 396"/>
                <a:gd name="T6" fmla="*/ 43 w 369"/>
                <a:gd name="T7" fmla="*/ 164 h 396"/>
                <a:gd name="T8" fmla="*/ 23 w 369"/>
                <a:gd name="T9" fmla="*/ 178 h 396"/>
                <a:gd name="T10" fmla="*/ 14 w 369"/>
                <a:gd name="T11" fmla="*/ 193 h 396"/>
                <a:gd name="T12" fmla="*/ 14 w 369"/>
                <a:gd name="T13" fmla="*/ 217 h 396"/>
                <a:gd name="T14" fmla="*/ 186 w 369"/>
                <a:gd name="T15" fmla="*/ 356 h 396"/>
                <a:gd name="T16" fmla="*/ 199 w 369"/>
                <a:gd name="T17" fmla="*/ 367 h 396"/>
                <a:gd name="T18" fmla="*/ 211 w 369"/>
                <a:gd name="T19" fmla="*/ 373 h 396"/>
                <a:gd name="T20" fmla="*/ 213 w 369"/>
                <a:gd name="T21" fmla="*/ 391 h 396"/>
                <a:gd name="T22" fmla="*/ 226 w 369"/>
                <a:gd name="T23" fmla="*/ 396 h 396"/>
                <a:gd name="T24" fmla="*/ 246 w 369"/>
                <a:gd name="T25" fmla="*/ 389 h 396"/>
                <a:gd name="T26" fmla="*/ 273 w 369"/>
                <a:gd name="T27" fmla="*/ 375 h 396"/>
                <a:gd name="T28" fmla="*/ 307 w 369"/>
                <a:gd name="T29" fmla="*/ 348 h 396"/>
                <a:gd name="T30" fmla="*/ 358 w 369"/>
                <a:gd name="T31" fmla="*/ 307 h 396"/>
                <a:gd name="T32" fmla="*/ 367 w 369"/>
                <a:gd name="T33" fmla="*/ 296 h 396"/>
                <a:gd name="T34" fmla="*/ 362 w 369"/>
                <a:gd name="T35" fmla="*/ 282 h 396"/>
                <a:gd name="T36" fmla="*/ 346 w 369"/>
                <a:gd name="T37" fmla="*/ 273 h 396"/>
                <a:gd name="T38" fmla="*/ 333 w 369"/>
                <a:gd name="T39" fmla="*/ 259 h 396"/>
                <a:gd name="T40" fmla="*/ 323 w 369"/>
                <a:gd name="T41" fmla="*/ 244 h 396"/>
                <a:gd name="T42" fmla="*/ 327 w 369"/>
                <a:gd name="T43" fmla="*/ 236 h 396"/>
                <a:gd name="T44" fmla="*/ 333 w 369"/>
                <a:gd name="T45" fmla="*/ 228 h 396"/>
                <a:gd name="T46" fmla="*/ 333 w 369"/>
                <a:gd name="T47" fmla="*/ 203 h 396"/>
                <a:gd name="T48" fmla="*/ 333 w 369"/>
                <a:gd name="T49" fmla="*/ 186 h 396"/>
                <a:gd name="T50" fmla="*/ 325 w 369"/>
                <a:gd name="T51" fmla="*/ 159 h 396"/>
                <a:gd name="T52" fmla="*/ 323 w 369"/>
                <a:gd name="T53" fmla="*/ 143 h 396"/>
                <a:gd name="T54" fmla="*/ 317 w 369"/>
                <a:gd name="T55" fmla="*/ 110 h 396"/>
                <a:gd name="T56" fmla="*/ 307 w 369"/>
                <a:gd name="T57" fmla="*/ 101 h 396"/>
                <a:gd name="T58" fmla="*/ 296 w 369"/>
                <a:gd name="T59" fmla="*/ 87 h 396"/>
                <a:gd name="T60" fmla="*/ 298 w 369"/>
                <a:gd name="T61" fmla="*/ 60 h 396"/>
                <a:gd name="T62" fmla="*/ 307 w 369"/>
                <a:gd name="T63" fmla="*/ 50 h 396"/>
                <a:gd name="T64" fmla="*/ 307 w 369"/>
                <a:gd name="T65" fmla="*/ 21 h 396"/>
                <a:gd name="T66" fmla="*/ 313 w 369"/>
                <a:gd name="T67" fmla="*/ 8 h 396"/>
                <a:gd name="T68" fmla="*/ 307 w 369"/>
                <a:gd name="T69" fmla="*/ 4 h 396"/>
                <a:gd name="T70" fmla="*/ 288 w 369"/>
                <a:gd name="T71" fmla="*/ 4 h 396"/>
                <a:gd name="T72" fmla="*/ 263 w 369"/>
                <a:gd name="T73" fmla="*/ 4 h 396"/>
                <a:gd name="T74" fmla="*/ 242 w 369"/>
                <a:gd name="T75" fmla="*/ 6 h 396"/>
                <a:gd name="T76" fmla="*/ 226 w 369"/>
                <a:gd name="T77" fmla="*/ 10 h 396"/>
                <a:gd name="T78" fmla="*/ 203 w 369"/>
                <a:gd name="T79" fmla="*/ 12 h 396"/>
                <a:gd name="T80" fmla="*/ 178 w 369"/>
                <a:gd name="T81" fmla="*/ 17 h 396"/>
                <a:gd name="T82" fmla="*/ 166 w 369"/>
                <a:gd name="T83" fmla="*/ 27 h 396"/>
                <a:gd name="T84" fmla="*/ 151 w 369"/>
                <a:gd name="T85" fmla="*/ 31 h 396"/>
                <a:gd name="T86" fmla="*/ 139 w 369"/>
                <a:gd name="T87" fmla="*/ 43 h 396"/>
                <a:gd name="T88" fmla="*/ 135 w 369"/>
                <a:gd name="T89" fmla="*/ 50 h 396"/>
                <a:gd name="T90" fmla="*/ 139 w 369"/>
                <a:gd name="T91" fmla="*/ 58 h 396"/>
                <a:gd name="T92" fmla="*/ 141 w 369"/>
                <a:gd name="T93" fmla="*/ 87 h 396"/>
                <a:gd name="T94" fmla="*/ 143 w 369"/>
                <a:gd name="T95" fmla="*/ 110 h 396"/>
                <a:gd name="T96" fmla="*/ 122 w 369"/>
                <a:gd name="T97" fmla="*/ 110 h 396"/>
                <a:gd name="T98" fmla="*/ 116 w 369"/>
                <a:gd name="T99" fmla="*/ 112 h 396"/>
                <a:gd name="T100" fmla="*/ 106 w 369"/>
                <a:gd name="T101" fmla="*/ 118 h 396"/>
                <a:gd name="T102" fmla="*/ 99 w 369"/>
                <a:gd name="T103" fmla="*/ 124 h 396"/>
                <a:gd name="T104" fmla="*/ 97 w 369"/>
                <a:gd name="T105" fmla="*/ 139 h 396"/>
                <a:gd name="T106" fmla="*/ 91 w 369"/>
                <a:gd name="T107" fmla="*/ 14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9" h="396">
                  <a:moveTo>
                    <a:pt x="91" y="145"/>
                  </a:moveTo>
                  <a:lnTo>
                    <a:pt x="81" y="145"/>
                  </a:lnTo>
                  <a:lnTo>
                    <a:pt x="79" y="147"/>
                  </a:lnTo>
                  <a:lnTo>
                    <a:pt x="77" y="149"/>
                  </a:lnTo>
                  <a:lnTo>
                    <a:pt x="74" y="155"/>
                  </a:lnTo>
                  <a:lnTo>
                    <a:pt x="70" y="159"/>
                  </a:lnTo>
                  <a:lnTo>
                    <a:pt x="64" y="159"/>
                  </a:lnTo>
                  <a:lnTo>
                    <a:pt x="62" y="157"/>
                  </a:lnTo>
                  <a:lnTo>
                    <a:pt x="58" y="157"/>
                  </a:lnTo>
                  <a:lnTo>
                    <a:pt x="58" y="162"/>
                  </a:lnTo>
                  <a:lnTo>
                    <a:pt x="52" y="162"/>
                  </a:lnTo>
                  <a:lnTo>
                    <a:pt x="52" y="164"/>
                  </a:lnTo>
                  <a:lnTo>
                    <a:pt x="50" y="168"/>
                  </a:lnTo>
                  <a:lnTo>
                    <a:pt x="48" y="168"/>
                  </a:lnTo>
                  <a:lnTo>
                    <a:pt x="45" y="166"/>
                  </a:lnTo>
                  <a:lnTo>
                    <a:pt x="43" y="164"/>
                  </a:lnTo>
                  <a:lnTo>
                    <a:pt x="35" y="170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23" y="178"/>
                  </a:lnTo>
                  <a:lnTo>
                    <a:pt x="21" y="180"/>
                  </a:lnTo>
                  <a:lnTo>
                    <a:pt x="19" y="182"/>
                  </a:lnTo>
                  <a:lnTo>
                    <a:pt x="16" y="184"/>
                  </a:lnTo>
                  <a:lnTo>
                    <a:pt x="14" y="193"/>
                  </a:lnTo>
                  <a:lnTo>
                    <a:pt x="14" y="207"/>
                  </a:lnTo>
                  <a:lnTo>
                    <a:pt x="0" y="207"/>
                  </a:lnTo>
                  <a:lnTo>
                    <a:pt x="14" y="207"/>
                  </a:lnTo>
                  <a:lnTo>
                    <a:pt x="14" y="217"/>
                  </a:lnTo>
                  <a:lnTo>
                    <a:pt x="79" y="267"/>
                  </a:lnTo>
                  <a:lnTo>
                    <a:pt x="180" y="350"/>
                  </a:lnTo>
                  <a:lnTo>
                    <a:pt x="180" y="356"/>
                  </a:lnTo>
                  <a:lnTo>
                    <a:pt x="186" y="356"/>
                  </a:lnTo>
                  <a:lnTo>
                    <a:pt x="188" y="358"/>
                  </a:lnTo>
                  <a:lnTo>
                    <a:pt x="188" y="365"/>
                  </a:lnTo>
                  <a:lnTo>
                    <a:pt x="191" y="367"/>
                  </a:lnTo>
                  <a:lnTo>
                    <a:pt x="199" y="367"/>
                  </a:lnTo>
                  <a:lnTo>
                    <a:pt x="201" y="375"/>
                  </a:lnTo>
                  <a:lnTo>
                    <a:pt x="203" y="375"/>
                  </a:lnTo>
                  <a:lnTo>
                    <a:pt x="203" y="373"/>
                  </a:lnTo>
                  <a:lnTo>
                    <a:pt x="211" y="373"/>
                  </a:lnTo>
                  <a:lnTo>
                    <a:pt x="215" y="375"/>
                  </a:lnTo>
                  <a:lnTo>
                    <a:pt x="217" y="381"/>
                  </a:lnTo>
                  <a:lnTo>
                    <a:pt x="217" y="385"/>
                  </a:lnTo>
                  <a:lnTo>
                    <a:pt x="213" y="391"/>
                  </a:lnTo>
                  <a:lnTo>
                    <a:pt x="213" y="394"/>
                  </a:lnTo>
                  <a:lnTo>
                    <a:pt x="215" y="394"/>
                  </a:lnTo>
                  <a:lnTo>
                    <a:pt x="217" y="396"/>
                  </a:lnTo>
                  <a:lnTo>
                    <a:pt x="226" y="396"/>
                  </a:lnTo>
                  <a:lnTo>
                    <a:pt x="226" y="394"/>
                  </a:lnTo>
                  <a:lnTo>
                    <a:pt x="230" y="394"/>
                  </a:lnTo>
                  <a:lnTo>
                    <a:pt x="238" y="394"/>
                  </a:lnTo>
                  <a:lnTo>
                    <a:pt x="246" y="389"/>
                  </a:lnTo>
                  <a:lnTo>
                    <a:pt x="255" y="387"/>
                  </a:lnTo>
                  <a:lnTo>
                    <a:pt x="259" y="387"/>
                  </a:lnTo>
                  <a:lnTo>
                    <a:pt x="265" y="383"/>
                  </a:lnTo>
                  <a:lnTo>
                    <a:pt x="273" y="375"/>
                  </a:lnTo>
                  <a:lnTo>
                    <a:pt x="282" y="365"/>
                  </a:lnTo>
                  <a:lnTo>
                    <a:pt x="290" y="358"/>
                  </a:lnTo>
                  <a:lnTo>
                    <a:pt x="296" y="356"/>
                  </a:lnTo>
                  <a:lnTo>
                    <a:pt x="307" y="348"/>
                  </a:lnTo>
                  <a:lnTo>
                    <a:pt x="317" y="338"/>
                  </a:lnTo>
                  <a:lnTo>
                    <a:pt x="333" y="327"/>
                  </a:lnTo>
                  <a:lnTo>
                    <a:pt x="346" y="317"/>
                  </a:lnTo>
                  <a:lnTo>
                    <a:pt x="358" y="307"/>
                  </a:lnTo>
                  <a:lnTo>
                    <a:pt x="365" y="300"/>
                  </a:lnTo>
                  <a:lnTo>
                    <a:pt x="369" y="298"/>
                  </a:lnTo>
                  <a:lnTo>
                    <a:pt x="369" y="296"/>
                  </a:lnTo>
                  <a:lnTo>
                    <a:pt x="367" y="296"/>
                  </a:lnTo>
                  <a:lnTo>
                    <a:pt x="365" y="292"/>
                  </a:lnTo>
                  <a:lnTo>
                    <a:pt x="365" y="288"/>
                  </a:lnTo>
                  <a:lnTo>
                    <a:pt x="362" y="284"/>
                  </a:lnTo>
                  <a:lnTo>
                    <a:pt x="362" y="282"/>
                  </a:lnTo>
                  <a:lnTo>
                    <a:pt x="360" y="280"/>
                  </a:lnTo>
                  <a:lnTo>
                    <a:pt x="356" y="280"/>
                  </a:lnTo>
                  <a:lnTo>
                    <a:pt x="348" y="273"/>
                  </a:lnTo>
                  <a:lnTo>
                    <a:pt x="346" y="273"/>
                  </a:lnTo>
                  <a:lnTo>
                    <a:pt x="340" y="278"/>
                  </a:lnTo>
                  <a:lnTo>
                    <a:pt x="333" y="271"/>
                  </a:lnTo>
                  <a:lnTo>
                    <a:pt x="333" y="259"/>
                  </a:lnTo>
                  <a:lnTo>
                    <a:pt x="333" y="259"/>
                  </a:lnTo>
                  <a:lnTo>
                    <a:pt x="331" y="255"/>
                  </a:lnTo>
                  <a:lnTo>
                    <a:pt x="327" y="253"/>
                  </a:lnTo>
                  <a:lnTo>
                    <a:pt x="327" y="246"/>
                  </a:lnTo>
                  <a:lnTo>
                    <a:pt x="323" y="244"/>
                  </a:lnTo>
                  <a:lnTo>
                    <a:pt x="323" y="240"/>
                  </a:lnTo>
                  <a:lnTo>
                    <a:pt x="323" y="238"/>
                  </a:lnTo>
                  <a:lnTo>
                    <a:pt x="323" y="236"/>
                  </a:lnTo>
                  <a:lnTo>
                    <a:pt x="327" y="236"/>
                  </a:lnTo>
                  <a:lnTo>
                    <a:pt x="329" y="236"/>
                  </a:lnTo>
                  <a:lnTo>
                    <a:pt x="331" y="234"/>
                  </a:lnTo>
                  <a:lnTo>
                    <a:pt x="333" y="230"/>
                  </a:lnTo>
                  <a:lnTo>
                    <a:pt x="333" y="228"/>
                  </a:lnTo>
                  <a:lnTo>
                    <a:pt x="331" y="226"/>
                  </a:lnTo>
                  <a:lnTo>
                    <a:pt x="331" y="224"/>
                  </a:lnTo>
                  <a:lnTo>
                    <a:pt x="329" y="209"/>
                  </a:lnTo>
                  <a:lnTo>
                    <a:pt x="333" y="203"/>
                  </a:lnTo>
                  <a:lnTo>
                    <a:pt x="331" y="199"/>
                  </a:lnTo>
                  <a:lnTo>
                    <a:pt x="331" y="197"/>
                  </a:lnTo>
                  <a:lnTo>
                    <a:pt x="333" y="195"/>
                  </a:lnTo>
                  <a:lnTo>
                    <a:pt x="333" y="186"/>
                  </a:lnTo>
                  <a:lnTo>
                    <a:pt x="333" y="184"/>
                  </a:lnTo>
                  <a:lnTo>
                    <a:pt x="333" y="182"/>
                  </a:lnTo>
                  <a:lnTo>
                    <a:pt x="331" y="176"/>
                  </a:lnTo>
                  <a:lnTo>
                    <a:pt x="325" y="159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7" y="151"/>
                  </a:lnTo>
                  <a:lnTo>
                    <a:pt x="323" y="143"/>
                  </a:lnTo>
                  <a:lnTo>
                    <a:pt x="321" y="130"/>
                  </a:lnTo>
                  <a:lnTo>
                    <a:pt x="319" y="118"/>
                  </a:lnTo>
                  <a:lnTo>
                    <a:pt x="317" y="112"/>
                  </a:lnTo>
                  <a:lnTo>
                    <a:pt x="317" y="110"/>
                  </a:lnTo>
                  <a:lnTo>
                    <a:pt x="315" y="108"/>
                  </a:lnTo>
                  <a:lnTo>
                    <a:pt x="309" y="104"/>
                  </a:lnTo>
                  <a:lnTo>
                    <a:pt x="307" y="101"/>
                  </a:lnTo>
                  <a:lnTo>
                    <a:pt x="307" y="101"/>
                  </a:lnTo>
                  <a:lnTo>
                    <a:pt x="307" y="91"/>
                  </a:lnTo>
                  <a:lnTo>
                    <a:pt x="302" y="87"/>
                  </a:lnTo>
                  <a:lnTo>
                    <a:pt x="298" y="87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292" y="79"/>
                  </a:lnTo>
                  <a:lnTo>
                    <a:pt x="292" y="66"/>
                  </a:lnTo>
                  <a:lnTo>
                    <a:pt x="298" y="60"/>
                  </a:lnTo>
                  <a:lnTo>
                    <a:pt x="304" y="56"/>
                  </a:lnTo>
                  <a:lnTo>
                    <a:pt x="304" y="54"/>
                  </a:lnTo>
                  <a:lnTo>
                    <a:pt x="307" y="52"/>
                  </a:lnTo>
                  <a:lnTo>
                    <a:pt x="307" y="50"/>
                  </a:lnTo>
                  <a:lnTo>
                    <a:pt x="307" y="46"/>
                  </a:lnTo>
                  <a:lnTo>
                    <a:pt x="307" y="35"/>
                  </a:lnTo>
                  <a:lnTo>
                    <a:pt x="307" y="31"/>
                  </a:lnTo>
                  <a:lnTo>
                    <a:pt x="307" y="21"/>
                  </a:lnTo>
                  <a:lnTo>
                    <a:pt x="307" y="19"/>
                  </a:lnTo>
                  <a:lnTo>
                    <a:pt x="307" y="14"/>
                  </a:lnTo>
                  <a:lnTo>
                    <a:pt x="302" y="12"/>
                  </a:lnTo>
                  <a:lnTo>
                    <a:pt x="313" y="8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0" y="6"/>
                  </a:lnTo>
                  <a:lnTo>
                    <a:pt x="292" y="2"/>
                  </a:lnTo>
                  <a:lnTo>
                    <a:pt x="288" y="2"/>
                  </a:lnTo>
                  <a:lnTo>
                    <a:pt x="288" y="4"/>
                  </a:lnTo>
                  <a:lnTo>
                    <a:pt x="280" y="4"/>
                  </a:lnTo>
                  <a:lnTo>
                    <a:pt x="273" y="0"/>
                  </a:lnTo>
                  <a:lnTo>
                    <a:pt x="271" y="8"/>
                  </a:lnTo>
                  <a:lnTo>
                    <a:pt x="263" y="4"/>
                  </a:lnTo>
                  <a:lnTo>
                    <a:pt x="257" y="12"/>
                  </a:lnTo>
                  <a:lnTo>
                    <a:pt x="251" y="8"/>
                  </a:lnTo>
                  <a:lnTo>
                    <a:pt x="246" y="8"/>
                  </a:lnTo>
                  <a:lnTo>
                    <a:pt x="242" y="6"/>
                  </a:lnTo>
                  <a:lnTo>
                    <a:pt x="236" y="6"/>
                  </a:lnTo>
                  <a:lnTo>
                    <a:pt x="230" y="8"/>
                  </a:lnTo>
                  <a:lnTo>
                    <a:pt x="226" y="8"/>
                  </a:lnTo>
                  <a:lnTo>
                    <a:pt x="226" y="10"/>
                  </a:lnTo>
                  <a:lnTo>
                    <a:pt x="222" y="10"/>
                  </a:lnTo>
                  <a:lnTo>
                    <a:pt x="220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188" y="12"/>
                  </a:lnTo>
                  <a:lnTo>
                    <a:pt x="186" y="14"/>
                  </a:lnTo>
                  <a:lnTo>
                    <a:pt x="182" y="14"/>
                  </a:lnTo>
                  <a:lnTo>
                    <a:pt x="178" y="17"/>
                  </a:lnTo>
                  <a:lnTo>
                    <a:pt x="174" y="19"/>
                  </a:lnTo>
                  <a:lnTo>
                    <a:pt x="172" y="21"/>
                  </a:lnTo>
                  <a:lnTo>
                    <a:pt x="170" y="25"/>
                  </a:lnTo>
                  <a:lnTo>
                    <a:pt x="166" y="27"/>
                  </a:lnTo>
                  <a:lnTo>
                    <a:pt x="166" y="29"/>
                  </a:lnTo>
                  <a:lnTo>
                    <a:pt x="159" y="29"/>
                  </a:lnTo>
                  <a:lnTo>
                    <a:pt x="155" y="31"/>
                  </a:lnTo>
                  <a:lnTo>
                    <a:pt x="151" y="31"/>
                  </a:lnTo>
                  <a:lnTo>
                    <a:pt x="149" y="33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39" y="43"/>
                  </a:lnTo>
                  <a:lnTo>
                    <a:pt x="137" y="46"/>
                  </a:lnTo>
                  <a:lnTo>
                    <a:pt x="130" y="46"/>
                  </a:lnTo>
                  <a:lnTo>
                    <a:pt x="133" y="48"/>
                  </a:lnTo>
                  <a:lnTo>
                    <a:pt x="135" y="50"/>
                  </a:lnTo>
                  <a:lnTo>
                    <a:pt x="137" y="52"/>
                  </a:lnTo>
                  <a:lnTo>
                    <a:pt x="135" y="54"/>
                  </a:lnTo>
                  <a:lnTo>
                    <a:pt x="135" y="58"/>
                  </a:lnTo>
                  <a:lnTo>
                    <a:pt x="139" y="58"/>
                  </a:lnTo>
                  <a:lnTo>
                    <a:pt x="137" y="75"/>
                  </a:lnTo>
                  <a:lnTo>
                    <a:pt x="139" y="81"/>
                  </a:lnTo>
                  <a:lnTo>
                    <a:pt x="137" y="87"/>
                  </a:lnTo>
                  <a:lnTo>
                    <a:pt x="141" y="87"/>
                  </a:lnTo>
                  <a:lnTo>
                    <a:pt x="141" y="95"/>
                  </a:lnTo>
                  <a:lnTo>
                    <a:pt x="147" y="101"/>
                  </a:lnTo>
                  <a:lnTo>
                    <a:pt x="143" y="106"/>
                  </a:lnTo>
                  <a:lnTo>
                    <a:pt x="143" y="110"/>
                  </a:lnTo>
                  <a:lnTo>
                    <a:pt x="128" y="110"/>
                  </a:lnTo>
                  <a:lnTo>
                    <a:pt x="126" y="110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6" y="112"/>
                  </a:lnTo>
                  <a:lnTo>
                    <a:pt x="114" y="114"/>
                  </a:lnTo>
                  <a:lnTo>
                    <a:pt x="114" y="118"/>
                  </a:lnTo>
                  <a:lnTo>
                    <a:pt x="108" y="118"/>
                  </a:lnTo>
                  <a:lnTo>
                    <a:pt x="106" y="118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7" y="124"/>
                  </a:lnTo>
                  <a:lnTo>
                    <a:pt x="99" y="124"/>
                  </a:lnTo>
                  <a:lnTo>
                    <a:pt x="101" y="128"/>
                  </a:lnTo>
                  <a:lnTo>
                    <a:pt x="104" y="133"/>
                  </a:lnTo>
                  <a:lnTo>
                    <a:pt x="97" y="137"/>
                  </a:lnTo>
                  <a:lnTo>
                    <a:pt x="97" y="139"/>
                  </a:lnTo>
                  <a:lnTo>
                    <a:pt x="95" y="141"/>
                  </a:lnTo>
                  <a:lnTo>
                    <a:pt x="91" y="143"/>
                  </a:lnTo>
                  <a:lnTo>
                    <a:pt x="91" y="145"/>
                  </a:lnTo>
                  <a:lnTo>
                    <a:pt x="91" y="145"/>
                  </a:lnTo>
                  <a:lnTo>
                    <a:pt x="91" y="145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341"/>
            <p:cNvSpPr>
              <a:spLocks/>
            </p:cNvSpPr>
            <p:nvPr/>
          </p:nvSpPr>
          <p:spPr bwMode="auto">
            <a:xfrm>
              <a:off x="4802188" y="2268538"/>
              <a:ext cx="55563" cy="104775"/>
            </a:xfrm>
            <a:custGeom>
              <a:avLst/>
              <a:gdLst>
                <a:gd name="T0" fmla="*/ 24 w 35"/>
                <a:gd name="T1" fmla="*/ 56 h 66"/>
                <a:gd name="T2" fmla="*/ 24 w 35"/>
                <a:gd name="T3" fmla="*/ 56 h 66"/>
                <a:gd name="T4" fmla="*/ 26 w 35"/>
                <a:gd name="T5" fmla="*/ 56 h 66"/>
                <a:gd name="T6" fmla="*/ 31 w 35"/>
                <a:gd name="T7" fmla="*/ 54 h 66"/>
                <a:gd name="T8" fmla="*/ 31 w 35"/>
                <a:gd name="T9" fmla="*/ 48 h 66"/>
                <a:gd name="T10" fmla="*/ 35 w 35"/>
                <a:gd name="T11" fmla="*/ 48 h 66"/>
                <a:gd name="T12" fmla="*/ 35 w 35"/>
                <a:gd name="T13" fmla="*/ 45 h 66"/>
                <a:gd name="T14" fmla="*/ 35 w 35"/>
                <a:gd name="T15" fmla="*/ 37 h 66"/>
                <a:gd name="T16" fmla="*/ 31 w 35"/>
                <a:gd name="T17" fmla="*/ 39 h 66"/>
                <a:gd name="T18" fmla="*/ 31 w 35"/>
                <a:gd name="T19" fmla="*/ 33 h 66"/>
                <a:gd name="T20" fmla="*/ 29 w 35"/>
                <a:gd name="T21" fmla="*/ 33 h 66"/>
                <a:gd name="T22" fmla="*/ 26 w 35"/>
                <a:gd name="T23" fmla="*/ 31 h 66"/>
                <a:gd name="T24" fmla="*/ 26 w 35"/>
                <a:gd name="T25" fmla="*/ 25 h 66"/>
                <a:gd name="T26" fmla="*/ 24 w 35"/>
                <a:gd name="T27" fmla="*/ 23 h 66"/>
                <a:gd name="T28" fmla="*/ 24 w 35"/>
                <a:gd name="T29" fmla="*/ 10 h 66"/>
                <a:gd name="T30" fmla="*/ 24 w 35"/>
                <a:gd name="T31" fmla="*/ 6 h 66"/>
                <a:gd name="T32" fmla="*/ 20 w 35"/>
                <a:gd name="T33" fmla="*/ 6 h 66"/>
                <a:gd name="T34" fmla="*/ 18 w 35"/>
                <a:gd name="T35" fmla="*/ 0 h 66"/>
                <a:gd name="T36" fmla="*/ 16 w 35"/>
                <a:gd name="T37" fmla="*/ 2 h 66"/>
                <a:gd name="T38" fmla="*/ 10 w 35"/>
                <a:gd name="T39" fmla="*/ 0 h 66"/>
                <a:gd name="T40" fmla="*/ 10 w 35"/>
                <a:gd name="T41" fmla="*/ 4 h 66"/>
                <a:gd name="T42" fmla="*/ 6 w 35"/>
                <a:gd name="T43" fmla="*/ 6 h 66"/>
                <a:gd name="T44" fmla="*/ 0 w 35"/>
                <a:gd name="T45" fmla="*/ 6 h 66"/>
                <a:gd name="T46" fmla="*/ 4 w 35"/>
                <a:gd name="T47" fmla="*/ 8 h 66"/>
                <a:gd name="T48" fmla="*/ 6 w 35"/>
                <a:gd name="T49" fmla="*/ 8 h 66"/>
                <a:gd name="T50" fmla="*/ 8 w 35"/>
                <a:gd name="T51" fmla="*/ 12 h 66"/>
                <a:gd name="T52" fmla="*/ 4 w 35"/>
                <a:gd name="T53" fmla="*/ 16 h 66"/>
                <a:gd name="T54" fmla="*/ 6 w 35"/>
                <a:gd name="T55" fmla="*/ 16 h 66"/>
                <a:gd name="T56" fmla="*/ 12 w 35"/>
                <a:gd name="T57" fmla="*/ 16 h 66"/>
                <a:gd name="T58" fmla="*/ 12 w 35"/>
                <a:gd name="T59" fmla="*/ 23 h 66"/>
                <a:gd name="T60" fmla="*/ 10 w 35"/>
                <a:gd name="T61" fmla="*/ 25 h 66"/>
                <a:gd name="T62" fmla="*/ 10 w 35"/>
                <a:gd name="T63" fmla="*/ 31 h 66"/>
                <a:gd name="T64" fmla="*/ 10 w 35"/>
                <a:gd name="T65" fmla="*/ 35 h 66"/>
                <a:gd name="T66" fmla="*/ 10 w 35"/>
                <a:gd name="T67" fmla="*/ 41 h 66"/>
                <a:gd name="T68" fmla="*/ 6 w 35"/>
                <a:gd name="T69" fmla="*/ 48 h 66"/>
                <a:gd name="T70" fmla="*/ 6 w 35"/>
                <a:gd name="T71" fmla="*/ 50 h 66"/>
                <a:gd name="T72" fmla="*/ 10 w 35"/>
                <a:gd name="T73" fmla="*/ 56 h 66"/>
                <a:gd name="T74" fmla="*/ 14 w 35"/>
                <a:gd name="T75" fmla="*/ 56 h 66"/>
                <a:gd name="T76" fmla="*/ 14 w 35"/>
                <a:gd name="T77" fmla="*/ 58 h 66"/>
                <a:gd name="T78" fmla="*/ 14 w 35"/>
                <a:gd name="T79" fmla="*/ 64 h 66"/>
                <a:gd name="T80" fmla="*/ 16 w 35"/>
                <a:gd name="T81" fmla="*/ 64 h 66"/>
                <a:gd name="T82" fmla="*/ 20 w 35"/>
                <a:gd name="T83" fmla="*/ 64 h 66"/>
                <a:gd name="T84" fmla="*/ 22 w 35"/>
                <a:gd name="T85" fmla="*/ 66 h 66"/>
                <a:gd name="T86" fmla="*/ 24 w 35"/>
                <a:gd name="T87" fmla="*/ 66 h 66"/>
                <a:gd name="T88" fmla="*/ 24 w 35"/>
                <a:gd name="T89" fmla="*/ 56 h 66"/>
                <a:gd name="T90" fmla="*/ 24 w 35"/>
                <a:gd name="T91" fmla="*/ 56 h 66"/>
                <a:gd name="T92" fmla="*/ 24 w 35"/>
                <a:gd name="T93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" h="66">
                  <a:moveTo>
                    <a:pt x="24" y="56"/>
                  </a:moveTo>
                  <a:lnTo>
                    <a:pt x="24" y="56"/>
                  </a:lnTo>
                  <a:lnTo>
                    <a:pt x="26" y="56"/>
                  </a:lnTo>
                  <a:lnTo>
                    <a:pt x="31" y="54"/>
                  </a:lnTo>
                  <a:lnTo>
                    <a:pt x="31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5" y="37"/>
                  </a:lnTo>
                  <a:lnTo>
                    <a:pt x="31" y="39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6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0" y="41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10" y="56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342"/>
            <p:cNvSpPr>
              <a:spLocks/>
            </p:cNvSpPr>
            <p:nvPr/>
          </p:nvSpPr>
          <p:spPr bwMode="auto">
            <a:xfrm>
              <a:off x="4802188" y="2268538"/>
              <a:ext cx="55563" cy="104775"/>
            </a:xfrm>
            <a:custGeom>
              <a:avLst/>
              <a:gdLst>
                <a:gd name="T0" fmla="*/ 24 w 35"/>
                <a:gd name="T1" fmla="*/ 56 h 66"/>
                <a:gd name="T2" fmla="*/ 24 w 35"/>
                <a:gd name="T3" fmla="*/ 56 h 66"/>
                <a:gd name="T4" fmla="*/ 26 w 35"/>
                <a:gd name="T5" fmla="*/ 56 h 66"/>
                <a:gd name="T6" fmla="*/ 31 w 35"/>
                <a:gd name="T7" fmla="*/ 54 h 66"/>
                <a:gd name="T8" fmla="*/ 31 w 35"/>
                <a:gd name="T9" fmla="*/ 48 h 66"/>
                <a:gd name="T10" fmla="*/ 35 w 35"/>
                <a:gd name="T11" fmla="*/ 48 h 66"/>
                <a:gd name="T12" fmla="*/ 35 w 35"/>
                <a:gd name="T13" fmla="*/ 45 h 66"/>
                <a:gd name="T14" fmla="*/ 35 w 35"/>
                <a:gd name="T15" fmla="*/ 37 h 66"/>
                <a:gd name="T16" fmla="*/ 31 w 35"/>
                <a:gd name="T17" fmla="*/ 39 h 66"/>
                <a:gd name="T18" fmla="*/ 31 w 35"/>
                <a:gd name="T19" fmla="*/ 33 h 66"/>
                <a:gd name="T20" fmla="*/ 29 w 35"/>
                <a:gd name="T21" fmla="*/ 33 h 66"/>
                <a:gd name="T22" fmla="*/ 26 w 35"/>
                <a:gd name="T23" fmla="*/ 31 h 66"/>
                <a:gd name="T24" fmla="*/ 26 w 35"/>
                <a:gd name="T25" fmla="*/ 25 h 66"/>
                <a:gd name="T26" fmla="*/ 24 w 35"/>
                <a:gd name="T27" fmla="*/ 23 h 66"/>
                <a:gd name="T28" fmla="*/ 24 w 35"/>
                <a:gd name="T29" fmla="*/ 10 h 66"/>
                <a:gd name="T30" fmla="*/ 24 w 35"/>
                <a:gd name="T31" fmla="*/ 6 h 66"/>
                <a:gd name="T32" fmla="*/ 20 w 35"/>
                <a:gd name="T33" fmla="*/ 6 h 66"/>
                <a:gd name="T34" fmla="*/ 18 w 35"/>
                <a:gd name="T35" fmla="*/ 0 h 66"/>
                <a:gd name="T36" fmla="*/ 16 w 35"/>
                <a:gd name="T37" fmla="*/ 2 h 66"/>
                <a:gd name="T38" fmla="*/ 10 w 35"/>
                <a:gd name="T39" fmla="*/ 0 h 66"/>
                <a:gd name="T40" fmla="*/ 10 w 35"/>
                <a:gd name="T41" fmla="*/ 4 h 66"/>
                <a:gd name="T42" fmla="*/ 6 w 35"/>
                <a:gd name="T43" fmla="*/ 6 h 66"/>
                <a:gd name="T44" fmla="*/ 0 w 35"/>
                <a:gd name="T45" fmla="*/ 6 h 66"/>
                <a:gd name="T46" fmla="*/ 4 w 35"/>
                <a:gd name="T47" fmla="*/ 8 h 66"/>
                <a:gd name="T48" fmla="*/ 6 w 35"/>
                <a:gd name="T49" fmla="*/ 8 h 66"/>
                <a:gd name="T50" fmla="*/ 8 w 35"/>
                <a:gd name="T51" fmla="*/ 12 h 66"/>
                <a:gd name="T52" fmla="*/ 4 w 35"/>
                <a:gd name="T53" fmla="*/ 16 h 66"/>
                <a:gd name="T54" fmla="*/ 6 w 35"/>
                <a:gd name="T55" fmla="*/ 16 h 66"/>
                <a:gd name="T56" fmla="*/ 12 w 35"/>
                <a:gd name="T57" fmla="*/ 16 h 66"/>
                <a:gd name="T58" fmla="*/ 12 w 35"/>
                <a:gd name="T59" fmla="*/ 23 h 66"/>
                <a:gd name="T60" fmla="*/ 10 w 35"/>
                <a:gd name="T61" fmla="*/ 25 h 66"/>
                <a:gd name="T62" fmla="*/ 10 w 35"/>
                <a:gd name="T63" fmla="*/ 31 h 66"/>
                <a:gd name="T64" fmla="*/ 10 w 35"/>
                <a:gd name="T65" fmla="*/ 35 h 66"/>
                <a:gd name="T66" fmla="*/ 10 w 35"/>
                <a:gd name="T67" fmla="*/ 41 h 66"/>
                <a:gd name="T68" fmla="*/ 6 w 35"/>
                <a:gd name="T69" fmla="*/ 48 h 66"/>
                <a:gd name="T70" fmla="*/ 6 w 35"/>
                <a:gd name="T71" fmla="*/ 50 h 66"/>
                <a:gd name="T72" fmla="*/ 10 w 35"/>
                <a:gd name="T73" fmla="*/ 56 h 66"/>
                <a:gd name="T74" fmla="*/ 14 w 35"/>
                <a:gd name="T75" fmla="*/ 56 h 66"/>
                <a:gd name="T76" fmla="*/ 14 w 35"/>
                <a:gd name="T77" fmla="*/ 58 h 66"/>
                <a:gd name="T78" fmla="*/ 14 w 35"/>
                <a:gd name="T79" fmla="*/ 64 h 66"/>
                <a:gd name="T80" fmla="*/ 16 w 35"/>
                <a:gd name="T81" fmla="*/ 64 h 66"/>
                <a:gd name="T82" fmla="*/ 20 w 35"/>
                <a:gd name="T83" fmla="*/ 64 h 66"/>
                <a:gd name="T84" fmla="*/ 22 w 35"/>
                <a:gd name="T85" fmla="*/ 66 h 66"/>
                <a:gd name="T86" fmla="*/ 24 w 35"/>
                <a:gd name="T87" fmla="*/ 66 h 66"/>
                <a:gd name="T88" fmla="*/ 24 w 35"/>
                <a:gd name="T89" fmla="*/ 56 h 66"/>
                <a:gd name="T90" fmla="*/ 24 w 35"/>
                <a:gd name="T91" fmla="*/ 56 h 66"/>
                <a:gd name="T92" fmla="*/ 24 w 35"/>
                <a:gd name="T93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" h="66">
                  <a:moveTo>
                    <a:pt x="24" y="56"/>
                  </a:moveTo>
                  <a:lnTo>
                    <a:pt x="24" y="56"/>
                  </a:lnTo>
                  <a:lnTo>
                    <a:pt x="26" y="56"/>
                  </a:lnTo>
                  <a:lnTo>
                    <a:pt x="31" y="54"/>
                  </a:lnTo>
                  <a:lnTo>
                    <a:pt x="31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5" y="37"/>
                  </a:lnTo>
                  <a:lnTo>
                    <a:pt x="31" y="39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6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0" y="41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10" y="56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343"/>
            <p:cNvSpPr>
              <a:spLocks noEditPoints="1"/>
            </p:cNvSpPr>
            <p:nvPr/>
          </p:nvSpPr>
          <p:spPr bwMode="auto">
            <a:xfrm>
              <a:off x="4748213" y="4530725"/>
              <a:ext cx="447675" cy="444500"/>
            </a:xfrm>
            <a:custGeom>
              <a:avLst/>
              <a:gdLst>
                <a:gd name="T0" fmla="*/ 268 w 282"/>
                <a:gd name="T1" fmla="*/ 114 h 280"/>
                <a:gd name="T2" fmla="*/ 251 w 282"/>
                <a:gd name="T3" fmla="*/ 108 h 280"/>
                <a:gd name="T4" fmla="*/ 251 w 282"/>
                <a:gd name="T5" fmla="*/ 85 h 280"/>
                <a:gd name="T6" fmla="*/ 263 w 282"/>
                <a:gd name="T7" fmla="*/ 83 h 280"/>
                <a:gd name="T8" fmla="*/ 261 w 282"/>
                <a:gd name="T9" fmla="*/ 25 h 280"/>
                <a:gd name="T10" fmla="*/ 241 w 282"/>
                <a:gd name="T11" fmla="*/ 2 h 280"/>
                <a:gd name="T12" fmla="*/ 214 w 282"/>
                <a:gd name="T13" fmla="*/ 6 h 280"/>
                <a:gd name="T14" fmla="*/ 201 w 282"/>
                <a:gd name="T15" fmla="*/ 17 h 280"/>
                <a:gd name="T16" fmla="*/ 181 w 282"/>
                <a:gd name="T17" fmla="*/ 37 h 280"/>
                <a:gd name="T18" fmla="*/ 172 w 282"/>
                <a:gd name="T19" fmla="*/ 56 h 280"/>
                <a:gd name="T20" fmla="*/ 160 w 282"/>
                <a:gd name="T21" fmla="*/ 75 h 280"/>
                <a:gd name="T22" fmla="*/ 150 w 282"/>
                <a:gd name="T23" fmla="*/ 79 h 280"/>
                <a:gd name="T24" fmla="*/ 137 w 282"/>
                <a:gd name="T25" fmla="*/ 79 h 280"/>
                <a:gd name="T26" fmla="*/ 121 w 282"/>
                <a:gd name="T27" fmla="*/ 70 h 280"/>
                <a:gd name="T28" fmla="*/ 108 w 282"/>
                <a:gd name="T29" fmla="*/ 75 h 280"/>
                <a:gd name="T30" fmla="*/ 102 w 282"/>
                <a:gd name="T31" fmla="*/ 91 h 280"/>
                <a:gd name="T32" fmla="*/ 98 w 282"/>
                <a:gd name="T33" fmla="*/ 97 h 280"/>
                <a:gd name="T34" fmla="*/ 73 w 282"/>
                <a:gd name="T35" fmla="*/ 91 h 280"/>
                <a:gd name="T36" fmla="*/ 73 w 282"/>
                <a:gd name="T37" fmla="*/ 75 h 280"/>
                <a:gd name="T38" fmla="*/ 65 w 282"/>
                <a:gd name="T39" fmla="*/ 60 h 280"/>
                <a:gd name="T40" fmla="*/ 50 w 282"/>
                <a:gd name="T41" fmla="*/ 143 h 280"/>
                <a:gd name="T42" fmla="*/ 40 w 282"/>
                <a:gd name="T43" fmla="*/ 147 h 280"/>
                <a:gd name="T44" fmla="*/ 25 w 282"/>
                <a:gd name="T45" fmla="*/ 147 h 280"/>
                <a:gd name="T46" fmla="*/ 15 w 282"/>
                <a:gd name="T47" fmla="*/ 135 h 280"/>
                <a:gd name="T48" fmla="*/ 7 w 282"/>
                <a:gd name="T49" fmla="*/ 137 h 280"/>
                <a:gd name="T50" fmla="*/ 0 w 282"/>
                <a:gd name="T51" fmla="*/ 145 h 280"/>
                <a:gd name="T52" fmla="*/ 11 w 282"/>
                <a:gd name="T53" fmla="*/ 178 h 280"/>
                <a:gd name="T54" fmla="*/ 29 w 282"/>
                <a:gd name="T55" fmla="*/ 209 h 280"/>
                <a:gd name="T56" fmla="*/ 23 w 282"/>
                <a:gd name="T57" fmla="*/ 234 h 280"/>
                <a:gd name="T58" fmla="*/ 29 w 282"/>
                <a:gd name="T59" fmla="*/ 263 h 280"/>
                <a:gd name="T60" fmla="*/ 34 w 282"/>
                <a:gd name="T61" fmla="*/ 265 h 280"/>
                <a:gd name="T62" fmla="*/ 50 w 282"/>
                <a:gd name="T63" fmla="*/ 280 h 280"/>
                <a:gd name="T64" fmla="*/ 65 w 282"/>
                <a:gd name="T65" fmla="*/ 269 h 280"/>
                <a:gd name="T66" fmla="*/ 89 w 282"/>
                <a:gd name="T67" fmla="*/ 267 h 280"/>
                <a:gd name="T68" fmla="*/ 104 w 282"/>
                <a:gd name="T69" fmla="*/ 263 h 280"/>
                <a:gd name="T70" fmla="*/ 116 w 282"/>
                <a:gd name="T71" fmla="*/ 261 h 280"/>
                <a:gd name="T72" fmla="*/ 139 w 282"/>
                <a:gd name="T73" fmla="*/ 263 h 280"/>
                <a:gd name="T74" fmla="*/ 158 w 282"/>
                <a:gd name="T75" fmla="*/ 257 h 280"/>
                <a:gd name="T76" fmla="*/ 193 w 282"/>
                <a:gd name="T77" fmla="*/ 236 h 280"/>
                <a:gd name="T78" fmla="*/ 230 w 282"/>
                <a:gd name="T79" fmla="*/ 203 h 280"/>
                <a:gd name="T80" fmla="*/ 249 w 282"/>
                <a:gd name="T81" fmla="*/ 166 h 280"/>
                <a:gd name="T82" fmla="*/ 261 w 282"/>
                <a:gd name="T83" fmla="*/ 151 h 280"/>
                <a:gd name="T84" fmla="*/ 274 w 282"/>
                <a:gd name="T85" fmla="*/ 133 h 280"/>
                <a:gd name="T86" fmla="*/ 280 w 282"/>
                <a:gd name="T87" fmla="*/ 118 h 280"/>
                <a:gd name="T88" fmla="*/ 278 w 282"/>
                <a:gd name="T89" fmla="*/ 101 h 280"/>
                <a:gd name="T90" fmla="*/ 208 w 282"/>
                <a:gd name="T91" fmla="*/ 176 h 280"/>
                <a:gd name="T92" fmla="*/ 197 w 282"/>
                <a:gd name="T93" fmla="*/ 184 h 280"/>
                <a:gd name="T94" fmla="*/ 179 w 282"/>
                <a:gd name="T95" fmla="*/ 164 h 280"/>
                <a:gd name="T96" fmla="*/ 193 w 282"/>
                <a:gd name="T97" fmla="*/ 147 h 280"/>
                <a:gd name="T98" fmla="*/ 212 w 282"/>
                <a:gd name="T99" fmla="*/ 145 h 280"/>
                <a:gd name="T100" fmla="*/ 220 w 282"/>
                <a:gd name="T101" fmla="*/ 16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2" h="280">
                  <a:moveTo>
                    <a:pt x="278" y="101"/>
                  </a:moveTo>
                  <a:lnTo>
                    <a:pt x="272" y="101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14"/>
                  </a:lnTo>
                  <a:lnTo>
                    <a:pt x="263" y="114"/>
                  </a:lnTo>
                  <a:lnTo>
                    <a:pt x="261" y="114"/>
                  </a:lnTo>
                  <a:lnTo>
                    <a:pt x="255" y="114"/>
                  </a:lnTo>
                  <a:lnTo>
                    <a:pt x="253" y="110"/>
                  </a:lnTo>
                  <a:lnTo>
                    <a:pt x="251" y="108"/>
                  </a:lnTo>
                  <a:lnTo>
                    <a:pt x="247" y="101"/>
                  </a:lnTo>
                  <a:lnTo>
                    <a:pt x="247" y="95"/>
                  </a:lnTo>
                  <a:lnTo>
                    <a:pt x="249" y="91"/>
                  </a:lnTo>
                  <a:lnTo>
                    <a:pt x="251" y="89"/>
                  </a:lnTo>
                  <a:lnTo>
                    <a:pt x="251" y="85"/>
                  </a:lnTo>
                  <a:lnTo>
                    <a:pt x="253" y="83"/>
                  </a:lnTo>
                  <a:lnTo>
                    <a:pt x="255" y="79"/>
                  </a:lnTo>
                  <a:lnTo>
                    <a:pt x="257" y="79"/>
                  </a:lnTo>
                  <a:lnTo>
                    <a:pt x="261" y="81"/>
                  </a:lnTo>
                  <a:lnTo>
                    <a:pt x="263" y="83"/>
                  </a:lnTo>
                  <a:lnTo>
                    <a:pt x="270" y="75"/>
                  </a:lnTo>
                  <a:lnTo>
                    <a:pt x="270" y="50"/>
                  </a:lnTo>
                  <a:lnTo>
                    <a:pt x="261" y="33"/>
                  </a:lnTo>
                  <a:lnTo>
                    <a:pt x="261" y="27"/>
                  </a:lnTo>
                  <a:lnTo>
                    <a:pt x="261" y="25"/>
                  </a:lnTo>
                  <a:lnTo>
                    <a:pt x="261" y="19"/>
                  </a:lnTo>
                  <a:lnTo>
                    <a:pt x="259" y="14"/>
                  </a:lnTo>
                  <a:lnTo>
                    <a:pt x="259" y="6"/>
                  </a:lnTo>
                  <a:lnTo>
                    <a:pt x="255" y="2"/>
                  </a:lnTo>
                  <a:lnTo>
                    <a:pt x="241" y="2"/>
                  </a:lnTo>
                  <a:lnTo>
                    <a:pt x="237" y="2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18" y="0"/>
                  </a:lnTo>
                  <a:lnTo>
                    <a:pt x="214" y="6"/>
                  </a:lnTo>
                  <a:lnTo>
                    <a:pt x="212" y="6"/>
                  </a:lnTo>
                  <a:lnTo>
                    <a:pt x="208" y="8"/>
                  </a:lnTo>
                  <a:lnTo>
                    <a:pt x="205" y="8"/>
                  </a:lnTo>
                  <a:lnTo>
                    <a:pt x="203" y="10"/>
                  </a:lnTo>
                  <a:lnTo>
                    <a:pt x="201" y="17"/>
                  </a:lnTo>
                  <a:lnTo>
                    <a:pt x="191" y="27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3" y="31"/>
                  </a:lnTo>
                  <a:lnTo>
                    <a:pt x="181" y="37"/>
                  </a:lnTo>
                  <a:lnTo>
                    <a:pt x="181" y="48"/>
                  </a:lnTo>
                  <a:lnTo>
                    <a:pt x="176" y="50"/>
                  </a:lnTo>
                  <a:lnTo>
                    <a:pt x="176" y="52"/>
                  </a:lnTo>
                  <a:lnTo>
                    <a:pt x="174" y="54"/>
                  </a:lnTo>
                  <a:lnTo>
                    <a:pt x="172" y="56"/>
                  </a:lnTo>
                  <a:lnTo>
                    <a:pt x="166" y="58"/>
                  </a:lnTo>
                  <a:lnTo>
                    <a:pt x="162" y="62"/>
                  </a:lnTo>
                  <a:lnTo>
                    <a:pt x="162" y="66"/>
                  </a:lnTo>
                  <a:lnTo>
                    <a:pt x="160" y="68"/>
                  </a:lnTo>
                  <a:lnTo>
                    <a:pt x="160" y="75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81"/>
                  </a:lnTo>
                  <a:lnTo>
                    <a:pt x="150" y="81"/>
                  </a:lnTo>
                  <a:lnTo>
                    <a:pt x="150" y="79"/>
                  </a:lnTo>
                  <a:lnTo>
                    <a:pt x="147" y="81"/>
                  </a:lnTo>
                  <a:lnTo>
                    <a:pt x="145" y="83"/>
                  </a:lnTo>
                  <a:lnTo>
                    <a:pt x="141" y="83"/>
                  </a:lnTo>
                  <a:lnTo>
                    <a:pt x="139" y="81"/>
                  </a:lnTo>
                  <a:lnTo>
                    <a:pt x="137" y="79"/>
                  </a:lnTo>
                  <a:lnTo>
                    <a:pt x="135" y="77"/>
                  </a:lnTo>
                  <a:lnTo>
                    <a:pt x="129" y="77"/>
                  </a:lnTo>
                  <a:lnTo>
                    <a:pt x="125" y="75"/>
                  </a:lnTo>
                  <a:lnTo>
                    <a:pt x="123" y="72"/>
                  </a:lnTo>
                  <a:lnTo>
                    <a:pt x="121" y="70"/>
                  </a:lnTo>
                  <a:lnTo>
                    <a:pt x="118" y="68"/>
                  </a:lnTo>
                  <a:lnTo>
                    <a:pt x="114" y="68"/>
                  </a:lnTo>
                  <a:lnTo>
                    <a:pt x="112" y="70"/>
                  </a:lnTo>
                  <a:lnTo>
                    <a:pt x="110" y="72"/>
                  </a:lnTo>
                  <a:lnTo>
                    <a:pt x="108" y="75"/>
                  </a:lnTo>
                  <a:lnTo>
                    <a:pt x="108" y="79"/>
                  </a:lnTo>
                  <a:lnTo>
                    <a:pt x="108" y="83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100" y="91"/>
                  </a:lnTo>
                  <a:lnTo>
                    <a:pt x="98" y="95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2" y="97"/>
                  </a:lnTo>
                  <a:lnTo>
                    <a:pt x="92" y="104"/>
                  </a:lnTo>
                  <a:lnTo>
                    <a:pt x="71" y="104"/>
                  </a:lnTo>
                  <a:lnTo>
                    <a:pt x="71" y="95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5" y="87"/>
                  </a:lnTo>
                  <a:lnTo>
                    <a:pt x="75" y="81"/>
                  </a:lnTo>
                  <a:lnTo>
                    <a:pt x="73" y="79"/>
                  </a:lnTo>
                  <a:lnTo>
                    <a:pt x="73" y="75"/>
                  </a:lnTo>
                  <a:lnTo>
                    <a:pt x="71" y="70"/>
                  </a:lnTo>
                  <a:lnTo>
                    <a:pt x="71" y="66"/>
                  </a:lnTo>
                  <a:lnTo>
                    <a:pt x="69" y="64"/>
                  </a:lnTo>
                  <a:lnTo>
                    <a:pt x="65" y="62"/>
                  </a:lnTo>
                  <a:lnTo>
                    <a:pt x="65" y="60"/>
                  </a:lnTo>
                  <a:lnTo>
                    <a:pt x="60" y="58"/>
                  </a:lnTo>
                  <a:lnTo>
                    <a:pt x="60" y="139"/>
                  </a:lnTo>
                  <a:lnTo>
                    <a:pt x="54" y="139"/>
                  </a:lnTo>
                  <a:lnTo>
                    <a:pt x="52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8" y="151"/>
                  </a:lnTo>
                  <a:lnTo>
                    <a:pt x="42" y="151"/>
                  </a:lnTo>
                  <a:lnTo>
                    <a:pt x="40" y="147"/>
                  </a:lnTo>
                  <a:lnTo>
                    <a:pt x="36" y="147"/>
                  </a:lnTo>
                  <a:lnTo>
                    <a:pt x="34" y="151"/>
                  </a:lnTo>
                  <a:lnTo>
                    <a:pt x="27" y="151"/>
                  </a:lnTo>
                  <a:lnTo>
                    <a:pt x="25" y="149"/>
                  </a:lnTo>
                  <a:lnTo>
                    <a:pt x="25" y="147"/>
                  </a:lnTo>
                  <a:lnTo>
                    <a:pt x="23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5" y="141"/>
                  </a:lnTo>
                  <a:lnTo>
                    <a:pt x="15" y="135"/>
                  </a:lnTo>
                  <a:lnTo>
                    <a:pt x="11" y="130"/>
                  </a:lnTo>
                  <a:lnTo>
                    <a:pt x="9" y="130"/>
                  </a:lnTo>
                  <a:lnTo>
                    <a:pt x="7" y="130"/>
                  </a:lnTo>
                  <a:lnTo>
                    <a:pt x="7" y="133"/>
                  </a:lnTo>
                  <a:lnTo>
                    <a:pt x="7" y="137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2" y="147"/>
                  </a:lnTo>
                  <a:lnTo>
                    <a:pt x="2" y="151"/>
                  </a:lnTo>
                  <a:lnTo>
                    <a:pt x="9" y="159"/>
                  </a:lnTo>
                  <a:lnTo>
                    <a:pt x="11" y="164"/>
                  </a:lnTo>
                  <a:lnTo>
                    <a:pt x="11" y="178"/>
                  </a:lnTo>
                  <a:lnTo>
                    <a:pt x="13" y="184"/>
                  </a:lnTo>
                  <a:lnTo>
                    <a:pt x="13" y="188"/>
                  </a:lnTo>
                  <a:lnTo>
                    <a:pt x="17" y="195"/>
                  </a:lnTo>
                  <a:lnTo>
                    <a:pt x="23" y="201"/>
                  </a:lnTo>
                  <a:lnTo>
                    <a:pt x="29" y="209"/>
                  </a:lnTo>
                  <a:lnTo>
                    <a:pt x="29" y="215"/>
                  </a:lnTo>
                  <a:lnTo>
                    <a:pt x="29" y="228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3" y="234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7" y="249"/>
                  </a:lnTo>
                  <a:lnTo>
                    <a:pt x="29" y="251"/>
                  </a:lnTo>
                  <a:lnTo>
                    <a:pt x="29" y="263"/>
                  </a:lnTo>
                  <a:lnTo>
                    <a:pt x="29" y="265"/>
                  </a:lnTo>
                  <a:lnTo>
                    <a:pt x="29" y="267"/>
                  </a:lnTo>
                  <a:lnTo>
                    <a:pt x="31" y="267"/>
                  </a:lnTo>
                  <a:lnTo>
                    <a:pt x="31" y="265"/>
                  </a:lnTo>
                  <a:lnTo>
                    <a:pt x="34" y="265"/>
                  </a:lnTo>
                  <a:lnTo>
                    <a:pt x="36" y="265"/>
                  </a:lnTo>
                  <a:lnTo>
                    <a:pt x="38" y="265"/>
                  </a:lnTo>
                  <a:lnTo>
                    <a:pt x="44" y="269"/>
                  </a:lnTo>
                  <a:lnTo>
                    <a:pt x="44" y="273"/>
                  </a:lnTo>
                  <a:lnTo>
                    <a:pt x="50" y="280"/>
                  </a:lnTo>
                  <a:lnTo>
                    <a:pt x="54" y="280"/>
                  </a:lnTo>
                  <a:lnTo>
                    <a:pt x="60" y="275"/>
                  </a:lnTo>
                  <a:lnTo>
                    <a:pt x="60" y="273"/>
                  </a:lnTo>
                  <a:lnTo>
                    <a:pt x="63" y="271"/>
                  </a:lnTo>
                  <a:lnTo>
                    <a:pt x="65" y="269"/>
                  </a:lnTo>
                  <a:lnTo>
                    <a:pt x="73" y="269"/>
                  </a:lnTo>
                  <a:lnTo>
                    <a:pt x="77" y="271"/>
                  </a:lnTo>
                  <a:lnTo>
                    <a:pt x="87" y="271"/>
                  </a:lnTo>
                  <a:lnTo>
                    <a:pt x="87" y="269"/>
                  </a:lnTo>
                  <a:lnTo>
                    <a:pt x="89" y="267"/>
                  </a:lnTo>
                  <a:lnTo>
                    <a:pt x="89" y="265"/>
                  </a:lnTo>
                  <a:lnTo>
                    <a:pt x="92" y="263"/>
                  </a:lnTo>
                  <a:lnTo>
                    <a:pt x="94" y="261"/>
                  </a:lnTo>
                  <a:lnTo>
                    <a:pt x="102" y="261"/>
                  </a:lnTo>
                  <a:lnTo>
                    <a:pt x="104" y="263"/>
                  </a:lnTo>
                  <a:lnTo>
                    <a:pt x="108" y="263"/>
                  </a:lnTo>
                  <a:lnTo>
                    <a:pt x="108" y="265"/>
                  </a:lnTo>
                  <a:lnTo>
                    <a:pt x="110" y="263"/>
                  </a:lnTo>
                  <a:lnTo>
                    <a:pt x="112" y="263"/>
                  </a:lnTo>
                  <a:lnTo>
                    <a:pt x="116" y="261"/>
                  </a:lnTo>
                  <a:lnTo>
                    <a:pt x="125" y="261"/>
                  </a:lnTo>
                  <a:lnTo>
                    <a:pt x="129" y="263"/>
                  </a:lnTo>
                  <a:lnTo>
                    <a:pt x="133" y="265"/>
                  </a:lnTo>
                  <a:lnTo>
                    <a:pt x="137" y="265"/>
                  </a:lnTo>
                  <a:lnTo>
                    <a:pt x="139" y="263"/>
                  </a:lnTo>
                  <a:lnTo>
                    <a:pt x="141" y="261"/>
                  </a:lnTo>
                  <a:lnTo>
                    <a:pt x="150" y="261"/>
                  </a:lnTo>
                  <a:lnTo>
                    <a:pt x="154" y="259"/>
                  </a:lnTo>
                  <a:lnTo>
                    <a:pt x="156" y="257"/>
                  </a:lnTo>
                  <a:lnTo>
                    <a:pt x="158" y="257"/>
                  </a:lnTo>
                  <a:lnTo>
                    <a:pt x="170" y="257"/>
                  </a:lnTo>
                  <a:lnTo>
                    <a:pt x="176" y="253"/>
                  </a:lnTo>
                  <a:lnTo>
                    <a:pt x="179" y="249"/>
                  </a:lnTo>
                  <a:lnTo>
                    <a:pt x="183" y="246"/>
                  </a:lnTo>
                  <a:lnTo>
                    <a:pt x="193" y="236"/>
                  </a:lnTo>
                  <a:lnTo>
                    <a:pt x="195" y="234"/>
                  </a:lnTo>
                  <a:lnTo>
                    <a:pt x="199" y="232"/>
                  </a:lnTo>
                  <a:lnTo>
                    <a:pt x="224" y="205"/>
                  </a:lnTo>
                  <a:lnTo>
                    <a:pt x="228" y="205"/>
                  </a:lnTo>
                  <a:lnTo>
                    <a:pt x="230" y="203"/>
                  </a:lnTo>
                  <a:lnTo>
                    <a:pt x="239" y="191"/>
                  </a:lnTo>
                  <a:lnTo>
                    <a:pt x="241" y="184"/>
                  </a:lnTo>
                  <a:lnTo>
                    <a:pt x="245" y="178"/>
                  </a:lnTo>
                  <a:lnTo>
                    <a:pt x="245" y="176"/>
                  </a:lnTo>
                  <a:lnTo>
                    <a:pt x="249" y="166"/>
                  </a:lnTo>
                  <a:lnTo>
                    <a:pt x="251" y="162"/>
                  </a:lnTo>
                  <a:lnTo>
                    <a:pt x="253" y="157"/>
                  </a:lnTo>
                  <a:lnTo>
                    <a:pt x="255" y="155"/>
                  </a:lnTo>
                  <a:lnTo>
                    <a:pt x="257" y="153"/>
                  </a:lnTo>
                  <a:lnTo>
                    <a:pt x="261" y="151"/>
                  </a:lnTo>
                  <a:lnTo>
                    <a:pt x="266" y="149"/>
                  </a:lnTo>
                  <a:lnTo>
                    <a:pt x="270" y="145"/>
                  </a:lnTo>
                  <a:lnTo>
                    <a:pt x="272" y="139"/>
                  </a:lnTo>
                  <a:lnTo>
                    <a:pt x="272" y="137"/>
                  </a:lnTo>
                  <a:lnTo>
                    <a:pt x="274" y="133"/>
                  </a:lnTo>
                  <a:lnTo>
                    <a:pt x="276" y="128"/>
                  </a:lnTo>
                  <a:lnTo>
                    <a:pt x="278" y="124"/>
                  </a:lnTo>
                  <a:lnTo>
                    <a:pt x="278" y="122"/>
                  </a:lnTo>
                  <a:lnTo>
                    <a:pt x="278" y="120"/>
                  </a:lnTo>
                  <a:lnTo>
                    <a:pt x="280" y="118"/>
                  </a:lnTo>
                  <a:lnTo>
                    <a:pt x="280" y="114"/>
                  </a:lnTo>
                  <a:lnTo>
                    <a:pt x="282" y="108"/>
                  </a:lnTo>
                  <a:lnTo>
                    <a:pt x="280" y="106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1"/>
                  </a:lnTo>
                  <a:close/>
                  <a:moveTo>
                    <a:pt x="216" y="170"/>
                  </a:moveTo>
                  <a:lnTo>
                    <a:pt x="214" y="172"/>
                  </a:lnTo>
                  <a:lnTo>
                    <a:pt x="212" y="174"/>
                  </a:lnTo>
                  <a:lnTo>
                    <a:pt x="208" y="176"/>
                  </a:lnTo>
                  <a:lnTo>
                    <a:pt x="203" y="176"/>
                  </a:lnTo>
                  <a:lnTo>
                    <a:pt x="201" y="178"/>
                  </a:lnTo>
                  <a:lnTo>
                    <a:pt x="199" y="178"/>
                  </a:lnTo>
                  <a:lnTo>
                    <a:pt x="197" y="182"/>
                  </a:lnTo>
                  <a:lnTo>
                    <a:pt x="197" y="184"/>
                  </a:lnTo>
                  <a:lnTo>
                    <a:pt x="197" y="186"/>
                  </a:lnTo>
                  <a:lnTo>
                    <a:pt x="193" y="186"/>
                  </a:lnTo>
                  <a:lnTo>
                    <a:pt x="185" y="178"/>
                  </a:lnTo>
                  <a:lnTo>
                    <a:pt x="185" y="174"/>
                  </a:lnTo>
                  <a:lnTo>
                    <a:pt x="179" y="164"/>
                  </a:lnTo>
                  <a:lnTo>
                    <a:pt x="185" y="164"/>
                  </a:lnTo>
                  <a:lnTo>
                    <a:pt x="187" y="159"/>
                  </a:lnTo>
                  <a:lnTo>
                    <a:pt x="191" y="153"/>
                  </a:lnTo>
                  <a:lnTo>
                    <a:pt x="191" y="149"/>
                  </a:lnTo>
                  <a:lnTo>
                    <a:pt x="193" y="147"/>
                  </a:lnTo>
                  <a:lnTo>
                    <a:pt x="197" y="147"/>
                  </a:lnTo>
                  <a:lnTo>
                    <a:pt x="197" y="145"/>
                  </a:lnTo>
                  <a:lnTo>
                    <a:pt x="201" y="143"/>
                  </a:lnTo>
                  <a:lnTo>
                    <a:pt x="210" y="143"/>
                  </a:lnTo>
                  <a:lnTo>
                    <a:pt x="212" y="145"/>
                  </a:lnTo>
                  <a:lnTo>
                    <a:pt x="214" y="147"/>
                  </a:lnTo>
                  <a:lnTo>
                    <a:pt x="214" y="149"/>
                  </a:lnTo>
                  <a:lnTo>
                    <a:pt x="216" y="153"/>
                  </a:lnTo>
                  <a:lnTo>
                    <a:pt x="220" y="153"/>
                  </a:lnTo>
                  <a:lnTo>
                    <a:pt x="220" y="162"/>
                  </a:lnTo>
                  <a:lnTo>
                    <a:pt x="214" y="166"/>
                  </a:lnTo>
                  <a:lnTo>
                    <a:pt x="216" y="170"/>
                  </a:lnTo>
                  <a:lnTo>
                    <a:pt x="216" y="170"/>
                  </a:lnTo>
                  <a:lnTo>
                    <a:pt x="216" y="17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344"/>
            <p:cNvSpPr>
              <a:spLocks noEditPoints="1"/>
            </p:cNvSpPr>
            <p:nvPr/>
          </p:nvSpPr>
          <p:spPr bwMode="auto">
            <a:xfrm>
              <a:off x="4748213" y="4530725"/>
              <a:ext cx="447675" cy="444500"/>
            </a:xfrm>
            <a:custGeom>
              <a:avLst/>
              <a:gdLst>
                <a:gd name="T0" fmla="*/ 268 w 282"/>
                <a:gd name="T1" fmla="*/ 114 h 280"/>
                <a:gd name="T2" fmla="*/ 251 w 282"/>
                <a:gd name="T3" fmla="*/ 108 h 280"/>
                <a:gd name="T4" fmla="*/ 251 w 282"/>
                <a:gd name="T5" fmla="*/ 85 h 280"/>
                <a:gd name="T6" fmla="*/ 263 w 282"/>
                <a:gd name="T7" fmla="*/ 83 h 280"/>
                <a:gd name="T8" fmla="*/ 261 w 282"/>
                <a:gd name="T9" fmla="*/ 25 h 280"/>
                <a:gd name="T10" fmla="*/ 241 w 282"/>
                <a:gd name="T11" fmla="*/ 2 h 280"/>
                <a:gd name="T12" fmla="*/ 214 w 282"/>
                <a:gd name="T13" fmla="*/ 6 h 280"/>
                <a:gd name="T14" fmla="*/ 201 w 282"/>
                <a:gd name="T15" fmla="*/ 17 h 280"/>
                <a:gd name="T16" fmla="*/ 181 w 282"/>
                <a:gd name="T17" fmla="*/ 37 h 280"/>
                <a:gd name="T18" fmla="*/ 172 w 282"/>
                <a:gd name="T19" fmla="*/ 56 h 280"/>
                <a:gd name="T20" fmla="*/ 160 w 282"/>
                <a:gd name="T21" fmla="*/ 75 h 280"/>
                <a:gd name="T22" fmla="*/ 150 w 282"/>
                <a:gd name="T23" fmla="*/ 79 h 280"/>
                <a:gd name="T24" fmla="*/ 137 w 282"/>
                <a:gd name="T25" fmla="*/ 79 h 280"/>
                <a:gd name="T26" fmla="*/ 121 w 282"/>
                <a:gd name="T27" fmla="*/ 70 h 280"/>
                <a:gd name="T28" fmla="*/ 108 w 282"/>
                <a:gd name="T29" fmla="*/ 75 h 280"/>
                <a:gd name="T30" fmla="*/ 102 w 282"/>
                <a:gd name="T31" fmla="*/ 91 h 280"/>
                <a:gd name="T32" fmla="*/ 98 w 282"/>
                <a:gd name="T33" fmla="*/ 97 h 280"/>
                <a:gd name="T34" fmla="*/ 73 w 282"/>
                <a:gd name="T35" fmla="*/ 91 h 280"/>
                <a:gd name="T36" fmla="*/ 73 w 282"/>
                <a:gd name="T37" fmla="*/ 75 h 280"/>
                <a:gd name="T38" fmla="*/ 65 w 282"/>
                <a:gd name="T39" fmla="*/ 60 h 280"/>
                <a:gd name="T40" fmla="*/ 50 w 282"/>
                <a:gd name="T41" fmla="*/ 143 h 280"/>
                <a:gd name="T42" fmla="*/ 40 w 282"/>
                <a:gd name="T43" fmla="*/ 147 h 280"/>
                <a:gd name="T44" fmla="*/ 25 w 282"/>
                <a:gd name="T45" fmla="*/ 147 h 280"/>
                <a:gd name="T46" fmla="*/ 15 w 282"/>
                <a:gd name="T47" fmla="*/ 135 h 280"/>
                <a:gd name="T48" fmla="*/ 7 w 282"/>
                <a:gd name="T49" fmla="*/ 137 h 280"/>
                <a:gd name="T50" fmla="*/ 0 w 282"/>
                <a:gd name="T51" fmla="*/ 145 h 280"/>
                <a:gd name="T52" fmla="*/ 11 w 282"/>
                <a:gd name="T53" fmla="*/ 178 h 280"/>
                <a:gd name="T54" fmla="*/ 29 w 282"/>
                <a:gd name="T55" fmla="*/ 209 h 280"/>
                <a:gd name="T56" fmla="*/ 23 w 282"/>
                <a:gd name="T57" fmla="*/ 234 h 280"/>
                <a:gd name="T58" fmla="*/ 29 w 282"/>
                <a:gd name="T59" fmla="*/ 263 h 280"/>
                <a:gd name="T60" fmla="*/ 34 w 282"/>
                <a:gd name="T61" fmla="*/ 265 h 280"/>
                <a:gd name="T62" fmla="*/ 50 w 282"/>
                <a:gd name="T63" fmla="*/ 280 h 280"/>
                <a:gd name="T64" fmla="*/ 65 w 282"/>
                <a:gd name="T65" fmla="*/ 269 h 280"/>
                <a:gd name="T66" fmla="*/ 89 w 282"/>
                <a:gd name="T67" fmla="*/ 267 h 280"/>
                <a:gd name="T68" fmla="*/ 104 w 282"/>
                <a:gd name="T69" fmla="*/ 263 h 280"/>
                <a:gd name="T70" fmla="*/ 116 w 282"/>
                <a:gd name="T71" fmla="*/ 261 h 280"/>
                <a:gd name="T72" fmla="*/ 139 w 282"/>
                <a:gd name="T73" fmla="*/ 263 h 280"/>
                <a:gd name="T74" fmla="*/ 158 w 282"/>
                <a:gd name="T75" fmla="*/ 257 h 280"/>
                <a:gd name="T76" fmla="*/ 193 w 282"/>
                <a:gd name="T77" fmla="*/ 236 h 280"/>
                <a:gd name="T78" fmla="*/ 230 w 282"/>
                <a:gd name="T79" fmla="*/ 203 h 280"/>
                <a:gd name="T80" fmla="*/ 249 w 282"/>
                <a:gd name="T81" fmla="*/ 166 h 280"/>
                <a:gd name="T82" fmla="*/ 261 w 282"/>
                <a:gd name="T83" fmla="*/ 151 h 280"/>
                <a:gd name="T84" fmla="*/ 274 w 282"/>
                <a:gd name="T85" fmla="*/ 133 h 280"/>
                <a:gd name="T86" fmla="*/ 280 w 282"/>
                <a:gd name="T87" fmla="*/ 118 h 280"/>
                <a:gd name="T88" fmla="*/ 278 w 282"/>
                <a:gd name="T89" fmla="*/ 101 h 280"/>
                <a:gd name="T90" fmla="*/ 208 w 282"/>
                <a:gd name="T91" fmla="*/ 176 h 280"/>
                <a:gd name="T92" fmla="*/ 197 w 282"/>
                <a:gd name="T93" fmla="*/ 184 h 280"/>
                <a:gd name="T94" fmla="*/ 179 w 282"/>
                <a:gd name="T95" fmla="*/ 164 h 280"/>
                <a:gd name="T96" fmla="*/ 193 w 282"/>
                <a:gd name="T97" fmla="*/ 147 h 280"/>
                <a:gd name="T98" fmla="*/ 212 w 282"/>
                <a:gd name="T99" fmla="*/ 145 h 280"/>
                <a:gd name="T100" fmla="*/ 220 w 282"/>
                <a:gd name="T101" fmla="*/ 16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2" h="280">
                  <a:moveTo>
                    <a:pt x="278" y="101"/>
                  </a:moveTo>
                  <a:lnTo>
                    <a:pt x="272" y="101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14"/>
                  </a:lnTo>
                  <a:lnTo>
                    <a:pt x="263" y="114"/>
                  </a:lnTo>
                  <a:lnTo>
                    <a:pt x="261" y="114"/>
                  </a:lnTo>
                  <a:lnTo>
                    <a:pt x="255" y="114"/>
                  </a:lnTo>
                  <a:lnTo>
                    <a:pt x="253" y="110"/>
                  </a:lnTo>
                  <a:lnTo>
                    <a:pt x="251" y="108"/>
                  </a:lnTo>
                  <a:lnTo>
                    <a:pt x="247" y="101"/>
                  </a:lnTo>
                  <a:lnTo>
                    <a:pt x="247" y="95"/>
                  </a:lnTo>
                  <a:lnTo>
                    <a:pt x="249" y="91"/>
                  </a:lnTo>
                  <a:lnTo>
                    <a:pt x="251" y="89"/>
                  </a:lnTo>
                  <a:lnTo>
                    <a:pt x="251" y="85"/>
                  </a:lnTo>
                  <a:lnTo>
                    <a:pt x="253" y="83"/>
                  </a:lnTo>
                  <a:lnTo>
                    <a:pt x="255" y="79"/>
                  </a:lnTo>
                  <a:lnTo>
                    <a:pt x="257" y="79"/>
                  </a:lnTo>
                  <a:lnTo>
                    <a:pt x="261" y="81"/>
                  </a:lnTo>
                  <a:lnTo>
                    <a:pt x="263" y="83"/>
                  </a:lnTo>
                  <a:lnTo>
                    <a:pt x="270" y="75"/>
                  </a:lnTo>
                  <a:lnTo>
                    <a:pt x="270" y="50"/>
                  </a:lnTo>
                  <a:lnTo>
                    <a:pt x="261" y="33"/>
                  </a:lnTo>
                  <a:lnTo>
                    <a:pt x="261" y="27"/>
                  </a:lnTo>
                  <a:lnTo>
                    <a:pt x="261" y="25"/>
                  </a:lnTo>
                  <a:lnTo>
                    <a:pt x="261" y="19"/>
                  </a:lnTo>
                  <a:lnTo>
                    <a:pt x="259" y="14"/>
                  </a:lnTo>
                  <a:lnTo>
                    <a:pt x="259" y="6"/>
                  </a:lnTo>
                  <a:lnTo>
                    <a:pt x="255" y="2"/>
                  </a:lnTo>
                  <a:lnTo>
                    <a:pt x="241" y="2"/>
                  </a:lnTo>
                  <a:lnTo>
                    <a:pt x="237" y="2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18" y="0"/>
                  </a:lnTo>
                  <a:lnTo>
                    <a:pt x="214" y="6"/>
                  </a:lnTo>
                  <a:lnTo>
                    <a:pt x="212" y="6"/>
                  </a:lnTo>
                  <a:lnTo>
                    <a:pt x="208" y="8"/>
                  </a:lnTo>
                  <a:lnTo>
                    <a:pt x="205" y="8"/>
                  </a:lnTo>
                  <a:lnTo>
                    <a:pt x="203" y="10"/>
                  </a:lnTo>
                  <a:lnTo>
                    <a:pt x="201" y="17"/>
                  </a:lnTo>
                  <a:lnTo>
                    <a:pt x="191" y="27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3" y="31"/>
                  </a:lnTo>
                  <a:lnTo>
                    <a:pt x="181" y="37"/>
                  </a:lnTo>
                  <a:lnTo>
                    <a:pt x="181" y="48"/>
                  </a:lnTo>
                  <a:lnTo>
                    <a:pt x="176" y="50"/>
                  </a:lnTo>
                  <a:lnTo>
                    <a:pt x="176" y="52"/>
                  </a:lnTo>
                  <a:lnTo>
                    <a:pt x="174" y="54"/>
                  </a:lnTo>
                  <a:lnTo>
                    <a:pt x="172" y="56"/>
                  </a:lnTo>
                  <a:lnTo>
                    <a:pt x="166" y="58"/>
                  </a:lnTo>
                  <a:lnTo>
                    <a:pt x="162" y="62"/>
                  </a:lnTo>
                  <a:lnTo>
                    <a:pt x="162" y="66"/>
                  </a:lnTo>
                  <a:lnTo>
                    <a:pt x="160" y="68"/>
                  </a:lnTo>
                  <a:lnTo>
                    <a:pt x="160" y="75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81"/>
                  </a:lnTo>
                  <a:lnTo>
                    <a:pt x="150" y="81"/>
                  </a:lnTo>
                  <a:lnTo>
                    <a:pt x="150" y="79"/>
                  </a:lnTo>
                  <a:lnTo>
                    <a:pt x="147" y="81"/>
                  </a:lnTo>
                  <a:lnTo>
                    <a:pt x="145" y="83"/>
                  </a:lnTo>
                  <a:lnTo>
                    <a:pt x="141" y="83"/>
                  </a:lnTo>
                  <a:lnTo>
                    <a:pt x="139" y="81"/>
                  </a:lnTo>
                  <a:lnTo>
                    <a:pt x="137" y="79"/>
                  </a:lnTo>
                  <a:lnTo>
                    <a:pt x="135" y="77"/>
                  </a:lnTo>
                  <a:lnTo>
                    <a:pt x="129" y="77"/>
                  </a:lnTo>
                  <a:lnTo>
                    <a:pt x="125" y="75"/>
                  </a:lnTo>
                  <a:lnTo>
                    <a:pt x="123" y="72"/>
                  </a:lnTo>
                  <a:lnTo>
                    <a:pt x="121" y="70"/>
                  </a:lnTo>
                  <a:lnTo>
                    <a:pt x="118" y="68"/>
                  </a:lnTo>
                  <a:lnTo>
                    <a:pt x="114" y="68"/>
                  </a:lnTo>
                  <a:lnTo>
                    <a:pt x="112" y="70"/>
                  </a:lnTo>
                  <a:lnTo>
                    <a:pt x="110" y="72"/>
                  </a:lnTo>
                  <a:lnTo>
                    <a:pt x="108" y="75"/>
                  </a:lnTo>
                  <a:lnTo>
                    <a:pt x="108" y="79"/>
                  </a:lnTo>
                  <a:lnTo>
                    <a:pt x="108" y="83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100" y="91"/>
                  </a:lnTo>
                  <a:lnTo>
                    <a:pt x="98" y="95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2" y="97"/>
                  </a:lnTo>
                  <a:lnTo>
                    <a:pt x="92" y="104"/>
                  </a:lnTo>
                  <a:lnTo>
                    <a:pt x="71" y="104"/>
                  </a:lnTo>
                  <a:lnTo>
                    <a:pt x="71" y="95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5" y="87"/>
                  </a:lnTo>
                  <a:lnTo>
                    <a:pt x="75" y="81"/>
                  </a:lnTo>
                  <a:lnTo>
                    <a:pt x="73" y="79"/>
                  </a:lnTo>
                  <a:lnTo>
                    <a:pt x="73" y="75"/>
                  </a:lnTo>
                  <a:lnTo>
                    <a:pt x="71" y="70"/>
                  </a:lnTo>
                  <a:lnTo>
                    <a:pt x="71" y="66"/>
                  </a:lnTo>
                  <a:lnTo>
                    <a:pt x="69" y="64"/>
                  </a:lnTo>
                  <a:lnTo>
                    <a:pt x="65" y="62"/>
                  </a:lnTo>
                  <a:lnTo>
                    <a:pt x="65" y="60"/>
                  </a:lnTo>
                  <a:lnTo>
                    <a:pt x="60" y="58"/>
                  </a:lnTo>
                  <a:lnTo>
                    <a:pt x="60" y="139"/>
                  </a:lnTo>
                  <a:lnTo>
                    <a:pt x="54" y="139"/>
                  </a:lnTo>
                  <a:lnTo>
                    <a:pt x="52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8" y="151"/>
                  </a:lnTo>
                  <a:lnTo>
                    <a:pt x="42" y="151"/>
                  </a:lnTo>
                  <a:lnTo>
                    <a:pt x="40" y="147"/>
                  </a:lnTo>
                  <a:lnTo>
                    <a:pt x="36" y="147"/>
                  </a:lnTo>
                  <a:lnTo>
                    <a:pt x="34" y="151"/>
                  </a:lnTo>
                  <a:lnTo>
                    <a:pt x="27" y="151"/>
                  </a:lnTo>
                  <a:lnTo>
                    <a:pt x="25" y="149"/>
                  </a:lnTo>
                  <a:lnTo>
                    <a:pt x="25" y="147"/>
                  </a:lnTo>
                  <a:lnTo>
                    <a:pt x="23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5" y="141"/>
                  </a:lnTo>
                  <a:lnTo>
                    <a:pt x="15" y="135"/>
                  </a:lnTo>
                  <a:lnTo>
                    <a:pt x="11" y="130"/>
                  </a:lnTo>
                  <a:lnTo>
                    <a:pt x="9" y="130"/>
                  </a:lnTo>
                  <a:lnTo>
                    <a:pt x="7" y="130"/>
                  </a:lnTo>
                  <a:lnTo>
                    <a:pt x="7" y="133"/>
                  </a:lnTo>
                  <a:lnTo>
                    <a:pt x="7" y="137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2" y="147"/>
                  </a:lnTo>
                  <a:lnTo>
                    <a:pt x="2" y="151"/>
                  </a:lnTo>
                  <a:lnTo>
                    <a:pt x="9" y="159"/>
                  </a:lnTo>
                  <a:lnTo>
                    <a:pt x="11" y="164"/>
                  </a:lnTo>
                  <a:lnTo>
                    <a:pt x="11" y="178"/>
                  </a:lnTo>
                  <a:lnTo>
                    <a:pt x="13" y="184"/>
                  </a:lnTo>
                  <a:lnTo>
                    <a:pt x="13" y="188"/>
                  </a:lnTo>
                  <a:lnTo>
                    <a:pt x="17" y="195"/>
                  </a:lnTo>
                  <a:lnTo>
                    <a:pt x="23" y="201"/>
                  </a:lnTo>
                  <a:lnTo>
                    <a:pt x="29" y="209"/>
                  </a:lnTo>
                  <a:lnTo>
                    <a:pt x="29" y="215"/>
                  </a:lnTo>
                  <a:lnTo>
                    <a:pt x="29" y="228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3" y="234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7" y="249"/>
                  </a:lnTo>
                  <a:lnTo>
                    <a:pt x="29" y="251"/>
                  </a:lnTo>
                  <a:lnTo>
                    <a:pt x="29" y="263"/>
                  </a:lnTo>
                  <a:lnTo>
                    <a:pt x="29" y="265"/>
                  </a:lnTo>
                  <a:lnTo>
                    <a:pt x="29" y="267"/>
                  </a:lnTo>
                  <a:lnTo>
                    <a:pt x="31" y="267"/>
                  </a:lnTo>
                  <a:lnTo>
                    <a:pt x="31" y="265"/>
                  </a:lnTo>
                  <a:lnTo>
                    <a:pt x="34" y="265"/>
                  </a:lnTo>
                  <a:lnTo>
                    <a:pt x="36" y="265"/>
                  </a:lnTo>
                  <a:lnTo>
                    <a:pt x="38" y="265"/>
                  </a:lnTo>
                  <a:lnTo>
                    <a:pt x="44" y="269"/>
                  </a:lnTo>
                  <a:lnTo>
                    <a:pt x="44" y="273"/>
                  </a:lnTo>
                  <a:lnTo>
                    <a:pt x="50" y="280"/>
                  </a:lnTo>
                  <a:lnTo>
                    <a:pt x="54" y="280"/>
                  </a:lnTo>
                  <a:lnTo>
                    <a:pt x="60" y="275"/>
                  </a:lnTo>
                  <a:lnTo>
                    <a:pt x="60" y="273"/>
                  </a:lnTo>
                  <a:lnTo>
                    <a:pt x="63" y="271"/>
                  </a:lnTo>
                  <a:lnTo>
                    <a:pt x="65" y="269"/>
                  </a:lnTo>
                  <a:lnTo>
                    <a:pt x="73" y="269"/>
                  </a:lnTo>
                  <a:lnTo>
                    <a:pt x="77" y="271"/>
                  </a:lnTo>
                  <a:lnTo>
                    <a:pt x="87" y="271"/>
                  </a:lnTo>
                  <a:lnTo>
                    <a:pt x="87" y="269"/>
                  </a:lnTo>
                  <a:lnTo>
                    <a:pt x="89" y="267"/>
                  </a:lnTo>
                  <a:lnTo>
                    <a:pt x="89" y="265"/>
                  </a:lnTo>
                  <a:lnTo>
                    <a:pt x="92" y="263"/>
                  </a:lnTo>
                  <a:lnTo>
                    <a:pt x="94" y="261"/>
                  </a:lnTo>
                  <a:lnTo>
                    <a:pt x="102" y="261"/>
                  </a:lnTo>
                  <a:lnTo>
                    <a:pt x="104" y="263"/>
                  </a:lnTo>
                  <a:lnTo>
                    <a:pt x="108" y="263"/>
                  </a:lnTo>
                  <a:lnTo>
                    <a:pt x="108" y="265"/>
                  </a:lnTo>
                  <a:lnTo>
                    <a:pt x="110" y="263"/>
                  </a:lnTo>
                  <a:lnTo>
                    <a:pt x="112" y="263"/>
                  </a:lnTo>
                  <a:lnTo>
                    <a:pt x="116" y="261"/>
                  </a:lnTo>
                  <a:lnTo>
                    <a:pt x="125" y="261"/>
                  </a:lnTo>
                  <a:lnTo>
                    <a:pt x="129" y="263"/>
                  </a:lnTo>
                  <a:lnTo>
                    <a:pt x="133" y="265"/>
                  </a:lnTo>
                  <a:lnTo>
                    <a:pt x="137" y="265"/>
                  </a:lnTo>
                  <a:lnTo>
                    <a:pt x="139" y="263"/>
                  </a:lnTo>
                  <a:lnTo>
                    <a:pt x="141" y="261"/>
                  </a:lnTo>
                  <a:lnTo>
                    <a:pt x="150" y="261"/>
                  </a:lnTo>
                  <a:lnTo>
                    <a:pt x="154" y="259"/>
                  </a:lnTo>
                  <a:lnTo>
                    <a:pt x="156" y="257"/>
                  </a:lnTo>
                  <a:lnTo>
                    <a:pt x="158" y="257"/>
                  </a:lnTo>
                  <a:lnTo>
                    <a:pt x="170" y="257"/>
                  </a:lnTo>
                  <a:lnTo>
                    <a:pt x="176" y="253"/>
                  </a:lnTo>
                  <a:lnTo>
                    <a:pt x="179" y="249"/>
                  </a:lnTo>
                  <a:lnTo>
                    <a:pt x="183" y="246"/>
                  </a:lnTo>
                  <a:lnTo>
                    <a:pt x="193" y="236"/>
                  </a:lnTo>
                  <a:lnTo>
                    <a:pt x="195" y="234"/>
                  </a:lnTo>
                  <a:lnTo>
                    <a:pt x="199" y="232"/>
                  </a:lnTo>
                  <a:lnTo>
                    <a:pt x="224" y="205"/>
                  </a:lnTo>
                  <a:lnTo>
                    <a:pt x="228" y="205"/>
                  </a:lnTo>
                  <a:lnTo>
                    <a:pt x="230" y="203"/>
                  </a:lnTo>
                  <a:lnTo>
                    <a:pt x="239" y="191"/>
                  </a:lnTo>
                  <a:lnTo>
                    <a:pt x="241" y="184"/>
                  </a:lnTo>
                  <a:lnTo>
                    <a:pt x="245" y="178"/>
                  </a:lnTo>
                  <a:lnTo>
                    <a:pt x="245" y="176"/>
                  </a:lnTo>
                  <a:lnTo>
                    <a:pt x="249" y="166"/>
                  </a:lnTo>
                  <a:lnTo>
                    <a:pt x="251" y="162"/>
                  </a:lnTo>
                  <a:lnTo>
                    <a:pt x="253" y="157"/>
                  </a:lnTo>
                  <a:lnTo>
                    <a:pt x="255" y="155"/>
                  </a:lnTo>
                  <a:lnTo>
                    <a:pt x="257" y="153"/>
                  </a:lnTo>
                  <a:lnTo>
                    <a:pt x="261" y="151"/>
                  </a:lnTo>
                  <a:lnTo>
                    <a:pt x="266" y="149"/>
                  </a:lnTo>
                  <a:lnTo>
                    <a:pt x="270" y="145"/>
                  </a:lnTo>
                  <a:lnTo>
                    <a:pt x="272" y="139"/>
                  </a:lnTo>
                  <a:lnTo>
                    <a:pt x="272" y="137"/>
                  </a:lnTo>
                  <a:lnTo>
                    <a:pt x="274" y="133"/>
                  </a:lnTo>
                  <a:lnTo>
                    <a:pt x="276" y="128"/>
                  </a:lnTo>
                  <a:lnTo>
                    <a:pt x="278" y="124"/>
                  </a:lnTo>
                  <a:lnTo>
                    <a:pt x="278" y="122"/>
                  </a:lnTo>
                  <a:lnTo>
                    <a:pt x="278" y="120"/>
                  </a:lnTo>
                  <a:lnTo>
                    <a:pt x="280" y="118"/>
                  </a:lnTo>
                  <a:lnTo>
                    <a:pt x="280" y="114"/>
                  </a:lnTo>
                  <a:lnTo>
                    <a:pt x="282" y="108"/>
                  </a:lnTo>
                  <a:lnTo>
                    <a:pt x="280" y="106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1"/>
                  </a:lnTo>
                  <a:close/>
                  <a:moveTo>
                    <a:pt x="216" y="170"/>
                  </a:moveTo>
                  <a:lnTo>
                    <a:pt x="214" y="172"/>
                  </a:lnTo>
                  <a:lnTo>
                    <a:pt x="212" y="174"/>
                  </a:lnTo>
                  <a:lnTo>
                    <a:pt x="208" y="176"/>
                  </a:lnTo>
                  <a:lnTo>
                    <a:pt x="203" y="176"/>
                  </a:lnTo>
                  <a:lnTo>
                    <a:pt x="201" y="178"/>
                  </a:lnTo>
                  <a:lnTo>
                    <a:pt x="199" y="178"/>
                  </a:lnTo>
                  <a:lnTo>
                    <a:pt x="197" y="182"/>
                  </a:lnTo>
                  <a:lnTo>
                    <a:pt x="197" y="184"/>
                  </a:lnTo>
                  <a:lnTo>
                    <a:pt x="197" y="186"/>
                  </a:lnTo>
                  <a:lnTo>
                    <a:pt x="193" y="186"/>
                  </a:lnTo>
                  <a:lnTo>
                    <a:pt x="185" y="178"/>
                  </a:lnTo>
                  <a:lnTo>
                    <a:pt x="185" y="174"/>
                  </a:lnTo>
                  <a:lnTo>
                    <a:pt x="179" y="164"/>
                  </a:lnTo>
                  <a:lnTo>
                    <a:pt x="185" y="164"/>
                  </a:lnTo>
                  <a:lnTo>
                    <a:pt x="187" y="159"/>
                  </a:lnTo>
                  <a:lnTo>
                    <a:pt x="191" y="153"/>
                  </a:lnTo>
                  <a:lnTo>
                    <a:pt x="191" y="149"/>
                  </a:lnTo>
                  <a:lnTo>
                    <a:pt x="193" y="147"/>
                  </a:lnTo>
                  <a:lnTo>
                    <a:pt x="197" y="147"/>
                  </a:lnTo>
                  <a:lnTo>
                    <a:pt x="197" y="145"/>
                  </a:lnTo>
                  <a:lnTo>
                    <a:pt x="201" y="143"/>
                  </a:lnTo>
                  <a:lnTo>
                    <a:pt x="210" y="143"/>
                  </a:lnTo>
                  <a:lnTo>
                    <a:pt x="212" y="145"/>
                  </a:lnTo>
                  <a:lnTo>
                    <a:pt x="214" y="147"/>
                  </a:lnTo>
                  <a:lnTo>
                    <a:pt x="214" y="149"/>
                  </a:lnTo>
                  <a:lnTo>
                    <a:pt x="216" y="153"/>
                  </a:lnTo>
                  <a:lnTo>
                    <a:pt x="220" y="153"/>
                  </a:lnTo>
                  <a:lnTo>
                    <a:pt x="220" y="162"/>
                  </a:lnTo>
                  <a:lnTo>
                    <a:pt x="214" y="166"/>
                  </a:lnTo>
                  <a:lnTo>
                    <a:pt x="216" y="170"/>
                  </a:lnTo>
                  <a:lnTo>
                    <a:pt x="216" y="170"/>
                  </a:lnTo>
                  <a:lnTo>
                    <a:pt x="216" y="170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345"/>
            <p:cNvSpPr>
              <a:spLocks/>
            </p:cNvSpPr>
            <p:nvPr/>
          </p:nvSpPr>
          <p:spPr bwMode="auto">
            <a:xfrm>
              <a:off x="5913438" y="2409825"/>
              <a:ext cx="350838" cy="319088"/>
            </a:xfrm>
            <a:custGeom>
              <a:avLst/>
              <a:gdLst>
                <a:gd name="T0" fmla="*/ 219 w 221"/>
                <a:gd name="T1" fmla="*/ 25 h 201"/>
                <a:gd name="T2" fmla="*/ 201 w 221"/>
                <a:gd name="T3" fmla="*/ 23 h 201"/>
                <a:gd name="T4" fmla="*/ 190 w 221"/>
                <a:gd name="T5" fmla="*/ 33 h 201"/>
                <a:gd name="T6" fmla="*/ 180 w 221"/>
                <a:gd name="T7" fmla="*/ 39 h 201"/>
                <a:gd name="T8" fmla="*/ 170 w 221"/>
                <a:gd name="T9" fmla="*/ 31 h 201"/>
                <a:gd name="T10" fmla="*/ 157 w 221"/>
                <a:gd name="T11" fmla="*/ 0 h 201"/>
                <a:gd name="T12" fmla="*/ 149 w 221"/>
                <a:gd name="T13" fmla="*/ 8 h 201"/>
                <a:gd name="T14" fmla="*/ 147 w 221"/>
                <a:gd name="T15" fmla="*/ 17 h 201"/>
                <a:gd name="T16" fmla="*/ 139 w 221"/>
                <a:gd name="T17" fmla="*/ 19 h 201"/>
                <a:gd name="T18" fmla="*/ 132 w 221"/>
                <a:gd name="T19" fmla="*/ 33 h 201"/>
                <a:gd name="T20" fmla="*/ 124 w 221"/>
                <a:gd name="T21" fmla="*/ 25 h 201"/>
                <a:gd name="T22" fmla="*/ 114 w 221"/>
                <a:gd name="T23" fmla="*/ 33 h 201"/>
                <a:gd name="T24" fmla="*/ 103 w 221"/>
                <a:gd name="T25" fmla="*/ 27 h 201"/>
                <a:gd name="T26" fmla="*/ 85 w 221"/>
                <a:gd name="T27" fmla="*/ 25 h 201"/>
                <a:gd name="T28" fmla="*/ 74 w 221"/>
                <a:gd name="T29" fmla="*/ 21 h 201"/>
                <a:gd name="T30" fmla="*/ 60 w 221"/>
                <a:gd name="T31" fmla="*/ 33 h 201"/>
                <a:gd name="T32" fmla="*/ 54 w 221"/>
                <a:gd name="T33" fmla="*/ 54 h 201"/>
                <a:gd name="T34" fmla="*/ 39 w 221"/>
                <a:gd name="T35" fmla="*/ 68 h 201"/>
                <a:gd name="T36" fmla="*/ 23 w 221"/>
                <a:gd name="T37" fmla="*/ 64 h 201"/>
                <a:gd name="T38" fmla="*/ 14 w 221"/>
                <a:gd name="T39" fmla="*/ 64 h 201"/>
                <a:gd name="T40" fmla="*/ 8 w 221"/>
                <a:gd name="T41" fmla="*/ 68 h 201"/>
                <a:gd name="T42" fmla="*/ 10 w 221"/>
                <a:gd name="T43" fmla="*/ 81 h 201"/>
                <a:gd name="T44" fmla="*/ 6 w 221"/>
                <a:gd name="T45" fmla="*/ 89 h 201"/>
                <a:gd name="T46" fmla="*/ 0 w 221"/>
                <a:gd name="T47" fmla="*/ 95 h 201"/>
                <a:gd name="T48" fmla="*/ 10 w 221"/>
                <a:gd name="T49" fmla="*/ 110 h 201"/>
                <a:gd name="T50" fmla="*/ 8 w 221"/>
                <a:gd name="T51" fmla="*/ 124 h 201"/>
                <a:gd name="T52" fmla="*/ 14 w 221"/>
                <a:gd name="T53" fmla="*/ 153 h 201"/>
                <a:gd name="T54" fmla="*/ 29 w 221"/>
                <a:gd name="T55" fmla="*/ 155 h 201"/>
                <a:gd name="T56" fmla="*/ 27 w 221"/>
                <a:gd name="T57" fmla="*/ 178 h 201"/>
                <a:gd name="T58" fmla="*/ 29 w 221"/>
                <a:gd name="T59" fmla="*/ 191 h 201"/>
                <a:gd name="T60" fmla="*/ 47 w 221"/>
                <a:gd name="T61" fmla="*/ 201 h 201"/>
                <a:gd name="T62" fmla="*/ 58 w 221"/>
                <a:gd name="T63" fmla="*/ 197 h 201"/>
                <a:gd name="T64" fmla="*/ 79 w 221"/>
                <a:gd name="T65" fmla="*/ 197 h 201"/>
                <a:gd name="T66" fmla="*/ 110 w 221"/>
                <a:gd name="T67" fmla="*/ 188 h 201"/>
                <a:gd name="T68" fmla="*/ 110 w 221"/>
                <a:gd name="T69" fmla="*/ 178 h 201"/>
                <a:gd name="T70" fmla="*/ 110 w 221"/>
                <a:gd name="T71" fmla="*/ 162 h 201"/>
                <a:gd name="T72" fmla="*/ 120 w 221"/>
                <a:gd name="T73" fmla="*/ 159 h 201"/>
                <a:gd name="T74" fmla="*/ 128 w 221"/>
                <a:gd name="T75" fmla="*/ 155 h 201"/>
                <a:gd name="T76" fmla="*/ 130 w 221"/>
                <a:gd name="T77" fmla="*/ 151 h 201"/>
                <a:gd name="T78" fmla="*/ 145 w 221"/>
                <a:gd name="T79" fmla="*/ 147 h 201"/>
                <a:gd name="T80" fmla="*/ 153 w 221"/>
                <a:gd name="T81" fmla="*/ 149 h 201"/>
                <a:gd name="T82" fmla="*/ 155 w 221"/>
                <a:gd name="T83" fmla="*/ 141 h 201"/>
                <a:gd name="T84" fmla="*/ 155 w 221"/>
                <a:gd name="T85" fmla="*/ 128 h 201"/>
                <a:gd name="T86" fmla="*/ 161 w 221"/>
                <a:gd name="T87" fmla="*/ 118 h 201"/>
                <a:gd name="T88" fmla="*/ 166 w 221"/>
                <a:gd name="T89" fmla="*/ 110 h 201"/>
                <a:gd name="T90" fmla="*/ 157 w 221"/>
                <a:gd name="T91" fmla="*/ 101 h 201"/>
                <a:gd name="T92" fmla="*/ 168 w 221"/>
                <a:gd name="T93" fmla="*/ 101 h 201"/>
                <a:gd name="T94" fmla="*/ 174 w 221"/>
                <a:gd name="T95" fmla="*/ 91 h 201"/>
                <a:gd name="T96" fmla="*/ 180 w 221"/>
                <a:gd name="T97" fmla="*/ 77 h 201"/>
                <a:gd name="T98" fmla="*/ 178 w 221"/>
                <a:gd name="T99" fmla="*/ 62 h 201"/>
                <a:gd name="T100" fmla="*/ 174 w 221"/>
                <a:gd name="T101" fmla="*/ 48 h 201"/>
                <a:gd name="T102" fmla="*/ 188 w 221"/>
                <a:gd name="T103" fmla="*/ 37 h 201"/>
                <a:gd name="T104" fmla="*/ 203 w 221"/>
                <a:gd name="T105" fmla="*/ 33 h 201"/>
                <a:gd name="T106" fmla="*/ 215 w 221"/>
                <a:gd name="T107" fmla="*/ 33 h 201"/>
                <a:gd name="T108" fmla="*/ 219 w 221"/>
                <a:gd name="T109" fmla="*/ 2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1" h="201">
                  <a:moveTo>
                    <a:pt x="219" y="29"/>
                  </a:moveTo>
                  <a:lnTo>
                    <a:pt x="219" y="25"/>
                  </a:lnTo>
                  <a:lnTo>
                    <a:pt x="221" y="25"/>
                  </a:lnTo>
                  <a:lnTo>
                    <a:pt x="219" y="25"/>
                  </a:lnTo>
                  <a:lnTo>
                    <a:pt x="215" y="25"/>
                  </a:lnTo>
                  <a:lnTo>
                    <a:pt x="205" y="27"/>
                  </a:lnTo>
                  <a:lnTo>
                    <a:pt x="205" y="23"/>
                  </a:lnTo>
                  <a:lnTo>
                    <a:pt x="201" y="23"/>
                  </a:lnTo>
                  <a:lnTo>
                    <a:pt x="195" y="25"/>
                  </a:lnTo>
                  <a:lnTo>
                    <a:pt x="192" y="27"/>
                  </a:lnTo>
                  <a:lnTo>
                    <a:pt x="190" y="31"/>
                  </a:lnTo>
                  <a:lnTo>
                    <a:pt x="190" y="33"/>
                  </a:lnTo>
                  <a:lnTo>
                    <a:pt x="184" y="33"/>
                  </a:lnTo>
                  <a:lnTo>
                    <a:pt x="184" y="33"/>
                  </a:lnTo>
                  <a:lnTo>
                    <a:pt x="182" y="37"/>
                  </a:lnTo>
                  <a:lnTo>
                    <a:pt x="180" y="39"/>
                  </a:lnTo>
                  <a:lnTo>
                    <a:pt x="178" y="39"/>
                  </a:lnTo>
                  <a:lnTo>
                    <a:pt x="176" y="39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66" y="12"/>
                  </a:lnTo>
                  <a:lnTo>
                    <a:pt x="161" y="12"/>
                  </a:lnTo>
                  <a:lnTo>
                    <a:pt x="161" y="4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51" y="2"/>
                  </a:lnTo>
                  <a:lnTo>
                    <a:pt x="151" y="8"/>
                  </a:lnTo>
                  <a:lnTo>
                    <a:pt x="149" y="8"/>
                  </a:lnTo>
                  <a:lnTo>
                    <a:pt x="149" y="8"/>
                  </a:lnTo>
                  <a:lnTo>
                    <a:pt x="145" y="12"/>
                  </a:lnTo>
                  <a:lnTo>
                    <a:pt x="145" y="14"/>
                  </a:lnTo>
                  <a:lnTo>
                    <a:pt x="147" y="17"/>
                  </a:lnTo>
                  <a:lnTo>
                    <a:pt x="149" y="17"/>
                  </a:lnTo>
                  <a:lnTo>
                    <a:pt x="147" y="23"/>
                  </a:lnTo>
                  <a:lnTo>
                    <a:pt x="145" y="19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4" y="25"/>
                  </a:lnTo>
                  <a:lnTo>
                    <a:pt x="134" y="33"/>
                  </a:lnTo>
                  <a:lnTo>
                    <a:pt x="132" y="33"/>
                  </a:lnTo>
                  <a:lnTo>
                    <a:pt x="130" y="31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24" y="25"/>
                  </a:lnTo>
                  <a:lnTo>
                    <a:pt x="124" y="27"/>
                  </a:lnTo>
                  <a:lnTo>
                    <a:pt x="120" y="29"/>
                  </a:lnTo>
                  <a:lnTo>
                    <a:pt x="116" y="33"/>
                  </a:lnTo>
                  <a:lnTo>
                    <a:pt x="114" y="33"/>
                  </a:lnTo>
                  <a:lnTo>
                    <a:pt x="112" y="31"/>
                  </a:lnTo>
                  <a:lnTo>
                    <a:pt x="110" y="29"/>
                  </a:lnTo>
                  <a:lnTo>
                    <a:pt x="108" y="27"/>
                  </a:lnTo>
                  <a:lnTo>
                    <a:pt x="103" y="27"/>
                  </a:lnTo>
                  <a:lnTo>
                    <a:pt x="101" y="29"/>
                  </a:lnTo>
                  <a:lnTo>
                    <a:pt x="97" y="23"/>
                  </a:lnTo>
                  <a:lnTo>
                    <a:pt x="93" y="25"/>
                  </a:lnTo>
                  <a:lnTo>
                    <a:pt x="85" y="25"/>
                  </a:lnTo>
                  <a:lnTo>
                    <a:pt x="81" y="25"/>
                  </a:lnTo>
                  <a:lnTo>
                    <a:pt x="79" y="23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4" y="27"/>
                  </a:lnTo>
                  <a:lnTo>
                    <a:pt x="64" y="27"/>
                  </a:lnTo>
                  <a:lnTo>
                    <a:pt x="62" y="29"/>
                  </a:lnTo>
                  <a:lnTo>
                    <a:pt x="60" y="33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4" y="50"/>
                  </a:lnTo>
                  <a:lnTo>
                    <a:pt x="54" y="54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62"/>
                  </a:lnTo>
                  <a:lnTo>
                    <a:pt x="39" y="68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29" y="70"/>
                  </a:lnTo>
                  <a:lnTo>
                    <a:pt x="23" y="64"/>
                  </a:lnTo>
                  <a:lnTo>
                    <a:pt x="21" y="64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8" y="72"/>
                  </a:lnTo>
                  <a:lnTo>
                    <a:pt x="8" y="79"/>
                  </a:lnTo>
                  <a:lnTo>
                    <a:pt x="10" y="81"/>
                  </a:lnTo>
                  <a:lnTo>
                    <a:pt x="10" y="83"/>
                  </a:lnTo>
                  <a:lnTo>
                    <a:pt x="4" y="85"/>
                  </a:lnTo>
                  <a:lnTo>
                    <a:pt x="8" y="89"/>
                  </a:lnTo>
                  <a:lnTo>
                    <a:pt x="6" y="89"/>
                  </a:lnTo>
                  <a:lnTo>
                    <a:pt x="4" y="91"/>
                  </a:lnTo>
                  <a:lnTo>
                    <a:pt x="2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4" y="99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6" y="116"/>
                  </a:lnTo>
                  <a:lnTo>
                    <a:pt x="4" y="118"/>
                  </a:lnTo>
                  <a:lnTo>
                    <a:pt x="8" y="124"/>
                  </a:lnTo>
                  <a:lnTo>
                    <a:pt x="10" y="130"/>
                  </a:lnTo>
                  <a:lnTo>
                    <a:pt x="12" y="137"/>
                  </a:lnTo>
                  <a:lnTo>
                    <a:pt x="14" y="139"/>
                  </a:lnTo>
                  <a:lnTo>
                    <a:pt x="14" y="153"/>
                  </a:lnTo>
                  <a:lnTo>
                    <a:pt x="16" y="155"/>
                  </a:lnTo>
                  <a:lnTo>
                    <a:pt x="18" y="155"/>
                  </a:lnTo>
                  <a:lnTo>
                    <a:pt x="21" y="155"/>
                  </a:lnTo>
                  <a:lnTo>
                    <a:pt x="29" y="155"/>
                  </a:lnTo>
                  <a:lnTo>
                    <a:pt x="31" y="157"/>
                  </a:lnTo>
                  <a:lnTo>
                    <a:pt x="33" y="164"/>
                  </a:lnTo>
                  <a:lnTo>
                    <a:pt x="29" y="178"/>
                  </a:lnTo>
                  <a:lnTo>
                    <a:pt x="27" y="178"/>
                  </a:lnTo>
                  <a:lnTo>
                    <a:pt x="25" y="182"/>
                  </a:lnTo>
                  <a:lnTo>
                    <a:pt x="21" y="186"/>
                  </a:lnTo>
                  <a:lnTo>
                    <a:pt x="21" y="191"/>
                  </a:lnTo>
                  <a:lnTo>
                    <a:pt x="29" y="191"/>
                  </a:lnTo>
                  <a:lnTo>
                    <a:pt x="33" y="193"/>
                  </a:lnTo>
                  <a:lnTo>
                    <a:pt x="37" y="195"/>
                  </a:lnTo>
                  <a:lnTo>
                    <a:pt x="41" y="197"/>
                  </a:lnTo>
                  <a:lnTo>
                    <a:pt x="47" y="201"/>
                  </a:lnTo>
                  <a:lnTo>
                    <a:pt x="52" y="201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58" y="197"/>
                  </a:lnTo>
                  <a:lnTo>
                    <a:pt x="72" y="197"/>
                  </a:lnTo>
                  <a:lnTo>
                    <a:pt x="72" y="199"/>
                  </a:lnTo>
                  <a:lnTo>
                    <a:pt x="79" y="199"/>
                  </a:lnTo>
                  <a:lnTo>
                    <a:pt x="79" y="197"/>
                  </a:lnTo>
                  <a:lnTo>
                    <a:pt x="85" y="197"/>
                  </a:lnTo>
                  <a:lnTo>
                    <a:pt x="89" y="195"/>
                  </a:lnTo>
                  <a:lnTo>
                    <a:pt x="97" y="195"/>
                  </a:lnTo>
                  <a:lnTo>
                    <a:pt x="110" y="188"/>
                  </a:lnTo>
                  <a:lnTo>
                    <a:pt x="110" y="188"/>
                  </a:lnTo>
                  <a:lnTo>
                    <a:pt x="112" y="186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10" y="172"/>
                  </a:lnTo>
                  <a:lnTo>
                    <a:pt x="110" y="170"/>
                  </a:lnTo>
                  <a:lnTo>
                    <a:pt x="110" y="164"/>
                  </a:lnTo>
                  <a:lnTo>
                    <a:pt x="110" y="162"/>
                  </a:lnTo>
                  <a:lnTo>
                    <a:pt x="114" y="159"/>
                  </a:lnTo>
                  <a:lnTo>
                    <a:pt x="114" y="155"/>
                  </a:lnTo>
                  <a:lnTo>
                    <a:pt x="120" y="155"/>
                  </a:lnTo>
                  <a:lnTo>
                    <a:pt x="120" y="159"/>
                  </a:lnTo>
                  <a:lnTo>
                    <a:pt x="128" y="159"/>
                  </a:lnTo>
                  <a:lnTo>
                    <a:pt x="130" y="157"/>
                  </a:lnTo>
                  <a:lnTo>
                    <a:pt x="130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3"/>
                  </a:lnTo>
                  <a:lnTo>
                    <a:pt x="128" y="151"/>
                  </a:lnTo>
                  <a:lnTo>
                    <a:pt x="130" y="151"/>
                  </a:lnTo>
                  <a:lnTo>
                    <a:pt x="134" y="149"/>
                  </a:lnTo>
                  <a:lnTo>
                    <a:pt x="134" y="147"/>
                  </a:lnTo>
                  <a:lnTo>
                    <a:pt x="139" y="147"/>
                  </a:lnTo>
                  <a:lnTo>
                    <a:pt x="145" y="147"/>
                  </a:lnTo>
                  <a:lnTo>
                    <a:pt x="145" y="149"/>
                  </a:lnTo>
                  <a:lnTo>
                    <a:pt x="147" y="151"/>
                  </a:lnTo>
                  <a:lnTo>
                    <a:pt x="149" y="151"/>
                  </a:lnTo>
                  <a:lnTo>
                    <a:pt x="153" y="149"/>
                  </a:lnTo>
                  <a:lnTo>
                    <a:pt x="155" y="147"/>
                  </a:lnTo>
                  <a:lnTo>
                    <a:pt x="155" y="145"/>
                  </a:lnTo>
                  <a:lnTo>
                    <a:pt x="155" y="143"/>
                  </a:lnTo>
                  <a:lnTo>
                    <a:pt x="155" y="141"/>
                  </a:lnTo>
                  <a:lnTo>
                    <a:pt x="155" y="139"/>
                  </a:lnTo>
                  <a:lnTo>
                    <a:pt x="153" y="135"/>
                  </a:lnTo>
                  <a:lnTo>
                    <a:pt x="153" y="130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61" y="118"/>
                  </a:lnTo>
                  <a:lnTo>
                    <a:pt x="170" y="112"/>
                  </a:lnTo>
                  <a:lnTo>
                    <a:pt x="168" y="112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63" y="108"/>
                  </a:lnTo>
                  <a:lnTo>
                    <a:pt x="163" y="106"/>
                  </a:lnTo>
                  <a:lnTo>
                    <a:pt x="159" y="104"/>
                  </a:lnTo>
                  <a:lnTo>
                    <a:pt x="157" y="101"/>
                  </a:lnTo>
                  <a:lnTo>
                    <a:pt x="157" y="97"/>
                  </a:lnTo>
                  <a:lnTo>
                    <a:pt x="161" y="97"/>
                  </a:lnTo>
                  <a:lnTo>
                    <a:pt x="163" y="99"/>
                  </a:lnTo>
                  <a:lnTo>
                    <a:pt x="168" y="101"/>
                  </a:lnTo>
                  <a:lnTo>
                    <a:pt x="170" y="101"/>
                  </a:lnTo>
                  <a:lnTo>
                    <a:pt x="170" y="99"/>
                  </a:lnTo>
                  <a:lnTo>
                    <a:pt x="174" y="99"/>
                  </a:lnTo>
                  <a:lnTo>
                    <a:pt x="174" y="91"/>
                  </a:lnTo>
                  <a:lnTo>
                    <a:pt x="174" y="89"/>
                  </a:lnTo>
                  <a:lnTo>
                    <a:pt x="174" y="87"/>
                  </a:lnTo>
                  <a:lnTo>
                    <a:pt x="174" y="83"/>
                  </a:lnTo>
                  <a:lnTo>
                    <a:pt x="180" y="77"/>
                  </a:lnTo>
                  <a:lnTo>
                    <a:pt x="180" y="75"/>
                  </a:lnTo>
                  <a:lnTo>
                    <a:pt x="180" y="70"/>
                  </a:lnTo>
                  <a:lnTo>
                    <a:pt x="178" y="70"/>
                  </a:lnTo>
                  <a:lnTo>
                    <a:pt x="178" y="62"/>
                  </a:lnTo>
                  <a:lnTo>
                    <a:pt x="170" y="54"/>
                  </a:lnTo>
                  <a:lnTo>
                    <a:pt x="170" y="52"/>
                  </a:lnTo>
                  <a:lnTo>
                    <a:pt x="172" y="50"/>
                  </a:lnTo>
                  <a:lnTo>
                    <a:pt x="174" y="48"/>
                  </a:lnTo>
                  <a:lnTo>
                    <a:pt x="174" y="46"/>
                  </a:lnTo>
                  <a:lnTo>
                    <a:pt x="180" y="41"/>
                  </a:lnTo>
                  <a:lnTo>
                    <a:pt x="182" y="39"/>
                  </a:lnTo>
                  <a:lnTo>
                    <a:pt x="188" y="37"/>
                  </a:lnTo>
                  <a:lnTo>
                    <a:pt x="190" y="37"/>
                  </a:lnTo>
                  <a:lnTo>
                    <a:pt x="190" y="35"/>
                  </a:lnTo>
                  <a:lnTo>
                    <a:pt x="201" y="35"/>
                  </a:lnTo>
                  <a:lnTo>
                    <a:pt x="203" y="33"/>
                  </a:lnTo>
                  <a:lnTo>
                    <a:pt x="209" y="33"/>
                  </a:lnTo>
                  <a:lnTo>
                    <a:pt x="211" y="35"/>
                  </a:lnTo>
                  <a:lnTo>
                    <a:pt x="215" y="35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19" y="33"/>
                  </a:lnTo>
                  <a:lnTo>
                    <a:pt x="219" y="31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219" y="2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346"/>
            <p:cNvSpPr>
              <a:spLocks/>
            </p:cNvSpPr>
            <p:nvPr/>
          </p:nvSpPr>
          <p:spPr bwMode="auto">
            <a:xfrm>
              <a:off x="5913438" y="2409825"/>
              <a:ext cx="350838" cy="319088"/>
            </a:xfrm>
            <a:custGeom>
              <a:avLst/>
              <a:gdLst>
                <a:gd name="T0" fmla="*/ 219 w 221"/>
                <a:gd name="T1" fmla="*/ 25 h 201"/>
                <a:gd name="T2" fmla="*/ 201 w 221"/>
                <a:gd name="T3" fmla="*/ 23 h 201"/>
                <a:gd name="T4" fmla="*/ 190 w 221"/>
                <a:gd name="T5" fmla="*/ 33 h 201"/>
                <a:gd name="T6" fmla="*/ 180 w 221"/>
                <a:gd name="T7" fmla="*/ 39 h 201"/>
                <a:gd name="T8" fmla="*/ 170 w 221"/>
                <a:gd name="T9" fmla="*/ 31 h 201"/>
                <a:gd name="T10" fmla="*/ 157 w 221"/>
                <a:gd name="T11" fmla="*/ 0 h 201"/>
                <a:gd name="T12" fmla="*/ 149 w 221"/>
                <a:gd name="T13" fmla="*/ 8 h 201"/>
                <a:gd name="T14" fmla="*/ 147 w 221"/>
                <a:gd name="T15" fmla="*/ 17 h 201"/>
                <a:gd name="T16" fmla="*/ 139 w 221"/>
                <a:gd name="T17" fmla="*/ 19 h 201"/>
                <a:gd name="T18" fmla="*/ 132 w 221"/>
                <a:gd name="T19" fmla="*/ 33 h 201"/>
                <a:gd name="T20" fmla="*/ 124 w 221"/>
                <a:gd name="T21" fmla="*/ 25 h 201"/>
                <a:gd name="T22" fmla="*/ 114 w 221"/>
                <a:gd name="T23" fmla="*/ 33 h 201"/>
                <a:gd name="T24" fmla="*/ 103 w 221"/>
                <a:gd name="T25" fmla="*/ 27 h 201"/>
                <a:gd name="T26" fmla="*/ 85 w 221"/>
                <a:gd name="T27" fmla="*/ 25 h 201"/>
                <a:gd name="T28" fmla="*/ 74 w 221"/>
                <a:gd name="T29" fmla="*/ 21 h 201"/>
                <a:gd name="T30" fmla="*/ 60 w 221"/>
                <a:gd name="T31" fmla="*/ 33 h 201"/>
                <a:gd name="T32" fmla="*/ 54 w 221"/>
                <a:gd name="T33" fmla="*/ 54 h 201"/>
                <a:gd name="T34" fmla="*/ 39 w 221"/>
                <a:gd name="T35" fmla="*/ 68 h 201"/>
                <a:gd name="T36" fmla="*/ 23 w 221"/>
                <a:gd name="T37" fmla="*/ 64 h 201"/>
                <a:gd name="T38" fmla="*/ 14 w 221"/>
                <a:gd name="T39" fmla="*/ 64 h 201"/>
                <a:gd name="T40" fmla="*/ 8 w 221"/>
                <a:gd name="T41" fmla="*/ 68 h 201"/>
                <a:gd name="T42" fmla="*/ 10 w 221"/>
                <a:gd name="T43" fmla="*/ 81 h 201"/>
                <a:gd name="T44" fmla="*/ 6 w 221"/>
                <a:gd name="T45" fmla="*/ 89 h 201"/>
                <a:gd name="T46" fmla="*/ 0 w 221"/>
                <a:gd name="T47" fmla="*/ 95 h 201"/>
                <a:gd name="T48" fmla="*/ 10 w 221"/>
                <a:gd name="T49" fmla="*/ 110 h 201"/>
                <a:gd name="T50" fmla="*/ 8 w 221"/>
                <a:gd name="T51" fmla="*/ 124 h 201"/>
                <a:gd name="T52" fmla="*/ 14 w 221"/>
                <a:gd name="T53" fmla="*/ 153 h 201"/>
                <a:gd name="T54" fmla="*/ 29 w 221"/>
                <a:gd name="T55" fmla="*/ 155 h 201"/>
                <a:gd name="T56" fmla="*/ 27 w 221"/>
                <a:gd name="T57" fmla="*/ 178 h 201"/>
                <a:gd name="T58" fmla="*/ 29 w 221"/>
                <a:gd name="T59" fmla="*/ 191 h 201"/>
                <a:gd name="T60" fmla="*/ 47 w 221"/>
                <a:gd name="T61" fmla="*/ 201 h 201"/>
                <a:gd name="T62" fmla="*/ 58 w 221"/>
                <a:gd name="T63" fmla="*/ 197 h 201"/>
                <a:gd name="T64" fmla="*/ 79 w 221"/>
                <a:gd name="T65" fmla="*/ 197 h 201"/>
                <a:gd name="T66" fmla="*/ 110 w 221"/>
                <a:gd name="T67" fmla="*/ 188 h 201"/>
                <a:gd name="T68" fmla="*/ 110 w 221"/>
                <a:gd name="T69" fmla="*/ 178 h 201"/>
                <a:gd name="T70" fmla="*/ 110 w 221"/>
                <a:gd name="T71" fmla="*/ 162 h 201"/>
                <a:gd name="T72" fmla="*/ 120 w 221"/>
                <a:gd name="T73" fmla="*/ 159 h 201"/>
                <a:gd name="T74" fmla="*/ 128 w 221"/>
                <a:gd name="T75" fmla="*/ 155 h 201"/>
                <a:gd name="T76" fmla="*/ 130 w 221"/>
                <a:gd name="T77" fmla="*/ 151 h 201"/>
                <a:gd name="T78" fmla="*/ 145 w 221"/>
                <a:gd name="T79" fmla="*/ 147 h 201"/>
                <a:gd name="T80" fmla="*/ 153 w 221"/>
                <a:gd name="T81" fmla="*/ 149 h 201"/>
                <a:gd name="T82" fmla="*/ 155 w 221"/>
                <a:gd name="T83" fmla="*/ 141 h 201"/>
                <a:gd name="T84" fmla="*/ 155 w 221"/>
                <a:gd name="T85" fmla="*/ 128 h 201"/>
                <a:gd name="T86" fmla="*/ 161 w 221"/>
                <a:gd name="T87" fmla="*/ 118 h 201"/>
                <a:gd name="T88" fmla="*/ 166 w 221"/>
                <a:gd name="T89" fmla="*/ 110 h 201"/>
                <a:gd name="T90" fmla="*/ 157 w 221"/>
                <a:gd name="T91" fmla="*/ 101 h 201"/>
                <a:gd name="T92" fmla="*/ 168 w 221"/>
                <a:gd name="T93" fmla="*/ 101 h 201"/>
                <a:gd name="T94" fmla="*/ 174 w 221"/>
                <a:gd name="T95" fmla="*/ 91 h 201"/>
                <a:gd name="T96" fmla="*/ 180 w 221"/>
                <a:gd name="T97" fmla="*/ 77 h 201"/>
                <a:gd name="T98" fmla="*/ 178 w 221"/>
                <a:gd name="T99" fmla="*/ 62 h 201"/>
                <a:gd name="T100" fmla="*/ 174 w 221"/>
                <a:gd name="T101" fmla="*/ 48 h 201"/>
                <a:gd name="T102" fmla="*/ 188 w 221"/>
                <a:gd name="T103" fmla="*/ 37 h 201"/>
                <a:gd name="T104" fmla="*/ 203 w 221"/>
                <a:gd name="T105" fmla="*/ 33 h 201"/>
                <a:gd name="T106" fmla="*/ 215 w 221"/>
                <a:gd name="T107" fmla="*/ 33 h 201"/>
                <a:gd name="T108" fmla="*/ 219 w 221"/>
                <a:gd name="T109" fmla="*/ 2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1" h="201">
                  <a:moveTo>
                    <a:pt x="219" y="29"/>
                  </a:moveTo>
                  <a:lnTo>
                    <a:pt x="219" y="25"/>
                  </a:lnTo>
                  <a:lnTo>
                    <a:pt x="221" y="25"/>
                  </a:lnTo>
                  <a:lnTo>
                    <a:pt x="219" y="25"/>
                  </a:lnTo>
                  <a:lnTo>
                    <a:pt x="215" y="25"/>
                  </a:lnTo>
                  <a:lnTo>
                    <a:pt x="205" y="27"/>
                  </a:lnTo>
                  <a:lnTo>
                    <a:pt x="205" y="23"/>
                  </a:lnTo>
                  <a:lnTo>
                    <a:pt x="201" y="23"/>
                  </a:lnTo>
                  <a:lnTo>
                    <a:pt x="195" y="25"/>
                  </a:lnTo>
                  <a:lnTo>
                    <a:pt x="192" y="27"/>
                  </a:lnTo>
                  <a:lnTo>
                    <a:pt x="190" y="31"/>
                  </a:lnTo>
                  <a:lnTo>
                    <a:pt x="190" y="33"/>
                  </a:lnTo>
                  <a:lnTo>
                    <a:pt x="184" y="33"/>
                  </a:lnTo>
                  <a:lnTo>
                    <a:pt x="184" y="33"/>
                  </a:lnTo>
                  <a:lnTo>
                    <a:pt x="182" y="37"/>
                  </a:lnTo>
                  <a:lnTo>
                    <a:pt x="180" y="39"/>
                  </a:lnTo>
                  <a:lnTo>
                    <a:pt x="178" y="39"/>
                  </a:lnTo>
                  <a:lnTo>
                    <a:pt x="176" y="39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66" y="12"/>
                  </a:lnTo>
                  <a:lnTo>
                    <a:pt x="161" y="12"/>
                  </a:lnTo>
                  <a:lnTo>
                    <a:pt x="161" y="4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51" y="2"/>
                  </a:lnTo>
                  <a:lnTo>
                    <a:pt x="151" y="8"/>
                  </a:lnTo>
                  <a:lnTo>
                    <a:pt x="149" y="8"/>
                  </a:lnTo>
                  <a:lnTo>
                    <a:pt x="149" y="8"/>
                  </a:lnTo>
                  <a:lnTo>
                    <a:pt x="145" y="12"/>
                  </a:lnTo>
                  <a:lnTo>
                    <a:pt x="145" y="14"/>
                  </a:lnTo>
                  <a:lnTo>
                    <a:pt x="147" y="17"/>
                  </a:lnTo>
                  <a:lnTo>
                    <a:pt x="149" y="17"/>
                  </a:lnTo>
                  <a:lnTo>
                    <a:pt x="147" y="23"/>
                  </a:lnTo>
                  <a:lnTo>
                    <a:pt x="145" y="19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4" y="25"/>
                  </a:lnTo>
                  <a:lnTo>
                    <a:pt x="134" y="33"/>
                  </a:lnTo>
                  <a:lnTo>
                    <a:pt x="132" y="33"/>
                  </a:lnTo>
                  <a:lnTo>
                    <a:pt x="130" y="31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24" y="25"/>
                  </a:lnTo>
                  <a:lnTo>
                    <a:pt x="124" y="27"/>
                  </a:lnTo>
                  <a:lnTo>
                    <a:pt x="120" y="29"/>
                  </a:lnTo>
                  <a:lnTo>
                    <a:pt x="116" y="33"/>
                  </a:lnTo>
                  <a:lnTo>
                    <a:pt x="114" y="33"/>
                  </a:lnTo>
                  <a:lnTo>
                    <a:pt x="112" y="31"/>
                  </a:lnTo>
                  <a:lnTo>
                    <a:pt x="110" y="29"/>
                  </a:lnTo>
                  <a:lnTo>
                    <a:pt x="108" y="27"/>
                  </a:lnTo>
                  <a:lnTo>
                    <a:pt x="103" y="27"/>
                  </a:lnTo>
                  <a:lnTo>
                    <a:pt x="101" y="29"/>
                  </a:lnTo>
                  <a:lnTo>
                    <a:pt x="97" y="23"/>
                  </a:lnTo>
                  <a:lnTo>
                    <a:pt x="93" y="25"/>
                  </a:lnTo>
                  <a:lnTo>
                    <a:pt x="85" y="25"/>
                  </a:lnTo>
                  <a:lnTo>
                    <a:pt x="81" y="25"/>
                  </a:lnTo>
                  <a:lnTo>
                    <a:pt x="79" y="23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4" y="27"/>
                  </a:lnTo>
                  <a:lnTo>
                    <a:pt x="64" y="27"/>
                  </a:lnTo>
                  <a:lnTo>
                    <a:pt x="62" y="29"/>
                  </a:lnTo>
                  <a:lnTo>
                    <a:pt x="60" y="33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4" y="50"/>
                  </a:lnTo>
                  <a:lnTo>
                    <a:pt x="54" y="54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62"/>
                  </a:lnTo>
                  <a:lnTo>
                    <a:pt x="39" y="68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29" y="70"/>
                  </a:lnTo>
                  <a:lnTo>
                    <a:pt x="23" y="64"/>
                  </a:lnTo>
                  <a:lnTo>
                    <a:pt x="21" y="64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8" y="72"/>
                  </a:lnTo>
                  <a:lnTo>
                    <a:pt x="8" y="79"/>
                  </a:lnTo>
                  <a:lnTo>
                    <a:pt x="10" y="81"/>
                  </a:lnTo>
                  <a:lnTo>
                    <a:pt x="10" y="83"/>
                  </a:lnTo>
                  <a:lnTo>
                    <a:pt x="4" y="85"/>
                  </a:lnTo>
                  <a:lnTo>
                    <a:pt x="8" y="89"/>
                  </a:lnTo>
                  <a:lnTo>
                    <a:pt x="6" y="89"/>
                  </a:lnTo>
                  <a:lnTo>
                    <a:pt x="4" y="91"/>
                  </a:lnTo>
                  <a:lnTo>
                    <a:pt x="2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4" y="99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6" y="116"/>
                  </a:lnTo>
                  <a:lnTo>
                    <a:pt x="4" y="118"/>
                  </a:lnTo>
                  <a:lnTo>
                    <a:pt x="8" y="124"/>
                  </a:lnTo>
                  <a:lnTo>
                    <a:pt x="10" y="130"/>
                  </a:lnTo>
                  <a:lnTo>
                    <a:pt x="12" y="137"/>
                  </a:lnTo>
                  <a:lnTo>
                    <a:pt x="14" y="139"/>
                  </a:lnTo>
                  <a:lnTo>
                    <a:pt x="14" y="153"/>
                  </a:lnTo>
                  <a:lnTo>
                    <a:pt x="16" y="155"/>
                  </a:lnTo>
                  <a:lnTo>
                    <a:pt x="18" y="155"/>
                  </a:lnTo>
                  <a:lnTo>
                    <a:pt x="21" y="155"/>
                  </a:lnTo>
                  <a:lnTo>
                    <a:pt x="29" y="155"/>
                  </a:lnTo>
                  <a:lnTo>
                    <a:pt x="31" y="157"/>
                  </a:lnTo>
                  <a:lnTo>
                    <a:pt x="33" y="164"/>
                  </a:lnTo>
                  <a:lnTo>
                    <a:pt x="29" y="178"/>
                  </a:lnTo>
                  <a:lnTo>
                    <a:pt x="27" y="178"/>
                  </a:lnTo>
                  <a:lnTo>
                    <a:pt x="25" y="182"/>
                  </a:lnTo>
                  <a:lnTo>
                    <a:pt x="21" y="186"/>
                  </a:lnTo>
                  <a:lnTo>
                    <a:pt x="21" y="191"/>
                  </a:lnTo>
                  <a:lnTo>
                    <a:pt x="29" y="191"/>
                  </a:lnTo>
                  <a:lnTo>
                    <a:pt x="33" y="193"/>
                  </a:lnTo>
                  <a:lnTo>
                    <a:pt x="37" y="195"/>
                  </a:lnTo>
                  <a:lnTo>
                    <a:pt x="41" y="197"/>
                  </a:lnTo>
                  <a:lnTo>
                    <a:pt x="47" y="201"/>
                  </a:lnTo>
                  <a:lnTo>
                    <a:pt x="52" y="201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58" y="197"/>
                  </a:lnTo>
                  <a:lnTo>
                    <a:pt x="72" y="197"/>
                  </a:lnTo>
                  <a:lnTo>
                    <a:pt x="72" y="199"/>
                  </a:lnTo>
                  <a:lnTo>
                    <a:pt x="79" y="199"/>
                  </a:lnTo>
                  <a:lnTo>
                    <a:pt x="79" y="197"/>
                  </a:lnTo>
                  <a:lnTo>
                    <a:pt x="85" y="197"/>
                  </a:lnTo>
                  <a:lnTo>
                    <a:pt x="89" y="195"/>
                  </a:lnTo>
                  <a:lnTo>
                    <a:pt x="97" y="195"/>
                  </a:lnTo>
                  <a:lnTo>
                    <a:pt x="110" y="188"/>
                  </a:lnTo>
                  <a:lnTo>
                    <a:pt x="110" y="188"/>
                  </a:lnTo>
                  <a:lnTo>
                    <a:pt x="112" y="186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10" y="172"/>
                  </a:lnTo>
                  <a:lnTo>
                    <a:pt x="110" y="170"/>
                  </a:lnTo>
                  <a:lnTo>
                    <a:pt x="110" y="164"/>
                  </a:lnTo>
                  <a:lnTo>
                    <a:pt x="110" y="162"/>
                  </a:lnTo>
                  <a:lnTo>
                    <a:pt x="114" y="159"/>
                  </a:lnTo>
                  <a:lnTo>
                    <a:pt x="114" y="155"/>
                  </a:lnTo>
                  <a:lnTo>
                    <a:pt x="120" y="155"/>
                  </a:lnTo>
                  <a:lnTo>
                    <a:pt x="120" y="159"/>
                  </a:lnTo>
                  <a:lnTo>
                    <a:pt x="128" y="159"/>
                  </a:lnTo>
                  <a:lnTo>
                    <a:pt x="130" y="157"/>
                  </a:lnTo>
                  <a:lnTo>
                    <a:pt x="130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3"/>
                  </a:lnTo>
                  <a:lnTo>
                    <a:pt x="128" y="151"/>
                  </a:lnTo>
                  <a:lnTo>
                    <a:pt x="130" y="151"/>
                  </a:lnTo>
                  <a:lnTo>
                    <a:pt x="134" y="149"/>
                  </a:lnTo>
                  <a:lnTo>
                    <a:pt x="134" y="147"/>
                  </a:lnTo>
                  <a:lnTo>
                    <a:pt x="139" y="147"/>
                  </a:lnTo>
                  <a:lnTo>
                    <a:pt x="145" y="147"/>
                  </a:lnTo>
                  <a:lnTo>
                    <a:pt x="145" y="149"/>
                  </a:lnTo>
                  <a:lnTo>
                    <a:pt x="147" y="151"/>
                  </a:lnTo>
                  <a:lnTo>
                    <a:pt x="149" y="151"/>
                  </a:lnTo>
                  <a:lnTo>
                    <a:pt x="153" y="149"/>
                  </a:lnTo>
                  <a:lnTo>
                    <a:pt x="155" y="147"/>
                  </a:lnTo>
                  <a:lnTo>
                    <a:pt x="155" y="145"/>
                  </a:lnTo>
                  <a:lnTo>
                    <a:pt x="155" y="143"/>
                  </a:lnTo>
                  <a:lnTo>
                    <a:pt x="155" y="141"/>
                  </a:lnTo>
                  <a:lnTo>
                    <a:pt x="155" y="139"/>
                  </a:lnTo>
                  <a:lnTo>
                    <a:pt x="153" y="135"/>
                  </a:lnTo>
                  <a:lnTo>
                    <a:pt x="153" y="130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61" y="118"/>
                  </a:lnTo>
                  <a:lnTo>
                    <a:pt x="170" y="112"/>
                  </a:lnTo>
                  <a:lnTo>
                    <a:pt x="168" y="112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63" y="108"/>
                  </a:lnTo>
                  <a:lnTo>
                    <a:pt x="163" y="106"/>
                  </a:lnTo>
                  <a:lnTo>
                    <a:pt x="159" y="104"/>
                  </a:lnTo>
                  <a:lnTo>
                    <a:pt x="157" y="101"/>
                  </a:lnTo>
                  <a:lnTo>
                    <a:pt x="157" y="97"/>
                  </a:lnTo>
                  <a:lnTo>
                    <a:pt x="161" y="97"/>
                  </a:lnTo>
                  <a:lnTo>
                    <a:pt x="163" y="99"/>
                  </a:lnTo>
                  <a:lnTo>
                    <a:pt x="168" y="101"/>
                  </a:lnTo>
                  <a:lnTo>
                    <a:pt x="170" y="101"/>
                  </a:lnTo>
                  <a:lnTo>
                    <a:pt x="170" y="99"/>
                  </a:lnTo>
                  <a:lnTo>
                    <a:pt x="174" y="99"/>
                  </a:lnTo>
                  <a:lnTo>
                    <a:pt x="174" y="91"/>
                  </a:lnTo>
                  <a:lnTo>
                    <a:pt x="174" y="89"/>
                  </a:lnTo>
                  <a:lnTo>
                    <a:pt x="174" y="87"/>
                  </a:lnTo>
                  <a:lnTo>
                    <a:pt x="174" y="83"/>
                  </a:lnTo>
                  <a:lnTo>
                    <a:pt x="180" y="77"/>
                  </a:lnTo>
                  <a:lnTo>
                    <a:pt x="180" y="75"/>
                  </a:lnTo>
                  <a:lnTo>
                    <a:pt x="180" y="70"/>
                  </a:lnTo>
                  <a:lnTo>
                    <a:pt x="178" y="70"/>
                  </a:lnTo>
                  <a:lnTo>
                    <a:pt x="178" y="62"/>
                  </a:lnTo>
                  <a:lnTo>
                    <a:pt x="170" y="54"/>
                  </a:lnTo>
                  <a:lnTo>
                    <a:pt x="170" y="52"/>
                  </a:lnTo>
                  <a:lnTo>
                    <a:pt x="172" y="50"/>
                  </a:lnTo>
                  <a:lnTo>
                    <a:pt x="174" y="48"/>
                  </a:lnTo>
                  <a:lnTo>
                    <a:pt x="174" y="46"/>
                  </a:lnTo>
                  <a:lnTo>
                    <a:pt x="180" y="41"/>
                  </a:lnTo>
                  <a:lnTo>
                    <a:pt x="182" y="39"/>
                  </a:lnTo>
                  <a:lnTo>
                    <a:pt x="188" y="37"/>
                  </a:lnTo>
                  <a:lnTo>
                    <a:pt x="190" y="37"/>
                  </a:lnTo>
                  <a:lnTo>
                    <a:pt x="190" y="35"/>
                  </a:lnTo>
                  <a:lnTo>
                    <a:pt x="201" y="35"/>
                  </a:lnTo>
                  <a:lnTo>
                    <a:pt x="203" y="33"/>
                  </a:lnTo>
                  <a:lnTo>
                    <a:pt x="209" y="33"/>
                  </a:lnTo>
                  <a:lnTo>
                    <a:pt x="211" y="35"/>
                  </a:lnTo>
                  <a:lnTo>
                    <a:pt x="215" y="35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19" y="33"/>
                  </a:lnTo>
                  <a:lnTo>
                    <a:pt x="219" y="31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219" y="29"/>
                  </a:lnTo>
                  <a:close/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347"/>
            <p:cNvSpPr>
              <a:spLocks noEditPoints="1"/>
            </p:cNvSpPr>
            <p:nvPr/>
          </p:nvSpPr>
          <p:spPr bwMode="auto">
            <a:xfrm>
              <a:off x="7686675" y="2170113"/>
              <a:ext cx="347663" cy="739775"/>
            </a:xfrm>
            <a:custGeom>
              <a:avLst/>
              <a:gdLst>
                <a:gd name="T0" fmla="*/ 209 w 219"/>
                <a:gd name="T1" fmla="*/ 186 h 466"/>
                <a:gd name="T2" fmla="*/ 198 w 219"/>
                <a:gd name="T3" fmla="*/ 141 h 466"/>
                <a:gd name="T4" fmla="*/ 192 w 219"/>
                <a:gd name="T5" fmla="*/ 118 h 466"/>
                <a:gd name="T6" fmla="*/ 171 w 219"/>
                <a:gd name="T7" fmla="*/ 87 h 466"/>
                <a:gd name="T8" fmla="*/ 169 w 219"/>
                <a:gd name="T9" fmla="*/ 95 h 466"/>
                <a:gd name="T10" fmla="*/ 161 w 219"/>
                <a:gd name="T11" fmla="*/ 116 h 466"/>
                <a:gd name="T12" fmla="*/ 167 w 219"/>
                <a:gd name="T13" fmla="*/ 147 h 466"/>
                <a:gd name="T14" fmla="*/ 165 w 219"/>
                <a:gd name="T15" fmla="*/ 174 h 466"/>
                <a:gd name="T16" fmla="*/ 147 w 219"/>
                <a:gd name="T17" fmla="*/ 188 h 466"/>
                <a:gd name="T18" fmla="*/ 134 w 219"/>
                <a:gd name="T19" fmla="*/ 180 h 466"/>
                <a:gd name="T20" fmla="*/ 138 w 219"/>
                <a:gd name="T21" fmla="*/ 213 h 466"/>
                <a:gd name="T22" fmla="*/ 95 w 219"/>
                <a:gd name="T23" fmla="*/ 219 h 466"/>
                <a:gd name="T24" fmla="*/ 66 w 219"/>
                <a:gd name="T25" fmla="*/ 242 h 466"/>
                <a:gd name="T26" fmla="*/ 80 w 219"/>
                <a:gd name="T27" fmla="*/ 250 h 466"/>
                <a:gd name="T28" fmla="*/ 95 w 219"/>
                <a:gd name="T29" fmla="*/ 244 h 466"/>
                <a:gd name="T30" fmla="*/ 118 w 219"/>
                <a:gd name="T31" fmla="*/ 236 h 466"/>
                <a:gd name="T32" fmla="*/ 138 w 219"/>
                <a:gd name="T33" fmla="*/ 240 h 466"/>
                <a:gd name="T34" fmla="*/ 155 w 219"/>
                <a:gd name="T35" fmla="*/ 259 h 466"/>
                <a:gd name="T36" fmla="*/ 157 w 219"/>
                <a:gd name="T37" fmla="*/ 228 h 466"/>
                <a:gd name="T38" fmla="*/ 174 w 219"/>
                <a:gd name="T39" fmla="*/ 236 h 466"/>
                <a:gd name="T40" fmla="*/ 192 w 219"/>
                <a:gd name="T41" fmla="*/ 234 h 466"/>
                <a:gd name="T42" fmla="*/ 200 w 219"/>
                <a:gd name="T43" fmla="*/ 217 h 466"/>
                <a:gd name="T44" fmla="*/ 219 w 219"/>
                <a:gd name="T45" fmla="*/ 211 h 466"/>
                <a:gd name="T46" fmla="*/ 109 w 219"/>
                <a:gd name="T47" fmla="*/ 250 h 466"/>
                <a:gd name="T48" fmla="*/ 97 w 219"/>
                <a:gd name="T49" fmla="*/ 267 h 466"/>
                <a:gd name="T50" fmla="*/ 118 w 219"/>
                <a:gd name="T51" fmla="*/ 261 h 466"/>
                <a:gd name="T52" fmla="*/ 132 w 219"/>
                <a:gd name="T53" fmla="*/ 257 h 466"/>
                <a:gd name="T54" fmla="*/ 89 w 219"/>
                <a:gd name="T55" fmla="*/ 281 h 466"/>
                <a:gd name="T56" fmla="*/ 80 w 219"/>
                <a:gd name="T57" fmla="*/ 261 h 466"/>
                <a:gd name="T58" fmla="*/ 64 w 219"/>
                <a:gd name="T59" fmla="*/ 275 h 466"/>
                <a:gd name="T60" fmla="*/ 70 w 219"/>
                <a:gd name="T61" fmla="*/ 290 h 466"/>
                <a:gd name="T62" fmla="*/ 76 w 219"/>
                <a:gd name="T63" fmla="*/ 310 h 466"/>
                <a:gd name="T64" fmla="*/ 91 w 219"/>
                <a:gd name="T65" fmla="*/ 304 h 466"/>
                <a:gd name="T66" fmla="*/ 62 w 219"/>
                <a:gd name="T67" fmla="*/ 290 h 466"/>
                <a:gd name="T68" fmla="*/ 153 w 219"/>
                <a:gd name="T69" fmla="*/ 155 h 466"/>
                <a:gd name="T70" fmla="*/ 142 w 219"/>
                <a:gd name="T71" fmla="*/ 29 h 466"/>
                <a:gd name="T72" fmla="*/ 145 w 219"/>
                <a:gd name="T73" fmla="*/ 49 h 466"/>
                <a:gd name="T74" fmla="*/ 130 w 219"/>
                <a:gd name="T75" fmla="*/ 64 h 466"/>
                <a:gd name="T76" fmla="*/ 145 w 219"/>
                <a:gd name="T77" fmla="*/ 87 h 466"/>
                <a:gd name="T78" fmla="*/ 142 w 219"/>
                <a:gd name="T79" fmla="*/ 72 h 466"/>
                <a:gd name="T80" fmla="*/ 159 w 219"/>
                <a:gd name="T81" fmla="*/ 64 h 466"/>
                <a:gd name="T82" fmla="*/ 198 w 219"/>
                <a:gd name="T83" fmla="*/ 56 h 466"/>
                <a:gd name="T84" fmla="*/ 196 w 219"/>
                <a:gd name="T85" fmla="*/ 27 h 466"/>
                <a:gd name="T86" fmla="*/ 128 w 219"/>
                <a:gd name="T87" fmla="*/ 2 h 466"/>
                <a:gd name="T88" fmla="*/ 136 w 219"/>
                <a:gd name="T89" fmla="*/ 18 h 466"/>
                <a:gd name="T90" fmla="*/ 78 w 219"/>
                <a:gd name="T91" fmla="*/ 381 h 466"/>
                <a:gd name="T92" fmla="*/ 74 w 219"/>
                <a:gd name="T93" fmla="*/ 377 h 466"/>
                <a:gd name="T94" fmla="*/ 78 w 219"/>
                <a:gd name="T95" fmla="*/ 385 h 466"/>
                <a:gd name="T96" fmla="*/ 84 w 219"/>
                <a:gd name="T97" fmla="*/ 327 h 466"/>
                <a:gd name="T98" fmla="*/ 93 w 219"/>
                <a:gd name="T99" fmla="*/ 321 h 466"/>
                <a:gd name="T100" fmla="*/ 8 w 219"/>
                <a:gd name="T101" fmla="*/ 460 h 466"/>
                <a:gd name="T102" fmla="*/ 31 w 219"/>
                <a:gd name="T103" fmla="*/ 458 h 466"/>
                <a:gd name="T104" fmla="*/ 0 w 219"/>
                <a:gd name="T105" fmla="*/ 464 h 466"/>
                <a:gd name="T106" fmla="*/ 41 w 219"/>
                <a:gd name="T107" fmla="*/ 420 h 466"/>
                <a:gd name="T108" fmla="*/ 66 w 219"/>
                <a:gd name="T109" fmla="*/ 406 h 466"/>
                <a:gd name="T110" fmla="*/ 68 w 219"/>
                <a:gd name="T111" fmla="*/ 42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9" h="466">
                  <a:moveTo>
                    <a:pt x="219" y="211"/>
                  </a:moveTo>
                  <a:lnTo>
                    <a:pt x="215" y="211"/>
                  </a:lnTo>
                  <a:lnTo>
                    <a:pt x="215" y="209"/>
                  </a:lnTo>
                  <a:lnTo>
                    <a:pt x="211" y="207"/>
                  </a:lnTo>
                  <a:lnTo>
                    <a:pt x="209" y="205"/>
                  </a:lnTo>
                  <a:lnTo>
                    <a:pt x="207" y="203"/>
                  </a:lnTo>
                  <a:lnTo>
                    <a:pt x="207" y="197"/>
                  </a:lnTo>
                  <a:lnTo>
                    <a:pt x="209" y="190"/>
                  </a:lnTo>
                  <a:lnTo>
                    <a:pt x="209" y="186"/>
                  </a:lnTo>
                  <a:lnTo>
                    <a:pt x="207" y="180"/>
                  </a:lnTo>
                  <a:lnTo>
                    <a:pt x="205" y="174"/>
                  </a:lnTo>
                  <a:lnTo>
                    <a:pt x="198" y="168"/>
                  </a:lnTo>
                  <a:lnTo>
                    <a:pt x="196" y="163"/>
                  </a:lnTo>
                  <a:lnTo>
                    <a:pt x="196" y="157"/>
                  </a:lnTo>
                  <a:lnTo>
                    <a:pt x="198" y="155"/>
                  </a:lnTo>
                  <a:lnTo>
                    <a:pt x="203" y="155"/>
                  </a:lnTo>
                  <a:lnTo>
                    <a:pt x="203" y="143"/>
                  </a:lnTo>
                  <a:lnTo>
                    <a:pt x="198" y="141"/>
                  </a:lnTo>
                  <a:lnTo>
                    <a:pt x="203" y="139"/>
                  </a:lnTo>
                  <a:lnTo>
                    <a:pt x="203" y="134"/>
                  </a:lnTo>
                  <a:lnTo>
                    <a:pt x="200" y="132"/>
                  </a:lnTo>
                  <a:lnTo>
                    <a:pt x="200" y="128"/>
                  </a:lnTo>
                  <a:lnTo>
                    <a:pt x="198" y="126"/>
                  </a:lnTo>
                  <a:lnTo>
                    <a:pt x="198" y="124"/>
                  </a:lnTo>
                  <a:lnTo>
                    <a:pt x="196" y="122"/>
                  </a:lnTo>
                  <a:lnTo>
                    <a:pt x="192" y="120"/>
                  </a:lnTo>
                  <a:lnTo>
                    <a:pt x="192" y="118"/>
                  </a:lnTo>
                  <a:lnTo>
                    <a:pt x="190" y="114"/>
                  </a:lnTo>
                  <a:lnTo>
                    <a:pt x="188" y="114"/>
                  </a:lnTo>
                  <a:lnTo>
                    <a:pt x="184" y="110"/>
                  </a:lnTo>
                  <a:lnTo>
                    <a:pt x="178" y="105"/>
                  </a:lnTo>
                  <a:lnTo>
                    <a:pt x="176" y="103"/>
                  </a:lnTo>
                  <a:lnTo>
                    <a:pt x="174" y="97"/>
                  </a:lnTo>
                  <a:lnTo>
                    <a:pt x="171" y="95"/>
                  </a:lnTo>
                  <a:lnTo>
                    <a:pt x="171" y="89"/>
                  </a:lnTo>
                  <a:lnTo>
                    <a:pt x="171" y="87"/>
                  </a:lnTo>
                  <a:lnTo>
                    <a:pt x="169" y="87"/>
                  </a:lnTo>
                  <a:lnTo>
                    <a:pt x="165" y="87"/>
                  </a:lnTo>
                  <a:lnTo>
                    <a:pt x="163" y="87"/>
                  </a:lnTo>
                  <a:lnTo>
                    <a:pt x="161" y="87"/>
                  </a:lnTo>
                  <a:lnTo>
                    <a:pt x="161" y="93"/>
                  </a:lnTo>
                  <a:lnTo>
                    <a:pt x="163" y="93"/>
                  </a:lnTo>
                  <a:lnTo>
                    <a:pt x="165" y="95"/>
                  </a:lnTo>
                  <a:lnTo>
                    <a:pt x="167" y="93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7" y="99"/>
                  </a:lnTo>
                  <a:lnTo>
                    <a:pt x="165" y="97"/>
                  </a:lnTo>
                  <a:lnTo>
                    <a:pt x="163" y="101"/>
                  </a:lnTo>
                  <a:lnTo>
                    <a:pt x="157" y="93"/>
                  </a:lnTo>
                  <a:lnTo>
                    <a:pt x="153" y="93"/>
                  </a:lnTo>
                  <a:lnTo>
                    <a:pt x="159" y="103"/>
                  </a:lnTo>
                  <a:lnTo>
                    <a:pt x="155" y="103"/>
                  </a:lnTo>
                  <a:lnTo>
                    <a:pt x="161" y="116"/>
                  </a:lnTo>
                  <a:lnTo>
                    <a:pt x="159" y="118"/>
                  </a:lnTo>
                  <a:lnTo>
                    <a:pt x="161" y="120"/>
                  </a:lnTo>
                  <a:lnTo>
                    <a:pt x="165" y="126"/>
                  </a:lnTo>
                  <a:lnTo>
                    <a:pt x="169" y="126"/>
                  </a:lnTo>
                  <a:lnTo>
                    <a:pt x="171" y="130"/>
                  </a:lnTo>
                  <a:lnTo>
                    <a:pt x="171" y="136"/>
                  </a:lnTo>
                  <a:lnTo>
                    <a:pt x="169" y="141"/>
                  </a:lnTo>
                  <a:lnTo>
                    <a:pt x="169" y="145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9" y="155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5" y="165"/>
                  </a:lnTo>
                  <a:lnTo>
                    <a:pt x="165" y="168"/>
                  </a:lnTo>
                  <a:lnTo>
                    <a:pt x="165" y="172"/>
                  </a:lnTo>
                  <a:lnTo>
                    <a:pt x="165" y="174"/>
                  </a:lnTo>
                  <a:lnTo>
                    <a:pt x="165" y="178"/>
                  </a:lnTo>
                  <a:lnTo>
                    <a:pt x="163" y="180"/>
                  </a:lnTo>
                  <a:lnTo>
                    <a:pt x="161" y="180"/>
                  </a:lnTo>
                  <a:lnTo>
                    <a:pt x="157" y="180"/>
                  </a:lnTo>
                  <a:lnTo>
                    <a:pt x="155" y="182"/>
                  </a:lnTo>
                  <a:lnTo>
                    <a:pt x="153" y="184"/>
                  </a:lnTo>
                  <a:lnTo>
                    <a:pt x="151" y="184"/>
                  </a:lnTo>
                  <a:lnTo>
                    <a:pt x="151" y="188"/>
                  </a:lnTo>
                  <a:lnTo>
                    <a:pt x="147" y="188"/>
                  </a:lnTo>
                  <a:lnTo>
                    <a:pt x="140" y="182"/>
                  </a:lnTo>
                  <a:lnTo>
                    <a:pt x="140" y="178"/>
                  </a:lnTo>
                  <a:lnTo>
                    <a:pt x="142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6"/>
                  </a:lnTo>
                  <a:lnTo>
                    <a:pt x="134" y="178"/>
                  </a:lnTo>
                  <a:lnTo>
                    <a:pt x="134" y="180"/>
                  </a:lnTo>
                  <a:lnTo>
                    <a:pt x="134" y="180"/>
                  </a:lnTo>
                  <a:lnTo>
                    <a:pt x="138" y="190"/>
                  </a:lnTo>
                  <a:lnTo>
                    <a:pt x="138" y="194"/>
                  </a:lnTo>
                  <a:lnTo>
                    <a:pt x="138" y="197"/>
                  </a:lnTo>
                  <a:lnTo>
                    <a:pt x="134" y="203"/>
                  </a:lnTo>
                  <a:lnTo>
                    <a:pt x="134" y="205"/>
                  </a:lnTo>
                  <a:lnTo>
                    <a:pt x="136" y="207"/>
                  </a:lnTo>
                  <a:lnTo>
                    <a:pt x="136" y="209"/>
                  </a:lnTo>
                  <a:lnTo>
                    <a:pt x="138" y="211"/>
                  </a:lnTo>
                  <a:lnTo>
                    <a:pt x="138" y="213"/>
                  </a:lnTo>
                  <a:lnTo>
                    <a:pt x="138" y="215"/>
                  </a:lnTo>
                  <a:lnTo>
                    <a:pt x="130" y="215"/>
                  </a:lnTo>
                  <a:lnTo>
                    <a:pt x="124" y="211"/>
                  </a:lnTo>
                  <a:lnTo>
                    <a:pt x="118" y="211"/>
                  </a:lnTo>
                  <a:lnTo>
                    <a:pt x="111" y="215"/>
                  </a:lnTo>
                  <a:lnTo>
                    <a:pt x="109" y="215"/>
                  </a:lnTo>
                  <a:lnTo>
                    <a:pt x="105" y="217"/>
                  </a:lnTo>
                  <a:lnTo>
                    <a:pt x="103" y="219"/>
                  </a:lnTo>
                  <a:lnTo>
                    <a:pt x="95" y="219"/>
                  </a:lnTo>
                  <a:lnTo>
                    <a:pt x="91" y="215"/>
                  </a:lnTo>
                  <a:lnTo>
                    <a:pt x="84" y="221"/>
                  </a:lnTo>
                  <a:lnTo>
                    <a:pt x="82" y="226"/>
                  </a:lnTo>
                  <a:lnTo>
                    <a:pt x="78" y="230"/>
                  </a:lnTo>
                  <a:lnTo>
                    <a:pt x="76" y="236"/>
                  </a:lnTo>
                  <a:lnTo>
                    <a:pt x="74" y="236"/>
                  </a:lnTo>
                  <a:lnTo>
                    <a:pt x="74" y="240"/>
                  </a:lnTo>
                  <a:lnTo>
                    <a:pt x="68" y="240"/>
                  </a:lnTo>
                  <a:lnTo>
                    <a:pt x="66" y="242"/>
                  </a:lnTo>
                  <a:lnTo>
                    <a:pt x="64" y="242"/>
                  </a:lnTo>
                  <a:lnTo>
                    <a:pt x="64" y="244"/>
                  </a:lnTo>
                  <a:lnTo>
                    <a:pt x="66" y="248"/>
                  </a:lnTo>
                  <a:lnTo>
                    <a:pt x="68" y="250"/>
                  </a:lnTo>
                  <a:lnTo>
                    <a:pt x="72" y="250"/>
                  </a:lnTo>
                  <a:lnTo>
                    <a:pt x="74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80" y="250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7" y="250"/>
                  </a:lnTo>
                  <a:lnTo>
                    <a:pt x="87" y="248"/>
                  </a:lnTo>
                  <a:lnTo>
                    <a:pt x="89" y="246"/>
                  </a:lnTo>
                  <a:lnTo>
                    <a:pt x="89" y="242"/>
                  </a:lnTo>
                  <a:lnTo>
                    <a:pt x="93" y="246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105" y="240"/>
                  </a:lnTo>
                  <a:lnTo>
                    <a:pt x="107" y="240"/>
                  </a:lnTo>
                  <a:lnTo>
                    <a:pt x="107" y="238"/>
                  </a:lnTo>
                  <a:lnTo>
                    <a:pt x="111" y="238"/>
                  </a:lnTo>
                  <a:lnTo>
                    <a:pt x="113" y="240"/>
                  </a:lnTo>
                  <a:lnTo>
                    <a:pt x="120" y="240"/>
                  </a:lnTo>
                  <a:lnTo>
                    <a:pt x="120" y="238"/>
                  </a:lnTo>
                  <a:lnTo>
                    <a:pt x="118" y="236"/>
                  </a:lnTo>
                  <a:lnTo>
                    <a:pt x="118" y="236"/>
                  </a:lnTo>
                  <a:lnTo>
                    <a:pt x="120" y="234"/>
                  </a:lnTo>
                  <a:lnTo>
                    <a:pt x="124" y="234"/>
                  </a:lnTo>
                  <a:lnTo>
                    <a:pt x="128" y="238"/>
                  </a:lnTo>
                  <a:lnTo>
                    <a:pt x="130" y="236"/>
                  </a:lnTo>
                  <a:lnTo>
                    <a:pt x="134" y="236"/>
                  </a:lnTo>
                  <a:lnTo>
                    <a:pt x="134" y="236"/>
                  </a:lnTo>
                  <a:lnTo>
                    <a:pt x="136" y="234"/>
                  </a:lnTo>
                  <a:lnTo>
                    <a:pt x="138" y="236"/>
                  </a:lnTo>
                  <a:lnTo>
                    <a:pt x="138" y="240"/>
                  </a:lnTo>
                  <a:lnTo>
                    <a:pt x="136" y="242"/>
                  </a:lnTo>
                  <a:lnTo>
                    <a:pt x="134" y="244"/>
                  </a:lnTo>
                  <a:lnTo>
                    <a:pt x="134" y="248"/>
                  </a:lnTo>
                  <a:lnTo>
                    <a:pt x="136" y="250"/>
                  </a:lnTo>
                  <a:lnTo>
                    <a:pt x="138" y="252"/>
                  </a:lnTo>
                  <a:lnTo>
                    <a:pt x="145" y="259"/>
                  </a:lnTo>
                  <a:lnTo>
                    <a:pt x="149" y="263"/>
                  </a:lnTo>
                  <a:lnTo>
                    <a:pt x="153" y="261"/>
                  </a:lnTo>
                  <a:lnTo>
                    <a:pt x="155" y="259"/>
                  </a:lnTo>
                  <a:lnTo>
                    <a:pt x="157" y="252"/>
                  </a:lnTo>
                  <a:lnTo>
                    <a:pt x="157" y="246"/>
                  </a:lnTo>
                  <a:lnTo>
                    <a:pt x="165" y="244"/>
                  </a:lnTo>
                  <a:lnTo>
                    <a:pt x="163" y="242"/>
                  </a:lnTo>
                  <a:lnTo>
                    <a:pt x="161" y="240"/>
                  </a:lnTo>
                  <a:lnTo>
                    <a:pt x="159" y="236"/>
                  </a:lnTo>
                  <a:lnTo>
                    <a:pt x="155" y="236"/>
                  </a:lnTo>
                  <a:lnTo>
                    <a:pt x="153" y="234"/>
                  </a:lnTo>
                  <a:lnTo>
                    <a:pt x="157" y="228"/>
                  </a:lnTo>
                  <a:lnTo>
                    <a:pt x="159" y="228"/>
                  </a:lnTo>
                  <a:lnTo>
                    <a:pt x="159" y="228"/>
                  </a:lnTo>
                  <a:lnTo>
                    <a:pt x="161" y="232"/>
                  </a:lnTo>
                  <a:lnTo>
                    <a:pt x="161" y="234"/>
                  </a:lnTo>
                  <a:lnTo>
                    <a:pt x="163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71" y="236"/>
                  </a:lnTo>
                  <a:lnTo>
                    <a:pt x="174" y="236"/>
                  </a:lnTo>
                  <a:lnTo>
                    <a:pt x="182" y="236"/>
                  </a:lnTo>
                  <a:lnTo>
                    <a:pt x="186" y="234"/>
                  </a:lnTo>
                  <a:lnTo>
                    <a:pt x="186" y="232"/>
                  </a:lnTo>
                  <a:lnTo>
                    <a:pt x="184" y="230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90" y="228"/>
                  </a:lnTo>
                  <a:lnTo>
                    <a:pt x="192" y="228"/>
                  </a:lnTo>
                  <a:lnTo>
                    <a:pt x="192" y="234"/>
                  </a:lnTo>
                  <a:lnTo>
                    <a:pt x="192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6" y="236"/>
                  </a:lnTo>
                  <a:lnTo>
                    <a:pt x="196" y="232"/>
                  </a:lnTo>
                  <a:lnTo>
                    <a:pt x="194" y="228"/>
                  </a:lnTo>
                  <a:lnTo>
                    <a:pt x="194" y="221"/>
                  </a:lnTo>
                  <a:lnTo>
                    <a:pt x="200" y="221"/>
                  </a:lnTo>
                  <a:lnTo>
                    <a:pt x="200" y="217"/>
                  </a:lnTo>
                  <a:lnTo>
                    <a:pt x="203" y="215"/>
                  </a:lnTo>
                  <a:lnTo>
                    <a:pt x="203" y="213"/>
                  </a:lnTo>
                  <a:lnTo>
                    <a:pt x="205" y="211"/>
                  </a:lnTo>
                  <a:lnTo>
                    <a:pt x="207" y="215"/>
                  </a:lnTo>
                  <a:lnTo>
                    <a:pt x="207" y="228"/>
                  </a:lnTo>
                  <a:lnTo>
                    <a:pt x="213" y="228"/>
                  </a:lnTo>
                  <a:lnTo>
                    <a:pt x="215" y="226"/>
                  </a:lnTo>
                  <a:lnTo>
                    <a:pt x="215" y="215"/>
                  </a:lnTo>
                  <a:lnTo>
                    <a:pt x="219" y="211"/>
                  </a:lnTo>
                  <a:lnTo>
                    <a:pt x="219" y="211"/>
                  </a:lnTo>
                  <a:lnTo>
                    <a:pt x="219" y="211"/>
                  </a:lnTo>
                  <a:close/>
                  <a:moveTo>
                    <a:pt x="124" y="248"/>
                  </a:moveTo>
                  <a:lnTo>
                    <a:pt x="122" y="246"/>
                  </a:lnTo>
                  <a:lnTo>
                    <a:pt x="120" y="244"/>
                  </a:lnTo>
                  <a:lnTo>
                    <a:pt x="118" y="242"/>
                  </a:lnTo>
                  <a:lnTo>
                    <a:pt x="111" y="242"/>
                  </a:lnTo>
                  <a:lnTo>
                    <a:pt x="109" y="244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99" y="250"/>
                  </a:lnTo>
                  <a:lnTo>
                    <a:pt x="97" y="250"/>
                  </a:lnTo>
                  <a:lnTo>
                    <a:pt x="97" y="257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5" y="265"/>
                  </a:lnTo>
                  <a:lnTo>
                    <a:pt x="97" y="267"/>
                  </a:lnTo>
                  <a:lnTo>
                    <a:pt x="99" y="269"/>
                  </a:lnTo>
                  <a:lnTo>
                    <a:pt x="101" y="273"/>
                  </a:lnTo>
                  <a:lnTo>
                    <a:pt x="107" y="275"/>
                  </a:lnTo>
                  <a:lnTo>
                    <a:pt x="109" y="277"/>
                  </a:lnTo>
                  <a:lnTo>
                    <a:pt x="111" y="279"/>
                  </a:lnTo>
                  <a:lnTo>
                    <a:pt x="111" y="267"/>
                  </a:lnTo>
                  <a:lnTo>
                    <a:pt x="113" y="265"/>
                  </a:lnTo>
                  <a:lnTo>
                    <a:pt x="116" y="263"/>
                  </a:lnTo>
                  <a:lnTo>
                    <a:pt x="118" y="261"/>
                  </a:lnTo>
                  <a:lnTo>
                    <a:pt x="122" y="261"/>
                  </a:lnTo>
                  <a:lnTo>
                    <a:pt x="122" y="263"/>
                  </a:lnTo>
                  <a:lnTo>
                    <a:pt x="126" y="265"/>
                  </a:lnTo>
                  <a:lnTo>
                    <a:pt x="128" y="267"/>
                  </a:lnTo>
                  <a:lnTo>
                    <a:pt x="128" y="269"/>
                  </a:lnTo>
                  <a:lnTo>
                    <a:pt x="128" y="267"/>
                  </a:lnTo>
                  <a:lnTo>
                    <a:pt x="130" y="263"/>
                  </a:lnTo>
                  <a:lnTo>
                    <a:pt x="130" y="259"/>
                  </a:lnTo>
                  <a:lnTo>
                    <a:pt x="132" y="257"/>
                  </a:lnTo>
                  <a:lnTo>
                    <a:pt x="132" y="252"/>
                  </a:lnTo>
                  <a:lnTo>
                    <a:pt x="130" y="250"/>
                  </a:lnTo>
                  <a:lnTo>
                    <a:pt x="128" y="248"/>
                  </a:lnTo>
                  <a:lnTo>
                    <a:pt x="128" y="246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24" y="248"/>
                  </a:lnTo>
                  <a:close/>
                  <a:moveTo>
                    <a:pt x="89" y="286"/>
                  </a:moveTo>
                  <a:lnTo>
                    <a:pt x="89" y="281"/>
                  </a:lnTo>
                  <a:lnTo>
                    <a:pt x="93" y="277"/>
                  </a:lnTo>
                  <a:lnTo>
                    <a:pt x="93" y="273"/>
                  </a:lnTo>
                  <a:lnTo>
                    <a:pt x="91" y="273"/>
                  </a:lnTo>
                  <a:lnTo>
                    <a:pt x="89" y="269"/>
                  </a:lnTo>
                  <a:lnTo>
                    <a:pt x="87" y="267"/>
                  </a:lnTo>
                  <a:lnTo>
                    <a:pt x="84" y="267"/>
                  </a:lnTo>
                  <a:lnTo>
                    <a:pt x="84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78" y="259"/>
                  </a:lnTo>
                  <a:lnTo>
                    <a:pt x="74" y="259"/>
                  </a:lnTo>
                  <a:lnTo>
                    <a:pt x="74" y="259"/>
                  </a:lnTo>
                  <a:lnTo>
                    <a:pt x="68" y="255"/>
                  </a:lnTo>
                  <a:lnTo>
                    <a:pt x="64" y="255"/>
                  </a:lnTo>
                  <a:lnTo>
                    <a:pt x="60" y="259"/>
                  </a:lnTo>
                  <a:lnTo>
                    <a:pt x="51" y="265"/>
                  </a:lnTo>
                  <a:lnTo>
                    <a:pt x="58" y="279"/>
                  </a:lnTo>
                  <a:lnTo>
                    <a:pt x="64" y="275"/>
                  </a:lnTo>
                  <a:lnTo>
                    <a:pt x="64" y="273"/>
                  </a:lnTo>
                  <a:lnTo>
                    <a:pt x="62" y="273"/>
                  </a:lnTo>
                  <a:lnTo>
                    <a:pt x="62" y="269"/>
                  </a:lnTo>
                  <a:lnTo>
                    <a:pt x="64" y="269"/>
                  </a:lnTo>
                  <a:lnTo>
                    <a:pt x="66" y="273"/>
                  </a:lnTo>
                  <a:lnTo>
                    <a:pt x="68" y="275"/>
                  </a:lnTo>
                  <a:lnTo>
                    <a:pt x="68" y="277"/>
                  </a:lnTo>
                  <a:lnTo>
                    <a:pt x="70" y="281"/>
                  </a:lnTo>
                  <a:lnTo>
                    <a:pt x="70" y="290"/>
                  </a:lnTo>
                  <a:lnTo>
                    <a:pt x="66" y="292"/>
                  </a:lnTo>
                  <a:lnTo>
                    <a:pt x="66" y="294"/>
                  </a:lnTo>
                  <a:lnTo>
                    <a:pt x="68" y="296"/>
                  </a:lnTo>
                  <a:lnTo>
                    <a:pt x="68" y="300"/>
                  </a:lnTo>
                  <a:lnTo>
                    <a:pt x="68" y="304"/>
                  </a:lnTo>
                  <a:lnTo>
                    <a:pt x="70" y="308"/>
                  </a:lnTo>
                  <a:lnTo>
                    <a:pt x="74" y="313"/>
                  </a:lnTo>
                  <a:lnTo>
                    <a:pt x="74" y="313"/>
                  </a:lnTo>
                  <a:lnTo>
                    <a:pt x="76" y="310"/>
                  </a:lnTo>
                  <a:lnTo>
                    <a:pt x="76" y="300"/>
                  </a:lnTo>
                  <a:lnTo>
                    <a:pt x="84" y="304"/>
                  </a:lnTo>
                  <a:lnTo>
                    <a:pt x="84" y="310"/>
                  </a:lnTo>
                  <a:lnTo>
                    <a:pt x="84" y="313"/>
                  </a:lnTo>
                  <a:lnTo>
                    <a:pt x="84" y="313"/>
                  </a:lnTo>
                  <a:lnTo>
                    <a:pt x="87" y="313"/>
                  </a:lnTo>
                  <a:lnTo>
                    <a:pt x="87" y="310"/>
                  </a:lnTo>
                  <a:lnTo>
                    <a:pt x="91" y="306"/>
                  </a:lnTo>
                  <a:lnTo>
                    <a:pt x="91" y="304"/>
                  </a:lnTo>
                  <a:lnTo>
                    <a:pt x="91" y="302"/>
                  </a:lnTo>
                  <a:lnTo>
                    <a:pt x="91" y="300"/>
                  </a:lnTo>
                  <a:lnTo>
                    <a:pt x="91" y="292"/>
                  </a:lnTo>
                  <a:lnTo>
                    <a:pt x="89" y="290"/>
                  </a:lnTo>
                  <a:lnTo>
                    <a:pt x="89" y="286"/>
                  </a:lnTo>
                  <a:lnTo>
                    <a:pt x="89" y="286"/>
                  </a:lnTo>
                  <a:lnTo>
                    <a:pt x="89" y="286"/>
                  </a:lnTo>
                  <a:close/>
                  <a:moveTo>
                    <a:pt x="66" y="279"/>
                  </a:moveTo>
                  <a:lnTo>
                    <a:pt x="62" y="290"/>
                  </a:lnTo>
                  <a:lnTo>
                    <a:pt x="66" y="288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9"/>
                  </a:lnTo>
                  <a:close/>
                  <a:moveTo>
                    <a:pt x="155" y="168"/>
                  </a:moveTo>
                  <a:lnTo>
                    <a:pt x="159" y="168"/>
                  </a:lnTo>
                  <a:lnTo>
                    <a:pt x="159" y="161"/>
                  </a:lnTo>
                  <a:lnTo>
                    <a:pt x="157" y="161"/>
                  </a:lnTo>
                  <a:lnTo>
                    <a:pt x="153" y="155"/>
                  </a:lnTo>
                  <a:lnTo>
                    <a:pt x="151" y="157"/>
                  </a:lnTo>
                  <a:lnTo>
                    <a:pt x="155" y="163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55" y="168"/>
                  </a:lnTo>
                  <a:close/>
                  <a:moveTo>
                    <a:pt x="136" y="18"/>
                  </a:moveTo>
                  <a:lnTo>
                    <a:pt x="138" y="25"/>
                  </a:lnTo>
                  <a:lnTo>
                    <a:pt x="138" y="27"/>
                  </a:lnTo>
                  <a:lnTo>
                    <a:pt x="142" y="29"/>
                  </a:lnTo>
                  <a:lnTo>
                    <a:pt x="145" y="31"/>
                  </a:lnTo>
                  <a:lnTo>
                    <a:pt x="145" y="35"/>
                  </a:lnTo>
                  <a:lnTo>
                    <a:pt x="140" y="39"/>
                  </a:lnTo>
                  <a:lnTo>
                    <a:pt x="140" y="41"/>
                  </a:lnTo>
                  <a:lnTo>
                    <a:pt x="142" y="41"/>
                  </a:lnTo>
                  <a:lnTo>
                    <a:pt x="145" y="45"/>
                  </a:lnTo>
                  <a:lnTo>
                    <a:pt x="145" y="47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0" y="47"/>
                  </a:lnTo>
                  <a:lnTo>
                    <a:pt x="138" y="47"/>
                  </a:lnTo>
                  <a:lnTo>
                    <a:pt x="134" y="47"/>
                  </a:lnTo>
                  <a:lnTo>
                    <a:pt x="132" y="47"/>
                  </a:lnTo>
                  <a:lnTo>
                    <a:pt x="130" y="45"/>
                  </a:lnTo>
                  <a:lnTo>
                    <a:pt x="130" y="47"/>
                  </a:lnTo>
                  <a:lnTo>
                    <a:pt x="134" y="54"/>
                  </a:lnTo>
                  <a:lnTo>
                    <a:pt x="128" y="62"/>
                  </a:lnTo>
                  <a:lnTo>
                    <a:pt x="130" y="64"/>
                  </a:lnTo>
                  <a:lnTo>
                    <a:pt x="132" y="66"/>
                  </a:lnTo>
                  <a:lnTo>
                    <a:pt x="132" y="68"/>
                  </a:lnTo>
                  <a:lnTo>
                    <a:pt x="134" y="70"/>
                  </a:lnTo>
                  <a:lnTo>
                    <a:pt x="136" y="72"/>
                  </a:lnTo>
                  <a:lnTo>
                    <a:pt x="138" y="72"/>
                  </a:lnTo>
                  <a:lnTo>
                    <a:pt x="140" y="74"/>
                  </a:lnTo>
                  <a:lnTo>
                    <a:pt x="142" y="76"/>
                  </a:lnTo>
                  <a:lnTo>
                    <a:pt x="145" y="76"/>
                  </a:lnTo>
                  <a:lnTo>
                    <a:pt x="145" y="87"/>
                  </a:lnTo>
                  <a:lnTo>
                    <a:pt x="145" y="89"/>
                  </a:lnTo>
                  <a:lnTo>
                    <a:pt x="149" y="89"/>
                  </a:lnTo>
                  <a:lnTo>
                    <a:pt x="149" y="81"/>
                  </a:lnTo>
                  <a:lnTo>
                    <a:pt x="159" y="81"/>
                  </a:lnTo>
                  <a:lnTo>
                    <a:pt x="161" y="78"/>
                  </a:lnTo>
                  <a:lnTo>
                    <a:pt x="151" y="72"/>
                  </a:lnTo>
                  <a:lnTo>
                    <a:pt x="147" y="72"/>
                  </a:lnTo>
                  <a:lnTo>
                    <a:pt x="145" y="72"/>
                  </a:lnTo>
                  <a:lnTo>
                    <a:pt x="142" y="72"/>
                  </a:lnTo>
                  <a:lnTo>
                    <a:pt x="138" y="70"/>
                  </a:lnTo>
                  <a:lnTo>
                    <a:pt x="138" y="66"/>
                  </a:lnTo>
                  <a:lnTo>
                    <a:pt x="140" y="64"/>
                  </a:lnTo>
                  <a:lnTo>
                    <a:pt x="145" y="64"/>
                  </a:lnTo>
                  <a:lnTo>
                    <a:pt x="149" y="66"/>
                  </a:lnTo>
                  <a:lnTo>
                    <a:pt x="151" y="68"/>
                  </a:lnTo>
                  <a:lnTo>
                    <a:pt x="155" y="64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71" y="68"/>
                  </a:lnTo>
                  <a:lnTo>
                    <a:pt x="182" y="72"/>
                  </a:lnTo>
                  <a:lnTo>
                    <a:pt x="188" y="76"/>
                  </a:lnTo>
                  <a:lnTo>
                    <a:pt x="192" y="76"/>
                  </a:lnTo>
                  <a:lnTo>
                    <a:pt x="192" y="72"/>
                  </a:lnTo>
                  <a:lnTo>
                    <a:pt x="190" y="70"/>
                  </a:lnTo>
                  <a:lnTo>
                    <a:pt x="190" y="60"/>
                  </a:lnTo>
                  <a:lnTo>
                    <a:pt x="194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205" y="56"/>
                  </a:lnTo>
                  <a:lnTo>
                    <a:pt x="209" y="54"/>
                  </a:lnTo>
                  <a:lnTo>
                    <a:pt x="215" y="47"/>
                  </a:lnTo>
                  <a:lnTo>
                    <a:pt x="200" y="39"/>
                  </a:lnTo>
                  <a:lnTo>
                    <a:pt x="200" y="33"/>
                  </a:lnTo>
                  <a:lnTo>
                    <a:pt x="198" y="29"/>
                  </a:lnTo>
                  <a:lnTo>
                    <a:pt x="198" y="27"/>
                  </a:lnTo>
                  <a:lnTo>
                    <a:pt x="196" y="27"/>
                  </a:lnTo>
                  <a:lnTo>
                    <a:pt x="192" y="31"/>
                  </a:lnTo>
                  <a:lnTo>
                    <a:pt x="192" y="33"/>
                  </a:lnTo>
                  <a:lnTo>
                    <a:pt x="188" y="33"/>
                  </a:lnTo>
                  <a:lnTo>
                    <a:pt x="180" y="31"/>
                  </a:lnTo>
                  <a:lnTo>
                    <a:pt x="169" y="27"/>
                  </a:lnTo>
                  <a:lnTo>
                    <a:pt x="161" y="25"/>
                  </a:lnTo>
                  <a:lnTo>
                    <a:pt x="155" y="18"/>
                  </a:lnTo>
                  <a:lnTo>
                    <a:pt x="138" y="6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4" y="4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2" y="14"/>
                  </a:lnTo>
                  <a:lnTo>
                    <a:pt x="134" y="16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18"/>
                  </a:lnTo>
                  <a:close/>
                  <a:moveTo>
                    <a:pt x="70" y="397"/>
                  </a:moveTo>
                  <a:lnTo>
                    <a:pt x="76" y="397"/>
                  </a:lnTo>
                  <a:lnTo>
                    <a:pt x="68" y="391"/>
                  </a:lnTo>
                  <a:lnTo>
                    <a:pt x="70" y="397"/>
                  </a:lnTo>
                  <a:lnTo>
                    <a:pt x="70" y="397"/>
                  </a:lnTo>
                  <a:lnTo>
                    <a:pt x="70" y="397"/>
                  </a:lnTo>
                  <a:close/>
                  <a:moveTo>
                    <a:pt x="74" y="377"/>
                  </a:moveTo>
                  <a:lnTo>
                    <a:pt x="78" y="381"/>
                  </a:lnTo>
                  <a:lnTo>
                    <a:pt x="78" y="381"/>
                  </a:lnTo>
                  <a:lnTo>
                    <a:pt x="82" y="377"/>
                  </a:lnTo>
                  <a:lnTo>
                    <a:pt x="84" y="377"/>
                  </a:lnTo>
                  <a:lnTo>
                    <a:pt x="84" y="375"/>
                  </a:lnTo>
                  <a:lnTo>
                    <a:pt x="84" y="373"/>
                  </a:lnTo>
                  <a:lnTo>
                    <a:pt x="84" y="371"/>
                  </a:lnTo>
                  <a:lnTo>
                    <a:pt x="78" y="371"/>
                  </a:lnTo>
                  <a:lnTo>
                    <a:pt x="76" y="373"/>
                  </a:lnTo>
                  <a:lnTo>
                    <a:pt x="74" y="375"/>
                  </a:lnTo>
                  <a:lnTo>
                    <a:pt x="74" y="377"/>
                  </a:lnTo>
                  <a:lnTo>
                    <a:pt x="74" y="377"/>
                  </a:lnTo>
                  <a:lnTo>
                    <a:pt x="74" y="377"/>
                  </a:lnTo>
                  <a:close/>
                  <a:moveTo>
                    <a:pt x="78" y="385"/>
                  </a:moveTo>
                  <a:lnTo>
                    <a:pt x="74" y="385"/>
                  </a:lnTo>
                  <a:lnTo>
                    <a:pt x="74" y="389"/>
                  </a:lnTo>
                  <a:lnTo>
                    <a:pt x="78" y="389"/>
                  </a:lnTo>
                  <a:lnTo>
                    <a:pt x="78" y="387"/>
                  </a:lnTo>
                  <a:lnTo>
                    <a:pt x="78" y="385"/>
                  </a:lnTo>
                  <a:lnTo>
                    <a:pt x="78" y="385"/>
                  </a:lnTo>
                  <a:lnTo>
                    <a:pt x="78" y="385"/>
                  </a:lnTo>
                  <a:close/>
                  <a:moveTo>
                    <a:pt x="84" y="327"/>
                  </a:moveTo>
                  <a:lnTo>
                    <a:pt x="84" y="329"/>
                  </a:lnTo>
                  <a:lnTo>
                    <a:pt x="82" y="329"/>
                  </a:lnTo>
                  <a:lnTo>
                    <a:pt x="78" y="329"/>
                  </a:lnTo>
                  <a:lnTo>
                    <a:pt x="84" y="335"/>
                  </a:lnTo>
                  <a:lnTo>
                    <a:pt x="84" y="331"/>
                  </a:lnTo>
                  <a:lnTo>
                    <a:pt x="84" y="329"/>
                  </a:lnTo>
                  <a:lnTo>
                    <a:pt x="84" y="327"/>
                  </a:lnTo>
                  <a:lnTo>
                    <a:pt x="84" y="327"/>
                  </a:lnTo>
                  <a:lnTo>
                    <a:pt x="84" y="327"/>
                  </a:lnTo>
                  <a:close/>
                  <a:moveTo>
                    <a:pt x="91" y="319"/>
                  </a:moveTo>
                  <a:lnTo>
                    <a:pt x="91" y="321"/>
                  </a:lnTo>
                  <a:lnTo>
                    <a:pt x="91" y="325"/>
                  </a:lnTo>
                  <a:lnTo>
                    <a:pt x="95" y="333"/>
                  </a:lnTo>
                  <a:lnTo>
                    <a:pt x="95" y="327"/>
                  </a:lnTo>
                  <a:lnTo>
                    <a:pt x="93" y="325"/>
                  </a:lnTo>
                  <a:lnTo>
                    <a:pt x="93" y="321"/>
                  </a:lnTo>
                  <a:lnTo>
                    <a:pt x="91" y="319"/>
                  </a:lnTo>
                  <a:lnTo>
                    <a:pt x="91" y="319"/>
                  </a:lnTo>
                  <a:lnTo>
                    <a:pt x="91" y="319"/>
                  </a:lnTo>
                  <a:close/>
                  <a:moveTo>
                    <a:pt x="8" y="462"/>
                  </a:moveTo>
                  <a:lnTo>
                    <a:pt x="14" y="462"/>
                  </a:lnTo>
                  <a:lnTo>
                    <a:pt x="14" y="462"/>
                  </a:lnTo>
                  <a:lnTo>
                    <a:pt x="18" y="462"/>
                  </a:lnTo>
                  <a:lnTo>
                    <a:pt x="10" y="458"/>
                  </a:lnTo>
                  <a:lnTo>
                    <a:pt x="8" y="460"/>
                  </a:lnTo>
                  <a:lnTo>
                    <a:pt x="8" y="462"/>
                  </a:lnTo>
                  <a:lnTo>
                    <a:pt x="8" y="462"/>
                  </a:lnTo>
                  <a:lnTo>
                    <a:pt x="8" y="462"/>
                  </a:lnTo>
                  <a:close/>
                  <a:moveTo>
                    <a:pt x="29" y="453"/>
                  </a:moveTo>
                  <a:lnTo>
                    <a:pt x="24" y="445"/>
                  </a:lnTo>
                  <a:lnTo>
                    <a:pt x="24" y="453"/>
                  </a:lnTo>
                  <a:lnTo>
                    <a:pt x="24" y="455"/>
                  </a:lnTo>
                  <a:lnTo>
                    <a:pt x="29" y="458"/>
                  </a:lnTo>
                  <a:lnTo>
                    <a:pt x="31" y="458"/>
                  </a:lnTo>
                  <a:lnTo>
                    <a:pt x="31" y="455"/>
                  </a:lnTo>
                  <a:lnTo>
                    <a:pt x="31" y="453"/>
                  </a:lnTo>
                  <a:lnTo>
                    <a:pt x="29" y="453"/>
                  </a:lnTo>
                  <a:lnTo>
                    <a:pt x="29" y="453"/>
                  </a:lnTo>
                  <a:lnTo>
                    <a:pt x="29" y="453"/>
                  </a:lnTo>
                  <a:close/>
                  <a:moveTo>
                    <a:pt x="4" y="460"/>
                  </a:moveTo>
                  <a:lnTo>
                    <a:pt x="2" y="460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2" y="466"/>
                  </a:lnTo>
                  <a:lnTo>
                    <a:pt x="4" y="466"/>
                  </a:lnTo>
                  <a:lnTo>
                    <a:pt x="6" y="462"/>
                  </a:lnTo>
                  <a:lnTo>
                    <a:pt x="6" y="460"/>
                  </a:lnTo>
                  <a:lnTo>
                    <a:pt x="4" y="460"/>
                  </a:lnTo>
                  <a:lnTo>
                    <a:pt x="4" y="460"/>
                  </a:lnTo>
                  <a:lnTo>
                    <a:pt x="4" y="460"/>
                  </a:lnTo>
                  <a:close/>
                  <a:moveTo>
                    <a:pt x="41" y="418"/>
                  </a:moveTo>
                  <a:lnTo>
                    <a:pt x="41" y="420"/>
                  </a:lnTo>
                  <a:lnTo>
                    <a:pt x="45" y="422"/>
                  </a:lnTo>
                  <a:lnTo>
                    <a:pt x="47" y="422"/>
                  </a:lnTo>
                  <a:lnTo>
                    <a:pt x="47" y="418"/>
                  </a:lnTo>
                  <a:lnTo>
                    <a:pt x="45" y="416"/>
                  </a:lnTo>
                  <a:lnTo>
                    <a:pt x="41" y="416"/>
                  </a:lnTo>
                  <a:lnTo>
                    <a:pt x="41" y="418"/>
                  </a:lnTo>
                  <a:lnTo>
                    <a:pt x="41" y="418"/>
                  </a:lnTo>
                  <a:lnTo>
                    <a:pt x="41" y="418"/>
                  </a:lnTo>
                  <a:close/>
                  <a:moveTo>
                    <a:pt x="66" y="406"/>
                  </a:moveTo>
                  <a:lnTo>
                    <a:pt x="64" y="414"/>
                  </a:lnTo>
                  <a:lnTo>
                    <a:pt x="62" y="418"/>
                  </a:lnTo>
                  <a:lnTo>
                    <a:pt x="62" y="422"/>
                  </a:lnTo>
                  <a:lnTo>
                    <a:pt x="60" y="422"/>
                  </a:lnTo>
                  <a:lnTo>
                    <a:pt x="60" y="424"/>
                  </a:lnTo>
                  <a:lnTo>
                    <a:pt x="64" y="426"/>
                  </a:lnTo>
                  <a:lnTo>
                    <a:pt x="66" y="422"/>
                  </a:lnTo>
                  <a:lnTo>
                    <a:pt x="66" y="422"/>
                  </a:lnTo>
                  <a:lnTo>
                    <a:pt x="68" y="420"/>
                  </a:lnTo>
                  <a:lnTo>
                    <a:pt x="68" y="414"/>
                  </a:lnTo>
                  <a:lnTo>
                    <a:pt x="72" y="410"/>
                  </a:lnTo>
                  <a:lnTo>
                    <a:pt x="70" y="408"/>
                  </a:lnTo>
                  <a:lnTo>
                    <a:pt x="70" y="406"/>
                  </a:lnTo>
                  <a:lnTo>
                    <a:pt x="68" y="406"/>
                  </a:lnTo>
                  <a:lnTo>
                    <a:pt x="66" y="406"/>
                  </a:lnTo>
                  <a:lnTo>
                    <a:pt x="66" y="406"/>
                  </a:lnTo>
                  <a:lnTo>
                    <a:pt x="66" y="40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348"/>
            <p:cNvSpPr>
              <a:spLocks noEditPoints="1"/>
            </p:cNvSpPr>
            <p:nvPr/>
          </p:nvSpPr>
          <p:spPr bwMode="auto">
            <a:xfrm>
              <a:off x="7686675" y="2170113"/>
              <a:ext cx="347663" cy="739775"/>
            </a:xfrm>
            <a:custGeom>
              <a:avLst/>
              <a:gdLst>
                <a:gd name="T0" fmla="*/ 209 w 219"/>
                <a:gd name="T1" fmla="*/ 186 h 466"/>
                <a:gd name="T2" fmla="*/ 198 w 219"/>
                <a:gd name="T3" fmla="*/ 141 h 466"/>
                <a:gd name="T4" fmla="*/ 192 w 219"/>
                <a:gd name="T5" fmla="*/ 118 h 466"/>
                <a:gd name="T6" fmla="*/ 171 w 219"/>
                <a:gd name="T7" fmla="*/ 87 h 466"/>
                <a:gd name="T8" fmla="*/ 169 w 219"/>
                <a:gd name="T9" fmla="*/ 95 h 466"/>
                <a:gd name="T10" fmla="*/ 161 w 219"/>
                <a:gd name="T11" fmla="*/ 116 h 466"/>
                <a:gd name="T12" fmla="*/ 167 w 219"/>
                <a:gd name="T13" fmla="*/ 147 h 466"/>
                <a:gd name="T14" fmla="*/ 165 w 219"/>
                <a:gd name="T15" fmla="*/ 174 h 466"/>
                <a:gd name="T16" fmla="*/ 147 w 219"/>
                <a:gd name="T17" fmla="*/ 188 h 466"/>
                <a:gd name="T18" fmla="*/ 134 w 219"/>
                <a:gd name="T19" fmla="*/ 180 h 466"/>
                <a:gd name="T20" fmla="*/ 138 w 219"/>
                <a:gd name="T21" fmla="*/ 213 h 466"/>
                <a:gd name="T22" fmla="*/ 95 w 219"/>
                <a:gd name="T23" fmla="*/ 219 h 466"/>
                <a:gd name="T24" fmla="*/ 66 w 219"/>
                <a:gd name="T25" fmla="*/ 242 h 466"/>
                <a:gd name="T26" fmla="*/ 80 w 219"/>
                <a:gd name="T27" fmla="*/ 250 h 466"/>
                <a:gd name="T28" fmla="*/ 95 w 219"/>
                <a:gd name="T29" fmla="*/ 244 h 466"/>
                <a:gd name="T30" fmla="*/ 118 w 219"/>
                <a:gd name="T31" fmla="*/ 236 h 466"/>
                <a:gd name="T32" fmla="*/ 138 w 219"/>
                <a:gd name="T33" fmla="*/ 240 h 466"/>
                <a:gd name="T34" fmla="*/ 155 w 219"/>
                <a:gd name="T35" fmla="*/ 259 h 466"/>
                <a:gd name="T36" fmla="*/ 157 w 219"/>
                <a:gd name="T37" fmla="*/ 228 h 466"/>
                <a:gd name="T38" fmla="*/ 174 w 219"/>
                <a:gd name="T39" fmla="*/ 236 h 466"/>
                <a:gd name="T40" fmla="*/ 192 w 219"/>
                <a:gd name="T41" fmla="*/ 234 h 466"/>
                <a:gd name="T42" fmla="*/ 200 w 219"/>
                <a:gd name="T43" fmla="*/ 217 h 466"/>
                <a:gd name="T44" fmla="*/ 219 w 219"/>
                <a:gd name="T45" fmla="*/ 211 h 466"/>
                <a:gd name="T46" fmla="*/ 109 w 219"/>
                <a:gd name="T47" fmla="*/ 250 h 466"/>
                <a:gd name="T48" fmla="*/ 97 w 219"/>
                <a:gd name="T49" fmla="*/ 267 h 466"/>
                <a:gd name="T50" fmla="*/ 118 w 219"/>
                <a:gd name="T51" fmla="*/ 261 h 466"/>
                <a:gd name="T52" fmla="*/ 132 w 219"/>
                <a:gd name="T53" fmla="*/ 257 h 466"/>
                <a:gd name="T54" fmla="*/ 89 w 219"/>
                <a:gd name="T55" fmla="*/ 281 h 466"/>
                <a:gd name="T56" fmla="*/ 80 w 219"/>
                <a:gd name="T57" fmla="*/ 261 h 466"/>
                <a:gd name="T58" fmla="*/ 64 w 219"/>
                <a:gd name="T59" fmla="*/ 275 h 466"/>
                <a:gd name="T60" fmla="*/ 70 w 219"/>
                <a:gd name="T61" fmla="*/ 290 h 466"/>
                <a:gd name="T62" fmla="*/ 76 w 219"/>
                <a:gd name="T63" fmla="*/ 310 h 466"/>
                <a:gd name="T64" fmla="*/ 91 w 219"/>
                <a:gd name="T65" fmla="*/ 304 h 466"/>
                <a:gd name="T66" fmla="*/ 62 w 219"/>
                <a:gd name="T67" fmla="*/ 290 h 466"/>
                <a:gd name="T68" fmla="*/ 153 w 219"/>
                <a:gd name="T69" fmla="*/ 155 h 466"/>
                <a:gd name="T70" fmla="*/ 142 w 219"/>
                <a:gd name="T71" fmla="*/ 29 h 466"/>
                <a:gd name="T72" fmla="*/ 145 w 219"/>
                <a:gd name="T73" fmla="*/ 49 h 466"/>
                <a:gd name="T74" fmla="*/ 130 w 219"/>
                <a:gd name="T75" fmla="*/ 64 h 466"/>
                <a:gd name="T76" fmla="*/ 145 w 219"/>
                <a:gd name="T77" fmla="*/ 87 h 466"/>
                <a:gd name="T78" fmla="*/ 142 w 219"/>
                <a:gd name="T79" fmla="*/ 72 h 466"/>
                <a:gd name="T80" fmla="*/ 159 w 219"/>
                <a:gd name="T81" fmla="*/ 64 h 466"/>
                <a:gd name="T82" fmla="*/ 198 w 219"/>
                <a:gd name="T83" fmla="*/ 56 h 466"/>
                <a:gd name="T84" fmla="*/ 196 w 219"/>
                <a:gd name="T85" fmla="*/ 27 h 466"/>
                <a:gd name="T86" fmla="*/ 128 w 219"/>
                <a:gd name="T87" fmla="*/ 2 h 466"/>
                <a:gd name="T88" fmla="*/ 136 w 219"/>
                <a:gd name="T89" fmla="*/ 18 h 466"/>
                <a:gd name="T90" fmla="*/ 78 w 219"/>
                <a:gd name="T91" fmla="*/ 381 h 466"/>
                <a:gd name="T92" fmla="*/ 74 w 219"/>
                <a:gd name="T93" fmla="*/ 377 h 466"/>
                <a:gd name="T94" fmla="*/ 78 w 219"/>
                <a:gd name="T95" fmla="*/ 385 h 466"/>
                <a:gd name="T96" fmla="*/ 84 w 219"/>
                <a:gd name="T97" fmla="*/ 327 h 466"/>
                <a:gd name="T98" fmla="*/ 93 w 219"/>
                <a:gd name="T99" fmla="*/ 321 h 466"/>
                <a:gd name="T100" fmla="*/ 8 w 219"/>
                <a:gd name="T101" fmla="*/ 460 h 466"/>
                <a:gd name="T102" fmla="*/ 31 w 219"/>
                <a:gd name="T103" fmla="*/ 458 h 466"/>
                <a:gd name="T104" fmla="*/ 0 w 219"/>
                <a:gd name="T105" fmla="*/ 464 h 466"/>
                <a:gd name="T106" fmla="*/ 41 w 219"/>
                <a:gd name="T107" fmla="*/ 420 h 466"/>
                <a:gd name="T108" fmla="*/ 66 w 219"/>
                <a:gd name="T109" fmla="*/ 406 h 466"/>
                <a:gd name="T110" fmla="*/ 68 w 219"/>
                <a:gd name="T111" fmla="*/ 42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9" h="466">
                  <a:moveTo>
                    <a:pt x="219" y="211"/>
                  </a:moveTo>
                  <a:lnTo>
                    <a:pt x="215" y="211"/>
                  </a:lnTo>
                  <a:lnTo>
                    <a:pt x="215" y="209"/>
                  </a:lnTo>
                  <a:lnTo>
                    <a:pt x="211" y="207"/>
                  </a:lnTo>
                  <a:lnTo>
                    <a:pt x="209" y="205"/>
                  </a:lnTo>
                  <a:lnTo>
                    <a:pt x="207" y="203"/>
                  </a:lnTo>
                  <a:lnTo>
                    <a:pt x="207" y="197"/>
                  </a:lnTo>
                  <a:lnTo>
                    <a:pt x="209" y="190"/>
                  </a:lnTo>
                  <a:lnTo>
                    <a:pt x="209" y="186"/>
                  </a:lnTo>
                  <a:lnTo>
                    <a:pt x="207" y="180"/>
                  </a:lnTo>
                  <a:lnTo>
                    <a:pt x="205" y="174"/>
                  </a:lnTo>
                  <a:lnTo>
                    <a:pt x="198" y="168"/>
                  </a:lnTo>
                  <a:lnTo>
                    <a:pt x="196" y="163"/>
                  </a:lnTo>
                  <a:lnTo>
                    <a:pt x="196" y="157"/>
                  </a:lnTo>
                  <a:lnTo>
                    <a:pt x="198" y="155"/>
                  </a:lnTo>
                  <a:lnTo>
                    <a:pt x="203" y="155"/>
                  </a:lnTo>
                  <a:lnTo>
                    <a:pt x="203" y="143"/>
                  </a:lnTo>
                  <a:lnTo>
                    <a:pt x="198" y="141"/>
                  </a:lnTo>
                  <a:lnTo>
                    <a:pt x="203" y="139"/>
                  </a:lnTo>
                  <a:lnTo>
                    <a:pt x="203" y="134"/>
                  </a:lnTo>
                  <a:lnTo>
                    <a:pt x="200" y="132"/>
                  </a:lnTo>
                  <a:lnTo>
                    <a:pt x="200" y="128"/>
                  </a:lnTo>
                  <a:lnTo>
                    <a:pt x="198" y="126"/>
                  </a:lnTo>
                  <a:lnTo>
                    <a:pt x="198" y="124"/>
                  </a:lnTo>
                  <a:lnTo>
                    <a:pt x="196" y="122"/>
                  </a:lnTo>
                  <a:lnTo>
                    <a:pt x="192" y="120"/>
                  </a:lnTo>
                  <a:lnTo>
                    <a:pt x="192" y="118"/>
                  </a:lnTo>
                  <a:lnTo>
                    <a:pt x="190" y="114"/>
                  </a:lnTo>
                  <a:lnTo>
                    <a:pt x="188" y="114"/>
                  </a:lnTo>
                  <a:lnTo>
                    <a:pt x="184" y="110"/>
                  </a:lnTo>
                  <a:lnTo>
                    <a:pt x="178" y="105"/>
                  </a:lnTo>
                  <a:lnTo>
                    <a:pt x="176" y="103"/>
                  </a:lnTo>
                  <a:lnTo>
                    <a:pt x="174" y="97"/>
                  </a:lnTo>
                  <a:lnTo>
                    <a:pt x="171" y="95"/>
                  </a:lnTo>
                  <a:lnTo>
                    <a:pt x="171" y="89"/>
                  </a:lnTo>
                  <a:lnTo>
                    <a:pt x="171" y="87"/>
                  </a:lnTo>
                  <a:lnTo>
                    <a:pt x="169" y="87"/>
                  </a:lnTo>
                  <a:lnTo>
                    <a:pt x="165" y="87"/>
                  </a:lnTo>
                  <a:lnTo>
                    <a:pt x="163" y="87"/>
                  </a:lnTo>
                  <a:lnTo>
                    <a:pt x="161" y="87"/>
                  </a:lnTo>
                  <a:lnTo>
                    <a:pt x="161" y="93"/>
                  </a:lnTo>
                  <a:lnTo>
                    <a:pt x="163" y="93"/>
                  </a:lnTo>
                  <a:lnTo>
                    <a:pt x="165" y="95"/>
                  </a:lnTo>
                  <a:lnTo>
                    <a:pt x="167" y="93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7" y="99"/>
                  </a:lnTo>
                  <a:lnTo>
                    <a:pt x="165" y="97"/>
                  </a:lnTo>
                  <a:lnTo>
                    <a:pt x="163" y="101"/>
                  </a:lnTo>
                  <a:lnTo>
                    <a:pt x="157" y="93"/>
                  </a:lnTo>
                  <a:lnTo>
                    <a:pt x="153" y="93"/>
                  </a:lnTo>
                  <a:lnTo>
                    <a:pt x="159" y="103"/>
                  </a:lnTo>
                  <a:lnTo>
                    <a:pt x="155" y="103"/>
                  </a:lnTo>
                  <a:lnTo>
                    <a:pt x="161" y="116"/>
                  </a:lnTo>
                  <a:lnTo>
                    <a:pt x="159" y="118"/>
                  </a:lnTo>
                  <a:lnTo>
                    <a:pt x="161" y="120"/>
                  </a:lnTo>
                  <a:lnTo>
                    <a:pt x="165" y="126"/>
                  </a:lnTo>
                  <a:lnTo>
                    <a:pt x="169" y="126"/>
                  </a:lnTo>
                  <a:lnTo>
                    <a:pt x="171" y="130"/>
                  </a:lnTo>
                  <a:lnTo>
                    <a:pt x="171" y="136"/>
                  </a:lnTo>
                  <a:lnTo>
                    <a:pt x="169" y="141"/>
                  </a:lnTo>
                  <a:lnTo>
                    <a:pt x="169" y="145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9" y="155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5" y="165"/>
                  </a:lnTo>
                  <a:lnTo>
                    <a:pt x="165" y="168"/>
                  </a:lnTo>
                  <a:lnTo>
                    <a:pt x="165" y="172"/>
                  </a:lnTo>
                  <a:lnTo>
                    <a:pt x="165" y="174"/>
                  </a:lnTo>
                  <a:lnTo>
                    <a:pt x="165" y="178"/>
                  </a:lnTo>
                  <a:lnTo>
                    <a:pt x="163" y="180"/>
                  </a:lnTo>
                  <a:lnTo>
                    <a:pt x="161" y="180"/>
                  </a:lnTo>
                  <a:lnTo>
                    <a:pt x="157" y="180"/>
                  </a:lnTo>
                  <a:lnTo>
                    <a:pt x="155" y="182"/>
                  </a:lnTo>
                  <a:lnTo>
                    <a:pt x="153" y="184"/>
                  </a:lnTo>
                  <a:lnTo>
                    <a:pt x="151" y="184"/>
                  </a:lnTo>
                  <a:lnTo>
                    <a:pt x="151" y="188"/>
                  </a:lnTo>
                  <a:lnTo>
                    <a:pt x="147" y="188"/>
                  </a:lnTo>
                  <a:lnTo>
                    <a:pt x="140" y="182"/>
                  </a:lnTo>
                  <a:lnTo>
                    <a:pt x="140" y="178"/>
                  </a:lnTo>
                  <a:lnTo>
                    <a:pt x="142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6"/>
                  </a:lnTo>
                  <a:lnTo>
                    <a:pt x="134" y="178"/>
                  </a:lnTo>
                  <a:lnTo>
                    <a:pt x="134" y="180"/>
                  </a:lnTo>
                  <a:lnTo>
                    <a:pt x="134" y="180"/>
                  </a:lnTo>
                  <a:lnTo>
                    <a:pt x="138" y="190"/>
                  </a:lnTo>
                  <a:lnTo>
                    <a:pt x="138" y="194"/>
                  </a:lnTo>
                  <a:lnTo>
                    <a:pt x="138" y="197"/>
                  </a:lnTo>
                  <a:lnTo>
                    <a:pt x="134" y="203"/>
                  </a:lnTo>
                  <a:lnTo>
                    <a:pt x="134" y="205"/>
                  </a:lnTo>
                  <a:lnTo>
                    <a:pt x="136" y="207"/>
                  </a:lnTo>
                  <a:lnTo>
                    <a:pt x="136" y="209"/>
                  </a:lnTo>
                  <a:lnTo>
                    <a:pt x="138" y="211"/>
                  </a:lnTo>
                  <a:lnTo>
                    <a:pt x="138" y="213"/>
                  </a:lnTo>
                  <a:lnTo>
                    <a:pt x="138" y="215"/>
                  </a:lnTo>
                  <a:lnTo>
                    <a:pt x="130" y="215"/>
                  </a:lnTo>
                  <a:lnTo>
                    <a:pt x="124" y="211"/>
                  </a:lnTo>
                  <a:lnTo>
                    <a:pt x="118" y="211"/>
                  </a:lnTo>
                  <a:lnTo>
                    <a:pt x="111" y="215"/>
                  </a:lnTo>
                  <a:lnTo>
                    <a:pt x="109" y="215"/>
                  </a:lnTo>
                  <a:lnTo>
                    <a:pt x="105" y="217"/>
                  </a:lnTo>
                  <a:lnTo>
                    <a:pt x="103" y="219"/>
                  </a:lnTo>
                  <a:lnTo>
                    <a:pt x="95" y="219"/>
                  </a:lnTo>
                  <a:lnTo>
                    <a:pt x="91" y="215"/>
                  </a:lnTo>
                  <a:lnTo>
                    <a:pt x="84" y="221"/>
                  </a:lnTo>
                  <a:lnTo>
                    <a:pt x="82" y="226"/>
                  </a:lnTo>
                  <a:lnTo>
                    <a:pt x="78" y="230"/>
                  </a:lnTo>
                  <a:lnTo>
                    <a:pt x="76" y="236"/>
                  </a:lnTo>
                  <a:lnTo>
                    <a:pt x="74" y="236"/>
                  </a:lnTo>
                  <a:lnTo>
                    <a:pt x="74" y="240"/>
                  </a:lnTo>
                  <a:lnTo>
                    <a:pt x="68" y="240"/>
                  </a:lnTo>
                  <a:lnTo>
                    <a:pt x="66" y="242"/>
                  </a:lnTo>
                  <a:lnTo>
                    <a:pt x="64" y="242"/>
                  </a:lnTo>
                  <a:lnTo>
                    <a:pt x="64" y="244"/>
                  </a:lnTo>
                  <a:lnTo>
                    <a:pt x="66" y="248"/>
                  </a:lnTo>
                  <a:lnTo>
                    <a:pt x="68" y="250"/>
                  </a:lnTo>
                  <a:lnTo>
                    <a:pt x="72" y="250"/>
                  </a:lnTo>
                  <a:lnTo>
                    <a:pt x="74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80" y="250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7" y="250"/>
                  </a:lnTo>
                  <a:lnTo>
                    <a:pt x="87" y="248"/>
                  </a:lnTo>
                  <a:lnTo>
                    <a:pt x="89" y="246"/>
                  </a:lnTo>
                  <a:lnTo>
                    <a:pt x="89" y="242"/>
                  </a:lnTo>
                  <a:lnTo>
                    <a:pt x="93" y="246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105" y="240"/>
                  </a:lnTo>
                  <a:lnTo>
                    <a:pt x="107" y="240"/>
                  </a:lnTo>
                  <a:lnTo>
                    <a:pt x="107" y="238"/>
                  </a:lnTo>
                  <a:lnTo>
                    <a:pt x="111" y="238"/>
                  </a:lnTo>
                  <a:lnTo>
                    <a:pt x="113" y="240"/>
                  </a:lnTo>
                  <a:lnTo>
                    <a:pt x="120" y="240"/>
                  </a:lnTo>
                  <a:lnTo>
                    <a:pt x="120" y="238"/>
                  </a:lnTo>
                  <a:lnTo>
                    <a:pt x="118" y="236"/>
                  </a:lnTo>
                  <a:lnTo>
                    <a:pt x="118" y="236"/>
                  </a:lnTo>
                  <a:lnTo>
                    <a:pt x="120" y="234"/>
                  </a:lnTo>
                  <a:lnTo>
                    <a:pt x="124" y="234"/>
                  </a:lnTo>
                  <a:lnTo>
                    <a:pt x="128" y="238"/>
                  </a:lnTo>
                  <a:lnTo>
                    <a:pt x="130" y="236"/>
                  </a:lnTo>
                  <a:lnTo>
                    <a:pt x="134" y="236"/>
                  </a:lnTo>
                  <a:lnTo>
                    <a:pt x="134" y="236"/>
                  </a:lnTo>
                  <a:lnTo>
                    <a:pt x="136" y="234"/>
                  </a:lnTo>
                  <a:lnTo>
                    <a:pt x="138" y="236"/>
                  </a:lnTo>
                  <a:lnTo>
                    <a:pt x="138" y="240"/>
                  </a:lnTo>
                  <a:lnTo>
                    <a:pt x="136" y="242"/>
                  </a:lnTo>
                  <a:lnTo>
                    <a:pt x="134" y="244"/>
                  </a:lnTo>
                  <a:lnTo>
                    <a:pt x="134" y="248"/>
                  </a:lnTo>
                  <a:lnTo>
                    <a:pt x="136" y="250"/>
                  </a:lnTo>
                  <a:lnTo>
                    <a:pt x="138" y="252"/>
                  </a:lnTo>
                  <a:lnTo>
                    <a:pt x="145" y="259"/>
                  </a:lnTo>
                  <a:lnTo>
                    <a:pt x="149" y="263"/>
                  </a:lnTo>
                  <a:lnTo>
                    <a:pt x="153" y="261"/>
                  </a:lnTo>
                  <a:lnTo>
                    <a:pt x="155" y="259"/>
                  </a:lnTo>
                  <a:lnTo>
                    <a:pt x="157" y="252"/>
                  </a:lnTo>
                  <a:lnTo>
                    <a:pt x="157" y="246"/>
                  </a:lnTo>
                  <a:lnTo>
                    <a:pt x="165" y="244"/>
                  </a:lnTo>
                  <a:lnTo>
                    <a:pt x="163" y="242"/>
                  </a:lnTo>
                  <a:lnTo>
                    <a:pt x="161" y="240"/>
                  </a:lnTo>
                  <a:lnTo>
                    <a:pt x="159" y="236"/>
                  </a:lnTo>
                  <a:lnTo>
                    <a:pt x="155" y="236"/>
                  </a:lnTo>
                  <a:lnTo>
                    <a:pt x="153" y="234"/>
                  </a:lnTo>
                  <a:lnTo>
                    <a:pt x="157" y="228"/>
                  </a:lnTo>
                  <a:lnTo>
                    <a:pt x="159" y="228"/>
                  </a:lnTo>
                  <a:lnTo>
                    <a:pt x="159" y="228"/>
                  </a:lnTo>
                  <a:lnTo>
                    <a:pt x="161" y="232"/>
                  </a:lnTo>
                  <a:lnTo>
                    <a:pt x="161" y="234"/>
                  </a:lnTo>
                  <a:lnTo>
                    <a:pt x="163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71" y="236"/>
                  </a:lnTo>
                  <a:lnTo>
                    <a:pt x="174" y="236"/>
                  </a:lnTo>
                  <a:lnTo>
                    <a:pt x="182" y="236"/>
                  </a:lnTo>
                  <a:lnTo>
                    <a:pt x="186" y="234"/>
                  </a:lnTo>
                  <a:lnTo>
                    <a:pt x="186" y="232"/>
                  </a:lnTo>
                  <a:lnTo>
                    <a:pt x="184" y="230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90" y="228"/>
                  </a:lnTo>
                  <a:lnTo>
                    <a:pt x="192" y="228"/>
                  </a:lnTo>
                  <a:lnTo>
                    <a:pt x="192" y="234"/>
                  </a:lnTo>
                  <a:lnTo>
                    <a:pt x="192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6" y="236"/>
                  </a:lnTo>
                  <a:lnTo>
                    <a:pt x="196" y="232"/>
                  </a:lnTo>
                  <a:lnTo>
                    <a:pt x="194" y="228"/>
                  </a:lnTo>
                  <a:lnTo>
                    <a:pt x="194" y="221"/>
                  </a:lnTo>
                  <a:lnTo>
                    <a:pt x="200" y="221"/>
                  </a:lnTo>
                  <a:lnTo>
                    <a:pt x="200" y="217"/>
                  </a:lnTo>
                  <a:lnTo>
                    <a:pt x="203" y="215"/>
                  </a:lnTo>
                  <a:lnTo>
                    <a:pt x="203" y="213"/>
                  </a:lnTo>
                  <a:lnTo>
                    <a:pt x="205" y="211"/>
                  </a:lnTo>
                  <a:lnTo>
                    <a:pt x="207" y="215"/>
                  </a:lnTo>
                  <a:lnTo>
                    <a:pt x="207" y="228"/>
                  </a:lnTo>
                  <a:lnTo>
                    <a:pt x="213" y="228"/>
                  </a:lnTo>
                  <a:lnTo>
                    <a:pt x="215" y="226"/>
                  </a:lnTo>
                  <a:lnTo>
                    <a:pt x="215" y="215"/>
                  </a:lnTo>
                  <a:lnTo>
                    <a:pt x="219" y="211"/>
                  </a:lnTo>
                  <a:lnTo>
                    <a:pt x="219" y="211"/>
                  </a:lnTo>
                  <a:lnTo>
                    <a:pt x="219" y="211"/>
                  </a:lnTo>
                  <a:close/>
                  <a:moveTo>
                    <a:pt x="124" y="248"/>
                  </a:moveTo>
                  <a:lnTo>
                    <a:pt x="122" y="246"/>
                  </a:lnTo>
                  <a:lnTo>
                    <a:pt x="120" y="244"/>
                  </a:lnTo>
                  <a:lnTo>
                    <a:pt x="118" y="242"/>
                  </a:lnTo>
                  <a:lnTo>
                    <a:pt x="111" y="242"/>
                  </a:lnTo>
                  <a:lnTo>
                    <a:pt x="109" y="244"/>
                  </a:lnTo>
                  <a:lnTo>
                    <a:pt x="109" y="250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99" y="250"/>
                  </a:lnTo>
                  <a:lnTo>
                    <a:pt x="97" y="250"/>
                  </a:lnTo>
                  <a:lnTo>
                    <a:pt x="97" y="257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5" y="265"/>
                  </a:lnTo>
                  <a:lnTo>
                    <a:pt x="97" y="267"/>
                  </a:lnTo>
                  <a:lnTo>
                    <a:pt x="99" y="269"/>
                  </a:lnTo>
                  <a:lnTo>
                    <a:pt x="101" y="273"/>
                  </a:lnTo>
                  <a:lnTo>
                    <a:pt x="107" y="275"/>
                  </a:lnTo>
                  <a:lnTo>
                    <a:pt x="109" y="277"/>
                  </a:lnTo>
                  <a:lnTo>
                    <a:pt x="111" y="279"/>
                  </a:lnTo>
                  <a:lnTo>
                    <a:pt x="111" y="267"/>
                  </a:lnTo>
                  <a:lnTo>
                    <a:pt x="113" y="265"/>
                  </a:lnTo>
                  <a:lnTo>
                    <a:pt x="116" y="263"/>
                  </a:lnTo>
                  <a:lnTo>
                    <a:pt x="118" y="261"/>
                  </a:lnTo>
                  <a:lnTo>
                    <a:pt x="122" y="261"/>
                  </a:lnTo>
                  <a:lnTo>
                    <a:pt x="122" y="263"/>
                  </a:lnTo>
                  <a:lnTo>
                    <a:pt x="126" y="265"/>
                  </a:lnTo>
                  <a:lnTo>
                    <a:pt x="128" y="267"/>
                  </a:lnTo>
                  <a:lnTo>
                    <a:pt x="128" y="269"/>
                  </a:lnTo>
                  <a:lnTo>
                    <a:pt x="128" y="267"/>
                  </a:lnTo>
                  <a:lnTo>
                    <a:pt x="130" y="263"/>
                  </a:lnTo>
                  <a:lnTo>
                    <a:pt x="130" y="259"/>
                  </a:lnTo>
                  <a:lnTo>
                    <a:pt x="132" y="257"/>
                  </a:lnTo>
                  <a:lnTo>
                    <a:pt x="132" y="252"/>
                  </a:lnTo>
                  <a:lnTo>
                    <a:pt x="130" y="250"/>
                  </a:lnTo>
                  <a:lnTo>
                    <a:pt x="128" y="248"/>
                  </a:lnTo>
                  <a:lnTo>
                    <a:pt x="128" y="246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24" y="248"/>
                  </a:lnTo>
                  <a:close/>
                  <a:moveTo>
                    <a:pt x="89" y="286"/>
                  </a:moveTo>
                  <a:lnTo>
                    <a:pt x="89" y="281"/>
                  </a:lnTo>
                  <a:lnTo>
                    <a:pt x="93" y="277"/>
                  </a:lnTo>
                  <a:lnTo>
                    <a:pt x="93" y="273"/>
                  </a:lnTo>
                  <a:lnTo>
                    <a:pt x="91" y="273"/>
                  </a:lnTo>
                  <a:lnTo>
                    <a:pt x="89" y="269"/>
                  </a:lnTo>
                  <a:lnTo>
                    <a:pt x="87" y="267"/>
                  </a:lnTo>
                  <a:lnTo>
                    <a:pt x="84" y="267"/>
                  </a:lnTo>
                  <a:lnTo>
                    <a:pt x="84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78" y="259"/>
                  </a:lnTo>
                  <a:lnTo>
                    <a:pt x="74" y="259"/>
                  </a:lnTo>
                  <a:lnTo>
                    <a:pt x="74" y="259"/>
                  </a:lnTo>
                  <a:lnTo>
                    <a:pt x="68" y="255"/>
                  </a:lnTo>
                  <a:lnTo>
                    <a:pt x="64" y="255"/>
                  </a:lnTo>
                  <a:lnTo>
                    <a:pt x="60" y="259"/>
                  </a:lnTo>
                  <a:lnTo>
                    <a:pt x="51" y="265"/>
                  </a:lnTo>
                  <a:lnTo>
                    <a:pt x="58" y="279"/>
                  </a:lnTo>
                  <a:lnTo>
                    <a:pt x="64" y="275"/>
                  </a:lnTo>
                  <a:lnTo>
                    <a:pt x="64" y="273"/>
                  </a:lnTo>
                  <a:lnTo>
                    <a:pt x="62" y="273"/>
                  </a:lnTo>
                  <a:lnTo>
                    <a:pt x="62" y="269"/>
                  </a:lnTo>
                  <a:lnTo>
                    <a:pt x="64" y="269"/>
                  </a:lnTo>
                  <a:lnTo>
                    <a:pt x="66" y="273"/>
                  </a:lnTo>
                  <a:lnTo>
                    <a:pt x="68" y="275"/>
                  </a:lnTo>
                  <a:lnTo>
                    <a:pt x="68" y="277"/>
                  </a:lnTo>
                  <a:lnTo>
                    <a:pt x="70" y="281"/>
                  </a:lnTo>
                  <a:lnTo>
                    <a:pt x="70" y="290"/>
                  </a:lnTo>
                  <a:lnTo>
                    <a:pt x="66" y="292"/>
                  </a:lnTo>
                  <a:lnTo>
                    <a:pt x="66" y="294"/>
                  </a:lnTo>
                  <a:lnTo>
                    <a:pt x="68" y="296"/>
                  </a:lnTo>
                  <a:lnTo>
                    <a:pt x="68" y="300"/>
                  </a:lnTo>
                  <a:lnTo>
                    <a:pt x="68" y="304"/>
                  </a:lnTo>
                  <a:lnTo>
                    <a:pt x="70" y="308"/>
                  </a:lnTo>
                  <a:lnTo>
                    <a:pt x="74" y="313"/>
                  </a:lnTo>
                  <a:lnTo>
                    <a:pt x="74" y="313"/>
                  </a:lnTo>
                  <a:lnTo>
                    <a:pt x="76" y="310"/>
                  </a:lnTo>
                  <a:lnTo>
                    <a:pt x="76" y="300"/>
                  </a:lnTo>
                  <a:lnTo>
                    <a:pt x="84" y="304"/>
                  </a:lnTo>
                  <a:lnTo>
                    <a:pt x="84" y="310"/>
                  </a:lnTo>
                  <a:lnTo>
                    <a:pt x="84" y="313"/>
                  </a:lnTo>
                  <a:lnTo>
                    <a:pt x="84" y="313"/>
                  </a:lnTo>
                  <a:lnTo>
                    <a:pt x="87" y="313"/>
                  </a:lnTo>
                  <a:lnTo>
                    <a:pt x="87" y="310"/>
                  </a:lnTo>
                  <a:lnTo>
                    <a:pt x="91" y="306"/>
                  </a:lnTo>
                  <a:lnTo>
                    <a:pt x="91" y="304"/>
                  </a:lnTo>
                  <a:lnTo>
                    <a:pt x="91" y="302"/>
                  </a:lnTo>
                  <a:lnTo>
                    <a:pt x="91" y="300"/>
                  </a:lnTo>
                  <a:lnTo>
                    <a:pt x="91" y="292"/>
                  </a:lnTo>
                  <a:lnTo>
                    <a:pt x="89" y="290"/>
                  </a:lnTo>
                  <a:lnTo>
                    <a:pt x="89" y="286"/>
                  </a:lnTo>
                  <a:lnTo>
                    <a:pt x="89" y="286"/>
                  </a:lnTo>
                  <a:lnTo>
                    <a:pt x="89" y="286"/>
                  </a:lnTo>
                  <a:close/>
                  <a:moveTo>
                    <a:pt x="66" y="279"/>
                  </a:moveTo>
                  <a:lnTo>
                    <a:pt x="62" y="290"/>
                  </a:lnTo>
                  <a:lnTo>
                    <a:pt x="66" y="288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9"/>
                  </a:lnTo>
                  <a:close/>
                  <a:moveTo>
                    <a:pt x="155" y="168"/>
                  </a:moveTo>
                  <a:lnTo>
                    <a:pt x="159" y="168"/>
                  </a:lnTo>
                  <a:lnTo>
                    <a:pt x="159" y="161"/>
                  </a:lnTo>
                  <a:lnTo>
                    <a:pt x="157" y="161"/>
                  </a:lnTo>
                  <a:lnTo>
                    <a:pt x="153" y="155"/>
                  </a:lnTo>
                  <a:lnTo>
                    <a:pt x="151" y="157"/>
                  </a:lnTo>
                  <a:lnTo>
                    <a:pt x="155" y="163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55" y="168"/>
                  </a:lnTo>
                  <a:close/>
                  <a:moveTo>
                    <a:pt x="136" y="18"/>
                  </a:moveTo>
                  <a:lnTo>
                    <a:pt x="138" y="25"/>
                  </a:lnTo>
                  <a:lnTo>
                    <a:pt x="138" y="27"/>
                  </a:lnTo>
                  <a:lnTo>
                    <a:pt x="142" y="29"/>
                  </a:lnTo>
                  <a:lnTo>
                    <a:pt x="145" y="31"/>
                  </a:lnTo>
                  <a:lnTo>
                    <a:pt x="145" y="35"/>
                  </a:lnTo>
                  <a:lnTo>
                    <a:pt x="140" y="39"/>
                  </a:lnTo>
                  <a:lnTo>
                    <a:pt x="140" y="41"/>
                  </a:lnTo>
                  <a:lnTo>
                    <a:pt x="142" y="41"/>
                  </a:lnTo>
                  <a:lnTo>
                    <a:pt x="145" y="45"/>
                  </a:lnTo>
                  <a:lnTo>
                    <a:pt x="145" y="47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0" y="47"/>
                  </a:lnTo>
                  <a:lnTo>
                    <a:pt x="138" y="47"/>
                  </a:lnTo>
                  <a:lnTo>
                    <a:pt x="134" y="47"/>
                  </a:lnTo>
                  <a:lnTo>
                    <a:pt x="132" y="47"/>
                  </a:lnTo>
                  <a:lnTo>
                    <a:pt x="130" y="45"/>
                  </a:lnTo>
                  <a:lnTo>
                    <a:pt x="130" y="47"/>
                  </a:lnTo>
                  <a:lnTo>
                    <a:pt x="134" y="54"/>
                  </a:lnTo>
                  <a:lnTo>
                    <a:pt x="128" y="62"/>
                  </a:lnTo>
                  <a:lnTo>
                    <a:pt x="130" y="64"/>
                  </a:lnTo>
                  <a:lnTo>
                    <a:pt x="132" y="66"/>
                  </a:lnTo>
                  <a:lnTo>
                    <a:pt x="132" y="68"/>
                  </a:lnTo>
                  <a:lnTo>
                    <a:pt x="134" y="70"/>
                  </a:lnTo>
                  <a:lnTo>
                    <a:pt x="136" y="72"/>
                  </a:lnTo>
                  <a:lnTo>
                    <a:pt x="138" y="72"/>
                  </a:lnTo>
                  <a:lnTo>
                    <a:pt x="140" y="74"/>
                  </a:lnTo>
                  <a:lnTo>
                    <a:pt x="142" y="76"/>
                  </a:lnTo>
                  <a:lnTo>
                    <a:pt x="145" y="76"/>
                  </a:lnTo>
                  <a:lnTo>
                    <a:pt x="145" y="87"/>
                  </a:lnTo>
                  <a:lnTo>
                    <a:pt x="145" y="89"/>
                  </a:lnTo>
                  <a:lnTo>
                    <a:pt x="149" y="89"/>
                  </a:lnTo>
                  <a:lnTo>
                    <a:pt x="149" y="81"/>
                  </a:lnTo>
                  <a:lnTo>
                    <a:pt x="159" y="81"/>
                  </a:lnTo>
                  <a:lnTo>
                    <a:pt x="161" y="78"/>
                  </a:lnTo>
                  <a:lnTo>
                    <a:pt x="151" y="72"/>
                  </a:lnTo>
                  <a:lnTo>
                    <a:pt x="147" y="72"/>
                  </a:lnTo>
                  <a:lnTo>
                    <a:pt x="145" y="72"/>
                  </a:lnTo>
                  <a:lnTo>
                    <a:pt x="142" y="72"/>
                  </a:lnTo>
                  <a:lnTo>
                    <a:pt x="138" y="70"/>
                  </a:lnTo>
                  <a:lnTo>
                    <a:pt x="138" y="66"/>
                  </a:lnTo>
                  <a:lnTo>
                    <a:pt x="140" y="64"/>
                  </a:lnTo>
                  <a:lnTo>
                    <a:pt x="145" y="64"/>
                  </a:lnTo>
                  <a:lnTo>
                    <a:pt x="149" y="66"/>
                  </a:lnTo>
                  <a:lnTo>
                    <a:pt x="151" y="68"/>
                  </a:lnTo>
                  <a:lnTo>
                    <a:pt x="155" y="64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71" y="68"/>
                  </a:lnTo>
                  <a:lnTo>
                    <a:pt x="182" y="72"/>
                  </a:lnTo>
                  <a:lnTo>
                    <a:pt x="188" y="76"/>
                  </a:lnTo>
                  <a:lnTo>
                    <a:pt x="192" y="76"/>
                  </a:lnTo>
                  <a:lnTo>
                    <a:pt x="192" y="72"/>
                  </a:lnTo>
                  <a:lnTo>
                    <a:pt x="190" y="70"/>
                  </a:lnTo>
                  <a:lnTo>
                    <a:pt x="190" y="60"/>
                  </a:lnTo>
                  <a:lnTo>
                    <a:pt x="194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205" y="56"/>
                  </a:lnTo>
                  <a:lnTo>
                    <a:pt x="209" y="54"/>
                  </a:lnTo>
                  <a:lnTo>
                    <a:pt x="215" y="47"/>
                  </a:lnTo>
                  <a:lnTo>
                    <a:pt x="200" y="39"/>
                  </a:lnTo>
                  <a:lnTo>
                    <a:pt x="200" y="33"/>
                  </a:lnTo>
                  <a:lnTo>
                    <a:pt x="198" y="29"/>
                  </a:lnTo>
                  <a:lnTo>
                    <a:pt x="198" y="27"/>
                  </a:lnTo>
                  <a:lnTo>
                    <a:pt x="196" y="27"/>
                  </a:lnTo>
                  <a:lnTo>
                    <a:pt x="192" y="31"/>
                  </a:lnTo>
                  <a:lnTo>
                    <a:pt x="192" y="33"/>
                  </a:lnTo>
                  <a:lnTo>
                    <a:pt x="188" y="33"/>
                  </a:lnTo>
                  <a:lnTo>
                    <a:pt x="180" y="31"/>
                  </a:lnTo>
                  <a:lnTo>
                    <a:pt x="169" y="27"/>
                  </a:lnTo>
                  <a:lnTo>
                    <a:pt x="161" y="25"/>
                  </a:lnTo>
                  <a:lnTo>
                    <a:pt x="155" y="18"/>
                  </a:lnTo>
                  <a:lnTo>
                    <a:pt x="138" y="6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4" y="4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2" y="14"/>
                  </a:lnTo>
                  <a:lnTo>
                    <a:pt x="134" y="16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18"/>
                  </a:lnTo>
                  <a:close/>
                  <a:moveTo>
                    <a:pt x="70" y="397"/>
                  </a:moveTo>
                  <a:lnTo>
                    <a:pt x="76" y="397"/>
                  </a:lnTo>
                  <a:lnTo>
                    <a:pt x="68" y="391"/>
                  </a:lnTo>
                  <a:lnTo>
                    <a:pt x="70" y="397"/>
                  </a:lnTo>
                  <a:lnTo>
                    <a:pt x="70" y="397"/>
                  </a:lnTo>
                  <a:lnTo>
                    <a:pt x="70" y="397"/>
                  </a:lnTo>
                  <a:close/>
                  <a:moveTo>
                    <a:pt x="74" y="377"/>
                  </a:moveTo>
                  <a:lnTo>
                    <a:pt x="78" y="381"/>
                  </a:lnTo>
                  <a:lnTo>
                    <a:pt x="78" y="381"/>
                  </a:lnTo>
                  <a:lnTo>
                    <a:pt x="82" y="377"/>
                  </a:lnTo>
                  <a:lnTo>
                    <a:pt x="84" y="377"/>
                  </a:lnTo>
                  <a:lnTo>
                    <a:pt x="84" y="375"/>
                  </a:lnTo>
                  <a:lnTo>
                    <a:pt x="84" y="373"/>
                  </a:lnTo>
                  <a:lnTo>
                    <a:pt x="84" y="371"/>
                  </a:lnTo>
                  <a:lnTo>
                    <a:pt x="78" y="371"/>
                  </a:lnTo>
                  <a:lnTo>
                    <a:pt x="76" y="373"/>
                  </a:lnTo>
                  <a:lnTo>
                    <a:pt x="74" y="375"/>
                  </a:lnTo>
                  <a:lnTo>
                    <a:pt x="74" y="377"/>
                  </a:lnTo>
                  <a:lnTo>
                    <a:pt x="74" y="377"/>
                  </a:lnTo>
                  <a:lnTo>
                    <a:pt x="74" y="377"/>
                  </a:lnTo>
                  <a:close/>
                  <a:moveTo>
                    <a:pt x="78" y="385"/>
                  </a:moveTo>
                  <a:lnTo>
                    <a:pt x="74" y="385"/>
                  </a:lnTo>
                  <a:lnTo>
                    <a:pt x="74" y="389"/>
                  </a:lnTo>
                  <a:lnTo>
                    <a:pt x="78" y="389"/>
                  </a:lnTo>
                  <a:lnTo>
                    <a:pt x="78" y="387"/>
                  </a:lnTo>
                  <a:lnTo>
                    <a:pt x="78" y="385"/>
                  </a:lnTo>
                  <a:lnTo>
                    <a:pt x="78" y="385"/>
                  </a:lnTo>
                  <a:lnTo>
                    <a:pt x="78" y="385"/>
                  </a:lnTo>
                  <a:close/>
                  <a:moveTo>
                    <a:pt x="84" y="327"/>
                  </a:moveTo>
                  <a:lnTo>
                    <a:pt x="84" y="329"/>
                  </a:lnTo>
                  <a:lnTo>
                    <a:pt x="82" y="329"/>
                  </a:lnTo>
                  <a:lnTo>
                    <a:pt x="78" y="329"/>
                  </a:lnTo>
                  <a:lnTo>
                    <a:pt x="84" y="335"/>
                  </a:lnTo>
                  <a:lnTo>
                    <a:pt x="84" y="331"/>
                  </a:lnTo>
                  <a:lnTo>
                    <a:pt x="84" y="329"/>
                  </a:lnTo>
                  <a:lnTo>
                    <a:pt x="84" y="327"/>
                  </a:lnTo>
                  <a:lnTo>
                    <a:pt x="84" y="327"/>
                  </a:lnTo>
                  <a:lnTo>
                    <a:pt x="84" y="327"/>
                  </a:lnTo>
                  <a:close/>
                  <a:moveTo>
                    <a:pt x="91" y="319"/>
                  </a:moveTo>
                  <a:lnTo>
                    <a:pt x="91" y="321"/>
                  </a:lnTo>
                  <a:lnTo>
                    <a:pt x="91" y="325"/>
                  </a:lnTo>
                  <a:lnTo>
                    <a:pt x="95" y="333"/>
                  </a:lnTo>
                  <a:lnTo>
                    <a:pt x="95" y="327"/>
                  </a:lnTo>
                  <a:lnTo>
                    <a:pt x="93" y="325"/>
                  </a:lnTo>
                  <a:lnTo>
                    <a:pt x="93" y="321"/>
                  </a:lnTo>
                  <a:lnTo>
                    <a:pt x="91" y="319"/>
                  </a:lnTo>
                  <a:lnTo>
                    <a:pt x="91" y="319"/>
                  </a:lnTo>
                  <a:lnTo>
                    <a:pt x="91" y="319"/>
                  </a:lnTo>
                  <a:close/>
                  <a:moveTo>
                    <a:pt x="8" y="462"/>
                  </a:moveTo>
                  <a:lnTo>
                    <a:pt x="14" y="462"/>
                  </a:lnTo>
                  <a:lnTo>
                    <a:pt x="14" y="462"/>
                  </a:lnTo>
                  <a:lnTo>
                    <a:pt x="18" y="462"/>
                  </a:lnTo>
                  <a:lnTo>
                    <a:pt x="10" y="458"/>
                  </a:lnTo>
                  <a:lnTo>
                    <a:pt x="8" y="460"/>
                  </a:lnTo>
                  <a:lnTo>
                    <a:pt x="8" y="462"/>
                  </a:lnTo>
                  <a:lnTo>
                    <a:pt x="8" y="462"/>
                  </a:lnTo>
                  <a:lnTo>
                    <a:pt x="8" y="462"/>
                  </a:lnTo>
                  <a:close/>
                  <a:moveTo>
                    <a:pt x="29" y="453"/>
                  </a:moveTo>
                  <a:lnTo>
                    <a:pt x="24" y="445"/>
                  </a:lnTo>
                  <a:lnTo>
                    <a:pt x="24" y="453"/>
                  </a:lnTo>
                  <a:lnTo>
                    <a:pt x="24" y="455"/>
                  </a:lnTo>
                  <a:lnTo>
                    <a:pt x="29" y="458"/>
                  </a:lnTo>
                  <a:lnTo>
                    <a:pt x="31" y="458"/>
                  </a:lnTo>
                  <a:lnTo>
                    <a:pt x="31" y="455"/>
                  </a:lnTo>
                  <a:lnTo>
                    <a:pt x="31" y="453"/>
                  </a:lnTo>
                  <a:lnTo>
                    <a:pt x="29" y="453"/>
                  </a:lnTo>
                  <a:lnTo>
                    <a:pt x="29" y="453"/>
                  </a:lnTo>
                  <a:lnTo>
                    <a:pt x="29" y="453"/>
                  </a:lnTo>
                  <a:close/>
                  <a:moveTo>
                    <a:pt x="4" y="460"/>
                  </a:moveTo>
                  <a:lnTo>
                    <a:pt x="2" y="460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2" y="466"/>
                  </a:lnTo>
                  <a:lnTo>
                    <a:pt x="4" y="466"/>
                  </a:lnTo>
                  <a:lnTo>
                    <a:pt x="6" y="462"/>
                  </a:lnTo>
                  <a:lnTo>
                    <a:pt x="6" y="460"/>
                  </a:lnTo>
                  <a:lnTo>
                    <a:pt x="4" y="460"/>
                  </a:lnTo>
                  <a:lnTo>
                    <a:pt x="4" y="460"/>
                  </a:lnTo>
                  <a:lnTo>
                    <a:pt x="4" y="460"/>
                  </a:lnTo>
                  <a:close/>
                  <a:moveTo>
                    <a:pt x="41" y="418"/>
                  </a:moveTo>
                  <a:lnTo>
                    <a:pt x="41" y="420"/>
                  </a:lnTo>
                  <a:lnTo>
                    <a:pt x="45" y="422"/>
                  </a:lnTo>
                  <a:lnTo>
                    <a:pt x="47" y="422"/>
                  </a:lnTo>
                  <a:lnTo>
                    <a:pt x="47" y="418"/>
                  </a:lnTo>
                  <a:lnTo>
                    <a:pt x="45" y="416"/>
                  </a:lnTo>
                  <a:lnTo>
                    <a:pt x="41" y="416"/>
                  </a:lnTo>
                  <a:lnTo>
                    <a:pt x="41" y="418"/>
                  </a:lnTo>
                  <a:lnTo>
                    <a:pt x="41" y="418"/>
                  </a:lnTo>
                  <a:lnTo>
                    <a:pt x="41" y="418"/>
                  </a:lnTo>
                  <a:close/>
                  <a:moveTo>
                    <a:pt x="66" y="406"/>
                  </a:moveTo>
                  <a:lnTo>
                    <a:pt x="64" y="414"/>
                  </a:lnTo>
                  <a:lnTo>
                    <a:pt x="62" y="418"/>
                  </a:lnTo>
                  <a:lnTo>
                    <a:pt x="62" y="422"/>
                  </a:lnTo>
                  <a:lnTo>
                    <a:pt x="60" y="422"/>
                  </a:lnTo>
                  <a:lnTo>
                    <a:pt x="60" y="424"/>
                  </a:lnTo>
                  <a:lnTo>
                    <a:pt x="64" y="426"/>
                  </a:lnTo>
                  <a:lnTo>
                    <a:pt x="66" y="422"/>
                  </a:lnTo>
                  <a:lnTo>
                    <a:pt x="66" y="422"/>
                  </a:lnTo>
                  <a:lnTo>
                    <a:pt x="68" y="420"/>
                  </a:lnTo>
                  <a:lnTo>
                    <a:pt x="68" y="414"/>
                  </a:lnTo>
                  <a:lnTo>
                    <a:pt x="72" y="410"/>
                  </a:lnTo>
                  <a:lnTo>
                    <a:pt x="70" y="408"/>
                  </a:lnTo>
                  <a:lnTo>
                    <a:pt x="70" y="406"/>
                  </a:lnTo>
                  <a:lnTo>
                    <a:pt x="68" y="406"/>
                  </a:lnTo>
                  <a:lnTo>
                    <a:pt x="66" y="406"/>
                  </a:lnTo>
                  <a:lnTo>
                    <a:pt x="66" y="406"/>
                  </a:lnTo>
                  <a:lnTo>
                    <a:pt x="66" y="406"/>
                  </a:lnTo>
                  <a:close/>
                </a:path>
              </a:pathLst>
            </a:custGeom>
            <a:noFill/>
            <a:ln w="3175" cap="flat">
              <a:solidFill>
                <a:srgbClr val="C6D9F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349"/>
            <p:cNvSpPr>
              <a:spLocks/>
            </p:cNvSpPr>
            <p:nvPr/>
          </p:nvSpPr>
          <p:spPr bwMode="auto">
            <a:xfrm>
              <a:off x="4797425" y="2149475"/>
              <a:ext cx="109538" cy="149225"/>
            </a:xfrm>
            <a:custGeom>
              <a:avLst/>
              <a:gdLst>
                <a:gd name="T0" fmla="*/ 0 w 69"/>
                <a:gd name="T1" fmla="*/ 19 h 94"/>
                <a:gd name="T2" fmla="*/ 0 w 69"/>
                <a:gd name="T3" fmla="*/ 13 h 94"/>
                <a:gd name="T4" fmla="*/ 5 w 69"/>
                <a:gd name="T5" fmla="*/ 7 h 94"/>
                <a:gd name="T6" fmla="*/ 17 w 69"/>
                <a:gd name="T7" fmla="*/ 0 h 94"/>
                <a:gd name="T8" fmla="*/ 27 w 69"/>
                <a:gd name="T9" fmla="*/ 4 h 94"/>
                <a:gd name="T10" fmla="*/ 32 w 69"/>
                <a:gd name="T11" fmla="*/ 7 h 94"/>
                <a:gd name="T12" fmla="*/ 36 w 69"/>
                <a:gd name="T13" fmla="*/ 19 h 94"/>
                <a:gd name="T14" fmla="*/ 38 w 69"/>
                <a:gd name="T15" fmla="*/ 17 h 94"/>
                <a:gd name="T16" fmla="*/ 42 w 69"/>
                <a:gd name="T17" fmla="*/ 19 h 94"/>
                <a:gd name="T18" fmla="*/ 42 w 69"/>
                <a:gd name="T19" fmla="*/ 25 h 94"/>
                <a:gd name="T20" fmla="*/ 50 w 69"/>
                <a:gd name="T21" fmla="*/ 31 h 94"/>
                <a:gd name="T22" fmla="*/ 58 w 69"/>
                <a:gd name="T23" fmla="*/ 31 h 94"/>
                <a:gd name="T24" fmla="*/ 63 w 69"/>
                <a:gd name="T25" fmla="*/ 36 h 94"/>
                <a:gd name="T26" fmla="*/ 63 w 69"/>
                <a:gd name="T27" fmla="*/ 40 h 94"/>
                <a:gd name="T28" fmla="*/ 63 w 69"/>
                <a:gd name="T29" fmla="*/ 44 h 94"/>
                <a:gd name="T30" fmla="*/ 61 w 69"/>
                <a:gd name="T31" fmla="*/ 50 h 94"/>
                <a:gd name="T32" fmla="*/ 65 w 69"/>
                <a:gd name="T33" fmla="*/ 56 h 94"/>
                <a:gd name="T34" fmla="*/ 69 w 69"/>
                <a:gd name="T35" fmla="*/ 62 h 94"/>
                <a:gd name="T36" fmla="*/ 69 w 69"/>
                <a:gd name="T37" fmla="*/ 71 h 94"/>
                <a:gd name="T38" fmla="*/ 63 w 69"/>
                <a:gd name="T39" fmla="*/ 73 h 94"/>
                <a:gd name="T40" fmla="*/ 63 w 69"/>
                <a:gd name="T41" fmla="*/ 75 h 94"/>
                <a:gd name="T42" fmla="*/ 58 w 69"/>
                <a:gd name="T43" fmla="*/ 81 h 94"/>
                <a:gd name="T44" fmla="*/ 46 w 69"/>
                <a:gd name="T45" fmla="*/ 85 h 94"/>
                <a:gd name="T46" fmla="*/ 42 w 69"/>
                <a:gd name="T47" fmla="*/ 89 h 94"/>
                <a:gd name="T48" fmla="*/ 34 w 69"/>
                <a:gd name="T49" fmla="*/ 94 h 94"/>
                <a:gd name="T50" fmla="*/ 32 w 69"/>
                <a:gd name="T51" fmla="*/ 89 h 94"/>
                <a:gd name="T52" fmla="*/ 25 w 69"/>
                <a:gd name="T53" fmla="*/ 85 h 94"/>
                <a:gd name="T54" fmla="*/ 23 w 69"/>
                <a:gd name="T55" fmla="*/ 67 h 94"/>
                <a:gd name="T56" fmla="*/ 19 w 69"/>
                <a:gd name="T57" fmla="*/ 65 h 94"/>
                <a:gd name="T58" fmla="*/ 13 w 69"/>
                <a:gd name="T59" fmla="*/ 58 h 94"/>
                <a:gd name="T60" fmla="*/ 17 w 69"/>
                <a:gd name="T61" fmla="*/ 56 h 94"/>
                <a:gd name="T62" fmla="*/ 15 w 69"/>
                <a:gd name="T63" fmla="*/ 50 h 94"/>
                <a:gd name="T64" fmla="*/ 19 w 69"/>
                <a:gd name="T65" fmla="*/ 46 h 94"/>
                <a:gd name="T66" fmla="*/ 15 w 69"/>
                <a:gd name="T67" fmla="*/ 40 h 94"/>
                <a:gd name="T68" fmla="*/ 9 w 69"/>
                <a:gd name="T69" fmla="*/ 36 h 94"/>
                <a:gd name="T70" fmla="*/ 13 w 69"/>
                <a:gd name="T71" fmla="*/ 27 h 94"/>
                <a:gd name="T72" fmla="*/ 7 w 69"/>
                <a:gd name="T73" fmla="*/ 27 h 94"/>
                <a:gd name="T74" fmla="*/ 5 w 69"/>
                <a:gd name="T75" fmla="*/ 27 h 94"/>
                <a:gd name="T76" fmla="*/ 3 w 69"/>
                <a:gd name="T77" fmla="*/ 23 h 94"/>
                <a:gd name="T78" fmla="*/ 5 w 69"/>
                <a:gd name="T79" fmla="*/ 21 h 94"/>
                <a:gd name="T80" fmla="*/ 9 w 69"/>
                <a:gd name="T81" fmla="*/ 19 h 94"/>
                <a:gd name="T82" fmla="*/ 5 w 69"/>
                <a:gd name="T83" fmla="*/ 19 h 94"/>
                <a:gd name="T84" fmla="*/ 5 w 69"/>
                <a:gd name="T85" fmla="*/ 1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94">
                  <a:moveTo>
                    <a:pt x="5" y="19"/>
                  </a:moveTo>
                  <a:lnTo>
                    <a:pt x="0" y="19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5" y="7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29" y="7"/>
                  </a:lnTo>
                  <a:lnTo>
                    <a:pt x="32" y="7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4" y="29"/>
                  </a:lnTo>
                  <a:lnTo>
                    <a:pt x="50" y="31"/>
                  </a:lnTo>
                  <a:lnTo>
                    <a:pt x="52" y="33"/>
                  </a:lnTo>
                  <a:lnTo>
                    <a:pt x="58" y="31"/>
                  </a:lnTo>
                  <a:lnTo>
                    <a:pt x="65" y="33"/>
                  </a:lnTo>
                  <a:lnTo>
                    <a:pt x="63" y="36"/>
                  </a:lnTo>
                  <a:lnTo>
                    <a:pt x="61" y="38"/>
                  </a:lnTo>
                  <a:lnTo>
                    <a:pt x="63" y="40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3" y="46"/>
                  </a:lnTo>
                  <a:lnTo>
                    <a:pt x="61" y="50"/>
                  </a:lnTo>
                  <a:lnTo>
                    <a:pt x="61" y="54"/>
                  </a:lnTo>
                  <a:lnTo>
                    <a:pt x="65" y="56"/>
                  </a:lnTo>
                  <a:lnTo>
                    <a:pt x="63" y="60"/>
                  </a:lnTo>
                  <a:lnTo>
                    <a:pt x="69" y="62"/>
                  </a:lnTo>
                  <a:lnTo>
                    <a:pt x="69" y="65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3" y="75"/>
                  </a:lnTo>
                  <a:lnTo>
                    <a:pt x="63" y="83"/>
                  </a:lnTo>
                  <a:lnTo>
                    <a:pt x="58" y="81"/>
                  </a:lnTo>
                  <a:lnTo>
                    <a:pt x="48" y="83"/>
                  </a:lnTo>
                  <a:lnTo>
                    <a:pt x="46" y="85"/>
                  </a:lnTo>
                  <a:lnTo>
                    <a:pt x="42" y="85"/>
                  </a:lnTo>
                  <a:lnTo>
                    <a:pt x="42" y="89"/>
                  </a:lnTo>
                  <a:lnTo>
                    <a:pt x="36" y="89"/>
                  </a:lnTo>
                  <a:lnTo>
                    <a:pt x="34" y="94"/>
                  </a:lnTo>
                  <a:lnTo>
                    <a:pt x="32" y="94"/>
                  </a:lnTo>
                  <a:lnTo>
                    <a:pt x="32" y="89"/>
                  </a:lnTo>
                  <a:lnTo>
                    <a:pt x="29" y="85"/>
                  </a:lnTo>
                  <a:lnTo>
                    <a:pt x="25" y="85"/>
                  </a:lnTo>
                  <a:lnTo>
                    <a:pt x="23" y="81"/>
                  </a:lnTo>
                  <a:lnTo>
                    <a:pt x="23" y="67"/>
                  </a:lnTo>
                  <a:lnTo>
                    <a:pt x="21" y="69"/>
                  </a:lnTo>
                  <a:lnTo>
                    <a:pt x="19" y="65"/>
                  </a:lnTo>
                  <a:lnTo>
                    <a:pt x="17" y="60"/>
                  </a:lnTo>
                  <a:lnTo>
                    <a:pt x="13" y="58"/>
                  </a:lnTo>
                  <a:lnTo>
                    <a:pt x="9" y="56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5" y="50"/>
                  </a:lnTo>
                  <a:lnTo>
                    <a:pt x="13" y="48"/>
                  </a:lnTo>
                  <a:lnTo>
                    <a:pt x="19" y="46"/>
                  </a:lnTo>
                  <a:lnTo>
                    <a:pt x="17" y="42"/>
                  </a:lnTo>
                  <a:lnTo>
                    <a:pt x="15" y="40"/>
                  </a:lnTo>
                  <a:lnTo>
                    <a:pt x="9" y="40"/>
                  </a:lnTo>
                  <a:lnTo>
                    <a:pt x="9" y="36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350"/>
            <p:cNvSpPr>
              <a:spLocks/>
            </p:cNvSpPr>
            <p:nvPr/>
          </p:nvSpPr>
          <p:spPr bwMode="auto">
            <a:xfrm>
              <a:off x="4797425" y="2149475"/>
              <a:ext cx="109538" cy="149225"/>
            </a:xfrm>
            <a:custGeom>
              <a:avLst/>
              <a:gdLst>
                <a:gd name="T0" fmla="*/ 0 w 69"/>
                <a:gd name="T1" fmla="*/ 19 h 94"/>
                <a:gd name="T2" fmla="*/ 0 w 69"/>
                <a:gd name="T3" fmla="*/ 13 h 94"/>
                <a:gd name="T4" fmla="*/ 5 w 69"/>
                <a:gd name="T5" fmla="*/ 7 h 94"/>
                <a:gd name="T6" fmla="*/ 17 w 69"/>
                <a:gd name="T7" fmla="*/ 0 h 94"/>
                <a:gd name="T8" fmla="*/ 27 w 69"/>
                <a:gd name="T9" fmla="*/ 4 h 94"/>
                <a:gd name="T10" fmla="*/ 32 w 69"/>
                <a:gd name="T11" fmla="*/ 7 h 94"/>
                <a:gd name="T12" fmla="*/ 36 w 69"/>
                <a:gd name="T13" fmla="*/ 19 h 94"/>
                <a:gd name="T14" fmla="*/ 38 w 69"/>
                <a:gd name="T15" fmla="*/ 17 h 94"/>
                <a:gd name="T16" fmla="*/ 42 w 69"/>
                <a:gd name="T17" fmla="*/ 19 h 94"/>
                <a:gd name="T18" fmla="*/ 42 w 69"/>
                <a:gd name="T19" fmla="*/ 25 h 94"/>
                <a:gd name="T20" fmla="*/ 50 w 69"/>
                <a:gd name="T21" fmla="*/ 31 h 94"/>
                <a:gd name="T22" fmla="*/ 58 w 69"/>
                <a:gd name="T23" fmla="*/ 31 h 94"/>
                <a:gd name="T24" fmla="*/ 63 w 69"/>
                <a:gd name="T25" fmla="*/ 36 h 94"/>
                <a:gd name="T26" fmla="*/ 63 w 69"/>
                <a:gd name="T27" fmla="*/ 40 h 94"/>
                <a:gd name="T28" fmla="*/ 63 w 69"/>
                <a:gd name="T29" fmla="*/ 44 h 94"/>
                <a:gd name="T30" fmla="*/ 61 w 69"/>
                <a:gd name="T31" fmla="*/ 50 h 94"/>
                <a:gd name="T32" fmla="*/ 65 w 69"/>
                <a:gd name="T33" fmla="*/ 56 h 94"/>
                <a:gd name="T34" fmla="*/ 69 w 69"/>
                <a:gd name="T35" fmla="*/ 62 h 94"/>
                <a:gd name="T36" fmla="*/ 69 w 69"/>
                <a:gd name="T37" fmla="*/ 71 h 94"/>
                <a:gd name="T38" fmla="*/ 63 w 69"/>
                <a:gd name="T39" fmla="*/ 73 h 94"/>
                <a:gd name="T40" fmla="*/ 63 w 69"/>
                <a:gd name="T41" fmla="*/ 75 h 94"/>
                <a:gd name="T42" fmla="*/ 58 w 69"/>
                <a:gd name="T43" fmla="*/ 81 h 94"/>
                <a:gd name="T44" fmla="*/ 46 w 69"/>
                <a:gd name="T45" fmla="*/ 85 h 94"/>
                <a:gd name="T46" fmla="*/ 42 w 69"/>
                <a:gd name="T47" fmla="*/ 89 h 94"/>
                <a:gd name="T48" fmla="*/ 34 w 69"/>
                <a:gd name="T49" fmla="*/ 94 h 94"/>
                <a:gd name="T50" fmla="*/ 32 w 69"/>
                <a:gd name="T51" fmla="*/ 89 h 94"/>
                <a:gd name="T52" fmla="*/ 25 w 69"/>
                <a:gd name="T53" fmla="*/ 85 h 94"/>
                <a:gd name="T54" fmla="*/ 23 w 69"/>
                <a:gd name="T55" fmla="*/ 67 h 94"/>
                <a:gd name="T56" fmla="*/ 19 w 69"/>
                <a:gd name="T57" fmla="*/ 65 h 94"/>
                <a:gd name="T58" fmla="*/ 13 w 69"/>
                <a:gd name="T59" fmla="*/ 58 h 94"/>
                <a:gd name="T60" fmla="*/ 17 w 69"/>
                <a:gd name="T61" fmla="*/ 56 h 94"/>
                <a:gd name="T62" fmla="*/ 15 w 69"/>
                <a:gd name="T63" fmla="*/ 50 h 94"/>
                <a:gd name="T64" fmla="*/ 19 w 69"/>
                <a:gd name="T65" fmla="*/ 46 h 94"/>
                <a:gd name="T66" fmla="*/ 15 w 69"/>
                <a:gd name="T67" fmla="*/ 40 h 94"/>
                <a:gd name="T68" fmla="*/ 9 w 69"/>
                <a:gd name="T69" fmla="*/ 36 h 94"/>
                <a:gd name="T70" fmla="*/ 13 w 69"/>
                <a:gd name="T71" fmla="*/ 27 h 94"/>
                <a:gd name="T72" fmla="*/ 7 w 69"/>
                <a:gd name="T73" fmla="*/ 27 h 94"/>
                <a:gd name="T74" fmla="*/ 5 w 69"/>
                <a:gd name="T75" fmla="*/ 27 h 94"/>
                <a:gd name="T76" fmla="*/ 3 w 69"/>
                <a:gd name="T77" fmla="*/ 23 h 94"/>
                <a:gd name="T78" fmla="*/ 5 w 69"/>
                <a:gd name="T79" fmla="*/ 21 h 94"/>
                <a:gd name="T80" fmla="*/ 9 w 69"/>
                <a:gd name="T81" fmla="*/ 19 h 94"/>
                <a:gd name="T82" fmla="*/ 5 w 69"/>
                <a:gd name="T83" fmla="*/ 19 h 94"/>
                <a:gd name="T84" fmla="*/ 5 w 69"/>
                <a:gd name="T85" fmla="*/ 1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94">
                  <a:moveTo>
                    <a:pt x="5" y="19"/>
                  </a:moveTo>
                  <a:lnTo>
                    <a:pt x="0" y="19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5" y="7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29" y="7"/>
                  </a:lnTo>
                  <a:lnTo>
                    <a:pt x="32" y="7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4" y="29"/>
                  </a:lnTo>
                  <a:lnTo>
                    <a:pt x="50" y="31"/>
                  </a:lnTo>
                  <a:lnTo>
                    <a:pt x="52" y="33"/>
                  </a:lnTo>
                  <a:lnTo>
                    <a:pt x="58" y="31"/>
                  </a:lnTo>
                  <a:lnTo>
                    <a:pt x="65" y="33"/>
                  </a:lnTo>
                  <a:lnTo>
                    <a:pt x="63" y="36"/>
                  </a:lnTo>
                  <a:lnTo>
                    <a:pt x="61" y="38"/>
                  </a:lnTo>
                  <a:lnTo>
                    <a:pt x="63" y="40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3" y="46"/>
                  </a:lnTo>
                  <a:lnTo>
                    <a:pt x="61" y="50"/>
                  </a:lnTo>
                  <a:lnTo>
                    <a:pt x="61" y="54"/>
                  </a:lnTo>
                  <a:lnTo>
                    <a:pt x="65" y="56"/>
                  </a:lnTo>
                  <a:lnTo>
                    <a:pt x="63" y="60"/>
                  </a:lnTo>
                  <a:lnTo>
                    <a:pt x="69" y="62"/>
                  </a:lnTo>
                  <a:lnTo>
                    <a:pt x="69" y="65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3" y="75"/>
                  </a:lnTo>
                  <a:lnTo>
                    <a:pt x="63" y="83"/>
                  </a:lnTo>
                  <a:lnTo>
                    <a:pt x="58" y="81"/>
                  </a:lnTo>
                  <a:lnTo>
                    <a:pt x="48" y="83"/>
                  </a:lnTo>
                  <a:lnTo>
                    <a:pt x="46" y="85"/>
                  </a:lnTo>
                  <a:lnTo>
                    <a:pt x="42" y="85"/>
                  </a:lnTo>
                  <a:lnTo>
                    <a:pt x="42" y="89"/>
                  </a:lnTo>
                  <a:lnTo>
                    <a:pt x="36" y="89"/>
                  </a:lnTo>
                  <a:lnTo>
                    <a:pt x="34" y="94"/>
                  </a:lnTo>
                  <a:lnTo>
                    <a:pt x="32" y="94"/>
                  </a:lnTo>
                  <a:lnTo>
                    <a:pt x="32" y="89"/>
                  </a:lnTo>
                  <a:lnTo>
                    <a:pt x="29" y="85"/>
                  </a:lnTo>
                  <a:lnTo>
                    <a:pt x="25" y="85"/>
                  </a:lnTo>
                  <a:lnTo>
                    <a:pt x="23" y="81"/>
                  </a:lnTo>
                  <a:lnTo>
                    <a:pt x="23" y="67"/>
                  </a:lnTo>
                  <a:lnTo>
                    <a:pt x="21" y="69"/>
                  </a:lnTo>
                  <a:lnTo>
                    <a:pt x="19" y="65"/>
                  </a:lnTo>
                  <a:lnTo>
                    <a:pt x="17" y="60"/>
                  </a:lnTo>
                  <a:lnTo>
                    <a:pt x="13" y="58"/>
                  </a:lnTo>
                  <a:lnTo>
                    <a:pt x="9" y="56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5" y="50"/>
                  </a:lnTo>
                  <a:lnTo>
                    <a:pt x="13" y="48"/>
                  </a:lnTo>
                  <a:lnTo>
                    <a:pt x="19" y="46"/>
                  </a:lnTo>
                  <a:lnTo>
                    <a:pt x="17" y="42"/>
                  </a:lnTo>
                  <a:lnTo>
                    <a:pt x="15" y="40"/>
                  </a:lnTo>
                  <a:lnTo>
                    <a:pt x="9" y="40"/>
                  </a:lnTo>
                  <a:lnTo>
                    <a:pt x="9" y="36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noFill/>
            <a:ln w="0" cap="flat">
              <a:solidFill>
                <a:srgbClr val="C6D9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351"/>
            <p:cNvSpPr>
              <a:spLocks/>
            </p:cNvSpPr>
            <p:nvPr/>
          </p:nvSpPr>
          <p:spPr bwMode="auto">
            <a:xfrm>
              <a:off x="2032000" y="3057525"/>
              <a:ext cx="12700" cy="3175"/>
            </a:xfrm>
            <a:custGeom>
              <a:avLst/>
              <a:gdLst>
                <a:gd name="T0" fmla="*/ 0 w 8"/>
                <a:gd name="T1" fmla="*/ 0 h 2"/>
                <a:gd name="T2" fmla="*/ 2 w 8"/>
                <a:gd name="T3" fmla="*/ 0 h 2"/>
                <a:gd name="T4" fmla="*/ 6 w 8"/>
                <a:gd name="T5" fmla="*/ 0 h 2"/>
                <a:gd name="T6" fmla="*/ 8 w 8"/>
                <a:gd name="T7" fmla="*/ 0 h 2"/>
                <a:gd name="T8" fmla="*/ 6 w 8"/>
                <a:gd name="T9" fmla="*/ 0 h 2"/>
                <a:gd name="T10" fmla="*/ 2 w 8"/>
                <a:gd name="T11" fmla="*/ 2 h 2"/>
                <a:gd name="T12" fmla="*/ 0 w 8"/>
                <a:gd name="T13" fmla="*/ 2 h 2"/>
                <a:gd name="T14" fmla="*/ 0 w 8"/>
                <a:gd name="T15" fmla="*/ 0 h 2"/>
                <a:gd name="T16" fmla="*/ 0 w 8"/>
                <a:gd name="T17" fmla="*/ 0 h 2"/>
                <a:gd name="T18" fmla="*/ 0 w 8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352"/>
            <p:cNvSpPr>
              <a:spLocks noEditPoints="1"/>
            </p:cNvSpPr>
            <p:nvPr/>
          </p:nvSpPr>
          <p:spPr bwMode="auto">
            <a:xfrm>
              <a:off x="2265363" y="2971800"/>
              <a:ext cx="79375" cy="55563"/>
            </a:xfrm>
            <a:custGeom>
              <a:avLst/>
              <a:gdLst>
                <a:gd name="T0" fmla="*/ 0 w 50"/>
                <a:gd name="T1" fmla="*/ 8 h 35"/>
                <a:gd name="T2" fmla="*/ 2 w 50"/>
                <a:gd name="T3" fmla="*/ 6 h 35"/>
                <a:gd name="T4" fmla="*/ 6 w 50"/>
                <a:gd name="T5" fmla="*/ 4 h 35"/>
                <a:gd name="T6" fmla="*/ 4 w 50"/>
                <a:gd name="T7" fmla="*/ 2 h 35"/>
                <a:gd name="T8" fmla="*/ 6 w 50"/>
                <a:gd name="T9" fmla="*/ 0 h 35"/>
                <a:gd name="T10" fmla="*/ 6 w 50"/>
                <a:gd name="T11" fmla="*/ 2 h 35"/>
                <a:gd name="T12" fmla="*/ 4 w 50"/>
                <a:gd name="T13" fmla="*/ 4 h 35"/>
                <a:gd name="T14" fmla="*/ 2 w 50"/>
                <a:gd name="T15" fmla="*/ 6 h 35"/>
                <a:gd name="T16" fmla="*/ 0 w 50"/>
                <a:gd name="T17" fmla="*/ 11 h 35"/>
                <a:gd name="T18" fmla="*/ 42 w 50"/>
                <a:gd name="T19" fmla="*/ 17 h 35"/>
                <a:gd name="T20" fmla="*/ 39 w 50"/>
                <a:gd name="T21" fmla="*/ 15 h 35"/>
                <a:gd name="T22" fmla="*/ 42 w 50"/>
                <a:gd name="T23" fmla="*/ 17 h 35"/>
                <a:gd name="T24" fmla="*/ 35 w 50"/>
                <a:gd name="T25" fmla="*/ 19 h 35"/>
                <a:gd name="T26" fmla="*/ 35 w 50"/>
                <a:gd name="T27" fmla="*/ 19 h 35"/>
                <a:gd name="T28" fmla="*/ 35 w 50"/>
                <a:gd name="T29" fmla="*/ 19 h 35"/>
                <a:gd name="T30" fmla="*/ 46 w 50"/>
                <a:gd name="T31" fmla="*/ 19 h 35"/>
                <a:gd name="T32" fmla="*/ 42 w 50"/>
                <a:gd name="T33" fmla="*/ 19 h 35"/>
                <a:gd name="T34" fmla="*/ 46 w 50"/>
                <a:gd name="T35" fmla="*/ 19 h 35"/>
                <a:gd name="T36" fmla="*/ 50 w 50"/>
                <a:gd name="T37" fmla="*/ 21 h 35"/>
                <a:gd name="T38" fmla="*/ 50 w 50"/>
                <a:gd name="T39" fmla="*/ 21 h 35"/>
                <a:gd name="T40" fmla="*/ 21 w 50"/>
                <a:gd name="T41" fmla="*/ 25 h 35"/>
                <a:gd name="T42" fmla="*/ 21 w 50"/>
                <a:gd name="T43" fmla="*/ 23 h 35"/>
                <a:gd name="T44" fmla="*/ 21 w 50"/>
                <a:gd name="T45" fmla="*/ 25 h 35"/>
                <a:gd name="T46" fmla="*/ 8 w 50"/>
                <a:gd name="T47" fmla="*/ 33 h 35"/>
                <a:gd name="T48" fmla="*/ 10 w 50"/>
                <a:gd name="T49" fmla="*/ 31 h 35"/>
                <a:gd name="T50" fmla="*/ 15 w 50"/>
                <a:gd name="T51" fmla="*/ 29 h 35"/>
                <a:gd name="T52" fmla="*/ 17 w 50"/>
                <a:gd name="T53" fmla="*/ 31 h 35"/>
                <a:gd name="T54" fmla="*/ 21 w 50"/>
                <a:gd name="T55" fmla="*/ 27 h 35"/>
                <a:gd name="T56" fmla="*/ 21 w 50"/>
                <a:gd name="T57" fmla="*/ 31 h 35"/>
                <a:gd name="T58" fmla="*/ 19 w 50"/>
                <a:gd name="T59" fmla="*/ 33 h 35"/>
                <a:gd name="T60" fmla="*/ 15 w 50"/>
                <a:gd name="T61" fmla="*/ 33 h 35"/>
                <a:gd name="T62" fmla="*/ 10 w 50"/>
                <a:gd name="T63" fmla="*/ 33 h 35"/>
                <a:gd name="T64" fmla="*/ 8 w 50"/>
                <a:gd name="T6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5">
                  <a:moveTo>
                    <a:pt x="0" y="1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42" y="17"/>
                  </a:moveTo>
                  <a:lnTo>
                    <a:pt x="39" y="17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17"/>
                  </a:lnTo>
                  <a:close/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5" y="19"/>
                  </a:lnTo>
                  <a:close/>
                  <a:moveTo>
                    <a:pt x="46" y="19"/>
                  </a:moveTo>
                  <a:lnTo>
                    <a:pt x="44" y="19"/>
                  </a:lnTo>
                  <a:lnTo>
                    <a:pt x="42" y="19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6" y="19"/>
                  </a:lnTo>
                  <a:close/>
                  <a:moveTo>
                    <a:pt x="50" y="21"/>
                  </a:moveTo>
                  <a:lnTo>
                    <a:pt x="48" y="21"/>
                  </a:lnTo>
                  <a:lnTo>
                    <a:pt x="50" y="21"/>
                  </a:lnTo>
                  <a:lnTo>
                    <a:pt x="50" y="21"/>
                  </a:lnTo>
                  <a:close/>
                  <a:moveTo>
                    <a:pt x="21" y="25"/>
                  </a:moveTo>
                  <a:lnTo>
                    <a:pt x="21" y="23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5"/>
                  </a:lnTo>
                  <a:close/>
                  <a:moveTo>
                    <a:pt x="8" y="35"/>
                  </a:moveTo>
                  <a:lnTo>
                    <a:pt x="8" y="33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8" y="35"/>
                  </a:lnTo>
                  <a:lnTo>
                    <a:pt x="8" y="3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353"/>
            <p:cNvSpPr>
              <a:spLocks noEditPoints="1"/>
            </p:cNvSpPr>
            <p:nvPr/>
          </p:nvSpPr>
          <p:spPr bwMode="auto">
            <a:xfrm>
              <a:off x="2265363" y="2971800"/>
              <a:ext cx="79375" cy="55563"/>
            </a:xfrm>
            <a:custGeom>
              <a:avLst/>
              <a:gdLst>
                <a:gd name="T0" fmla="*/ 0 w 50"/>
                <a:gd name="T1" fmla="*/ 8 h 35"/>
                <a:gd name="T2" fmla="*/ 2 w 50"/>
                <a:gd name="T3" fmla="*/ 6 h 35"/>
                <a:gd name="T4" fmla="*/ 6 w 50"/>
                <a:gd name="T5" fmla="*/ 4 h 35"/>
                <a:gd name="T6" fmla="*/ 4 w 50"/>
                <a:gd name="T7" fmla="*/ 2 h 35"/>
                <a:gd name="T8" fmla="*/ 6 w 50"/>
                <a:gd name="T9" fmla="*/ 0 h 35"/>
                <a:gd name="T10" fmla="*/ 6 w 50"/>
                <a:gd name="T11" fmla="*/ 2 h 35"/>
                <a:gd name="T12" fmla="*/ 4 w 50"/>
                <a:gd name="T13" fmla="*/ 4 h 35"/>
                <a:gd name="T14" fmla="*/ 2 w 50"/>
                <a:gd name="T15" fmla="*/ 6 h 35"/>
                <a:gd name="T16" fmla="*/ 0 w 50"/>
                <a:gd name="T17" fmla="*/ 11 h 35"/>
                <a:gd name="T18" fmla="*/ 42 w 50"/>
                <a:gd name="T19" fmla="*/ 17 h 35"/>
                <a:gd name="T20" fmla="*/ 39 w 50"/>
                <a:gd name="T21" fmla="*/ 15 h 35"/>
                <a:gd name="T22" fmla="*/ 42 w 50"/>
                <a:gd name="T23" fmla="*/ 17 h 35"/>
                <a:gd name="T24" fmla="*/ 35 w 50"/>
                <a:gd name="T25" fmla="*/ 19 h 35"/>
                <a:gd name="T26" fmla="*/ 35 w 50"/>
                <a:gd name="T27" fmla="*/ 19 h 35"/>
                <a:gd name="T28" fmla="*/ 35 w 50"/>
                <a:gd name="T29" fmla="*/ 19 h 35"/>
                <a:gd name="T30" fmla="*/ 46 w 50"/>
                <a:gd name="T31" fmla="*/ 19 h 35"/>
                <a:gd name="T32" fmla="*/ 42 w 50"/>
                <a:gd name="T33" fmla="*/ 19 h 35"/>
                <a:gd name="T34" fmla="*/ 46 w 50"/>
                <a:gd name="T35" fmla="*/ 19 h 35"/>
                <a:gd name="T36" fmla="*/ 50 w 50"/>
                <a:gd name="T37" fmla="*/ 21 h 35"/>
                <a:gd name="T38" fmla="*/ 50 w 50"/>
                <a:gd name="T39" fmla="*/ 21 h 35"/>
                <a:gd name="T40" fmla="*/ 21 w 50"/>
                <a:gd name="T41" fmla="*/ 25 h 35"/>
                <a:gd name="T42" fmla="*/ 21 w 50"/>
                <a:gd name="T43" fmla="*/ 23 h 35"/>
                <a:gd name="T44" fmla="*/ 21 w 50"/>
                <a:gd name="T45" fmla="*/ 25 h 35"/>
                <a:gd name="T46" fmla="*/ 8 w 50"/>
                <a:gd name="T47" fmla="*/ 33 h 35"/>
                <a:gd name="T48" fmla="*/ 10 w 50"/>
                <a:gd name="T49" fmla="*/ 31 h 35"/>
                <a:gd name="T50" fmla="*/ 15 w 50"/>
                <a:gd name="T51" fmla="*/ 29 h 35"/>
                <a:gd name="T52" fmla="*/ 17 w 50"/>
                <a:gd name="T53" fmla="*/ 31 h 35"/>
                <a:gd name="T54" fmla="*/ 21 w 50"/>
                <a:gd name="T55" fmla="*/ 27 h 35"/>
                <a:gd name="T56" fmla="*/ 21 w 50"/>
                <a:gd name="T57" fmla="*/ 31 h 35"/>
                <a:gd name="T58" fmla="*/ 19 w 50"/>
                <a:gd name="T59" fmla="*/ 33 h 35"/>
                <a:gd name="T60" fmla="*/ 15 w 50"/>
                <a:gd name="T61" fmla="*/ 33 h 35"/>
                <a:gd name="T62" fmla="*/ 10 w 50"/>
                <a:gd name="T63" fmla="*/ 33 h 35"/>
                <a:gd name="T64" fmla="*/ 8 w 50"/>
                <a:gd name="T6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5">
                  <a:moveTo>
                    <a:pt x="0" y="1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moveTo>
                    <a:pt x="42" y="17"/>
                  </a:moveTo>
                  <a:lnTo>
                    <a:pt x="39" y="17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17"/>
                  </a:lnTo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5" y="19"/>
                  </a:lnTo>
                  <a:moveTo>
                    <a:pt x="46" y="19"/>
                  </a:moveTo>
                  <a:lnTo>
                    <a:pt x="44" y="19"/>
                  </a:lnTo>
                  <a:lnTo>
                    <a:pt x="42" y="19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6" y="19"/>
                  </a:lnTo>
                  <a:moveTo>
                    <a:pt x="50" y="21"/>
                  </a:moveTo>
                  <a:lnTo>
                    <a:pt x="48" y="21"/>
                  </a:lnTo>
                  <a:lnTo>
                    <a:pt x="50" y="21"/>
                  </a:lnTo>
                  <a:lnTo>
                    <a:pt x="50" y="21"/>
                  </a:lnTo>
                  <a:moveTo>
                    <a:pt x="21" y="25"/>
                  </a:moveTo>
                  <a:lnTo>
                    <a:pt x="21" y="23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5"/>
                  </a:lnTo>
                  <a:moveTo>
                    <a:pt x="8" y="35"/>
                  </a:moveTo>
                  <a:lnTo>
                    <a:pt x="8" y="33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8" y="35"/>
                  </a:lnTo>
                  <a:lnTo>
                    <a:pt x="8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354"/>
            <p:cNvSpPr>
              <a:spLocks noEditPoints="1"/>
            </p:cNvSpPr>
            <p:nvPr/>
          </p:nvSpPr>
          <p:spPr bwMode="auto">
            <a:xfrm>
              <a:off x="2147888" y="2833688"/>
              <a:ext cx="160338" cy="150813"/>
            </a:xfrm>
            <a:custGeom>
              <a:avLst/>
              <a:gdLst>
                <a:gd name="T0" fmla="*/ 55 w 101"/>
                <a:gd name="T1" fmla="*/ 54 h 95"/>
                <a:gd name="T2" fmla="*/ 51 w 101"/>
                <a:gd name="T3" fmla="*/ 46 h 95"/>
                <a:gd name="T4" fmla="*/ 55 w 101"/>
                <a:gd name="T5" fmla="*/ 54 h 95"/>
                <a:gd name="T6" fmla="*/ 72 w 101"/>
                <a:gd name="T7" fmla="*/ 58 h 95"/>
                <a:gd name="T8" fmla="*/ 14 w 101"/>
                <a:gd name="T9" fmla="*/ 62 h 95"/>
                <a:gd name="T10" fmla="*/ 14 w 101"/>
                <a:gd name="T11" fmla="*/ 60 h 95"/>
                <a:gd name="T12" fmla="*/ 12 w 101"/>
                <a:gd name="T13" fmla="*/ 54 h 95"/>
                <a:gd name="T14" fmla="*/ 16 w 101"/>
                <a:gd name="T15" fmla="*/ 54 h 95"/>
                <a:gd name="T16" fmla="*/ 16 w 101"/>
                <a:gd name="T17" fmla="*/ 54 h 95"/>
                <a:gd name="T18" fmla="*/ 18 w 101"/>
                <a:gd name="T19" fmla="*/ 58 h 95"/>
                <a:gd name="T20" fmla="*/ 66 w 101"/>
                <a:gd name="T21" fmla="*/ 69 h 95"/>
                <a:gd name="T22" fmla="*/ 45 w 101"/>
                <a:gd name="T23" fmla="*/ 64 h 95"/>
                <a:gd name="T24" fmla="*/ 49 w 101"/>
                <a:gd name="T25" fmla="*/ 69 h 95"/>
                <a:gd name="T26" fmla="*/ 43 w 101"/>
                <a:gd name="T27" fmla="*/ 66 h 95"/>
                <a:gd name="T28" fmla="*/ 51 w 101"/>
                <a:gd name="T29" fmla="*/ 71 h 95"/>
                <a:gd name="T30" fmla="*/ 82 w 101"/>
                <a:gd name="T31" fmla="*/ 81 h 95"/>
                <a:gd name="T32" fmla="*/ 58 w 101"/>
                <a:gd name="T33" fmla="*/ 71 h 95"/>
                <a:gd name="T34" fmla="*/ 58 w 101"/>
                <a:gd name="T35" fmla="*/ 77 h 95"/>
                <a:gd name="T36" fmla="*/ 62 w 101"/>
                <a:gd name="T37" fmla="*/ 81 h 95"/>
                <a:gd name="T38" fmla="*/ 60 w 101"/>
                <a:gd name="T39" fmla="*/ 77 h 95"/>
                <a:gd name="T40" fmla="*/ 58 w 101"/>
                <a:gd name="T41" fmla="*/ 69 h 95"/>
                <a:gd name="T42" fmla="*/ 74 w 101"/>
                <a:gd name="T43" fmla="*/ 87 h 95"/>
                <a:gd name="T44" fmla="*/ 76 w 101"/>
                <a:gd name="T45" fmla="*/ 85 h 95"/>
                <a:gd name="T46" fmla="*/ 72 w 101"/>
                <a:gd name="T47" fmla="*/ 87 h 95"/>
                <a:gd name="T48" fmla="*/ 97 w 101"/>
                <a:gd name="T49" fmla="*/ 95 h 95"/>
                <a:gd name="T50" fmla="*/ 95 w 101"/>
                <a:gd name="T51" fmla="*/ 91 h 95"/>
                <a:gd name="T52" fmla="*/ 99 w 101"/>
                <a:gd name="T53" fmla="*/ 95 h 95"/>
                <a:gd name="T54" fmla="*/ 0 w 101"/>
                <a:gd name="T55" fmla="*/ 4 h 95"/>
                <a:gd name="T56" fmla="*/ 6 w 101"/>
                <a:gd name="T57" fmla="*/ 4 h 95"/>
                <a:gd name="T58" fmla="*/ 10 w 101"/>
                <a:gd name="T59" fmla="*/ 4 h 95"/>
                <a:gd name="T60" fmla="*/ 18 w 101"/>
                <a:gd name="T61" fmla="*/ 6 h 95"/>
                <a:gd name="T62" fmla="*/ 8 w 101"/>
                <a:gd name="T63" fmla="*/ 6 h 95"/>
                <a:gd name="T64" fmla="*/ 26 w 101"/>
                <a:gd name="T65" fmla="*/ 23 h 95"/>
                <a:gd name="T66" fmla="*/ 26 w 101"/>
                <a:gd name="T67" fmla="*/ 17 h 95"/>
                <a:gd name="T68" fmla="*/ 29 w 101"/>
                <a:gd name="T69" fmla="*/ 11 h 95"/>
                <a:gd name="T70" fmla="*/ 24 w 101"/>
                <a:gd name="T71" fmla="*/ 6 h 95"/>
                <a:gd name="T72" fmla="*/ 20 w 101"/>
                <a:gd name="T73" fmla="*/ 2 h 95"/>
                <a:gd name="T74" fmla="*/ 20 w 101"/>
                <a:gd name="T75" fmla="*/ 0 h 95"/>
                <a:gd name="T76" fmla="*/ 24 w 101"/>
                <a:gd name="T77" fmla="*/ 4 h 95"/>
                <a:gd name="T78" fmla="*/ 31 w 101"/>
                <a:gd name="T79" fmla="*/ 11 h 95"/>
                <a:gd name="T80" fmla="*/ 29 w 101"/>
                <a:gd name="T81" fmla="*/ 17 h 95"/>
                <a:gd name="T82" fmla="*/ 26 w 101"/>
                <a:gd name="T83" fmla="*/ 23 h 95"/>
                <a:gd name="T84" fmla="*/ 22 w 101"/>
                <a:gd name="T85" fmla="*/ 35 h 95"/>
                <a:gd name="T86" fmla="*/ 37 w 101"/>
                <a:gd name="T87" fmla="*/ 31 h 95"/>
                <a:gd name="T88" fmla="*/ 35 w 101"/>
                <a:gd name="T89" fmla="*/ 31 h 95"/>
                <a:gd name="T90" fmla="*/ 43 w 101"/>
                <a:gd name="T91" fmla="*/ 33 h 95"/>
                <a:gd name="T92" fmla="*/ 43 w 101"/>
                <a:gd name="T93" fmla="*/ 40 h 95"/>
                <a:gd name="T94" fmla="*/ 43 w 101"/>
                <a:gd name="T95" fmla="*/ 46 h 95"/>
                <a:gd name="T96" fmla="*/ 43 w 101"/>
                <a:gd name="T97" fmla="*/ 42 h 95"/>
                <a:gd name="T98" fmla="*/ 41 w 101"/>
                <a:gd name="T99" fmla="*/ 35 h 95"/>
                <a:gd name="T100" fmla="*/ 37 w 101"/>
                <a:gd name="T101" fmla="*/ 31 h 95"/>
                <a:gd name="T102" fmla="*/ 12 w 101"/>
                <a:gd name="T103" fmla="*/ 35 h 95"/>
                <a:gd name="T104" fmla="*/ 16 w 101"/>
                <a:gd name="T105" fmla="*/ 44 h 95"/>
                <a:gd name="T106" fmla="*/ 14 w 101"/>
                <a:gd name="T107" fmla="*/ 50 h 95"/>
                <a:gd name="T108" fmla="*/ 8 w 101"/>
                <a:gd name="T109" fmla="*/ 48 h 95"/>
                <a:gd name="T110" fmla="*/ 4 w 101"/>
                <a:gd name="T111" fmla="*/ 42 h 95"/>
                <a:gd name="T112" fmla="*/ 8 w 101"/>
                <a:gd name="T113" fmla="*/ 40 h 95"/>
                <a:gd name="T114" fmla="*/ 8 w 101"/>
                <a:gd name="T115" fmla="*/ 3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95">
                  <a:moveTo>
                    <a:pt x="53" y="58"/>
                  </a:moveTo>
                  <a:lnTo>
                    <a:pt x="58" y="58"/>
                  </a:lnTo>
                  <a:lnTo>
                    <a:pt x="58" y="54"/>
                  </a:lnTo>
                  <a:lnTo>
                    <a:pt x="55" y="54"/>
                  </a:lnTo>
                  <a:lnTo>
                    <a:pt x="55" y="52"/>
                  </a:lnTo>
                  <a:lnTo>
                    <a:pt x="53" y="50"/>
                  </a:lnTo>
                  <a:lnTo>
                    <a:pt x="51" y="48"/>
                  </a:lnTo>
                  <a:lnTo>
                    <a:pt x="51" y="46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3" y="52"/>
                  </a:lnTo>
                  <a:lnTo>
                    <a:pt x="55" y="54"/>
                  </a:lnTo>
                  <a:lnTo>
                    <a:pt x="53" y="56"/>
                  </a:lnTo>
                  <a:lnTo>
                    <a:pt x="53" y="58"/>
                  </a:lnTo>
                  <a:close/>
                  <a:moveTo>
                    <a:pt x="72" y="60"/>
                  </a:moveTo>
                  <a:lnTo>
                    <a:pt x="72" y="58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0"/>
                  </a:lnTo>
                  <a:close/>
                  <a:moveTo>
                    <a:pt x="14" y="62"/>
                  </a:moveTo>
                  <a:lnTo>
                    <a:pt x="14" y="62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6" y="60"/>
                  </a:lnTo>
                  <a:lnTo>
                    <a:pt x="14" y="62"/>
                  </a:lnTo>
                  <a:close/>
                  <a:moveTo>
                    <a:pt x="66" y="69"/>
                  </a:moveTo>
                  <a:lnTo>
                    <a:pt x="64" y="66"/>
                  </a:lnTo>
                  <a:lnTo>
                    <a:pt x="66" y="66"/>
                  </a:lnTo>
                  <a:lnTo>
                    <a:pt x="66" y="69"/>
                  </a:lnTo>
                  <a:close/>
                  <a:moveTo>
                    <a:pt x="45" y="64"/>
                  </a:moveTo>
                  <a:lnTo>
                    <a:pt x="45" y="66"/>
                  </a:lnTo>
                  <a:lnTo>
                    <a:pt x="45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7" y="71"/>
                  </a:lnTo>
                  <a:lnTo>
                    <a:pt x="45" y="69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5" y="64"/>
                  </a:lnTo>
                  <a:close/>
                  <a:moveTo>
                    <a:pt x="51" y="71"/>
                  </a:moveTo>
                  <a:lnTo>
                    <a:pt x="51" y="71"/>
                  </a:lnTo>
                  <a:lnTo>
                    <a:pt x="51" y="71"/>
                  </a:lnTo>
                  <a:lnTo>
                    <a:pt x="51" y="71"/>
                  </a:lnTo>
                  <a:close/>
                  <a:moveTo>
                    <a:pt x="82" y="81"/>
                  </a:moveTo>
                  <a:lnTo>
                    <a:pt x="84" y="79"/>
                  </a:lnTo>
                  <a:lnTo>
                    <a:pt x="82" y="81"/>
                  </a:lnTo>
                  <a:close/>
                  <a:moveTo>
                    <a:pt x="58" y="66"/>
                  </a:moveTo>
                  <a:lnTo>
                    <a:pt x="55" y="69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7"/>
                  </a:lnTo>
                  <a:lnTo>
                    <a:pt x="58" y="77"/>
                  </a:lnTo>
                  <a:lnTo>
                    <a:pt x="60" y="79"/>
                  </a:lnTo>
                  <a:lnTo>
                    <a:pt x="62" y="77"/>
                  </a:lnTo>
                  <a:lnTo>
                    <a:pt x="62" y="79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2" y="79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60" y="73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6"/>
                  </a:lnTo>
                  <a:lnTo>
                    <a:pt x="58" y="66"/>
                  </a:lnTo>
                  <a:close/>
                  <a:moveTo>
                    <a:pt x="78" y="89"/>
                  </a:moveTo>
                  <a:lnTo>
                    <a:pt x="74" y="87"/>
                  </a:lnTo>
                  <a:lnTo>
                    <a:pt x="74" y="87"/>
                  </a:lnTo>
                  <a:lnTo>
                    <a:pt x="72" y="85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78" y="85"/>
                  </a:lnTo>
                  <a:lnTo>
                    <a:pt x="78" y="89"/>
                  </a:lnTo>
                  <a:close/>
                  <a:moveTo>
                    <a:pt x="72" y="89"/>
                  </a:moveTo>
                  <a:lnTo>
                    <a:pt x="72" y="87"/>
                  </a:lnTo>
                  <a:lnTo>
                    <a:pt x="72" y="89"/>
                  </a:lnTo>
                  <a:close/>
                  <a:moveTo>
                    <a:pt x="99" y="95"/>
                  </a:moveTo>
                  <a:lnTo>
                    <a:pt x="99" y="95"/>
                  </a:lnTo>
                  <a:lnTo>
                    <a:pt x="97" y="95"/>
                  </a:lnTo>
                  <a:lnTo>
                    <a:pt x="95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5" y="91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101" y="95"/>
                  </a:lnTo>
                  <a:lnTo>
                    <a:pt x="99" y="95"/>
                  </a:lnTo>
                  <a:close/>
                  <a:moveTo>
                    <a:pt x="4" y="8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8"/>
                  </a:lnTo>
                  <a:close/>
                  <a:moveTo>
                    <a:pt x="26" y="23"/>
                  </a:moveTo>
                  <a:lnTo>
                    <a:pt x="26" y="21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9" y="15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6" y="21"/>
                  </a:lnTo>
                  <a:lnTo>
                    <a:pt x="26" y="23"/>
                  </a:lnTo>
                  <a:close/>
                  <a:moveTo>
                    <a:pt x="22" y="37"/>
                  </a:moveTo>
                  <a:lnTo>
                    <a:pt x="20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6" y="37"/>
                  </a:lnTo>
                  <a:lnTo>
                    <a:pt x="22" y="40"/>
                  </a:lnTo>
                  <a:lnTo>
                    <a:pt x="22" y="37"/>
                  </a:lnTo>
                  <a:close/>
                  <a:moveTo>
                    <a:pt x="37" y="31"/>
                  </a:move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7" y="31"/>
                  </a:lnTo>
                  <a:lnTo>
                    <a:pt x="39" y="31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43" y="35"/>
                  </a:lnTo>
                  <a:lnTo>
                    <a:pt x="45" y="37"/>
                  </a:lnTo>
                  <a:lnTo>
                    <a:pt x="43" y="40"/>
                  </a:lnTo>
                  <a:lnTo>
                    <a:pt x="45" y="42"/>
                  </a:lnTo>
                  <a:lnTo>
                    <a:pt x="43" y="44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40"/>
                  </a:lnTo>
                  <a:lnTo>
                    <a:pt x="45" y="37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39" y="33"/>
                  </a:lnTo>
                  <a:lnTo>
                    <a:pt x="39" y="31"/>
                  </a:lnTo>
                  <a:lnTo>
                    <a:pt x="37" y="31"/>
                  </a:lnTo>
                  <a:close/>
                  <a:moveTo>
                    <a:pt x="10" y="31"/>
                  </a:moveTo>
                  <a:lnTo>
                    <a:pt x="10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8" y="33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355"/>
            <p:cNvSpPr>
              <a:spLocks noEditPoints="1"/>
            </p:cNvSpPr>
            <p:nvPr/>
          </p:nvSpPr>
          <p:spPr bwMode="auto">
            <a:xfrm>
              <a:off x="2147888" y="2833688"/>
              <a:ext cx="160338" cy="150813"/>
            </a:xfrm>
            <a:custGeom>
              <a:avLst/>
              <a:gdLst>
                <a:gd name="T0" fmla="*/ 55 w 101"/>
                <a:gd name="T1" fmla="*/ 54 h 95"/>
                <a:gd name="T2" fmla="*/ 51 w 101"/>
                <a:gd name="T3" fmla="*/ 46 h 95"/>
                <a:gd name="T4" fmla="*/ 55 w 101"/>
                <a:gd name="T5" fmla="*/ 54 h 95"/>
                <a:gd name="T6" fmla="*/ 72 w 101"/>
                <a:gd name="T7" fmla="*/ 58 h 95"/>
                <a:gd name="T8" fmla="*/ 14 w 101"/>
                <a:gd name="T9" fmla="*/ 62 h 95"/>
                <a:gd name="T10" fmla="*/ 14 w 101"/>
                <a:gd name="T11" fmla="*/ 60 h 95"/>
                <a:gd name="T12" fmla="*/ 12 w 101"/>
                <a:gd name="T13" fmla="*/ 54 h 95"/>
                <a:gd name="T14" fmla="*/ 16 w 101"/>
                <a:gd name="T15" fmla="*/ 54 h 95"/>
                <a:gd name="T16" fmla="*/ 16 w 101"/>
                <a:gd name="T17" fmla="*/ 54 h 95"/>
                <a:gd name="T18" fmla="*/ 18 w 101"/>
                <a:gd name="T19" fmla="*/ 58 h 95"/>
                <a:gd name="T20" fmla="*/ 66 w 101"/>
                <a:gd name="T21" fmla="*/ 69 h 95"/>
                <a:gd name="T22" fmla="*/ 45 w 101"/>
                <a:gd name="T23" fmla="*/ 64 h 95"/>
                <a:gd name="T24" fmla="*/ 49 w 101"/>
                <a:gd name="T25" fmla="*/ 69 h 95"/>
                <a:gd name="T26" fmla="*/ 43 w 101"/>
                <a:gd name="T27" fmla="*/ 66 h 95"/>
                <a:gd name="T28" fmla="*/ 51 w 101"/>
                <a:gd name="T29" fmla="*/ 71 h 95"/>
                <a:gd name="T30" fmla="*/ 82 w 101"/>
                <a:gd name="T31" fmla="*/ 81 h 95"/>
                <a:gd name="T32" fmla="*/ 58 w 101"/>
                <a:gd name="T33" fmla="*/ 71 h 95"/>
                <a:gd name="T34" fmla="*/ 58 w 101"/>
                <a:gd name="T35" fmla="*/ 77 h 95"/>
                <a:gd name="T36" fmla="*/ 62 w 101"/>
                <a:gd name="T37" fmla="*/ 81 h 95"/>
                <a:gd name="T38" fmla="*/ 60 w 101"/>
                <a:gd name="T39" fmla="*/ 77 h 95"/>
                <a:gd name="T40" fmla="*/ 58 w 101"/>
                <a:gd name="T41" fmla="*/ 69 h 95"/>
                <a:gd name="T42" fmla="*/ 74 w 101"/>
                <a:gd name="T43" fmla="*/ 87 h 95"/>
                <a:gd name="T44" fmla="*/ 76 w 101"/>
                <a:gd name="T45" fmla="*/ 85 h 95"/>
                <a:gd name="T46" fmla="*/ 72 w 101"/>
                <a:gd name="T47" fmla="*/ 87 h 95"/>
                <a:gd name="T48" fmla="*/ 97 w 101"/>
                <a:gd name="T49" fmla="*/ 95 h 95"/>
                <a:gd name="T50" fmla="*/ 95 w 101"/>
                <a:gd name="T51" fmla="*/ 91 h 95"/>
                <a:gd name="T52" fmla="*/ 99 w 101"/>
                <a:gd name="T53" fmla="*/ 95 h 95"/>
                <a:gd name="T54" fmla="*/ 0 w 101"/>
                <a:gd name="T55" fmla="*/ 4 h 95"/>
                <a:gd name="T56" fmla="*/ 6 w 101"/>
                <a:gd name="T57" fmla="*/ 4 h 95"/>
                <a:gd name="T58" fmla="*/ 10 w 101"/>
                <a:gd name="T59" fmla="*/ 4 h 95"/>
                <a:gd name="T60" fmla="*/ 18 w 101"/>
                <a:gd name="T61" fmla="*/ 6 h 95"/>
                <a:gd name="T62" fmla="*/ 8 w 101"/>
                <a:gd name="T63" fmla="*/ 6 h 95"/>
                <a:gd name="T64" fmla="*/ 26 w 101"/>
                <a:gd name="T65" fmla="*/ 23 h 95"/>
                <a:gd name="T66" fmla="*/ 26 w 101"/>
                <a:gd name="T67" fmla="*/ 17 h 95"/>
                <a:gd name="T68" fmla="*/ 29 w 101"/>
                <a:gd name="T69" fmla="*/ 11 h 95"/>
                <a:gd name="T70" fmla="*/ 24 w 101"/>
                <a:gd name="T71" fmla="*/ 6 h 95"/>
                <a:gd name="T72" fmla="*/ 20 w 101"/>
                <a:gd name="T73" fmla="*/ 2 h 95"/>
                <a:gd name="T74" fmla="*/ 20 w 101"/>
                <a:gd name="T75" fmla="*/ 0 h 95"/>
                <a:gd name="T76" fmla="*/ 24 w 101"/>
                <a:gd name="T77" fmla="*/ 4 h 95"/>
                <a:gd name="T78" fmla="*/ 31 w 101"/>
                <a:gd name="T79" fmla="*/ 11 h 95"/>
                <a:gd name="T80" fmla="*/ 29 w 101"/>
                <a:gd name="T81" fmla="*/ 17 h 95"/>
                <a:gd name="T82" fmla="*/ 26 w 101"/>
                <a:gd name="T83" fmla="*/ 23 h 95"/>
                <a:gd name="T84" fmla="*/ 22 w 101"/>
                <a:gd name="T85" fmla="*/ 35 h 95"/>
                <a:gd name="T86" fmla="*/ 37 w 101"/>
                <a:gd name="T87" fmla="*/ 31 h 95"/>
                <a:gd name="T88" fmla="*/ 35 w 101"/>
                <a:gd name="T89" fmla="*/ 31 h 95"/>
                <a:gd name="T90" fmla="*/ 43 w 101"/>
                <a:gd name="T91" fmla="*/ 33 h 95"/>
                <a:gd name="T92" fmla="*/ 43 w 101"/>
                <a:gd name="T93" fmla="*/ 40 h 95"/>
                <a:gd name="T94" fmla="*/ 43 w 101"/>
                <a:gd name="T95" fmla="*/ 46 h 95"/>
                <a:gd name="T96" fmla="*/ 43 w 101"/>
                <a:gd name="T97" fmla="*/ 42 h 95"/>
                <a:gd name="T98" fmla="*/ 41 w 101"/>
                <a:gd name="T99" fmla="*/ 35 h 95"/>
                <a:gd name="T100" fmla="*/ 37 w 101"/>
                <a:gd name="T101" fmla="*/ 31 h 95"/>
                <a:gd name="T102" fmla="*/ 12 w 101"/>
                <a:gd name="T103" fmla="*/ 35 h 95"/>
                <a:gd name="T104" fmla="*/ 16 w 101"/>
                <a:gd name="T105" fmla="*/ 44 h 95"/>
                <a:gd name="T106" fmla="*/ 14 w 101"/>
                <a:gd name="T107" fmla="*/ 50 h 95"/>
                <a:gd name="T108" fmla="*/ 8 w 101"/>
                <a:gd name="T109" fmla="*/ 48 h 95"/>
                <a:gd name="T110" fmla="*/ 4 w 101"/>
                <a:gd name="T111" fmla="*/ 42 h 95"/>
                <a:gd name="T112" fmla="*/ 8 w 101"/>
                <a:gd name="T113" fmla="*/ 40 h 95"/>
                <a:gd name="T114" fmla="*/ 8 w 101"/>
                <a:gd name="T115" fmla="*/ 3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95">
                  <a:moveTo>
                    <a:pt x="53" y="58"/>
                  </a:moveTo>
                  <a:lnTo>
                    <a:pt x="58" y="58"/>
                  </a:lnTo>
                  <a:lnTo>
                    <a:pt x="58" y="54"/>
                  </a:lnTo>
                  <a:lnTo>
                    <a:pt x="55" y="54"/>
                  </a:lnTo>
                  <a:lnTo>
                    <a:pt x="55" y="52"/>
                  </a:lnTo>
                  <a:lnTo>
                    <a:pt x="53" y="50"/>
                  </a:lnTo>
                  <a:lnTo>
                    <a:pt x="51" y="48"/>
                  </a:lnTo>
                  <a:lnTo>
                    <a:pt x="51" y="46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3" y="52"/>
                  </a:lnTo>
                  <a:lnTo>
                    <a:pt x="55" y="54"/>
                  </a:lnTo>
                  <a:lnTo>
                    <a:pt x="53" y="56"/>
                  </a:lnTo>
                  <a:lnTo>
                    <a:pt x="53" y="58"/>
                  </a:lnTo>
                  <a:moveTo>
                    <a:pt x="72" y="60"/>
                  </a:moveTo>
                  <a:lnTo>
                    <a:pt x="72" y="58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0"/>
                  </a:lnTo>
                  <a:moveTo>
                    <a:pt x="14" y="62"/>
                  </a:moveTo>
                  <a:lnTo>
                    <a:pt x="14" y="62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6" y="60"/>
                  </a:lnTo>
                  <a:lnTo>
                    <a:pt x="14" y="62"/>
                  </a:lnTo>
                  <a:moveTo>
                    <a:pt x="66" y="69"/>
                  </a:moveTo>
                  <a:lnTo>
                    <a:pt x="64" y="66"/>
                  </a:lnTo>
                  <a:lnTo>
                    <a:pt x="66" y="66"/>
                  </a:lnTo>
                  <a:lnTo>
                    <a:pt x="66" y="69"/>
                  </a:lnTo>
                  <a:moveTo>
                    <a:pt x="45" y="64"/>
                  </a:moveTo>
                  <a:lnTo>
                    <a:pt x="45" y="66"/>
                  </a:lnTo>
                  <a:lnTo>
                    <a:pt x="45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7" y="71"/>
                  </a:lnTo>
                  <a:lnTo>
                    <a:pt x="45" y="69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5" y="64"/>
                  </a:lnTo>
                  <a:moveTo>
                    <a:pt x="51" y="71"/>
                  </a:moveTo>
                  <a:lnTo>
                    <a:pt x="51" y="71"/>
                  </a:lnTo>
                  <a:lnTo>
                    <a:pt x="51" y="71"/>
                  </a:lnTo>
                  <a:lnTo>
                    <a:pt x="51" y="71"/>
                  </a:lnTo>
                  <a:moveTo>
                    <a:pt x="82" y="81"/>
                  </a:moveTo>
                  <a:lnTo>
                    <a:pt x="84" y="79"/>
                  </a:lnTo>
                  <a:lnTo>
                    <a:pt x="82" y="81"/>
                  </a:lnTo>
                  <a:moveTo>
                    <a:pt x="58" y="66"/>
                  </a:moveTo>
                  <a:lnTo>
                    <a:pt x="55" y="69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7"/>
                  </a:lnTo>
                  <a:lnTo>
                    <a:pt x="58" y="77"/>
                  </a:lnTo>
                  <a:lnTo>
                    <a:pt x="60" y="79"/>
                  </a:lnTo>
                  <a:lnTo>
                    <a:pt x="62" y="77"/>
                  </a:lnTo>
                  <a:lnTo>
                    <a:pt x="62" y="79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2" y="79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60" y="73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6"/>
                  </a:lnTo>
                  <a:lnTo>
                    <a:pt x="58" y="66"/>
                  </a:lnTo>
                  <a:moveTo>
                    <a:pt x="78" y="89"/>
                  </a:moveTo>
                  <a:lnTo>
                    <a:pt x="74" y="87"/>
                  </a:lnTo>
                  <a:lnTo>
                    <a:pt x="74" y="87"/>
                  </a:lnTo>
                  <a:lnTo>
                    <a:pt x="72" y="85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78" y="85"/>
                  </a:lnTo>
                  <a:lnTo>
                    <a:pt x="78" y="89"/>
                  </a:lnTo>
                  <a:moveTo>
                    <a:pt x="72" y="89"/>
                  </a:moveTo>
                  <a:lnTo>
                    <a:pt x="72" y="87"/>
                  </a:lnTo>
                  <a:lnTo>
                    <a:pt x="72" y="89"/>
                  </a:lnTo>
                  <a:moveTo>
                    <a:pt x="99" y="95"/>
                  </a:moveTo>
                  <a:lnTo>
                    <a:pt x="99" y="95"/>
                  </a:lnTo>
                  <a:lnTo>
                    <a:pt x="97" y="95"/>
                  </a:lnTo>
                  <a:lnTo>
                    <a:pt x="95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5" y="91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101" y="95"/>
                  </a:lnTo>
                  <a:lnTo>
                    <a:pt x="99" y="95"/>
                  </a:lnTo>
                  <a:moveTo>
                    <a:pt x="4" y="8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8"/>
                  </a:lnTo>
                  <a:moveTo>
                    <a:pt x="26" y="23"/>
                  </a:moveTo>
                  <a:lnTo>
                    <a:pt x="26" y="21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9" y="15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6" y="21"/>
                  </a:lnTo>
                  <a:lnTo>
                    <a:pt x="26" y="23"/>
                  </a:lnTo>
                  <a:moveTo>
                    <a:pt x="22" y="37"/>
                  </a:moveTo>
                  <a:lnTo>
                    <a:pt x="20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6" y="37"/>
                  </a:lnTo>
                  <a:lnTo>
                    <a:pt x="22" y="40"/>
                  </a:lnTo>
                  <a:lnTo>
                    <a:pt x="22" y="37"/>
                  </a:lnTo>
                  <a:moveTo>
                    <a:pt x="37" y="31"/>
                  </a:move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7" y="31"/>
                  </a:lnTo>
                  <a:lnTo>
                    <a:pt x="39" y="31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43" y="35"/>
                  </a:lnTo>
                  <a:lnTo>
                    <a:pt x="45" y="37"/>
                  </a:lnTo>
                  <a:lnTo>
                    <a:pt x="43" y="40"/>
                  </a:lnTo>
                  <a:lnTo>
                    <a:pt x="45" y="42"/>
                  </a:lnTo>
                  <a:lnTo>
                    <a:pt x="43" y="44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40"/>
                  </a:lnTo>
                  <a:lnTo>
                    <a:pt x="45" y="37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39" y="33"/>
                  </a:lnTo>
                  <a:lnTo>
                    <a:pt x="39" y="31"/>
                  </a:lnTo>
                  <a:lnTo>
                    <a:pt x="37" y="31"/>
                  </a:lnTo>
                  <a:moveTo>
                    <a:pt x="10" y="31"/>
                  </a:moveTo>
                  <a:lnTo>
                    <a:pt x="10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8" y="33"/>
                  </a:lnTo>
                  <a:lnTo>
                    <a:pt x="10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356"/>
            <p:cNvSpPr>
              <a:spLocks/>
            </p:cNvSpPr>
            <p:nvPr/>
          </p:nvSpPr>
          <p:spPr bwMode="auto">
            <a:xfrm>
              <a:off x="5815013" y="4478338"/>
              <a:ext cx="15875" cy="15875"/>
            </a:xfrm>
            <a:custGeom>
              <a:avLst/>
              <a:gdLst>
                <a:gd name="T0" fmla="*/ 2 w 5"/>
                <a:gd name="T1" fmla="*/ 0 h 5"/>
                <a:gd name="T2" fmla="*/ 4 w 5"/>
                <a:gd name="T3" fmla="*/ 1 h 5"/>
                <a:gd name="T4" fmla="*/ 5 w 5"/>
                <a:gd name="T5" fmla="*/ 3 h 5"/>
                <a:gd name="T6" fmla="*/ 5 w 5"/>
                <a:gd name="T7" fmla="*/ 5 h 5"/>
                <a:gd name="T8" fmla="*/ 3 w 5"/>
                <a:gd name="T9" fmla="*/ 5 h 5"/>
                <a:gd name="T10" fmla="*/ 1 w 5"/>
                <a:gd name="T11" fmla="*/ 5 h 5"/>
                <a:gd name="T12" fmla="*/ 0 w 5"/>
                <a:gd name="T13" fmla="*/ 3 h 5"/>
                <a:gd name="T14" fmla="*/ 0 w 5"/>
                <a:gd name="T15" fmla="*/ 2 h 5"/>
                <a:gd name="T16" fmla="*/ 0 w 5"/>
                <a:gd name="T17" fmla="*/ 1 h 5"/>
                <a:gd name="T18" fmla="*/ 2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357"/>
            <p:cNvSpPr>
              <a:spLocks/>
            </p:cNvSpPr>
            <p:nvPr/>
          </p:nvSpPr>
          <p:spPr bwMode="auto">
            <a:xfrm>
              <a:off x="5873750" y="4448175"/>
              <a:ext cx="15875" cy="20638"/>
            </a:xfrm>
            <a:custGeom>
              <a:avLst/>
              <a:gdLst>
                <a:gd name="T0" fmla="*/ 3 w 5"/>
                <a:gd name="T1" fmla="*/ 0 h 6"/>
                <a:gd name="T2" fmla="*/ 4 w 5"/>
                <a:gd name="T3" fmla="*/ 1 h 6"/>
                <a:gd name="T4" fmla="*/ 4 w 5"/>
                <a:gd name="T5" fmla="*/ 4 h 6"/>
                <a:gd name="T6" fmla="*/ 3 w 5"/>
                <a:gd name="T7" fmla="*/ 5 h 6"/>
                <a:gd name="T8" fmla="*/ 1 w 5"/>
                <a:gd name="T9" fmla="*/ 6 h 6"/>
                <a:gd name="T10" fmla="*/ 0 w 5"/>
                <a:gd name="T11" fmla="*/ 5 h 6"/>
                <a:gd name="T12" fmla="*/ 0 w 5"/>
                <a:gd name="T13" fmla="*/ 4 h 6"/>
                <a:gd name="T14" fmla="*/ 1 w 5"/>
                <a:gd name="T15" fmla="*/ 2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4"/>
                    <a:pt x="4" y="4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00"/>
            </a:solidFill>
            <a:ln w="3175" cap="flat">
              <a:solidFill>
                <a:srgbClr val="A6A6A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358"/>
            <p:cNvSpPr>
              <a:spLocks/>
            </p:cNvSpPr>
            <p:nvPr/>
          </p:nvSpPr>
          <p:spPr bwMode="auto">
            <a:xfrm>
              <a:off x="5495925" y="4175125"/>
              <a:ext cx="6350" cy="17463"/>
            </a:xfrm>
            <a:custGeom>
              <a:avLst/>
              <a:gdLst>
                <a:gd name="T0" fmla="*/ 0 w 4"/>
                <a:gd name="T1" fmla="*/ 0 h 11"/>
                <a:gd name="T2" fmla="*/ 2 w 4"/>
                <a:gd name="T3" fmla="*/ 4 h 11"/>
                <a:gd name="T4" fmla="*/ 4 w 4"/>
                <a:gd name="T5" fmla="*/ 9 h 11"/>
                <a:gd name="T6" fmla="*/ 4 w 4"/>
                <a:gd name="T7" fmla="*/ 11 h 11"/>
                <a:gd name="T8" fmla="*/ 0 w 4"/>
                <a:gd name="T9" fmla="*/ 9 h 11"/>
                <a:gd name="T10" fmla="*/ 0 w 4"/>
                <a:gd name="T11" fmla="*/ 2 h 11"/>
                <a:gd name="T12" fmla="*/ 0 w 4"/>
                <a:gd name="T13" fmla="*/ 0 h 11"/>
                <a:gd name="T14" fmla="*/ 0 w 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2" y="4"/>
                  </a:lnTo>
                  <a:lnTo>
                    <a:pt x="4" y="9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3175" cap="flat">
              <a:solidFill>
                <a:srgbClr val="A6A6A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359"/>
            <p:cNvSpPr>
              <a:spLocks/>
            </p:cNvSpPr>
            <p:nvPr/>
          </p:nvSpPr>
          <p:spPr bwMode="auto">
            <a:xfrm>
              <a:off x="5502275" y="4202113"/>
              <a:ext cx="9525" cy="317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2 h 2"/>
                <a:gd name="T4" fmla="*/ 2 w 6"/>
                <a:gd name="T5" fmla="*/ 2 h 2"/>
                <a:gd name="T6" fmla="*/ 0 w 6"/>
                <a:gd name="T7" fmla="*/ 0 h 2"/>
                <a:gd name="T8" fmla="*/ 2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F7F7F"/>
            </a:solidFill>
            <a:ln w="3175" cap="flat">
              <a:solidFill>
                <a:srgbClr val="A6A6A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360"/>
            <p:cNvSpPr>
              <a:spLocks/>
            </p:cNvSpPr>
            <p:nvPr/>
          </p:nvSpPr>
          <p:spPr bwMode="auto">
            <a:xfrm>
              <a:off x="5521325" y="4198938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0 h 4"/>
                <a:gd name="T4" fmla="*/ 2 w 4"/>
                <a:gd name="T5" fmla="*/ 0 h 4"/>
                <a:gd name="T6" fmla="*/ 4 w 4"/>
                <a:gd name="T7" fmla="*/ 0 h 4"/>
                <a:gd name="T8" fmla="*/ 4 w 4"/>
                <a:gd name="T9" fmla="*/ 4 h 4"/>
                <a:gd name="T10" fmla="*/ 4 w 4"/>
                <a:gd name="T11" fmla="*/ 4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3175" cap="flat">
              <a:solidFill>
                <a:srgbClr val="A6A6A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15907"/>
            <a:ext cx="10058400" cy="533400"/>
          </a:xfrm>
        </p:spPr>
        <p:txBody>
          <a:bodyPr/>
          <a:lstStyle/>
          <a:p>
            <a:r>
              <a:rPr lang="en-US" dirty="0"/>
              <a:t>IFAC—</a:t>
            </a:r>
            <a:r>
              <a:rPr lang="ru-RU" dirty="0"/>
              <a:t>профессия мирового масштаба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6973" y="1880755"/>
            <a:ext cx="10555487" cy="396559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/>
              <a:t>Требования к надёжному и эффективному управлению государственными финансами (УГФ) становятся всё более жёсткими</a:t>
            </a: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6"/>
                </a:solidFill>
              </a:rPr>
              <a:t>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/>
              <a:t>Растущие ожидания граждан</a:t>
            </a: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6"/>
                </a:solidFill>
              </a:rPr>
              <a:t>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/>
              <a:t>Цели устойчивого развития</a:t>
            </a:r>
            <a:r>
              <a:rPr lang="en-US" sz="2400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6"/>
                </a:solidFill>
              </a:rPr>
              <a:t>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/>
              <a:t>Давление на бюджеты стран</a:t>
            </a: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6"/>
                </a:solidFill>
              </a:rPr>
              <a:t>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/>
              <a:t>Мировой финансовый кризис</a:t>
            </a:r>
            <a:r>
              <a:rPr lang="en-US" sz="2400" dirty="0"/>
              <a:t> / </a:t>
            </a:r>
            <a:r>
              <a:rPr lang="ru-RU" sz="2400" dirty="0"/>
              <a:t>кризис в сфере государственного долга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615907"/>
            <a:ext cx="10058400" cy="533400"/>
          </a:xfrm>
        </p:spPr>
        <p:txBody>
          <a:bodyPr/>
          <a:lstStyle/>
          <a:p>
            <a:r>
              <a:rPr lang="ru-RU" dirty="0"/>
              <a:t>Планка поднимается всё выше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785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Инициатива </a:t>
            </a:r>
            <a:r>
              <a:rPr lang="en-US" dirty="0"/>
              <a:t>Accountability. Now.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799" y="1815183"/>
            <a:ext cx="5829301" cy="416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69" y="1815183"/>
            <a:ext cx="5832191" cy="41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761220"/>
            <a:ext cx="11277600" cy="4199142"/>
          </a:xfrm>
        </p:spPr>
        <p:txBody>
          <a:bodyPr/>
          <a:lstStyle/>
          <a:p>
            <a:r>
              <a:rPr lang="ru-RU" sz="2400" dirty="0"/>
              <a:t>Глобальная кампания, направленная на повышение качества финансовой отчётности в государственном секторе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ru-RU" sz="2000" dirty="0"/>
              <a:t>Поддерживается широкой коалицией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ru-RU" sz="2000" dirty="0"/>
              <a:t>Воспроизводится на региональном и национальном уровне</a:t>
            </a:r>
            <a:endParaRPr lang="en-US" sz="2000" dirty="0"/>
          </a:p>
          <a:p>
            <a:pPr marL="457189" lvl="1" indent="-457189">
              <a:spcBef>
                <a:spcPts val="800"/>
              </a:spcBef>
              <a:buChar char="•"/>
            </a:pPr>
            <a:r>
              <a:rPr lang="ru-RU" sz="2400" dirty="0">
                <a:cs typeface="ＭＳ Ｐゴシック" charset="0"/>
              </a:rPr>
              <a:t>Основные направления</a:t>
            </a:r>
            <a:endParaRPr lang="en-US" sz="2400" dirty="0">
              <a:cs typeface="ＭＳ Ｐゴシック" charset="0"/>
            </a:endParaRPr>
          </a:p>
          <a:p>
            <a:pPr marL="926580" lvl="1" indent="-457200">
              <a:buFont typeface="+mj-lt"/>
              <a:buAutoNum type="arabicPeriod"/>
            </a:pPr>
            <a:r>
              <a:rPr lang="ru-RU" sz="2000" dirty="0"/>
              <a:t>Повышение информированности</a:t>
            </a:r>
            <a:endParaRPr lang="en-US" sz="2000" dirty="0"/>
          </a:p>
          <a:p>
            <a:pPr marL="926580" lvl="1" indent="-457200">
              <a:buFont typeface="+mj-lt"/>
              <a:buAutoNum type="arabicPeriod"/>
            </a:pPr>
            <a:r>
              <a:rPr lang="ru-RU" sz="2000" dirty="0"/>
              <a:t>Содействие установлению партнёрских отношений между представителями государственного и частного сектора</a:t>
            </a:r>
            <a:endParaRPr lang="en-US" sz="2000" dirty="0"/>
          </a:p>
          <a:p>
            <a:pPr marL="926580" lvl="1" indent="-457200">
              <a:buFont typeface="+mj-lt"/>
              <a:buAutoNum type="arabicPeriod"/>
            </a:pPr>
            <a:r>
              <a:rPr lang="ru-RU" sz="2000" dirty="0"/>
              <a:t>Формирование потенциала в области бухучёта в государственном секторе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Accountability. Now.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123" y="5631873"/>
            <a:ext cx="5814350" cy="8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4531" y="1747834"/>
            <a:ext cx="7664521" cy="4180356"/>
          </a:xfrm>
        </p:spPr>
        <p:txBody>
          <a:bodyPr/>
          <a:lstStyle/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000" kern="1200" dirty="0"/>
              <a:t>Информационный бюллетень </a:t>
            </a:r>
            <a:r>
              <a:rPr lang="en-US" sz="2000" kern="1200" dirty="0"/>
              <a:t>AN – </a:t>
            </a:r>
            <a:r>
              <a:rPr lang="ru-RU" sz="2000" kern="1200" dirty="0"/>
              <a:t>более </a:t>
            </a:r>
            <a:r>
              <a:rPr lang="en-US" sz="2000" kern="1200" dirty="0"/>
              <a:t>1</a:t>
            </a:r>
            <a:r>
              <a:rPr lang="ru-RU" sz="2000" kern="1200" dirty="0"/>
              <a:t> </a:t>
            </a:r>
            <a:r>
              <a:rPr lang="en-US" sz="2000" kern="1200" dirty="0"/>
              <a:t>500</a:t>
            </a:r>
            <a:r>
              <a:rPr lang="ru-RU" sz="2000" kern="1200" dirty="0"/>
              <a:t> подписчиков</a:t>
            </a:r>
            <a:endParaRPr lang="en-US" sz="2000" kern="1200" dirty="0"/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000" kern="1200" dirty="0"/>
              <a:t>Конференции и т.д.</a:t>
            </a:r>
            <a:endParaRPr lang="en-US" sz="2000" kern="1200" dirty="0"/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000" kern="1200" dirty="0"/>
              <a:t>Вебсайт </a:t>
            </a:r>
            <a:r>
              <a:rPr lang="en-US" sz="2000" kern="1200" dirty="0"/>
              <a:t>– Global Knowledge Gateway, IFAC, MOSAIC 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000" kern="1200" dirty="0"/>
              <a:t>Доклады</a:t>
            </a:r>
            <a:r>
              <a:rPr lang="en-US" sz="2000" kern="1200" dirty="0"/>
              <a:t> – </a:t>
            </a:r>
            <a:r>
              <a:rPr lang="ru-RU" sz="2000" kern="1200" dirty="0"/>
              <a:t>три в</a:t>
            </a:r>
            <a:r>
              <a:rPr lang="en-US" sz="2000" kern="1200" dirty="0"/>
              <a:t> 2017</a:t>
            </a:r>
            <a:r>
              <a:rPr lang="ru-RU" sz="2000" kern="1200" dirty="0"/>
              <a:t> году</a:t>
            </a:r>
            <a:endParaRPr lang="en-US" sz="2000" kern="1200" dirty="0"/>
          </a:p>
          <a:p>
            <a:pPr lvl="1"/>
            <a:r>
              <a:rPr lang="ru-RU" sz="1600" dirty="0"/>
              <a:t>Практика применения учёта по методу начисления и опыт реформ в странах ОЭСР</a:t>
            </a:r>
            <a:endParaRPr lang="en-US" sz="1600" dirty="0"/>
          </a:p>
          <a:p>
            <a:pPr lvl="1"/>
            <a:r>
              <a:rPr lang="ru-RU" sz="1600" dirty="0"/>
              <a:t>Состояние финансовой отчётности в государственном секторе и членство в ПОБ во франкоговорящих странах Африки </a:t>
            </a:r>
            <a:endParaRPr lang="en-US" sz="1600" dirty="0"/>
          </a:p>
          <a:p>
            <a:pPr lvl="1"/>
            <a:r>
              <a:rPr lang="ru-RU" sz="1600" dirty="0"/>
              <a:t>Учёт по методу начисления и ожидаемые реформы в странах Карибского бассейна</a:t>
            </a:r>
            <a:endParaRPr lang="en-US" sz="1600" dirty="0"/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000" kern="1200" dirty="0"/>
              <a:t>Индекс финансовой подотчётности в государственном секторе </a:t>
            </a:r>
            <a:endParaRPr lang="en-US" sz="2000" kern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/>
              <a:t>Повышение информированности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323118" y="2207801"/>
            <a:ext cx="3543874" cy="32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08001" y="2036618"/>
            <a:ext cx="6879936" cy="3796322"/>
          </a:xfrm>
        </p:spPr>
        <p:txBody>
          <a:bodyPr/>
          <a:lstStyle/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200" kern="1200" dirty="0"/>
              <a:t>Правительства</a:t>
            </a:r>
            <a:r>
              <a:rPr lang="en-US" sz="2200" kern="1200" dirty="0"/>
              <a:t> (</a:t>
            </a:r>
            <a:r>
              <a:rPr lang="ru-RU" sz="2200" kern="1200" dirty="0"/>
              <a:t>Минфины, главные бухгалтеры, главные аудиторы</a:t>
            </a:r>
            <a:r>
              <a:rPr lang="en-US" sz="2200" kern="1200" dirty="0"/>
              <a:t>)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200" kern="1200" dirty="0"/>
              <a:t>Профессиональные организации бухгалтеров</a:t>
            </a:r>
            <a:endParaRPr lang="en-US" sz="2200" kern="1200" dirty="0"/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200" kern="1200" dirty="0"/>
              <a:t>Региональные организации и признанные объединения бухгалтеров</a:t>
            </a:r>
            <a:endParaRPr lang="en-US" sz="2200" kern="1200" dirty="0"/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200" kern="1200" dirty="0"/>
              <a:t>Бухгалтерские фирмы</a:t>
            </a:r>
            <a:endParaRPr lang="en-US" sz="2200" kern="1200" dirty="0"/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200" kern="1200" dirty="0"/>
              <a:t>Организации-доноры</a:t>
            </a:r>
            <a:r>
              <a:rPr lang="en-US" sz="2200" kern="1200" dirty="0"/>
              <a:t> – DFID, </a:t>
            </a:r>
            <a:r>
              <a:rPr lang="ru-RU" sz="2200" kern="1200" dirty="0"/>
              <a:t>Всемирный банк</a:t>
            </a:r>
            <a:endParaRPr lang="en-US" sz="2200" kern="1200" dirty="0"/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200" kern="1200" dirty="0"/>
              <a:t>НПО</a:t>
            </a:r>
            <a:r>
              <a:rPr lang="en-US" sz="2200" kern="1200" dirty="0"/>
              <a:t> – </a:t>
            </a:r>
            <a:r>
              <a:rPr lang="ru-RU" sz="2200" kern="1200" dirty="0"/>
              <a:t>инициатива </a:t>
            </a:r>
            <a:r>
              <a:rPr lang="en-US" sz="2200" kern="1200" dirty="0"/>
              <a:t>GIFT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200" kern="1200" dirty="0"/>
              <a:t>Экономические объединения </a:t>
            </a:r>
            <a:r>
              <a:rPr lang="en-US" sz="2200" kern="1200" dirty="0"/>
              <a:t>– CEMA</a:t>
            </a:r>
            <a:r>
              <a:rPr lang="ru-RU" sz="2200" kern="1200" dirty="0"/>
              <a:t>К</a:t>
            </a:r>
            <a:r>
              <a:rPr lang="en-US" sz="2200" kern="1200" dirty="0"/>
              <a:t>,</a:t>
            </a:r>
            <a:r>
              <a:rPr lang="ru-RU" sz="2200" kern="1200" dirty="0"/>
              <a:t> ЮЕМОА</a:t>
            </a:r>
            <a:endParaRPr lang="en-US" sz="2200" kern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ru-RU" dirty="0"/>
              <a:t>Содействие установлению партнёрских отношений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394" y="2451858"/>
            <a:ext cx="4601620" cy="3451216"/>
          </a:xfrm>
        </p:spPr>
      </p:pic>
    </p:spTree>
    <p:extLst>
      <p:ext uri="{BB962C8B-B14F-4D97-AF65-F5344CB8AC3E}">
        <p14:creationId xmlns:p14="http://schemas.microsoft.com/office/powerpoint/2010/main" val="32608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54804" y="1763174"/>
            <a:ext cx="11197314" cy="3998574"/>
          </a:xfrm>
        </p:spPr>
        <p:txBody>
          <a:bodyPr/>
          <a:lstStyle/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400" kern="1200" dirty="0"/>
              <a:t>Польза «круглых столов»</a:t>
            </a:r>
            <a:endParaRPr lang="en-US" sz="2400" kern="1200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ru-RU" dirty="0"/>
              <a:t>Позволяют формировать партнёрские отношения между представителями государственного и частного сектора</a:t>
            </a:r>
            <a:endParaRPr lang="en-US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ru-RU" dirty="0"/>
              <a:t>Формируется образ бухгалтеров как надёжных и заслуживающих доверия советников правительства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ru-RU" dirty="0"/>
              <a:t>Благодаря обмену опытом и знаниями позволяют главным бухгалтерам, главным аудиторам и их сотрудникам переходить от заимствования подходов к их практическому применению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ru-RU" dirty="0"/>
              <a:t>С их помощью появляются «сообщества по интересам»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/>
              <a:t>Формирование потенциала в области бухучёта в государственном секторе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32986" y="4800600"/>
            <a:ext cx="9387859" cy="1122218"/>
            <a:chOff x="1057784" y="5264494"/>
            <a:chExt cx="9387859" cy="660577"/>
          </a:xfrm>
        </p:grpSpPr>
        <p:sp>
          <p:nvSpPr>
            <p:cNvPr id="9" name="Snip Same Side Corner Rectangle 8"/>
            <p:cNvSpPr/>
            <p:nvPr/>
          </p:nvSpPr>
          <p:spPr bwMode="auto">
            <a:xfrm>
              <a:off x="5717780" y="5265458"/>
              <a:ext cx="1558636" cy="640080"/>
            </a:xfrm>
            <a:prstGeom prst="snip2Same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Карибский бассейн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  </a:t>
              </a: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04.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2016</a:t>
              </a:r>
            </a:p>
          </p:txBody>
        </p:sp>
        <p:sp>
          <p:nvSpPr>
            <p:cNvPr id="10" name="Snip Same Side Corner Rectangle 9"/>
            <p:cNvSpPr/>
            <p:nvPr/>
          </p:nvSpPr>
          <p:spPr bwMode="auto">
            <a:xfrm>
              <a:off x="7368144" y="5284991"/>
              <a:ext cx="1280160" cy="640080"/>
            </a:xfrm>
            <a:prstGeom prst="snip2Same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Эфиопия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rPr>
                <a:t>03.</a:t>
              </a:r>
              <a:r>
                <a:rPr lang="en-US" sz="1600" dirty="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rPr>
                <a:t>2016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1" name="Snip Same Side Corner Rectangle 10"/>
            <p:cNvSpPr/>
            <p:nvPr/>
          </p:nvSpPr>
          <p:spPr bwMode="auto">
            <a:xfrm>
              <a:off x="1057784" y="5264494"/>
              <a:ext cx="1280160" cy="640080"/>
            </a:xfrm>
            <a:prstGeom prst="snip2Same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Гана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rPr>
                <a:t>05.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2015</a:t>
              </a:r>
            </a:p>
          </p:txBody>
        </p:sp>
        <p:sp>
          <p:nvSpPr>
            <p:cNvPr id="12" name="Snip Same Side Corner Rectangle 11"/>
            <p:cNvSpPr/>
            <p:nvPr/>
          </p:nvSpPr>
          <p:spPr bwMode="auto">
            <a:xfrm>
              <a:off x="4326282" y="5284991"/>
              <a:ext cx="1280160" cy="640080"/>
            </a:xfrm>
            <a:prstGeom prst="snip2Same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ОАЭ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 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rPr>
                <a:t>11.</a:t>
              </a:r>
              <a:r>
                <a:rPr lang="en-US" sz="1600" dirty="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rPr>
                <a:t>2015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3" name="Snip Same Side Corner Rectangle 12"/>
            <p:cNvSpPr/>
            <p:nvPr/>
          </p:nvSpPr>
          <p:spPr bwMode="auto">
            <a:xfrm>
              <a:off x="2688198" y="5284991"/>
              <a:ext cx="1280160" cy="640080"/>
            </a:xfrm>
            <a:prstGeom prst="snip2Same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rPr>
                <a:t>Сенегал</a:t>
              </a:r>
              <a:r>
                <a:rPr lang="en-US" sz="1600" dirty="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rPr>
                <a:t>  </a:t>
              </a:r>
              <a:r>
                <a:rPr lang="ru-RU" sz="1600" dirty="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rPr>
                <a:t>10.</a:t>
              </a:r>
              <a:r>
                <a:rPr lang="en-US" sz="1600" dirty="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rPr>
                <a:t>2015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" name="Snip Same Side Corner Rectangle 14"/>
            <p:cNvSpPr/>
            <p:nvPr/>
          </p:nvSpPr>
          <p:spPr bwMode="auto">
            <a:xfrm>
              <a:off x="8845687" y="5269440"/>
              <a:ext cx="1599956" cy="640080"/>
            </a:xfrm>
            <a:prstGeom prst="snip2Same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Мадагаскар 10.</a:t>
              </a:r>
              <a:r>
                <a:rPr kumimoji="0" 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2016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5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7037" y="1652155"/>
            <a:ext cx="8720658" cy="4204117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kern="1200" dirty="0"/>
              <a:t>Программа </a:t>
            </a:r>
            <a:r>
              <a:rPr lang="en-US" sz="2400" kern="1200" dirty="0"/>
              <a:t>IFAC </a:t>
            </a:r>
            <a:r>
              <a:rPr lang="ru-RU" sz="2400" kern="1200" dirty="0"/>
              <a:t>по формированию потенциала ПОБ, финансируемая из средств </a:t>
            </a:r>
            <a:r>
              <a:rPr lang="en-US" sz="2400" kern="1200" dirty="0"/>
              <a:t>DFID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Гана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1600" dirty="0"/>
              <a:t> </a:t>
            </a:r>
            <a:r>
              <a:rPr lang="ru-RU" sz="1600" dirty="0"/>
              <a:t>«дорожная карта» по внедрению</a:t>
            </a:r>
            <a:r>
              <a:rPr lang="en-US" sz="1600" dirty="0"/>
              <a:t> </a:t>
            </a:r>
            <a:r>
              <a:rPr lang="ru-RU" sz="1600" dirty="0"/>
              <a:t>стандартов </a:t>
            </a:r>
            <a:r>
              <a:rPr lang="en-US" sz="1600" dirty="0"/>
              <a:t>IPSAS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Нигерия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1600" dirty="0"/>
              <a:t> </a:t>
            </a:r>
            <a:r>
              <a:rPr lang="ru-RU" sz="1600" dirty="0"/>
              <a:t>повышение качества образования и обучения, а также повышение профессиональной квалификации, включая компонент государственного сектора, для Бухгалтерского колледжа Нигерии</a:t>
            </a:r>
            <a:endParaRPr lang="en-US" sz="16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Руанда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1600" dirty="0"/>
              <a:t> </a:t>
            </a:r>
            <a:r>
              <a:rPr lang="ru-RU" sz="1600" dirty="0"/>
              <a:t>обучение для получения квалификации «сертифицированный техник-бухгалтер» с учётом цели правительства подготовить 5 000 техников-бухгалтеров в течение 5 лет</a:t>
            </a:r>
            <a:endParaRPr lang="en-US" sz="16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Уганда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1600" dirty="0"/>
              <a:t>«дорожная карта» по обучению финансистов на всех уровнях управления</a:t>
            </a:r>
            <a:endParaRPr lang="en-US" sz="16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Зимбабве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1600" dirty="0"/>
              <a:t> </a:t>
            </a:r>
            <a:r>
              <a:rPr lang="ru-RU" sz="1600" dirty="0"/>
              <a:t>повышение квалификации государственных бухгалтеров для принятия и внедрения на практике стандартов</a:t>
            </a:r>
            <a:r>
              <a:rPr lang="en-US" sz="1600" dirty="0"/>
              <a:t> IPSAS</a:t>
            </a:r>
            <a:r>
              <a:rPr lang="ru-RU" sz="1600" dirty="0"/>
              <a:t> (в сотрудничестве с </a:t>
            </a:r>
            <a:r>
              <a:rPr lang="en-US" sz="1600" dirty="0"/>
              <a:t>AFROSAI-E)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Проект фондов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MOSAIC</a:t>
            </a:r>
          </a:p>
          <a:p>
            <a:pPr lvl="1">
              <a:buFont typeface="Arial" panose="020B0604020202020204" pitchFamily="34" charset="0"/>
              <a:buChar char="–"/>
            </a:pPr>
            <a:endParaRPr lang="en-US" dirty="0"/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sz="2400" kern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/>
              <a:t>Формирование потенциала в области бухучёта в государственном секторе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98" y="4046091"/>
            <a:ext cx="2932364" cy="1902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953" y="2433049"/>
            <a:ext cx="2630606" cy="15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FAC_Powerpoint_template_GREEN RIBBON_WIDESCREEN">
  <a:themeElements>
    <a:clrScheme name="IFA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BAA"/>
      </a:accent1>
      <a:accent2>
        <a:srgbClr val="00C0F3"/>
      </a:accent2>
      <a:accent3>
        <a:srgbClr val="F15A22"/>
      </a:accent3>
      <a:accent4>
        <a:srgbClr val="FAA61A"/>
      </a:accent4>
      <a:accent5>
        <a:srgbClr val="0D9C4A"/>
      </a:accent5>
      <a:accent6>
        <a:srgbClr val="8DC63F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3440</TotalTime>
  <Words>815</Words>
  <Application>Microsoft Office PowerPoint</Application>
  <PresentationFormat>Widescreen</PresentationFormat>
  <Paragraphs>131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MS PGothic</vt:lpstr>
      <vt:lpstr>Arial</vt:lpstr>
      <vt:lpstr>Calibri</vt:lpstr>
      <vt:lpstr>Comic Sans MS</vt:lpstr>
      <vt:lpstr>ヒラギノ角ゴ Pro W3</vt:lpstr>
      <vt:lpstr>IFAC_Powerpoint_template_GREEN RIBBON_WIDESCREEN</vt:lpstr>
      <vt:lpstr>Accountability. Now. Повышение эффективности управления  государственными финансами</vt:lpstr>
      <vt:lpstr>IFAC—профессия мирового масштаба</vt:lpstr>
      <vt:lpstr>Планка поднимается всё выше</vt:lpstr>
      <vt:lpstr>Инициатива Accountability. Now.</vt:lpstr>
      <vt:lpstr>Accountability. Now.</vt:lpstr>
      <vt:lpstr>1. Повышение информированности</vt:lpstr>
      <vt:lpstr>2. Содействие установлению партнёрских отношений</vt:lpstr>
      <vt:lpstr>3. Формирование потенциала в области бухучёта в государственном секторе</vt:lpstr>
      <vt:lpstr>3. Формирование потенциала в области бухучёта в государственном секторе</vt:lpstr>
      <vt:lpstr>Хорошая основа</vt:lpstr>
      <vt:lpstr>Индекс финансовой подотчётности в государственном секторе: цели</vt:lpstr>
      <vt:lpstr>Индекс финансовой подотчётности в государственном секторе: содержание</vt:lpstr>
      <vt:lpstr>Индекс финансовой подотчётности в государственном секторе: охват</vt:lpstr>
      <vt:lpstr>Индекс финансовой подотчётности в государственном секторе: обеспечение качества</vt:lpstr>
      <vt:lpstr>Индекс финансовой подотчётности в государственном секторе: итоговые результаты</vt:lpstr>
      <vt:lpstr>Присоединяйтесь!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Accountability. Now.</dc:title>
  <dc:creator>Vincent Tophoff</dc:creator>
  <cp:lastModifiedBy>Maya I. Belysheva</cp:lastModifiedBy>
  <cp:revision>144</cp:revision>
  <cp:lastPrinted>2017-07-05T08:36:44Z</cp:lastPrinted>
  <dcterms:created xsi:type="dcterms:W3CDTF">2015-10-14T14:29:24Z</dcterms:created>
  <dcterms:modified xsi:type="dcterms:W3CDTF">2017-07-24T08:51:55Z</dcterms:modified>
</cp:coreProperties>
</file>