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0" r:id="rId3"/>
    <p:sldId id="384" r:id="rId4"/>
    <p:sldId id="394" r:id="rId5"/>
    <p:sldId id="358" r:id="rId6"/>
    <p:sldId id="361" r:id="rId7"/>
    <p:sldId id="359" r:id="rId8"/>
    <p:sldId id="360" r:id="rId9"/>
    <p:sldId id="383" r:id="rId10"/>
    <p:sldId id="386" r:id="rId11"/>
    <p:sldId id="385" r:id="rId12"/>
    <p:sldId id="403" r:id="rId13"/>
    <p:sldId id="389" r:id="rId14"/>
    <p:sldId id="402" r:id="rId15"/>
    <p:sldId id="399" r:id="rId16"/>
    <p:sldId id="401" r:id="rId17"/>
    <p:sldId id="40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ABD82-F923-456D-84B5-9789048CD06B}" v="335" dt="2019-07-12T13:15:58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2261" autoAdjust="0"/>
  </p:normalViewPr>
  <p:slideViewPr>
    <p:cSldViewPr>
      <p:cViewPr varScale="1">
        <p:scale>
          <a:sx n="68" d="100"/>
          <a:sy n="68" d="100"/>
        </p:scale>
        <p:origin x="13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4"/>
    </p:cViewPr>
  </p:sorterViewPr>
  <p:notesViewPr>
    <p:cSldViewPr showGuides="1">
      <p:cViewPr varScale="1">
        <p:scale>
          <a:sx n="46" d="100"/>
          <a:sy n="46" d="100"/>
        </p:scale>
        <p:origin x="2736" y="3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B47ABD82-F923-456D-84B5-9789048CD06B}"/>
    <pc:docChg chg="custSel modSld">
      <pc:chgData name="Inna Anatolievna Davidova" userId="615709de-f45c-42cb-8bad-60412f98c39f" providerId="ADAL" clId="{B47ABD82-F923-456D-84B5-9789048CD06B}" dt="2019-07-12T13:15:58.481" v="334" actId="6549"/>
      <pc:docMkLst>
        <pc:docMk/>
      </pc:docMkLst>
      <pc:sldChg chg="modSp">
        <pc:chgData name="Inna Anatolievna Davidova" userId="615709de-f45c-42cb-8bad-60412f98c39f" providerId="ADAL" clId="{B47ABD82-F923-456D-84B5-9789048CD06B}" dt="2019-07-12T13:09:09.545" v="43" actId="1076"/>
        <pc:sldMkLst>
          <pc:docMk/>
          <pc:sldMk cId="519361767" sldId="256"/>
        </pc:sldMkLst>
        <pc:spChg chg="mod">
          <ac:chgData name="Inna Anatolievna Davidova" userId="615709de-f45c-42cb-8bad-60412f98c39f" providerId="ADAL" clId="{B47ABD82-F923-456D-84B5-9789048CD06B}" dt="2019-07-12T13:09:09.545" v="43" actId="1076"/>
          <ac:spMkLst>
            <pc:docMk/>
            <pc:sldMk cId="519361767" sldId="256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47ABD82-F923-456D-84B5-9789048CD06B}" dt="2019-07-12T13:08:09.294" v="1"/>
          <ac:spMkLst>
            <pc:docMk/>
            <pc:sldMk cId="519361767" sldId="256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B47ABD82-F923-456D-84B5-9789048CD06B}" dt="2019-07-10T10:34:26.464" v="0" actId="1076"/>
        <pc:sldMkLst>
          <pc:docMk/>
          <pc:sldMk cId="1543008494" sldId="358"/>
        </pc:sldMkLst>
        <pc:spChg chg="mod">
          <ac:chgData name="Inna Anatolievna Davidova" userId="615709de-f45c-42cb-8bad-60412f98c39f" providerId="ADAL" clId="{B47ABD82-F923-456D-84B5-9789048CD06B}" dt="2019-07-10T10:34:26.464" v="0" actId="1076"/>
          <ac:spMkLst>
            <pc:docMk/>
            <pc:sldMk cId="1543008494" sldId="358"/>
            <ac:spMk id="8" creationId="{00000000-0000-0000-0000-000000000000}"/>
          </ac:spMkLst>
        </pc:spChg>
      </pc:sldChg>
      <pc:sldChg chg="modSp">
        <pc:chgData name="Inna Anatolievna Davidova" userId="615709de-f45c-42cb-8bad-60412f98c39f" providerId="ADAL" clId="{B47ABD82-F923-456D-84B5-9789048CD06B}" dt="2019-07-12T13:11:00.209" v="156" actId="114"/>
        <pc:sldMkLst>
          <pc:docMk/>
          <pc:sldMk cId="1215178091" sldId="359"/>
        </pc:sldMkLst>
        <pc:spChg chg="mod">
          <ac:chgData name="Inna Anatolievna Davidova" userId="615709de-f45c-42cb-8bad-60412f98c39f" providerId="ADAL" clId="{B47ABD82-F923-456D-84B5-9789048CD06B}" dt="2019-07-12T13:11:00.209" v="156" actId="114"/>
          <ac:spMkLst>
            <pc:docMk/>
            <pc:sldMk cId="1215178091" sldId="359"/>
            <ac:spMk id="2" creationId="{00000000-0000-0000-0000-000000000000}"/>
          </ac:spMkLst>
        </pc:spChg>
      </pc:sldChg>
      <pc:sldChg chg="modSp">
        <pc:chgData name="Inna Anatolievna Davidova" userId="615709de-f45c-42cb-8bad-60412f98c39f" providerId="ADAL" clId="{B47ABD82-F923-456D-84B5-9789048CD06B}" dt="2019-07-12T13:13:02.387" v="172" actId="20577"/>
        <pc:sldMkLst>
          <pc:docMk/>
          <pc:sldMk cId="4002405075" sldId="389"/>
        </pc:sldMkLst>
        <pc:spChg chg="mod">
          <ac:chgData name="Inna Anatolievna Davidova" userId="615709de-f45c-42cb-8bad-60412f98c39f" providerId="ADAL" clId="{B47ABD82-F923-456D-84B5-9789048CD06B}" dt="2019-07-12T13:12:05.778" v="157" actId="20577"/>
          <ac:spMkLst>
            <pc:docMk/>
            <pc:sldMk cId="4002405075" sldId="389"/>
            <ac:spMk id="4" creationId="{00000000-0000-0000-0000-000000000000}"/>
          </ac:spMkLst>
        </pc:spChg>
        <pc:graphicFrameChg chg="mod">
          <ac:chgData name="Inna Anatolievna Davidova" userId="615709de-f45c-42cb-8bad-60412f98c39f" providerId="ADAL" clId="{B47ABD82-F923-456D-84B5-9789048CD06B}" dt="2019-07-12T13:13:02.387" v="172" actId="20577"/>
          <ac:graphicFrameMkLst>
            <pc:docMk/>
            <pc:sldMk cId="4002405075" sldId="389"/>
            <ac:graphicFrameMk id="6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B47ABD82-F923-456D-84B5-9789048CD06B}" dt="2019-07-12T13:15:49.665" v="312" actId="20577"/>
        <pc:sldMkLst>
          <pc:docMk/>
          <pc:sldMk cId="2414522521" sldId="401"/>
        </pc:sldMkLst>
        <pc:spChg chg="mod">
          <ac:chgData name="Inna Anatolievna Davidova" userId="615709de-f45c-42cb-8bad-60412f98c39f" providerId="ADAL" clId="{B47ABD82-F923-456D-84B5-9789048CD06B}" dt="2019-07-12T13:15:49.665" v="312" actId="20577"/>
          <ac:spMkLst>
            <pc:docMk/>
            <pc:sldMk cId="2414522521" sldId="401"/>
            <ac:spMk id="2" creationId="{00000000-0000-0000-0000-000000000000}"/>
          </ac:spMkLst>
        </pc:spChg>
      </pc:sldChg>
      <pc:sldChg chg="modSp">
        <pc:chgData name="Inna Anatolievna Davidova" userId="615709de-f45c-42cb-8bad-60412f98c39f" providerId="ADAL" clId="{B47ABD82-F923-456D-84B5-9789048CD06B}" dt="2019-07-12T13:13:22.321" v="174" actId="20577"/>
        <pc:sldMkLst>
          <pc:docMk/>
          <pc:sldMk cId="308588485" sldId="402"/>
        </pc:sldMkLst>
        <pc:spChg chg="mod">
          <ac:chgData name="Inna Anatolievna Davidova" userId="615709de-f45c-42cb-8bad-60412f98c39f" providerId="ADAL" clId="{B47ABD82-F923-456D-84B5-9789048CD06B}" dt="2019-07-12T13:13:11.859" v="173" actId="20577"/>
          <ac:spMkLst>
            <pc:docMk/>
            <pc:sldMk cId="308588485" sldId="40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47ABD82-F923-456D-84B5-9789048CD06B}" dt="2019-07-12T13:13:22.321" v="174" actId="20577"/>
          <ac:spMkLst>
            <pc:docMk/>
            <pc:sldMk cId="308588485" sldId="402"/>
            <ac:spMk id="5" creationId="{00000000-0000-0000-0000-000000000000}"/>
          </ac:spMkLst>
        </pc:spChg>
      </pc:sldChg>
      <pc:sldChg chg="modSp">
        <pc:chgData name="Inna Anatolievna Davidova" userId="615709de-f45c-42cb-8bad-60412f98c39f" providerId="ADAL" clId="{B47ABD82-F923-456D-84B5-9789048CD06B}" dt="2019-07-12T13:15:58.481" v="334" actId="6549"/>
        <pc:sldMkLst>
          <pc:docMk/>
          <pc:sldMk cId="3551034793" sldId="404"/>
        </pc:sldMkLst>
        <pc:spChg chg="mod">
          <ac:chgData name="Inna Anatolievna Davidova" userId="615709de-f45c-42cb-8bad-60412f98c39f" providerId="ADAL" clId="{B47ABD82-F923-456D-84B5-9789048CD06B}" dt="2019-07-12T13:15:58.481" v="334" actId="6549"/>
          <ac:spMkLst>
            <pc:docMk/>
            <pc:sldMk cId="3551034793" sldId="404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5CC84-5497-4D5D-B0F0-8962D5A1C3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020AD3A-A824-4357-B4CB-15A460AA512C}">
      <dgm:prSet phldrT="[Text]" custT="1"/>
      <dgm:spPr/>
      <dgm:t>
        <a:bodyPr/>
        <a:lstStyle/>
        <a:p>
          <a:r>
            <a:rPr lang="ru-RU" sz="1400" b="0" dirty="0"/>
            <a:t>Выявление рисков</a:t>
          </a:r>
          <a:endParaRPr lang="en-US" sz="1400" b="0" dirty="0"/>
        </a:p>
      </dgm:t>
    </dgm:pt>
    <dgm:pt modelId="{1CE9E59D-06EE-4ABC-8F8C-1857C04D8781}" type="parTrans" cxnId="{A5734A43-EF67-4A5C-8CF1-6E6151A579D6}">
      <dgm:prSet/>
      <dgm:spPr/>
      <dgm:t>
        <a:bodyPr/>
        <a:lstStyle/>
        <a:p>
          <a:endParaRPr lang="en-US" sz="1400" b="0"/>
        </a:p>
      </dgm:t>
    </dgm:pt>
    <dgm:pt modelId="{D60069D6-1753-477C-B3EF-E62AEDAAAD7E}" type="sibTrans" cxnId="{A5734A43-EF67-4A5C-8CF1-6E6151A579D6}">
      <dgm:prSet/>
      <dgm:spPr/>
      <dgm:t>
        <a:bodyPr/>
        <a:lstStyle/>
        <a:p>
          <a:endParaRPr lang="en-US" sz="1400" b="0"/>
        </a:p>
      </dgm:t>
    </dgm:pt>
    <dgm:pt modelId="{EB27FC76-8CFF-46B8-8428-41733D37C73D}">
      <dgm:prSet phldrT="[Text]" custT="1"/>
      <dgm:spPr/>
      <dgm:t>
        <a:bodyPr/>
        <a:lstStyle/>
        <a:p>
          <a:r>
            <a:rPr lang="ru-RU" sz="1400" b="0" dirty="0"/>
            <a:t>Оценка рисков</a:t>
          </a:r>
          <a:endParaRPr lang="en-US" sz="1400" b="0" dirty="0"/>
        </a:p>
      </dgm:t>
    </dgm:pt>
    <dgm:pt modelId="{26436CA0-90C8-46D4-BF25-A144C4C88EA0}" type="parTrans" cxnId="{88F9F834-4C1B-469E-A319-272679FDA8FB}">
      <dgm:prSet/>
      <dgm:spPr/>
      <dgm:t>
        <a:bodyPr/>
        <a:lstStyle/>
        <a:p>
          <a:endParaRPr lang="en-US" sz="1400" b="0"/>
        </a:p>
      </dgm:t>
    </dgm:pt>
    <dgm:pt modelId="{D6C55270-A41A-4C3D-8E33-2E8A3A3515CF}" type="sibTrans" cxnId="{88F9F834-4C1B-469E-A319-272679FDA8FB}">
      <dgm:prSet/>
      <dgm:spPr/>
      <dgm:t>
        <a:bodyPr/>
        <a:lstStyle/>
        <a:p>
          <a:endParaRPr lang="en-US" sz="1400" b="0"/>
        </a:p>
      </dgm:t>
    </dgm:pt>
    <dgm:pt modelId="{14F21FD9-FFAA-4096-93A1-49F7A60DD78D}">
      <dgm:prSet phldrT="[Text]" custT="1"/>
      <dgm:spPr/>
      <dgm:t>
        <a:bodyPr/>
        <a:lstStyle/>
        <a:p>
          <a:r>
            <a:rPr lang="ru-RU" sz="1400" b="0" dirty="0"/>
            <a:t>Прогнозирование</a:t>
          </a:r>
          <a:endParaRPr lang="en-US" sz="1400" b="0" dirty="0"/>
        </a:p>
      </dgm:t>
    </dgm:pt>
    <dgm:pt modelId="{F49AE3AC-7F32-435C-B210-CA72FD24D768}" type="parTrans" cxnId="{C20ACC48-CA20-4A5C-A6D3-A021EC54E638}">
      <dgm:prSet/>
      <dgm:spPr/>
      <dgm:t>
        <a:bodyPr/>
        <a:lstStyle/>
        <a:p>
          <a:endParaRPr lang="en-US" sz="1400" b="0"/>
        </a:p>
      </dgm:t>
    </dgm:pt>
    <dgm:pt modelId="{C09BE0C8-BEC4-4B01-8285-F85AA1837178}" type="sibTrans" cxnId="{C20ACC48-CA20-4A5C-A6D3-A021EC54E638}">
      <dgm:prSet/>
      <dgm:spPr/>
      <dgm:t>
        <a:bodyPr/>
        <a:lstStyle/>
        <a:p>
          <a:endParaRPr lang="en-US" sz="1400" b="0"/>
        </a:p>
      </dgm:t>
    </dgm:pt>
    <dgm:pt modelId="{5E2B6FE7-4FF3-4B6B-828F-5F251505645A}">
      <dgm:prSet phldrT="[Text]" custT="1"/>
      <dgm:spPr/>
      <dgm:t>
        <a:bodyPr/>
        <a:lstStyle/>
        <a:p>
          <a:r>
            <a:rPr lang="ru-RU" sz="1400" b="0" dirty="0"/>
            <a:t>Раскрытие информации</a:t>
          </a:r>
          <a:endParaRPr lang="en-US" sz="1400" b="0" dirty="0"/>
        </a:p>
      </dgm:t>
    </dgm:pt>
    <dgm:pt modelId="{4311B2BB-34C3-4047-B80A-31845F746BB9}" type="parTrans" cxnId="{166F805C-BF33-4241-A3C3-2B5C26A96477}">
      <dgm:prSet/>
      <dgm:spPr/>
      <dgm:t>
        <a:bodyPr/>
        <a:lstStyle/>
        <a:p>
          <a:endParaRPr lang="en-US" sz="1400" b="0"/>
        </a:p>
      </dgm:t>
    </dgm:pt>
    <dgm:pt modelId="{A9E726BB-3918-4213-A207-5742AF985BF1}" type="sibTrans" cxnId="{166F805C-BF33-4241-A3C3-2B5C26A96477}">
      <dgm:prSet/>
      <dgm:spPr/>
      <dgm:t>
        <a:bodyPr/>
        <a:lstStyle/>
        <a:p>
          <a:endParaRPr lang="en-US" sz="1400" b="0"/>
        </a:p>
      </dgm:t>
    </dgm:pt>
    <dgm:pt modelId="{AAB53530-F177-4985-A241-A2F1B21AFC27}" type="pres">
      <dgm:prSet presAssocID="{8175CC84-5497-4D5D-B0F0-8962D5A1C32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A1C6F5E-2305-46C1-834D-2D1B0F021DE8}" type="pres">
      <dgm:prSet presAssocID="{5E2B6FE7-4FF3-4B6B-828F-5F251505645A}" presName="Accent4" presStyleCnt="0"/>
      <dgm:spPr/>
    </dgm:pt>
    <dgm:pt modelId="{6326C80F-0ADC-4580-8324-CFE825762D49}" type="pres">
      <dgm:prSet presAssocID="{5E2B6FE7-4FF3-4B6B-828F-5F251505645A}" presName="Accent" presStyleLbl="node1" presStyleIdx="0" presStyleCnt="4"/>
      <dgm:spPr/>
    </dgm:pt>
    <dgm:pt modelId="{66F94882-A8C6-4B7E-A2D7-3CF4C4537480}" type="pres">
      <dgm:prSet presAssocID="{5E2B6FE7-4FF3-4B6B-828F-5F251505645A}" presName="ParentBackground4" presStyleCnt="0"/>
      <dgm:spPr/>
    </dgm:pt>
    <dgm:pt modelId="{AF9A3917-38B3-4532-BBB2-A06615634907}" type="pres">
      <dgm:prSet presAssocID="{5E2B6FE7-4FF3-4B6B-828F-5F251505645A}" presName="ParentBackground" presStyleLbl="fgAcc1" presStyleIdx="0" presStyleCnt="4"/>
      <dgm:spPr/>
    </dgm:pt>
    <dgm:pt modelId="{4CB03ADD-3FFA-400D-9101-A9B7B8F03F4C}" type="pres">
      <dgm:prSet presAssocID="{5E2B6FE7-4FF3-4B6B-828F-5F251505645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805554-166E-4F57-BD46-7FEAA02B96F5}" type="pres">
      <dgm:prSet presAssocID="{EB27FC76-8CFF-46B8-8428-41733D37C73D}" presName="Accent3" presStyleCnt="0"/>
      <dgm:spPr/>
    </dgm:pt>
    <dgm:pt modelId="{E1A9586A-4873-4995-95F3-7ACCAF95F85D}" type="pres">
      <dgm:prSet presAssocID="{EB27FC76-8CFF-46B8-8428-41733D37C73D}" presName="Accent" presStyleLbl="node1" presStyleIdx="1" presStyleCnt="4"/>
      <dgm:spPr/>
    </dgm:pt>
    <dgm:pt modelId="{ADB30F86-E972-4668-8E74-3E700B0151B0}" type="pres">
      <dgm:prSet presAssocID="{EB27FC76-8CFF-46B8-8428-41733D37C73D}" presName="ParentBackground3" presStyleCnt="0"/>
      <dgm:spPr/>
    </dgm:pt>
    <dgm:pt modelId="{C951E893-7072-47DE-BC04-7D47E4DE7DDD}" type="pres">
      <dgm:prSet presAssocID="{EB27FC76-8CFF-46B8-8428-41733D37C73D}" presName="ParentBackground" presStyleLbl="fgAcc1" presStyleIdx="1" presStyleCnt="4"/>
      <dgm:spPr/>
    </dgm:pt>
    <dgm:pt modelId="{A0847391-889A-426A-881C-D4B2407CDF6A}" type="pres">
      <dgm:prSet presAssocID="{EB27FC76-8CFF-46B8-8428-41733D37C73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450F88A-BB4B-42F3-AA00-012110B8CFEC}" type="pres">
      <dgm:prSet presAssocID="{4020AD3A-A824-4357-B4CB-15A460AA512C}" presName="Accent2" presStyleCnt="0"/>
      <dgm:spPr/>
    </dgm:pt>
    <dgm:pt modelId="{A68E2A1F-457F-4E90-979F-C3C27FD44C73}" type="pres">
      <dgm:prSet presAssocID="{4020AD3A-A824-4357-B4CB-15A460AA512C}" presName="Accent" presStyleLbl="node1" presStyleIdx="2" presStyleCnt="4"/>
      <dgm:spPr/>
    </dgm:pt>
    <dgm:pt modelId="{07C7489A-75F2-4C2D-BDD9-77662DAFD887}" type="pres">
      <dgm:prSet presAssocID="{4020AD3A-A824-4357-B4CB-15A460AA512C}" presName="ParentBackground2" presStyleCnt="0"/>
      <dgm:spPr/>
    </dgm:pt>
    <dgm:pt modelId="{B50861C6-7174-4B23-8E00-3DE9844B7D56}" type="pres">
      <dgm:prSet presAssocID="{4020AD3A-A824-4357-B4CB-15A460AA512C}" presName="ParentBackground" presStyleLbl="fgAcc1" presStyleIdx="2" presStyleCnt="4"/>
      <dgm:spPr/>
    </dgm:pt>
    <dgm:pt modelId="{49295893-28E9-44D2-8D29-D517303C42C2}" type="pres">
      <dgm:prSet presAssocID="{4020AD3A-A824-4357-B4CB-15A460AA51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84FEC4-F742-49F7-B211-C9A3248A0ABB}" type="pres">
      <dgm:prSet presAssocID="{14F21FD9-FFAA-4096-93A1-49F7A60DD78D}" presName="Accent1" presStyleCnt="0"/>
      <dgm:spPr/>
    </dgm:pt>
    <dgm:pt modelId="{E3FC8A1D-68E4-4088-8F36-B73B57E5E655}" type="pres">
      <dgm:prSet presAssocID="{14F21FD9-FFAA-4096-93A1-49F7A60DD78D}" presName="Accent" presStyleLbl="node1" presStyleIdx="3" presStyleCnt="4"/>
      <dgm:spPr/>
    </dgm:pt>
    <dgm:pt modelId="{E400C325-95AE-4660-BA25-55747F2A1302}" type="pres">
      <dgm:prSet presAssocID="{14F21FD9-FFAA-4096-93A1-49F7A60DD78D}" presName="ParentBackground1" presStyleCnt="0"/>
      <dgm:spPr/>
    </dgm:pt>
    <dgm:pt modelId="{26ADD4D1-17D0-4E6A-A92F-D392B241BAC4}" type="pres">
      <dgm:prSet presAssocID="{14F21FD9-FFAA-4096-93A1-49F7A60DD78D}" presName="ParentBackground" presStyleLbl="fgAcc1" presStyleIdx="3" presStyleCnt="4" custLinFactNeighborX="1574" custLinFactNeighborY="9973"/>
      <dgm:spPr/>
    </dgm:pt>
    <dgm:pt modelId="{B62087F9-27CB-47DC-AA4A-53983F694F97}" type="pres">
      <dgm:prSet presAssocID="{14F21FD9-FFAA-4096-93A1-49F7A60DD78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5EAEF04-1AAA-4CA3-8FFF-D77F6EE6CC62}" type="presOf" srcId="{5E2B6FE7-4FF3-4B6B-828F-5F251505645A}" destId="{4CB03ADD-3FFA-400D-9101-A9B7B8F03F4C}" srcOrd="1" destOrd="0" presId="urn:microsoft.com/office/officeart/2011/layout/CircleProcess"/>
    <dgm:cxn modelId="{88F9F834-4C1B-469E-A319-272679FDA8FB}" srcId="{8175CC84-5497-4D5D-B0F0-8962D5A1C32B}" destId="{EB27FC76-8CFF-46B8-8428-41733D37C73D}" srcOrd="2" destOrd="0" parTransId="{26436CA0-90C8-46D4-BF25-A144C4C88EA0}" sibTransId="{D6C55270-A41A-4C3D-8E33-2E8A3A3515CF}"/>
    <dgm:cxn modelId="{6C29D43B-F990-47FF-B300-F6C7212683D0}" type="presOf" srcId="{4020AD3A-A824-4357-B4CB-15A460AA512C}" destId="{B50861C6-7174-4B23-8E00-3DE9844B7D56}" srcOrd="0" destOrd="0" presId="urn:microsoft.com/office/officeart/2011/layout/CircleProcess"/>
    <dgm:cxn modelId="{166F805C-BF33-4241-A3C3-2B5C26A96477}" srcId="{8175CC84-5497-4D5D-B0F0-8962D5A1C32B}" destId="{5E2B6FE7-4FF3-4B6B-828F-5F251505645A}" srcOrd="3" destOrd="0" parTransId="{4311B2BB-34C3-4047-B80A-31845F746BB9}" sibTransId="{A9E726BB-3918-4213-A207-5742AF985BF1}"/>
    <dgm:cxn modelId="{A5734A43-EF67-4A5C-8CF1-6E6151A579D6}" srcId="{8175CC84-5497-4D5D-B0F0-8962D5A1C32B}" destId="{4020AD3A-A824-4357-B4CB-15A460AA512C}" srcOrd="1" destOrd="0" parTransId="{1CE9E59D-06EE-4ABC-8F8C-1857C04D8781}" sibTransId="{D60069D6-1753-477C-B3EF-E62AEDAAAD7E}"/>
    <dgm:cxn modelId="{C20ACC48-CA20-4A5C-A6D3-A021EC54E638}" srcId="{8175CC84-5497-4D5D-B0F0-8962D5A1C32B}" destId="{14F21FD9-FFAA-4096-93A1-49F7A60DD78D}" srcOrd="0" destOrd="0" parTransId="{F49AE3AC-7F32-435C-B210-CA72FD24D768}" sibTransId="{C09BE0C8-BEC4-4B01-8285-F85AA1837178}"/>
    <dgm:cxn modelId="{8BBF2A69-AAED-4335-B760-0EC60D52626D}" type="presOf" srcId="{4020AD3A-A824-4357-B4CB-15A460AA512C}" destId="{49295893-28E9-44D2-8D29-D517303C42C2}" srcOrd="1" destOrd="0" presId="urn:microsoft.com/office/officeart/2011/layout/CircleProcess"/>
    <dgm:cxn modelId="{42F92B8D-47A6-47E5-BEEA-2867CE659EF7}" type="presOf" srcId="{14F21FD9-FFAA-4096-93A1-49F7A60DD78D}" destId="{B62087F9-27CB-47DC-AA4A-53983F694F97}" srcOrd="1" destOrd="0" presId="urn:microsoft.com/office/officeart/2011/layout/CircleProcess"/>
    <dgm:cxn modelId="{97DE7991-FFB6-4128-9B9E-EAC3F20EBD70}" type="presOf" srcId="{EB27FC76-8CFF-46B8-8428-41733D37C73D}" destId="{C951E893-7072-47DE-BC04-7D47E4DE7DDD}" srcOrd="0" destOrd="0" presId="urn:microsoft.com/office/officeart/2011/layout/CircleProcess"/>
    <dgm:cxn modelId="{46D285A2-BC60-421B-87D9-56DE691FA111}" type="presOf" srcId="{8175CC84-5497-4D5D-B0F0-8962D5A1C32B}" destId="{AAB53530-F177-4985-A241-A2F1B21AFC27}" srcOrd="0" destOrd="0" presId="urn:microsoft.com/office/officeart/2011/layout/CircleProcess"/>
    <dgm:cxn modelId="{95E73DD6-EA4C-46D2-9426-C9B18AEF1812}" type="presOf" srcId="{5E2B6FE7-4FF3-4B6B-828F-5F251505645A}" destId="{AF9A3917-38B3-4532-BBB2-A06615634907}" srcOrd="0" destOrd="0" presId="urn:microsoft.com/office/officeart/2011/layout/CircleProcess"/>
    <dgm:cxn modelId="{0AA665E9-EF57-49AF-9B40-194055D7BE4C}" type="presOf" srcId="{EB27FC76-8CFF-46B8-8428-41733D37C73D}" destId="{A0847391-889A-426A-881C-D4B2407CDF6A}" srcOrd="1" destOrd="0" presId="urn:microsoft.com/office/officeart/2011/layout/CircleProcess"/>
    <dgm:cxn modelId="{175AAEEB-2853-4896-AFD7-A9C0D4969AF6}" type="presOf" srcId="{14F21FD9-FFAA-4096-93A1-49F7A60DD78D}" destId="{26ADD4D1-17D0-4E6A-A92F-D392B241BAC4}" srcOrd="0" destOrd="0" presId="urn:microsoft.com/office/officeart/2011/layout/CircleProcess"/>
    <dgm:cxn modelId="{BBF57896-20CE-42FA-8C3A-EB6C401DC3D5}" type="presParOf" srcId="{AAB53530-F177-4985-A241-A2F1B21AFC27}" destId="{AA1C6F5E-2305-46C1-834D-2D1B0F021DE8}" srcOrd="0" destOrd="0" presId="urn:microsoft.com/office/officeart/2011/layout/CircleProcess"/>
    <dgm:cxn modelId="{45CBF758-BD71-4D8E-A613-AE6FFB73A531}" type="presParOf" srcId="{AA1C6F5E-2305-46C1-834D-2D1B0F021DE8}" destId="{6326C80F-0ADC-4580-8324-CFE825762D49}" srcOrd="0" destOrd="0" presId="urn:microsoft.com/office/officeart/2011/layout/CircleProcess"/>
    <dgm:cxn modelId="{791EA499-32FF-4D94-B74E-D7AB7AB748FB}" type="presParOf" srcId="{AAB53530-F177-4985-A241-A2F1B21AFC27}" destId="{66F94882-A8C6-4B7E-A2D7-3CF4C4537480}" srcOrd="1" destOrd="0" presId="urn:microsoft.com/office/officeart/2011/layout/CircleProcess"/>
    <dgm:cxn modelId="{24861F92-FB2E-4680-9EA3-787423A4E2E1}" type="presParOf" srcId="{66F94882-A8C6-4B7E-A2D7-3CF4C4537480}" destId="{AF9A3917-38B3-4532-BBB2-A06615634907}" srcOrd="0" destOrd="0" presId="urn:microsoft.com/office/officeart/2011/layout/CircleProcess"/>
    <dgm:cxn modelId="{E78B001B-BF18-47D5-BFB6-0EDFF9D2D22A}" type="presParOf" srcId="{AAB53530-F177-4985-A241-A2F1B21AFC27}" destId="{4CB03ADD-3FFA-400D-9101-A9B7B8F03F4C}" srcOrd="2" destOrd="0" presId="urn:microsoft.com/office/officeart/2011/layout/CircleProcess"/>
    <dgm:cxn modelId="{096E40F9-F054-4FD9-B06F-8F1AACB70F27}" type="presParOf" srcId="{AAB53530-F177-4985-A241-A2F1B21AFC27}" destId="{A1805554-166E-4F57-BD46-7FEAA02B96F5}" srcOrd="3" destOrd="0" presId="urn:microsoft.com/office/officeart/2011/layout/CircleProcess"/>
    <dgm:cxn modelId="{31A4E2CF-C3FC-4DAB-BDE9-8C73216A7D9B}" type="presParOf" srcId="{A1805554-166E-4F57-BD46-7FEAA02B96F5}" destId="{E1A9586A-4873-4995-95F3-7ACCAF95F85D}" srcOrd="0" destOrd="0" presId="urn:microsoft.com/office/officeart/2011/layout/CircleProcess"/>
    <dgm:cxn modelId="{FE8802C5-4800-4211-AD0C-CF7309587B3A}" type="presParOf" srcId="{AAB53530-F177-4985-A241-A2F1B21AFC27}" destId="{ADB30F86-E972-4668-8E74-3E700B0151B0}" srcOrd="4" destOrd="0" presId="urn:microsoft.com/office/officeart/2011/layout/CircleProcess"/>
    <dgm:cxn modelId="{13253BEF-2E35-4D89-8523-55226F4AECAF}" type="presParOf" srcId="{ADB30F86-E972-4668-8E74-3E700B0151B0}" destId="{C951E893-7072-47DE-BC04-7D47E4DE7DDD}" srcOrd="0" destOrd="0" presId="urn:microsoft.com/office/officeart/2011/layout/CircleProcess"/>
    <dgm:cxn modelId="{F4850CCC-0B1D-4E97-9031-323105329233}" type="presParOf" srcId="{AAB53530-F177-4985-A241-A2F1B21AFC27}" destId="{A0847391-889A-426A-881C-D4B2407CDF6A}" srcOrd="5" destOrd="0" presId="urn:microsoft.com/office/officeart/2011/layout/CircleProcess"/>
    <dgm:cxn modelId="{04A2757C-B7E8-464D-A5F3-B5277A3D56B2}" type="presParOf" srcId="{AAB53530-F177-4985-A241-A2F1B21AFC27}" destId="{A450F88A-BB4B-42F3-AA00-012110B8CFEC}" srcOrd="6" destOrd="0" presId="urn:microsoft.com/office/officeart/2011/layout/CircleProcess"/>
    <dgm:cxn modelId="{F72D226D-9FEA-436F-A876-A348D2F2C08C}" type="presParOf" srcId="{A450F88A-BB4B-42F3-AA00-012110B8CFEC}" destId="{A68E2A1F-457F-4E90-979F-C3C27FD44C73}" srcOrd="0" destOrd="0" presId="urn:microsoft.com/office/officeart/2011/layout/CircleProcess"/>
    <dgm:cxn modelId="{F6E9047F-C67C-43A3-96CD-5D692538442C}" type="presParOf" srcId="{AAB53530-F177-4985-A241-A2F1B21AFC27}" destId="{07C7489A-75F2-4C2D-BDD9-77662DAFD887}" srcOrd="7" destOrd="0" presId="urn:microsoft.com/office/officeart/2011/layout/CircleProcess"/>
    <dgm:cxn modelId="{6AAC56CF-12C7-414E-AB71-6FB3CE39E03B}" type="presParOf" srcId="{07C7489A-75F2-4C2D-BDD9-77662DAFD887}" destId="{B50861C6-7174-4B23-8E00-3DE9844B7D56}" srcOrd="0" destOrd="0" presId="urn:microsoft.com/office/officeart/2011/layout/CircleProcess"/>
    <dgm:cxn modelId="{A6586655-DA4E-4BF4-9028-A2DDBFC400C8}" type="presParOf" srcId="{AAB53530-F177-4985-A241-A2F1B21AFC27}" destId="{49295893-28E9-44D2-8D29-D517303C42C2}" srcOrd="8" destOrd="0" presId="urn:microsoft.com/office/officeart/2011/layout/CircleProcess"/>
    <dgm:cxn modelId="{6AF937A5-3E97-4147-BAF9-C2FFD4DCCB21}" type="presParOf" srcId="{AAB53530-F177-4985-A241-A2F1B21AFC27}" destId="{3A84FEC4-F742-49F7-B211-C9A3248A0ABB}" srcOrd="9" destOrd="0" presId="urn:microsoft.com/office/officeart/2011/layout/CircleProcess"/>
    <dgm:cxn modelId="{827EC52D-51A3-4BCF-BA21-220B2E923C78}" type="presParOf" srcId="{3A84FEC4-F742-49F7-B211-C9A3248A0ABB}" destId="{E3FC8A1D-68E4-4088-8F36-B73B57E5E655}" srcOrd="0" destOrd="0" presId="urn:microsoft.com/office/officeart/2011/layout/CircleProcess"/>
    <dgm:cxn modelId="{9BE9FD9A-C1E8-4ACC-9628-92ACBAE52861}" type="presParOf" srcId="{AAB53530-F177-4985-A241-A2F1B21AFC27}" destId="{E400C325-95AE-4660-BA25-55747F2A1302}" srcOrd="10" destOrd="0" presId="urn:microsoft.com/office/officeart/2011/layout/CircleProcess"/>
    <dgm:cxn modelId="{E56321E1-8C12-417B-ABC8-B9D052664402}" type="presParOf" srcId="{E400C325-95AE-4660-BA25-55747F2A1302}" destId="{26ADD4D1-17D0-4E6A-A92F-D392B241BAC4}" srcOrd="0" destOrd="0" presId="urn:microsoft.com/office/officeart/2011/layout/CircleProcess"/>
    <dgm:cxn modelId="{3F6324E2-7185-4639-9B0D-49F2C3D1F9FE}" type="presParOf" srcId="{AAB53530-F177-4985-A241-A2F1B21AFC27}" destId="{B62087F9-27CB-47DC-AA4A-53983F694F9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5CC84-5497-4D5D-B0F0-8962D5A1C32B}" type="doc">
      <dgm:prSet loTypeId="urn:microsoft.com/office/officeart/2011/layout/Circl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020AD3A-A824-4357-B4CB-15A460AA512C}">
      <dgm:prSet phldrT="[Text]" custT="1"/>
      <dgm:spPr/>
      <dgm:t>
        <a:bodyPr/>
        <a:lstStyle/>
        <a:p>
          <a:r>
            <a:rPr lang="ru-RU" sz="1400" b="0" dirty="0"/>
            <a:t>Предотвращение и смягчение</a:t>
          </a:r>
          <a:endParaRPr lang="en-US" sz="1400" b="0" dirty="0"/>
        </a:p>
      </dgm:t>
    </dgm:pt>
    <dgm:pt modelId="{1CE9E59D-06EE-4ABC-8F8C-1857C04D8781}" type="parTrans" cxnId="{A5734A43-EF67-4A5C-8CF1-6E6151A579D6}">
      <dgm:prSet/>
      <dgm:spPr/>
      <dgm:t>
        <a:bodyPr/>
        <a:lstStyle/>
        <a:p>
          <a:endParaRPr lang="en-US" sz="1400" b="0"/>
        </a:p>
      </dgm:t>
    </dgm:pt>
    <dgm:pt modelId="{D60069D6-1753-477C-B3EF-E62AEDAAAD7E}" type="sibTrans" cxnId="{A5734A43-EF67-4A5C-8CF1-6E6151A579D6}">
      <dgm:prSet/>
      <dgm:spPr/>
      <dgm:t>
        <a:bodyPr/>
        <a:lstStyle/>
        <a:p>
          <a:endParaRPr lang="en-US" sz="1400" b="0"/>
        </a:p>
      </dgm:t>
    </dgm:pt>
    <dgm:pt modelId="{EB27FC76-8CFF-46B8-8428-41733D37C73D}">
      <dgm:prSet phldrT="[Text]" custT="1"/>
      <dgm:spPr/>
      <dgm:t>
        <a:bodyPr/>
        <a:lstStyle/>
        <a:p>
          <a:r>
            <a:rPr lang="ru-RU" sz="1400" b="0" dirty="0"/>
            <a:t>Резервы</a:t>
          </a:r>
          <a:endParaRPr lang="en-US" sz="1400" b="0" dirty="0"/>
        </a:p>
      </dgm:t>
    </dgm:pt>
    <dgm:pt modelId="{26436CA0-90C8-46D4-BF25-A144C4C88EA0}" type="parTrans" cxnId="{88F9F834-4C1B-469E-A319-272679FDA8FB}">
      <dgm:prSet/>
      <dgm:spPr/>
      <dgm:t>
        <a:bodyPr/>
        <a:lstStyle/>
        <a:p>
          <a:endParaRPr lang="en-US" sz="1400" b="0"/>
        </a:p>
      </dgm:t>
    </dgm:pt>
    <dgm:pt modelId="{D6C55270-A41A-4C3D-8E33-2E8A3A3515CF}" type="sibTrans" cxnId="{88F9F834-4C1B-469E-A319-272679FDA8FB}">
      <dgm:prSet/>
      <dgm:spPr/>
      <dgm:t>
        <a:bodyPr/>
        <a:lstStyle/>
        <a:p>
          <a:endParaRPr lang="en-US" sz="1400" b="0"/>
        </a:p>
      </dgm:t>
    </dgm:pt>
    <dgm:pt modelId="{14F21FD9-FFAA-4096-93A1-49F7A60DD78D}">
      <dgm:prSet phldrT="[Text]" custT="1"/>
      <dgm:spPr/>
      <dgm:t>
        <a:bodyPr/>
        <a:lstStyle/>
        <a:p>
          <a:r>
            <a:rPr lang="ru-RU" sz="1400" b="0" dirty="0"/>
            <a:t>Анализ</a:t>
          </a:r>
          <a:endParaRPr lang="en-US" sz="1400" b="0" dirty="0"/>
        </a:p>
      </dgm:t>
    </dgm:pt>
    <dgm:pt modelId="{F49AE3AC-7F32-435C-B210-CA72FD24D768}" type="parTrans" cxnId="{C20ACC48-CA20-4A5C-A6D3-A021EC54E638}">
      <dgm:prSet/>
      <dgm:spPr/>
      <dgm:t>
        <a:bodyPr/>
        <a:lstStyle/>
        <a:p>
          <a:endParaRPr lang="en-US" sz="1400" b="0"/>
        </a:p>
      </dgm:t>
    </dgm:pt>
    <dgm:pt modelId="{C09BE0C8-BEC4-4B01-8285-F85AA1837178}" type="sibTrans" cxnId="{C20ACC48-CA20-4A5C-A6D3-A021EC54E638}">
      <dgm:prSet/>
      <dgm:spPr/>
      <dgm:t>
        <a:bodyPr/>
        <a:lstStyle/>
        <a:p>
          <a:endParaRPr lang="en-US" sz="1400" b="0"/>
        </a:p>
      </dgm:t>
    </dgm:pt>
    <dgm:pt modelId="{D06CAAF1-FD84-44A1-AFC6-5DB64878AEB5}">
      <dgm:prSet phldrT="[Text]" custT="1"/>
      <dgm:spPr/>
      <dgm:t>
        <a:bodyPr/>
        <a:lstStyle/>
        <a:p>
          <a:r>
            <a:rPr lang="ru-RU" sz="1400" b="0" dirty="0"/>
            <a:t>Бюджетная политика</a:t>
          </a:r>
          <a:endParaRPr lang="en-US" sz="1400" b="0" dirty="0"/>
        </a:p>
      </dgm:t>
    </dgm:pt>
    <dgm:pt modelId="{B052FF23-7E88-450A-840A-FC08484E9837}" type="parTrans" cxnId="{4320E238-3520-46C9-A823-E21E4CE4628D}">
      <dgm:prSet/>
      <dgm:spPr/>
      <dgm:t>
        <a:bodyPr/>
        <a:lstStyle/>
        <a:p>
          <a:endParaRPr lang="en-US" sz="1400" b="0"/>
        </a:p>
      </dgm:t>
    </dgm:pt>
    <dgm:pt modelId="{CE916B4A-FB47-4EBE-A3A1-FA6FA2458426}" type="sibTrans" cxnId="{4320E238-3520-46C9-A823-E21E4CE4628D}">
      <dgm:prSet/>
      <dgm:spPr/>
      <dgm:t>
        <a:bodyPr/>
        <a:lstStyle/>
        <a:p>
          <a:endParaRPr lang="en-US" sz="1400" b="0"/>
        </a:p>
      </dgm:t>
    </dgm:pt>
    <dgm:pt modelId="{AAB53530-F177-4985-A241-A2F1B21AFC27}" type="pres">
      <dgm:prSet presAssocID="{8175CC84-5497-4D5D-B0F0-8962D5A1C32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3C18E5E-0BB0-4458-9425-3A2F48BCDAC6}" type="pres">
      <dgm:prSet presAssocID="{D06CAAF1-FD84-44A1-AFC6-5DB64878AEB5}" presName="Accent4" presStyleCnt="0"/>
      <dgm:spPr/>
    </dgm:pt>
    <dgm:pt modelId="{329B8CC1-968C-481F-B823-A5C2302D7138}" type="pres">
      <dgm:prSet presAssocID="{D06CAAF1-FD84-44A1-AFC6-5DB64878AEB5}" presName="Accent" presStyleLbl="node1" presStyleIdx="0" presStyleCnt="4"/>
      <dgm:spPr/>
    </dgm:pt>
    <dgm:pt modelId="{EE6B050A-6191-4577-A4EA-3553E6D44EEB}" type="pres">
      <dgm:prSet presAssocID="{D06CAAF1-FD84-44A1-AFC6-5DB64878AEB5}" presName="ParentBackground4" presStyleCnt="0"/>
      <dgm:spPr/>
    </dgm:pt>
    <dgm:pt modelId="{8D4AC7E8-729A-45A6-BD1B-D3ECC4F5F0EA}" type="pres">
      <dgm:prSet presAssocID="{D06CAAF1-FD84-44A1-AFC6-5DB64878AEB5}" presName="ParentBackground" presStyleLbl="fgAcc1" presStyleIdx="0" presStyleCnt="4"/>
      <dgm:spPr/>
    </dgm:pt>
    <dgm:pt modelId="{65C8E189-FD69-4B9D-B9A5-2AB52840CFEF}" type="pres">
      <dgm:prSet presAssocID="{D06CAAF1-FD84-44A1-AFC6-5DB64878AE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805554-166E-4F57-BD46-7FEAA02B96F5}" type="pres">
      <dgm:prSet presAssocID="{EB27FC76-8CFF-46B8-8428-41733D37C73D}" presName="Accent3" presStyleCnt="0"/>
      <dgm:spPr/>
    </dgm:pt>
    <dgm:pt modelId="{E1A9586A-4873-4995-95F3-7ACCAF95F85D}" type="pres">
      <dgm:prSet presAssocID="{EB27FC76-8CFF-46B8-8428-41733D37C73D}" presName="Accent" presStyleLbl="node1" presStyleIdx="1" presStyleCnt="4" custLinFactNeighborX="-2046" custLinFactNeighborY="141"/>
      <dgm:spPr/>
    </dgm:pt>
    <dgm:pt modelId="{ADB30F86-E972-4668-8E74-3E700B0151B0}" type="pres">
      <dgm:prSet presAssocID="{EB27FC76-8CFF-46B8-8428-41733D37C73D}" presName="ParentBackground3" presStyleCnt="0"/>
      <dgm:spPr/>
    </dgm:pt>
    <dgm:pt modelId="{C951E893-7072-47DE-BC04-7D47E4DE7DDD}" type="pres">
      <dgm:prSet presAssocID="{EB27FC76-8CFF-46B8-8428-41733D37C73D}" presName="ParentBackground" presStyleLbl="fgAcc1" presStyleIdx="1" presStyleCnt="4"/>
      <dgm:spPr/>
    </dgm:pt>
    <dgm:pt modelId="{A0847391-889A-426A-881C-D4B2407CDF6A}" type="pres">
      <dgm:prSet presAssocID="{EB27FC76-8CFF-46B8-8428-41733D37C73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450F88A-BB4B-42F3-AA00-012110B8CFEC}" type="pres">
      <dgm:prSet presAssocID="{4020AD3A-A824-4357-B4CB-15A460AA512C}" presName="Accent2" presStyleCnt="0"/>
      <dgm:spPr/>
    </dgm:pt>
    <dgm:pt modelId="{A68E2A1F-457F-4E90-979F-C3C27FD44C73}" type="pres">
      <dgm:prSet presAssocID="{4020AD3A-A824-4357-B4CB-15A460AA512C}" presName="Accent" presStyleLbl="node1" presStyleIdx="2" presStyleCnt="4"/>
      <dgm:spPr/>
    </dgm:pt>
    <dgm:pt modelId="{07C7489A-75F2-4C2D-BDD9-77662DAFD887}" type="pres">
      <dgm:prSet presAssocID="{4020AD3A-A824-4357-B4CB-15A460AA512C}" presName="ParentBackground2" presStyleCnt="0"/>
      <dgm:spPr/>
    </dgm:pt>
    <dgm:pt modelId="{B50861C6-7174-4B23-8E00-3DE9844B7D56}" type="pres">
      <dgm:prSet presAssocID="{4020AD3A-A824-4357-B4CB-15A460AA512C}" presName="ParentBackground" presStyleLbl="fgAcc1" presStyleIdx="2" presStyleCnt="4" custLinFactNeighborX="-4610" custLinFactNeighborY="1379"/>
      <dgm:spPr/>
    </dgm:pt>
    <dgm:pt modelId="{49295893-28E9-44D2-8D29-D517303C42C2}" type="pres">
      <dgm:prSet presAssocID="{4020AD3A-A824-4357-B4CB-15A460AA51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84FEC4-F742-49F7-B211-C9A3248A0ABB}" type="pres">
      <dgm:prSet presAssocID="{14F21FD9-FFAA-4096-93A1-49F7A60DD78D}" presName="Accent1" presStyleCnt="0"/>
      <dgm:spPr/>
    </dgm:pt>
    <dgm:pt modelId="{E3FC8A1D-68E4-4088-8F36-B73B57E5E655}" type="pres">
      <dgm:prSet presAssocID="{14F21FD9-FFAA-4096-93A1-49F7A60DD78D}" presName="Accent" presStyleLbl="node1" presStyleIdx="3" presStyleCnt="4"/>
      <dgm:spPr/>
    </dgm:pt>
    <dgm:pt modelId="{E400C325-95AE-4660-BA25-55747F2A1302}" type="pres">
      <dgm:prSet presAssocID="{14F21FD9-FFAA-4096-93A1-49F7A60DD78D}" presName="ParentBackground1" presStyleCnt="0"/>
      <dgm:spPr/>
    </dgm:pt>
    <dgm:pt modelId="{26ADD4D1-17D0-4E6A-A92F-D392B241BAC4}" type="pres">
      <dgm:prSet presAssocID="{14F21FD9-FFAA-4096-93A1-49F7A60DD78D}" presName="ParentBackground" presStyleLbl="fgAcc1" presStyleIdx="3" presStyleCnt="4" custLinFactNeighborX="-471"/>
      <dgm:spPr/>
    </dgm:pt>
    <dgm:pt modelId="{B62087F9-27CB-47DC-AA4A-53983F694F97}" type="pres">
      <dgm:prSet presAssocID="{14F21FD9-FFAA-4096-93A1-49F7A60DD78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F80EC1D-029F-4B7D-80E6-784B5B1E216F}" type="presOf" srcId="{D06CAAF1-FD84-44A1-AFC6-5DB64878AEB5}" destId="{8D4AC7E8-729A-45A6-BD1B-D3ECC4F5F0EA}" srcOrd="0" destOrd="0" presId="urn:microsoft.com/office/officeart/2011/layout/CircleProcess"/>
    <dgm:cxn modelId="{88F9F834-4C1B-469E-A319-272679FDA8FB}" srcId="{8175CC84-5497-4D5D-B0F0-8962D5A1C32B}" destId="{EB27FC76-8CFF-46B8-8428-41733D37C73D}" srcOrd="2" destOrd="0" parTransId="{26436CA0-90C8-46D4-BF25-A144C4C88EA0}" sibTransId="{D6C55270-A41A-4C3D-8E33-2E8A3A3515CF}"/>
    <dgm:cxn modelId="{4320E238-3520-46C9-A823-E21E4CE4628D}" srcId="{8175CC84-5497-4D5D-B0F0-8962D5A1C32B}" destId="{D06CAAF1-FD84-44A1-AFC6-5DB64878AEB5}" srcOrd="3" destOrd="0" parTransId="{B052FF23-7E88-450A-840A-FC08484E9837}" sibTransId="{CE916B4A-FB47-4EBE-A3A1-FA6FA2458426}"/>
    <dgm:cxn modelId="{6C29D43B-F990-47FF-B300-F6C7212683D0}" type="presOf" srcId="{4020AD3A-A824-4357-B4CB-15A460AA512C}" destId="{B50861C6-7174-4B23-8E00-3DE9844B7D56}" srcOrd="0" destOrd="0" presId="urn:microsoft.com/office/officeart/2011/layout/CircleProcess"/>
    <dgm:cxn modelId="{A5734A43-EF67-4A5C-8CF1-6E6151A579D6}" srcId="{8175CC84-5497-4D5D-B0F0-8962D5A1C32B}" destId="{4020AD3A-A824-4357-B4CB-15A460AA512C}" srcOrd="1" destOrd="0" parTransId="{1CE9E59D-06EE-4ABC-8F8C-1857C04D8781}" sibTransId="{D60069D6-1753-477C-B3EF-E62AEDAAAD7E}"/>
    <dgm:cxn modelId="{C20ACC48-CA20-4A5C-A6D3-A021EC54E638}" srcId="{8175CC84-5497-4D5D-B0F0-8962D5A1C32B}" destId="{14F21FD9-FFAA-4096-93A1-49F7A60DD78D}" srcOrd="0" destOrd="0" parTransId="{F49AE3AC-7F32-435C-B210-CA72FD24D768}" sibTransId="{C09BE0C8-BEC4-4B01-8285-F85AA1837178}"/>
    <dgm:cxn modelId="{8BBF2A69-AAED-4335-B760-0EC60D52626D}" type="presOf" srcId="{4020AD3A-A824-4357-B4CB-15A460AA512C}" destId="{49295893-28E9-44D2-8D29-D517303C42C2}" srcOrd="1" destOrd="0" presId="urn:microsoft.com/office/officeart/2011/layout/CircleProcess"/>
    <dgm:cxn modelId="{2FDB0570-59A7-4F2B-9BC9-BCE783E0F672}" type="presOf" srcId="{D06CAAF1-FD84-44A1-AFC6-5DB64878AEB5}" destId="{65C8E189-FD69-4B9D-B9A5-2AB52840CFEF}" srcOrd="1" destOrd="0" presId="urn:microsoft.com/office/officeart/2011/layout/CircleProcess"/>
    <dgm:cxn modelId="{42F92B8D-47A6-47E5-BEEA-2867CE659EF7}" type="presOf" srcId="{14F21FD9-FFAA-4096-93A1-49F7A60DD78D}" destId="{B62087F9-27CB-47DC-AA4A-53983F694F97}" srcOrd="1" destOrd="0" presId="urn:microsoft.com/office/officeart/2011/layout/CircleProcess"/>
    <dgm:cxn modelId="{97DE7991-FFB6-4128-9B9E-EAC3F20EBD70}" type="presOf" srcId="{EB27FC76-8CFF-46B8-8428-41733D37C73D}" destId="{C951E893-7072-47DE-BC04-7D47E4DE7DDD}" srcOrd="0" destOrd="0" presId="urn:microsoft.com/office/officeart/2011/layout/CircleProcess"/>
    <dgm:cxn modelId="{46D285A2-BC60-421B-87D9-56DE691FA111}" type="presOf" srcId="{8175CC84-5497-4D5D-B0F0-8962D5A1C32B}" destId="{AAB53530-F177-4985-A241-A2F1B21AFC27}" srcOrd="0" destOrd="0" presId="urn:microsoft.com/office/officeart/2011/layout/CircleProcess"/>
    <dgm:cxn modelId="{0AA665E9-EF57-49AF-9B40-194055D7BE4C}" type="presOf" srcId="{EB27FC76-8CFF-46B8-8428-41733D37C73D}" destId="{A0847391-889A-426A-881C-D4B2407CDF6A}" srcOrd="1" destOrd="0" presId="urn:microsoft.com/office/officeart/2011/layout/CircleProcess"/>
    <dgm:cxn modelId="{175AAEEB-2853-4896-AFD7-A9C0D4969AF6}" type="presOf" srcId="{14F21FD9-FFAA-4096-93A1-49F7A60DD78D}" destId="{26ADD4D1-17D0-4E6A-A92F-D392B241BAC4}" srcOrd="0" destOrd="0" presId="urn:microsoft.com/office/officeart/2011/layout/CircleProcess"/>
    <dgm:cxn modelId="{DF016EB5-7D04-4085-8E34-B57430618077}" type="presParOf" srcId="{AAB53530-F177-4985-A241-A2F1B21AFC27}" destId="{A3C18E5E-0BB0-4458-9425-3A2F48BCDAC6}" srcOrd="0" destOrd="0" presId="urn:microsoft.com/office/officeart/2011/layout/CircleProcess"/>
    <dgm:cxn modelId="{843EBAFF-924B-46F7-9C5F-0AEFA2C4F557}" type="presParOf" srcId="{A3C18E5E-0BB0-4458-9425-3A2F48BCDAC6}" destId="{329B8CC1-968C-481F-B823-A5C2302D7138}" srcOrd="0" destOrd="0" presId="urn:microsoft.com/office/officeart/2011/layout/CircleProcess"/>
    <dgm:cxn modelId="{7C61BFE8-BC3E-452B-8F05-3FF66ADEF925}" type="presParOf" srcId="{AAB53530-F177-4985-A241-A2F1B21AFC27}" destId="{EE6B050A-6191-4577-A4EA-3553E6D44EEB}" srcOrd="1" destOrd="0" presId="urn:microsoft.com/office/officeart/2011/layout/CircleProcess"/>
    <dgm:cxn modelId="{8FD38D31-F962-4B35-80D0-3733D493DD54}" type="presParOf" srcId="{EE6B050A-6191-4577-A4EA-3553E6D44EEB}" destId="{8D4AC7E8-729A-45A6-BD1B-D3ECC4F5F0EA}" srcOrd="0" destOrd="0" presId="urn:microsoft.com/office/officeart/2011/layout/CircleProcess"/>
    <dgm:cxn modelId="{A81A5425-2DB3-4F8C-B51C-EBA23D0A6F3E}" type="presParOf" srcId="{AAB53530-F177-4985-A241-A2F1B21AFC27}" destId="{65C8E189-FD69-4B9D-B9A5-2AB52840CFEF}" srcOrd="2" destOrd="0" presId="urn:microsoft.com/office/officeart/2011/layout/CircleProcess"/>
    <dgm:cxn modelId="{096E40F9-F054-4FD9-B06F-8F1AACB70F27}" type="presParOf" srcId="{AAB53530-F177-4985-A241-A2F1B21AFC27}" destId="{A1805554-166E-4F57-BD46-7FEAA02B96F5}" srcOrd="3" destOrd="0" presId="urn:microsoft.com/office/officeart/2011/layout/CircleProcess"/>
    <dgm:cxn modelId="{31A4E2CF-C3FC-4DAB-BDE9-8C73216A7D9B}" type="presParOf" srcId="{A1805554-166E-4F57-BD46-7FEAA02B96F5}" destId="{E1A9586A-4873-4995-95F3-7ACCAF95F85D}" srcOrd="0" destOrd="0" presId="urn:microsoft.com/office/officeart/2011/layout/CircleProcess"/>
    <dgm:cxn modelId="{FE8802C5-4800-4211-AD0C-CF7309587B3A}" type="presParOf" srcId="{AAB53530-F177-4985-A241-A2F1B21AFC27}" destId="{ADB30F86-E972-4668-8E74-3E700B0151B0}" srcOrd="4" destOrd="0" presId="urn:microsoft.com/office/officeart/2011/layout/CircleProcess"/>
    <dgm:cxn modelId="{13253BEF-2E35-4D89-8523-55226F4AECAF}" type="presParOf" srcId="{ADB30F86-E972-4668-8E74-3E700B0151B0}" destId="{C951E893-7072-47DE-BC04-7D47E4DE7DDD}" srcOrd="0" destOrd="0" presId="urn:microsoft.com/office/officeart/2011/layout/CircleProcess"/>
    <dgm:cxn modelId="{F4850CCC-0B1D-4E97-9031-323105329233}" type="presParOf" srcId="{AAB53530-F177-4985-A241-A2F1B21AFC27}" destId="{A0847391-889A-426A-881C-D4B2407CDF6A}" srcOrd="5" destOrd="0" presId="urn:microsoft.com/office/officeart/2011/layout/CircleProcess"/>
    <dgm:cxn modelId="{04A2757C-B7E8-464D-A5F3-B5277A3D56B2}" type="presParOf" srcId="{AAB53530-F177-4985-A241-A2F1B21AFC27}" destId="{A450F88A-BB4B-42F3-AA00-012110B8CFEC}" srcOrd="6" destOrd="0" presId="urn:microsoft.com/office/officeart/2011/layout/CircleProcess"/>
    <dgm:cxn modelId="{F72D226D-9FEA-436F-A876-A348D2F2C08C}" type="presParOf" srcId="{A450F88A-BB4B-42F3-AA00-012110B8CFEC}" destId="{A68E2A1F-457F-4E90-979F-C3C27FD44C73}" srcOrd="0" destOrd="0" presId="urn:microsoft.com/office/officeart/2011/layout/CircleProcess"/>
    <dgm:cxn modelId="{F6E9047F-C67C-43A3-96CD-5D692538442C}" type="presParOf" srcId="{AAB53530-F177-4985-A241-A2F1B21AFC27}" destId="{07C7489A-75F2-4C2D-BDD9-77662DAFD887}" srcOrd="7" destOrd="0" presId="urn:microsoft.com/office/officeart/2011/layout/CircleProcess"/>
    <dgm:cxn modelId="{6AAC56CF-12C7-414E-AB71-6FB3CE39E03B}" type="presParOf" srcId="{07C7489A-75F2-4C2D-BDD9-77662DAFD887}" destId="{B50861C6-7174-4B23-8E00-3DE9844B7D56}" srcOrd="0" destOrd="0" presId="urn:microsoft.com/office/officeart/2011/layout/CircleProcess"/>
    <dgm:cxn modelId="{A6586655-DA4E-4BF4-9028-A2DDBFC400C8}" type="presParOf" srcId="{AAB53530-F177-4985-A241-A2F1B21AFC27}" destId="{49295893-28E9-44D2-8D29-D517303C42C2}" srcOrd="8" destOrd="0" presId="urn:microsoft.com/office/officeart/2011/layout/CircleProcess"/>
    <dgm:cxn modelId="{6AF937A5-3E97-4147-BAF9-C2FFD4DCCB21}" type="presParOf" srcId="{AAB53530-F177-4985-A241-A2F1B21AFC27}" destId="{3A84FEC4-F742-49F7-B211-C9A3248A0ABB}" srcOrd="9" destOrd="0" presId="urn:microsoft.com/office/officeart/2011/layout/CircleProcess"/>
    <dgm:cxn modelId="{827EC52D-51A3-4BCF-BA21-220B2E923C78}" type="presParOf" srcId="{3A84FEC4-F742-49F7-B211-C9A3248A0ABB}" destId="{E3FC8A1D-68E4-4088-8F36-B73B57E5E655}" srcOrd="0" destOrd="0" presId="urn:microsoft.com/office/officeart/2011/layout/CircleProcess"/>
    <dgm:cxn modelId="{9BE9FD9A-C1E8-4ACC-9628-92ACBAE52861}" type="presParOf" srcId="{AAB53530-F177-4985-A241-A2F1B21AFC27}" destId="{E400C325-95AE-4660-BA25-55747F2A1302}" srcOrd="10" destOrd="0" presId="urn:microsoft.com/office/officeart/2011/layout/CircleProcess"/>
    <dgm:cxn modelId="{E56321E1-8C12-417B-ABC8-B9D052664402}" type="presParOf" srcId="{E400C325-95AE-4660-BA25-55747F2A1302}" destId="{26ADD4D1-17D0-4E6A-A92F-D392B241BAC4}" srcOrd="0" destOrd="0" presId="urn:microsoft.com/office/officeart/2011/layout/CircleProcess"/>
    <dgm:cxn modelId="{3F6324E2-7185-4639-9B0D-49F2C3D1F9FE}" type="presParOf" srcId="{AAB53530-F177-4985-A241-A2F1B21AFC27}" destId="{B62087F9-27CB-47DC-AA4A-53983F694F9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D24D99-0EF5-49D1-8186-986DD9E5216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97149-F97C-42FE-8FCD-0FB9FCDEF50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dirty="0"/>
            <a:t>Предотвращение смягчение</a:t>
          </a:r>
          <a:endParaRPr lang="en-US" sz="1600" dirty="0"/>
        </a:p>
      </dgm:t>
    </dgm:pt>
    <dgm:pt modelId="{F801563A-6D76-44FD-B8B2-93DE0F0D855D}" type="parTrans" cxnId="{E77DF467-7F6C-4EB9-B9FB-507C825F3AC5}">
      <dgm:prSet/>
      <dgm:spPr/>
      <dgm:t>
        <a:bodyPr/>
        <a:lstStyle/>
        <a:p>
          <a:endParaRPr lang="en-US"/>
        </a:p>
      </dgm:t>
    </dgm:pt>
    <dgm:pt modelId="{FC0667B0-D5CA-47AA-9DE4-D1AEA72A7092}" type="sibTrans" cxnId="{E77DF467-7F6C-4EB9-B9FB-507C825F3AC5}">
      <dgm:prSet/>
      <dgm:spPr/>
      <dgm:t>
        <a:bodyPr/>
        <a:lstStyle/>
        <a:p>
          <a:endParaRPr lang="en-US"/>
        </a:p>
      </dgm:t>
    </dgm:pt>
    <dgm:pt modelId="{4872CAAA-D1C2-4B31-8662-E5576EB7D61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Отсутствие положений о государственной финансовой помощи</a:t>
          </a:r>
          <a:endParaRPr lang="en-US" dirty="0"/>
        </a:p>
      </dgm:t>
    </dgm:pt>
    <dgm:pt modelId="{5278067B-88E1-4FE2-AF62-97D5C18B35F8}" type="parTrans" cxnId="{D1197D32-22A4-4831-B139-0091950DB59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84FF108F-FD96-4CF8-9728-DB155CDC4B11}" type="sibTrans" cxnId="{D1197D32-22A4-4831-B139-0091950DB59F}">
      <dgm:prSet/>
      <dgm:spPr/>
      <dgm:t>
        <a:bodyPr/>
        <a:lstStyle/>
        <a:p>
          <a:endParaRPr lang="en-US"/>
        </a:p>
      </dgm:t>
    </dgm:pt>
    <dgm:pt modelId="{CAB382F1-0A5D-4E03-9806-4678D1FE20A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Хеджирование</a:t>
          </a:r>
          <a:endParaRPr lang="en-US" dirty="0"/>
        </a:p>
      </dgm:t>
    </dgm:pt>
    <dgm:pt modelId="{FFAC339D-A627-4576-A049-FE288DD65119}" type="parTrans" cxnId="{97534BE6-EFD3-4F2E-BA6D-CFE3542A569D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9843C410-0660-47D6-A4D0-501925FA5E42}" type="sibTrans" cxnId="{97534BE6-EFD3-4F2E-BA6D-CFE3542A569D}">
      <dgm:prSet/>
      <dgm:spPr/>
      <dgm:t>
        <a:bodyPr/>
        <a:lstStyle/>
        <a:p>
          <a:endParaRPr lang="en-US"/>
        </a:p>
      </dgm:t>
    </dgm:pt>
    <dgm:pt modelId="{9D0455C5-A026-4340-A827-0B55753A8555}">
      <dgm:prSet phldrT="[Text]" custT="1"/>
      <dgm:spPr/>
      <dgm:t>
        <a:bodyPr/>
        <a:lstStyle/>
        <a:p>
          <a:r>
            <a:rPr lang="ru-RU" sz="1600" dirty="0"/>
            <a:t>операционный резерв</a:t>
          </a:r>
          <a:endParaRPr lang="en-US" sz="1600" dirty="0"/>
        </a:p>
      </dgm:t>
    </dgm:pt>
    <dgm:pt modelId="{C6488AE8-FC9C-4A95-ABA5-5B218910CCC3}" type="parTrans" cxnId="{0CCF5CC6-7CE4-4FA3-8B96-00306B42800A}">
      <dgm:prSet/>
      <dgm:spPr/>
      <dgm:t>
        <a:bodyPr/>
        <a:lstStyle/>
        <a:p>
          <a:endParaRPr lang="en-US"/>
        </a:p>
      </dgm:t>
    </dgm:pt>
    <dgm:pt modelId="{87F1935D-DE4D-4EB8-BC4A-2F0ADFAC0B2E}" type="sibTrans" cxnId="{0CCF5CC6-7CE4-4FA3-8B96-00306B42800A}">
      <dgm:prSet/>
      <dgm:spPr/>
      <dgm:t>
        <a:bodyPr/>
        <a:lstStyle/>
        <a:p>
          <a:endParaRPr lang="en-US"/>
        </a:p>
      </dgm:t>
    </dgm:pt>
    <dgm:pt modelId="{E69100D2-22EE-4D7A-9FE8-B087C61494FB}">
      <dgm:prSet phldrT="[Text]"/>
      <dgm:spPr/>
      <dgm:t>
        <a:bodyPr/>
        <a:lstStyle/>
        <a:p>
          <a:r>
            <a:rPr lang="ru-RU" dirty="0"/>
            <a:t>Краткосрочные резервы</a:t>
          </a:r>
          <a:endParaRPr lang="en-US" dirty="0"/>
        </a:p>
      </dgm:t>
    </dgm:pt>
    <dgm:pt modelId="{F88AC5E2-DF4A-456E-B45B-3D113E1E2C44}" type="parTrans" cxnId="{D7FF40EE-CAF0-4957-B459-5BD7E4108E48}">
      <dgm:prSet/>
      <dgm:spPr/>
      <dgm:t>
        <a:bodyPr/>
        <a:lstStyle/>
        <a:p>
          <a:endParaRPr lang="en-US"/>
        </a:p>
      </dgm:t>
    </dgm:pt>
    <dgm:pt modelId="{D23689F1-C494-4D8C-BFDA-12BA4F39655F}" type="sibTrans" cxnId="{D7FF40EE-CAF0-4957-B459-5BD7E4108E48}">
      <dgm:prSet/>
      <dgm:spPr/>
      <dgm:t>
        <a:bodyPr/>
        <a:lstStyle/>
        <a:p>
          <a:endParaRPr lang="en-US"/>
        </a:p>
      </dgm:t>
    </dgm:pt>
    <dgm:pt modelId="{8914B57F-3D13-42A4-9517-4566D1FD5C02}">
      <dgm:prSet phldrT="[Text]"/>
      <dgm:spPr/>
      <dgm:t>
        <a:bodyPr/>
        <a:lstStyle/>
        <a:p>
          <a:r>
            <a:rPr lang="ru-RU" dirty="0"/>
            <a:t>Долгосрочные резервы</a:t>
          </a:r>
          <a:endParaRPr lang="en-US" dirty="0"/>
        </a:p>
      </dgm:t>
    </dgm:pt>
    <dgm:pt modelId="{07583598-BD56-45BC-9356-5DB46F90C2AD}" type="parTrans" cxnId="{4AEBDF55-EDAE-4162-96D8-AEB1CAF22003}">
      <dgm:prSet/>
      <dgm:spPr/>
      <dgm:t>
        <a:bodyPr/>
        <a:lstStyle/>
        <a:p>
          <a:endParaRPr lang="en-US"/>
        </a:p>
      </dgm:t>
    </dgm:pt>
    <dgm:pt modelId="{5FA3FDCD-778A-418D-99D7-7396A7BC8AF5}" type="sibTrans" cxnId="{4AEBDF55-EDAE-4162-96D8-AEB1CAF22003}">
      <dgm:prSet/>
      <dgm:spPr/>
      <dgm:t>
        <a:bodyPr/>
        <a:lstStyle/>
        <a:p>
          <a:endParaRPr lang="en-US"/>
        </a:p>
      </dgm:t>
    </dgm:pt>
    <dgm:pt modelId="{35D50D6A-9AC1-4015-8419-3CF485D970F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Регулирование</a:t>
          </a:r>
          <a:endParaRPr lang="en-US" dirty="0"/>
        </a:p>
      </dgm:t>
    </dgm:pt>
    <dgm:pt modelId="{2E048841-B952-4126-8EDA-27F0AF250586}" type="parTrans" cxnId="{886A475A-9317-4531-8164-967F204F0ADC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484BEBAF-CE52-4938-B362-E2ABD1C039BE}" type="sibTrans" cxnId="{886A475A-9317-4531-8164-967F204F0ADC}">
      <dgm:prSet/>
      <dgm:spPr/>
      <dgm:t>
        <a:bodyPr/>
        <a:lstStyle/>
        <a:p>
          <a:endParaRPr lang="en-US"/>
        </a:p>
      </dgm:t>
    </dgm:pt>
    <dgm:pt modelId="{E40E73EA-5E12-4C9E-8744-C7CCB0CCD45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…</a:t>
          </a:r>
        </a:p>
      </dgm:t>
    </dgm:pt>
    <dgm:pt modelId="{3FC2095D-1778-4217-8E6F-BD981269567E}" type="parTrans" cxnId="{C692F0EC-1AD3-4655-918C-9B3527BF49E5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841C3CCB-7C0C-4B18-9B1A-7E4AC88491A8}" type="sibTrans" cxnId="{C692F0EC-1AD3-4655-918C-9B3527BF49E5}">
      <dgm:prSet/>
      <dgm:spPr/>
      <dgm:t>
        <a:bodyPr/>
        <a:lstStyle/>
        <a:p>
          <a:endParaRPr lang="en-US"/>
        </a:p>
      </dgm:t>
    </dgm:pt>
    <dgm:pt modelId="{E50B56AA-281D-4D06-BAFF-740955D723C5}" type="pres">
      <dgm:prSet presAssocID="{71D24D99-0EF5-49D1-8186-986DD9E521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B40C8D-1EA8-4FF2-837B-F0716DA717B9}" type="pres">
      <dgm:prSet presAssocID="{7CF97149-F97C-42FE-8FCD-0FB9FCDEF50B}" presName="root" presStyleCnt="0"/>
      <dgm:spPr/>
    </dgm:pt>
    <dgm:pt modelId="{670E5143-1BDE-48D7-A9C5-475F530789E0}" type="pres">
      <dgm:prSet presAssocID="{7CF97149-F97C-42FE-8FCD-0FB9FCDEF50B}" presName="rootComposite" presStyleCnt="0"/>
      <dgm:spPr/>
    </dgm:pt>
    <dgm:pt modelId="{03DC616B-9A1A-4201-B4B8-F64C06E0DA1F}" type="pres">
      <dgm:prSet presAssocID="{7CF97149-F97C-42FE-8FCD-0FB9FCDEF50B}" presName="rootText" presStyleLbl="node1" presStyleIdx="0" presStyleCnt="2"/>
      <dgm:spPr/>
    </dgm:pt>
    <dgm:pt modelId="{CE10F138-0791-40CA-B500-10011F769C54}" type="pres">
      <dgm:prSet presAssocID="{7CF97149-F97C-42FE-8FCD-0FB9FCDEF50B}" presName="rootConnector" presStyleLbl="node1" presStyleIdx="0" presStyleCnt="2"/>
      <dgm:spPr/>
    </dgm:pt>
    <dgm:pt modelId="{E9AC8089-CD70-45F6-BDEF-2BDF716F69DA}" type="pres">
      <dgm:prSet presAssocID="{7CF97149-F97C-42FE-8FCD-0FB9FCDEF50B}" presName="childShape" presStyleCnt="0"/>
      <dgm:spPr/>
    </dgm:pt>
    <dgm:pt modelId="{0EECF561-35C5-4B2C-99F6-E140E38EA07C}" type="pres">
      <dgm:prSet presAssocID="{5278067B-88E1-4FE2-AF62-97D5C18B35F8}" presName="Name13" presStyleLbl="parChTrans1D2" presStyleIdx="0" presStyleCnt="6"/>
      <dgm:spPr/>
    </dgm:pt>
    <dgm:pt modelId="{90FEA05B-D23B-48CD-8020-A335DF3A548B}" type="pres">
      <dgm:prSet presAssocID="{4872CAAA-D1C2-4B31-8662-E5576EB7D615}" presName="childText" presStyleLbl="bgAcc1" presStyleIdx="0" presStyleCnt="6">
        <dgm:presLayoutVars>
          <dgm:bulletEnabled val="1"/>
        </dgm:presLayoutVars>
      </dgm:prSet>
      <dgm:spPr/>
    </dgm:pt>
    <dgm:pt modelId="{5272CEED-32AB-47C7-B172-D780BD469929}" type="pres">
      <dgm:prSet presAssocID="{FFAC339D-A627-4576-A049-FE288DD65119}" presName="Name13" presStyleLbl="parChTrans1D2" presStyleIdx="1" presStyleCnt="6"/>
      <dgm:spPr/>
    </dgm:pt>
    <dgm:pt modelId="{56C2BB9D-A76A-4F8F-A9FA-1ACBFBF23810}" type="pres">
      <dgm:prSet presAssocID="{CAB382F1-0A5D-4E03-9806-4678D1FE20A2}" presName="childText" presStyleLbl="bgAcc1" presStyleIdx="1" presStyleCnt="6">
        <dgm:presLayoutVars>
          <dgm:bulletEnabled val="1"/>
        </dgm:presLayoutVars>
      </dgm:prSet>
      <dgm:spPr/>
    </dgm:pt>
    <dgm:pt modelId="{0362DC34-C430-41E0-91D1-1FC74CAE8051}" type="pres">
      <dgm:prSet presAssocID="{2E048841-B952-4126-8EDA-27F0AF250586}" presName="Name13" presStyleLbl="parChTrans1D2" presStyleIdx="2" presStyleCnt="6"/>
      <dgm:spPr/>
    </dgm:pt>
    <dgm:pt modelId="{85AFFEC2-9C3D-419D-B0C2-361B967CB695}" type="pres">
      <dgm:prSet presAssocID="{35D50D6A-9AC1-4015-8419-3CF485D970F7}" presName="childText" presStyleLbl="bgAcc1" presStyleIdx="2" presStyleCnt="6">
        <dgm:presLayoutVars>
          <dgm:bulletEnabled val="1"/>
        </dgm:presLayoutVars>
      </dgm:prSet>
      <dgm:spPr/>
    </dgm:pt>
    <dgm:pt modelId="{9CF996A1-5B8D-4B96-9ACF-4909306D7CF4}" type="pres">
      <dgm:prSet presAssocID="{3FC2095D-1778-4217-8E6F-BD981269567E}" presName="Name13" presStyleLbl="parChTrans1D2" presStyleIdx="3" presStyleCnt="6"/>
      <dgm:spPr/>
    </dgm:pt>
    <dgm:pt modelId="{04871EC3-4ACD-4611-926A-80F754B95005}" type="pres">
      <dgm:prSet presAssocID="{E40E73EA-5E12-4C9E-8744-C7CCB0CCD459}" presName="childText" presStyleLbl="bgAcc1" presStyleIdx="3" presStyleCnt="6">
        <dgm:presLayoutVars>
          <dgm:bulletEnabled val="1"/>
        </dgm:presLayoutVars>
      </dgm:prSet>
      <dgm:spPr/>
    </dgm:pt>
    <dgm:pt modelId="{46218875-667E-44EE-A392-1280272B88E6}" type="pres">
      <dgm:prSet presAssocID="{9D0455C5-A026-4340-A827-0B55753A8555}" presName="root" presStyleCnt="0"/>
      <dgm:spPr/>
    </dgm:pt>
    <dgm:pt modelId="{4D7F7BB4-6570-417D-83FC-39A46573C94B}" type="pres">
      <dgm:prSet presAssocID="{9D0455C5-A026-4340-A827-0B55753A8555}" presName="rootComposite" presStyleCnt="0"/>
      <dgm:spPr/>
    </dgm:pt>
    <dgm:pt modelId="{08485062-E62A-4632-BC37-6DF9213B788D}" type="pres">
      <dgm:prSet presAssocID="{9D0455C5-A026-4340-A827-0B55753A8555}" presName="rootText" presStyleLbl="node1" presStyleIdx="1" presStyleCnt="2"/>
      <dgm:spPr/>
    </dgm:pt>
    <dgm:pt modelId="{E911D2D0-CC52-4EED-AF98-D56081AB3606}" type="pres">
      <dgm:prSet presAssocID="{9D0455C5-A026-4340-A827-0B55753A8555}" presName="rootConnector" presStyleLbl="node1" presStyleIdx="1" presStyleCnt="2"/>
      <dgm:spPr/>
    </dgm:pt>
    <dgm:pt modelId="{8A607B4D-C795-4E7C-90BC-0EC230FAFF58}" type="pres">
      <dgm:prSet presAssocID="{9D0455C5-A026-4340-A827-0B55753A8555}" presName="childShape" presStyleCnt="0"/>
      <dgm:spPr/>
    </dgm:pt>
    <dgm:pt modelId="{72E525FA-4B5C-4D57-8F0F-A85DED1433B3}" type="pres">
      <dgm:prSet presAssocID="{F88AC5E2-DF4A-456E-B45B-3D113E1E2C44}" presName="Name13" presStyleLbl="parChTrans1D2" presStyleIdx="4" presStyleCnt="6"/>
      <dgm:spPr/>
    </dgm:pt>
    <dgm:pt modelId="{E88A4E83-DA48-4769-A12E-41156A2F7F35}" type="pres">
      <dgm:prSet presAssocID="{E69100D2-22EE-4D7A-9FE8-B087C61494FB}" presName="childText" presStyleLbl="bgAcc1" presStyleIdx="4" presStyleCnt="6">
        <dgm:presLayoutVars>
          <dgm:bulletEnabled val="1"/>
        </dgm:presLayoutVars>
      </dgm:prSet>
      <dgm:spPr/>
    </dgm:pt>
    <dgm:pt modelId="{7211BA3B-E3AC-4A1D-B5A5-EFB6C6029A28}" type="pres">
      <dgm:prSet presAssocID="{07583598-BD56-45BC-9356-5DB46F90C2AD}" presName="Name13" presStyleLbl="parChTrans1D2" presStyleIdx="5" presStyleCnt="6"/>
      <dgm:spPr/>
    </dgm:pt>
    <dgm:pt modelId="{7B72FA97-7585-4C88-8C4E-95BBF3520B44}" type="pres">
      <dgm:prSet presAssocID="{8914B57F-3D13-42A4-9517-4566D1FD5C02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D1197D32-22A4-4831-B139-0091950DB59F}" srcId="{7CF97149-F97C-42FE-8FCD-0FB9FCDEF50B}" destId="{4872CAAA-D1C2-4B31-8662-E5576EB7D615}" srcOrd="0" destOrd="0" parTransId="{5278067B-88E1-4FE2-AF62-97D5C18B35F8}" sibTransId="{84FF108F-FD96-4CF8-9728-DB155CDC4B11}"/>
    <dgm:cxn modelId="{E8459F39-ECB7-4163-9339-0B0CF6347AC6}" type="presOf" srcId="{3FC2095D-1778-4217-8E6F-BD981269567E}" destId="{9CF996A1-5B8D-4B96-9ACF-4909306D7CF4}" srcOrd="0" destOrd="0" presId="urn:microsoft.com/office/officeart/2005/8/layout/hierarchy3"/>
    <dgm:cxn modelId="{A8F81D3C-C547-4CB4-9B37-C0AE256A051E}" type="presOf" srcId="{E69100D2-22EE-4D7A-9FE8-B087C61494FB}" destId="{E88A4E83-DA48-4769-A12E-41156A2F7F35}" srcOrd="0" destOrd="0" presId="urn:microsoft.com/office/officeart/2005/8/layout/hierarchy3"/>
    <dgm:cxn modelId="{8096EB3F-2499-409D-B4CB-DF91E1C76147}" type="presOf" srcId="{F88AC5E2-DF4A-456E-B45B-3D113E1E2C44}" destId="{72E525FA-4B5C-4D57-8F0F-A85DED1433B3}" srcOrd="0" destOrd="0" presId="urn:microsoft.com/office/officeart/2005/8/layout/hierarchy3"/>
    <dgm:cxn modelId="{E783DD60-5B13-47F0-A588-211B6740143E}" type="presOf" srcId="{FFAC339D-A627-4576-A049-FE288DD65119}" destId="{5272CEED-32AB-47C7-B172-D780BD469929}" srcOrd="0" destOrd="0" presId="urn:microsoft.com/office/officeart/2005/8/layout/hierarchy3"/>
    <dgm:cxn modelId="{88864A45-A65A-4578-A4A4-F8C62717705C}" type="presOf" srcId="{4872CAAA-D1C2-4B31-8662-E5576EB7D615}" destId="{90FEA05B-D23B-48CD-8020-A335DF3A548B}" srcOrd="0" destOrd="0" presId="urn:microsoft.com/office/officeart/2005/8/layout/hierarchy3"/>
    <dgm:cxn modelId="{E77DF467-7F6C-4EB9-B9FB-507C825F3AC5}" srcId="{71D24D99-0EF5-49D1-8186-986DD9E52163}" destId="{7CF97149-F97C-42FE-8FCD-0FB9FCDEF50B}" srcOrd="0" destOrd="0" parTransId="{F801563A-6D76-44FD-B8B2-93DE0F0D855D}" sibTransId="{FC0667B0-D5CA-47AA-9DE4-D1AEA72A7092}"/>
    <dgm:cxn modelId="{BADFFC67-9383-4E9F-B9A2-4EB7361E4003}" type="presOf" srcId="{71D24D99-0EF5-49D1-8186-986DD9E52163}" destId="{E50B56AA-281D-4D06-BAFF-740955D723C5}" srcOrd="0" destOrd="0" presId="urn:microsoft.com/office/officeart/2005/8/layout/hierarchy3"/>
    <dgm:cxn modelId="{DBFF354D-53FA-41DD-B457-1810475DD9B4}" type="presOf" srcId="{9D0455C5-A026-4340-A827-0B55753A8555}" destId="{E911D2D0-CC52-4EED-AF98-D56081AB3606}" srcOrd="1" destOrd="0" presId="urn:microsoft.com/office/officeart/2005/8/layout/hierarchy3"/>
    <dgm:cxn modelId="{6DE11B51-5804-4F29-B2DF-E30F4719396F}" type="presOf" srcId="{9D0455C5-A026-4340-A827-0B55753A8555}" destId="{08485062-E62A-4632-BC37-6DF9213B788D}" srcOrd="0" destOrd="0" presId="urn:microsoft.com/office/officeart/2005/8/layout/hierarchy3"/>
    <dgm:cxn modelId="{4AEBDF55-EDAE-4162-96D8-AEB1CAF22003}" srcId="{9D0455C5-A026-4340-A827-0B55753A8555}" destId="{8914B57F-3D13-42A4-9517-4566D1FD5C02}" srcOrd="1" destOrd="0" parTransId="{07583598-BD56-45BC-9356-5DB46F90C2AD}" sibTransId="{5FA3FDCD-778A-418D-99D7-7396A7BC8AF5}"/>
    <dgm:cxn modelId="{886A475A-9317-4531-8164-967F204F0ADC}" srcId="{7CF97149-F97C-42FE-8FCD-0FB9FCDEF50B}" destId="{35D50D6A-9AC1-4015-8419-3CF485D970F7}" srcOrd="2" destOrd="0" parTransId="{2E048841-B952-4126-8EDA-27F0AF250586}" sibTransId="{484BEBAF-CE52-4938-B362-E2ABD1C039BE}"/>
    <dgm:cxn modelId="{EFCB1D7D-50F0-492A-846E-D46BBD603B0B}" type="presOf" srcId="{CAB382F1-0A5D-4E03-9806-4678D1FE20A2}" destId="{56C2BB9D-A76A-4F8F-A9FA-1ACBFBF23810}" srcOrd="0" destOrd="0" presId="urn:microsoft.com/office/officeart/2005/8/layout/hierarchy3"/>
    <dgm:cxn modelId="{096C7882-8D02-4BB6-8C0F-785651EE271C}" type="presOf" srcId="{35D50D6A-9AC1-4015-8419-3CF485D970F7}" destId="{85AFFEC2-9C3D-419D-B0C2-361B967CB695}" srcOrd="0" destOrd="0" presId="urn:microsoft.com/office/officeart/2005/8/layout/hierarchy3"/>
    <dgm:cxn modelId="{0AA6A18F-20BA-42FF-BF62-83EA337EBE29}" type="presOf" srcId="{5278067B-88E1-4FE2-AF62-97D5C18B35F8}" destId="{0EECF561-35C5-4B2C-99F6-E140E38EA07C}" srcOrd="0" destOrd="0" presId="urn:microsoft.com/office/officeart/2005/8/layout/hierarchy3"/>
    <dgm:cxn modelId="{56084391-75CB-4020-BE65-9198B4AC427C}" type="presOf" srcId="{E40E73EA-5E12-4C9E-8744-C7CCB0CCD459}" destId="{04871EC3-4ACD-4611-926A-80F754B95005}" srcOrd="0" destOrd="0" presId="urn:microsoft.com/office/officeart/2005/8/layout/hierarchy3"/>
    <dgm:cxn modelId="{3EB06399-9124-4643-8C42-C85E1B44D42C}" type="presOf" srcId="{8914B57F-3D13-42A4-9517-4566D1FD5C02}" destId="{7B72FA97-7585-4C88-8C4E-95BBF3520B44}" srcOrd="0" destOrd="0" presId="urn:microsoft.com/office/officeart/2005/8/layout/hierarchy3"/>
    <dgm:cxn modelId="{DFA3C299-47EE-47BD-A5AD-5E6DEEDB8224}" type="presOf" srcId="{7CF97149-F97C-42FE-8FCD-0FB9FCDEF50B}" destId="{03DC616B-9A1A-4201-B4B8-F64C06E0DA1F}" srcOrd="0" destOrd="0" presId="urn:microsoft.com/office/officeart/2005/8/layout/hierarchy3"/>
    <dgm:cxn modelId="{0CCF5CC6-7CE4-4FA3-8B96-00306B42800A}" srcId="{71D24D99-0EF5-49D1-8186-986DD9E52163}" destId="{9D0455C5-A026-4340-A827-0B55753A8555}" srcOrd="1" destOrd="0" parTransId="{C6488AE8-FC9C-4A95-ABA5-5B218910CCC3}" sibTransId="{87F1935D-DE4D-4EB8-BC4A-2F0ADFAC0B2E}"/>
    <dgm:cxn modelId="{F1A5B2D8-AC49-4010-9BA4-907EACEE8394}" type="presOf" srcId="{07583598-BD56-45BC-9356-5DB46F90C2AD}" destId="{7211BA3B-E3AC-4A1D-B5A5-EFB6C6029A28}" srcOrd="0" destOrd="0" presId="urn:microsoft.com/office/officeart/2005/8/layout/hierarchy3"/>
    <dgm:cxn modelId="{97534BE6-EFD3-4F2E-BA6D-CFE3542A569D}" srcId="{7CF97149-F97C-42FE-8FCD-0FB9FCDEF50B}" destId="{CAB382F1-0A5D-4E03-9806-4678D1FE20A2}" srcOrd="1" destOrd="0" parTransId="{FFAC339D-A627-4576-A049-FE288DD65119}" sibTransId="{9843C410-0660-47D6-A4D0-501925FA5E42}"/>
    <dgm:cxn modelId="{C692F0EC-1AD3-4655-918C-9B3527BF49E5}" srcId="{7CF97149-F97C-42FE-8FCD-0FB9FCDEF50B}" destId="{E40E73EA-5E12-4C9E-8744-C7CCB0CCD459}" srcOrd="3" destOrd="0" parTransId="{3FC2095D-1778-4217-8E6F-BD981269567E}" sibTransId="{841C3CCB-7C0C-4B18-9B1A-7E4AC88491A8}"/>
    <dgm:cxn modelId="{D7FF40EE-CAF0-4957-B459-5BD7E4108E48}" srcId="{9D0455C5-A026-4340-A827-0B55753A8555}" destId="{E69100D2-22EE-4D7A-9FE8-B087C61494FB}" srcOrd="0" destOrd="0" parTransId="{F88AC5E2-DF4A-456E-B45B-3D113E1E2C44}" sibTransId="{D23689F1-C494-4D8C-BFDA-12BA4F39655F}"/>
    <dgm:cxn modelId="{AE2267EE-ABE2-4B49-B9F2-4B14105C8C04}" type="presOf" srcId="{2E048841-B952-4126-8EDA-27F0AF250586}" destId="{0362DC34-C430-41E0-91D1-1FC74CAE8051}" srcOrd="0" destOrd="0" presId="urn:microsoft.com/office/officeart/2005/8/layout/hierarchy3"/>
    <dgm:cxn modelId="{61C6E2F7-1000-4918-BD0E-AAB89D118AC4}" type="presOf" srcId="{7CF97149-F97C-42FE-8FCD-0FB9FCDEF50B}" destId="{CE10F138-0791-40CA-B500-10011F769C54}" srcOrd="1" destOrd="0" presId="urn:microsoft.com/office/officeart/2005/8/layout/hierarchy3"/>
    <dgm:cxn modelId="{9AD95985-9286-40D6-9BCF-2ED79C758669}" type="presParOf" srcId="{E50B56AA-281D-4D06-BAFF-740955D723C5}" destId="{B5B40C8D-1EA8-4FF2-837B-F0716DA717B9}" srcOrd="0" destOrd="0" presId="urn:microsoft.com/office/officeart/2005/8/layout/hierarchy3"/>
    <dgm:cxn modelId="{F4942902-37EC-4B50-9DD0-E9ACAED7CAA8}" type="presParOf" srcId="{B5B40C8D-1EA8-4FF2-837B-F0716DA717B9}" destId="{670E5143-1BDE-48D7-A9C5-475F530789E0}" srcOrd="0" destOrd="0" presId="urn:microsoft.com/office/officeart/2005/8/layout/hierarchy3"/>
    <dgm:cxn modelId="{E79887C4-88FB-49FE-A935-93374992B9FD}" type="presParOf" srcId="{670E5143-1BDE-48D7-A9C5-475F530789E0}" destId="{03DC616B-9A1A-4201-B4B8-F64C06E0DA1F}" srcOrd="0" destOrd="0" presId="urn:microsoft.com/office/officeart/2005/8/layout/hierarchy3"/>
    <dgm:cxn modelId="{132DBA20-8E2F-4A62-925D-6A153737929E}" type="presParOf" srcId="{670E5143-1BDE-48D7-A9C5-475F530789E0}" destId="{CE10F138-0791-40CA-B500-10011F769C54}" srcOrd="1" destOrd="0" presId="urn:microsoft.com/office/officeart/2005/8/layout/hierarchy3"/>
    <dgm:cxn modelId="{4BE29C0E-2211-406A-B822-EBED0E144305}" type="presParOf" srcId="{B5B40C8D-1EA8-4FF2-837B-F0716DA717B9}" destId="{E9AC8089-CD70-45F6-BDEF-2BDF716F69DA}" srcOrd="1" destOrd="0" presId="urn:microsoft.com/office/officeart/2005/8/layout/hierarchy3"/>
    <dgm:cxn modelId="{088DD7BF-03A4-472D-8233-33D016DFA523}" type="presParOf" srcId="{E9AC8089-CD70-45F6-BDEF-2BDF716F69DA}" destId="{0EECF561-35C5-4B2C-99F6-E140E38EA07C}" srcOrd="0" destOrd="0" presId="urn:microsoft.com/office/officeart/2005/8/layout/hierarchy3"/>
    <dgm:cxn modelId="{82C092B7-A638-42A3-8673-DDDB700E27C7}" type="presParOf" srcId="{E9AC8089-CD70-45F6-BDEF-2BDF716F69DA}" destId="{90FEA05B-D23B-48CD-8020-A335DF3A548B}" srcOrd="1" destOrd="0" presId="urn:microsoft.com/office/officeart/2005/8/layout/hierarchy3"/>
    <dgm:cxn modelId="{78A9368C-2D4F-44A6-9C6A-97137A0BB6EF}" type="presParOf" srcId="{E9AC8089-CD70-45F6-BDEF-2BDF716F69DA}" destId="{5272CEED-32AB-47C7-B172-D780BD469929}" srcOrd="2" destOrd="0" presId="urn:microsoft.com/office/officeart/2005/8/layout/hierarchy3"/>
    <dgm:cxn modelId="{65E7C960-944F-46B2-BD25-7AFE946DA8C0}" type="presParOf" srcId="{E9AC8089-CD70-45F6-BDEF-2BDF716F69DA}" destId="{56C2BB9D-A76A-4F8F-A9FA-1ACBFBF23810}" srcOrd="3" destOrd="0" presId="urn:microsoft.com/office/officeart/2005/8/layout/hierarchy3"/>
    <dgm:cxn modelId="{2D23A39A-42A3-4F91-81DA-F41362DEAEBB}" type="presParOf" srcId="{E9AC8089-CD70-45F6-BDEF-2BDF716F69DA}" destId="{0362DC34-C430-41E0-91D1-1FC74CAE8051}" srcOrd="4" destOrd="0" presId="urn:microsoft.com/office/officeart/2005/8/layout/hierarchy3"/>
    <dgm:cxn modelId="{75B136A4-1937-46E5-9DCE-1FEC777DD414}" type="presParOf" srcId="{E9AC8089-CD70-45F6-BDEF-2BDF716F69DA}" destId="{85AFFEC2-9C3D-419D-B0C2-361B967CB695}" srcOrd="5" destOrd="0" presId="urn:microsoft.com/office/officeart/2005/8/layout/hierarchy3"/>
    <dgm:cxn modelId="{1312CBB8-B9F7-4A79-A883-A044059C166F}" type="presParOf" srcId="{E9AC8089-CD70-45F6-BDEF-2BDF716F69DA}" destId="{9CF996A1-5B8D-4B96-9ACF-4909306D7CF4}" srcOrd="6" destOrd="0" presId="urn:microsoft.com/office/officeart/2005/8/layout/hierarchy3"/>
    <dgm:cxn modelId="{9E3EF48E-6D69-4B61-8A33-316B3C7DE59B}" type="presParOf" srcId="{E9AC8089-CD70-45F6-BDEF-2BDF716F69DA}" destId="{04871EC3-4ACD-4611-926A-80F754B95005}" srcOrd="7" destOrd="0" presId="urn:microsoft.com/office/officeart/2005/8/layout/hierarchy3"/>
    <dgm:cxn modelId="{15B6888A-BA6D-4A4D-9D28-02FF1638A260}" type="presParOf" srcId="{E50B56AA-281D-4D06-BAFF-740955D723C5}" destId="{46218875-667E-44EE-A392-1280272B88E6}" srcOrd="1" destOrd="0" presId="urn:microsoft.com/office/officeart/2005/8/layout/hierarchy3"/>
    <dgm:cxn modelId="{17E53AAE-BEB3-443E-905C-793D7B37951C}" type="presParOf" srcId="{46218875-667E-44EE-A392-1280272B88E6}" destId="{4D7F7BB4-6570-417D-83FC-39A46573C94B}" srcOrd="0" destOrd="0" presId="urn:microsoft.com/office/officeart/2005/8/layout/hierarchy3"/>
    <dgm:cxn modelId="{AAAE8D1E-AE1F-4E69-9070-FDD637F6B9FF}" type="presParOf" srcId="{4D7F7BB4-6570-417D-83FC-39A46573C94B}" destId="{08485062-E62A-4632-BC37-6DF9213B788D}" srcOrd="0" destOrd="0" presId="urn:microsoft.com/office/officeart/2005/8/layout/hierarchy3"/>
    <dgm:cxn modelId="{2D4D6CC0-97BD-42CE-A894-F1787F4D78E2}" type="presParOf" srcId="{4D7F7BB4-6570-417D-83FC-39A46573C94B}" destId="{E911D2D0-CC52-4EED-AF98-D56081AB3606}" srcOrd="1" destOrd="0" presId="urn:microsoft.com/office/officeart/2005/8/layout/hierarchy3"/>
    <dgm:cxn modelId="{7563C424-E330-45C2-A8B6-29572863CF15}" type="presParOf" srcId="{46218875-667E-44EE-A392-1280272B88E6}" destId="{8A607B4D-C795-4E7C-90BC-0EC230FAFF58}" srcOrd="1" destOrd="0" presId="urn:microsoft.com/office/officeart/2005/8/layout/hierarchy3"/>
    <dgm:cxn modelId="{BCC358BE-CFCF-49F9-8C18-04ECD5E2F1F5}" type="presParOf" srcId="{8A607B4D-C795-4E7C-90BC-0EC230FAFF58}" destId="{72E525FA-4B5C-4D57-8F0F-A85DED1433B3}" srcOrd="0" destOrd="0" presId="urn:microsoft.com/office/officeart/2005/8/layout/hierarchy3"/>
    <dgm:cxn modelId="{DC130789-1DB6-4B04-BCA6-B35D3BC243E1}" type="presParOf" srcId="{8A607B4D-C795-4E7C-90BC-0EC230FAFF58}" destId="{E88A4E83-DA48-4769-A12E-41156A2F7F35}" srcOrd="1" destOrd="0" presId="urn:microsoft.com/office/officeart/2005/8/layout/hierarchy3"/>
    <dgm:cxn modelId="{26593A9E-6B04-45AD-95E8-8D3A3B495135}" type="presParOf" srcId="{8A607B4D-C795-4E7C-90BC-0EC230FAFF58}" destId="{7211BA3B-E3AC-4A1D-B5A5-EFB6C6029A28}" srcOrd="2" destOrd="0" presId="urn:microsoft.com/office/officeart/2005/8/layout/hierarchy3"/>
    <dgm:cxn modelId="{07C3D7EF-376E-4DA8-BA55-90AE26760D6A}" type="presParOf" srcId="{8A607B4D-C795-4E7C-90BC-0EC230FAFF58}" destId="{7B72FA97-7585-4C88-8C4E-95BBF3520B44}" srcOrd="3" destOrd="0" presId="urn:microsoft.com/office/officeart/2005/8/layout/hierarchy3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CB441-86E9-44FA-8184-8C22EC38229A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9DE27E3-0CBF-4402-8FDD-0808ABD6D298}">
      <dgm:prSet phldrT="[Text]"/>
      <dgm:spPr/>
      <dgm:t>
        <a:bodyPr/>
        <a:lstStyle/>
        <a:p>
          <a:r>
            <a:rPr lang="ru-RU" dirty="0"/>
            <a:t>Расходы</a:t>
          </a:r>
          <a:endParaRPr lang="en-US" dirty="0"/>
        </a:p>
      </dgm:t>
    </dgm:pt>
    <dgm:pt modelId="{7472E0BE-2AE1-4066-BF5B-807B254CDF01}" type="parTrans" cxnId="{AA25593A-A395-433F-A632-B09CABC24C0A}">
      <dgm:prSet/>
      <dgm:spPr/>
      <dgm:t>
        <a:bodyPr/>
        <a:lstStyle/>
        <a:p>
          <a:endParaRPr lang="en-US"/>
        </a:p>
      </dgm:t>
    </dgm:pt>
    <dgm:pt modelId="{C0D40931-3F96-4A83-9969-C0CA7491F406}" type="sibTrans" cxnId="{AA25593A-A395-433F-A632-B09CABC24C0A}">
      <dgm:prSet/>
      <dgm:spPr/>
      <dgm:t>
        <a:bodyPr/>
        <a:lstStyle/>
        <a:p>
          <a:endParaRPr lang="en-US"/>
        </a:p>
      </dgm:t>
    </dgm:pt>
    <dgm:pt modelId="{7DE70D0A-D3D9-4164-9377-5EB3EB5656B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Прямые выплаты населению</a:t>
          </a:r>
          <a:endParaRPr lang="en-US" dirty="0">
            <a:solidFill>
              <a:schemeClr val="bg1"/>
            </a:solidFill>
          </a:endParaRPr>
        </a:p>
      </dgm:t>
    </dgm:pt>
    <dgm:pt modelId="{2C5CF398-5795-470D-BC78-E4AFC447F8C8}" type="parTrans" cxnId="{7E51D0CD-167C-488F-BACB-A07DEF9FC2B8}">
      <dgm:prSet/>
      <dgm:spPr/>
      <dgm:t>
        <a:bodyPr/>
        <a:lstStyle/>
        <a:p>
          <a:endParaRPr lang="en-US"/>
        </a:p>
      </dgm:t>
    </dgm:pt>
    <dgm:pt modelId="{0C1CCCAE-210E-45D1-928B-2BD7716654CF}" type="sibTrans" cxnId="{7E51D0CD-167C-488F-BACB-A07DEF9FC2B8}">
      <dgm:prSet/>
      <dgm:spPr/>
      <dgm:t>
        <a:bodyPr/>
        <a:lstStyle/>
        <a:p>
          <a:endParaRPr lang="en-US"/>
        </a:p>
      </dgm:t>
    </dgm:pt>
    <dgm:pt modelId="{51FB4F8B-77B7-4A1F-905F-2589EF643F7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Реконструкция  объектов общественной инфраструктуры</a:t>
          </a:r>
          <a:endParaRPr lang="en-US" dirty="0">
            <a:solidFill>
              <a:schemeClr val="bg1"/>
            </a:solidFill>
          </a:endParaRPr>
        </a:p>
      </dgm:t>
    </dgm:pt>
    <dgm:pt modelId="{CD5627B1-7E4D-44AD-9AC3-B9835E10975B}" type="parTrans" cxnId="{7AD5F24D-CEBB-4CAB-A51A-D59EC434C5D5}">
      <dgm:prSet/>
      <dgm:spPr/>
      <dgm:t>
        <a:bodyPr/>
        <a:lstStyle/>
        <a:p>
          <a:endParaRPr lang="en-US"/>
        </a:p>
      </dgm:t>
    </dgm:pt>
    <dgm:pt modelId="{2961C188-9E8C-4F00-8EFB-72C17CE8CE39}" type="sibTrans" cxnId="{7AD5F24D-CEBB-4CAB-A51A-D59EC434C5D5}">
      <dgm:prSet/>
      <dgm:spPr/>
      <dgm:t>
        <a:bodyPr/>
        <a:lstStyle/>
        <a:p>
          <a:endParaRPr lang="en-US"/>
        </a:p>
      </dgm:t>
    </dgm:pt>
    <dgm:pt modelId="{A3BAF1CA-10E0-4435-B34C-92FDE99DA875}">
      <dgm:prSet phldrT="[Text]"/>
      <dgm:spPr/>
      <dgm:t>
        <a:bodyPr/>
        <a:lstStyle/>
        <a:p>
          <a:r>
            <a:rPr lang="ru-RU" dirty="0"/>
            <a:t>Недополученные доходы</a:t>
          </a:r>
          <a:endParaRPr lang="en-US" dirty="0"/>
        </a:p>
      </dgm:t>
    </dgm:pt>
    <dgm:pt modelId="{A499FB00-BD2B-4D7F-A968-C70429C8D5B3}" type="parTrans" cxnId="{D87C5952-F06F-4385-912A-C4919010BCCE}">
      <dgm:prSet/>
      <dgm:spPr/>
      <dgm:t>
        <a:bodyPr/>
        <a:lstStyle/>
        <a:p>
          <a:endParaRPr lang="en-US"/>
        </a:p>
      </dgm:t>
    </dgm:pt>
    <dgm:pt modelId="{DF4E92CF-B4D4-4831-AEA0-4AC0B6BC16E8}" type="sibTrans" cxnId="{D87C5952-F06F-4385-912A-C4919010BCCE}">
      <dgm:prSet/>
      <dgm:spPr/>
      <dgm:t>
        <a:bodyPr/>
        <a:lstStyle/>
        <a:p>
          <a:endParaRPr lang="en-US"/>
        </a:p>
      </dgm:t>
    </dgm:pt>
    <dgm:pt modelId="{098A49FA-8145-4A39-AC3C-5BE151062C3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Экономические стимулы</a:t>
          </a:r>
          <a:endParaRPr lang="en-US" dirty="0">
            <a:solidFill>
              <a:schemeClr val="bg1"/>
            </a:solidFill>
          </a:endParaRPr>
        </a:p>
      </dgm:t>
    </dgm:pt>
    <dgm:pt modelId="{D989DAEC-78BC-4743-A930-197E5D1E2333}" type="parTrans" cxnId="{D8C4CE41-4986-4589-9BE4-0BA52A178F40}">
      <dgm:prSet/>
      <dgm:spPr/>
      <dgm:t>
        <a:bodyPr/>
        <a:lstStyle/>
        <a:p>
          <a:endParaRPr lang="en-US"/>
        </a:p>
      </dgm:t>
    </dgm:pt>
    <dgm:pt modelId="{62D116CC-B6DA-4BB0-824C-658CE7D52876}" type="sibTrans" cxnId="{D8C4CE41-4986-4589-9BE4-0BA52A178F40}">
      <dgm:prSet/>
      <dgm:spPr/>
      <dgm:t>
        <a:bodyPr/>
        <a:lstStyle/>
        <a:p>
          <a:endParaRPr lang="en-US"/>
        </a:p>
      </dgm:t>
    </dgm:pt>
    <dgm:pt modelId="{994794B7-F502-4CC1-94B1-FE90CBEAF52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Трансферты больницам, </a:t>
          </a:r>
          <a:r>
            <a:rPr lang="en-US" dirty="0">
              <a:solidFill>
                <a:schemeClr val="bg1"/>
              </a:solidFill>
            </a:rPr>
            <a:t>LGs, </a:t>
          </a:r>
          <a:r>
            <a:rPr lang="ru-RU" dirty="0">
              <a:solidFill>
                <a:schemeClr val="bg1"/>
              </a:solidFill>
            </a:rPr>
            <a:t>предприятиям с государственным участием</a:t>
          </a:r>
          <a:endParaRPr lang="en-US" dirty="0">
            <a:solidFill>
              <a:schemeClr val="bg1"/>
            </a:solidFill>
          </a:endParaRPr>
        </a:p>
      </dgm:t>
    </dgm:pt>
    <dgm:pt modelId="{4FB1DA2E-97DF-4AFE-9074-836EDB905DCB}" type="parTrans" cxnId="{BE0B23E7-A5C4-470B-A429-58CB94AB851D}">
      <dgm:prSet/>
      <dgm:spPr/>
      <dgm:t>
        <a:bodyPr/>
        <a:lstStyle/>
        <a:p>
          <a:endParaRPr lang="en-US"/>
        </a:p>
      </dgm:t>
    </dgm:pt>
    <dgm:pt modelId="{F4E9444F-6BDC-4C76-BB55-C352000E6AB9}" type="sibTrans" cxnId="{BE0B23E7-A5C4-470B-A429-58CB94AB851D}">
      <dgm:prSet/>
      <dgm:spPr/>
      <dgm:t>
        <a:bodyPr/>
        <a:lstStyle/>
        <a:p>
          <a:endParaRPr lang="en-US"/>
        </a:p>
      </dgm:t>
    </dgm:pt>
    <dgm:pt modelId="{EE7E57F1-9E2E-4B9D-851A-D88F71E570D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Сокращение налоговой базы</a:t>
          </a:r>
          <a:endParaRPr lang="en-US" dirty="0">
            <a:solidFill>
              <a:schemeClr val="bg1"/>
            </a:solidFill>
          </a:endParaRPr>
        </a:p>
      </dgm:t>
    </dgm:pt>
    <dgm:pt modelId="{6F8B0453-C4F1-46C2-808D-DF1AA2E57D2B}" type="parTrans" cxnId="{12BFD65F-D563-4671-9149-7ACA18B295DE}">
      <dgm:prSet/>
      <dgm:spPr/>
      <dgm:t>
        <a:bodyPr/>
        <a:lstStyle/>
        <a:p>
          <a:endParaRPr lang="en-US"/>
        </a:p>
      </dgm:t>
    </dgm:pt>
    <dgm:pt modelId="{A77DB42B-1796-4936-BBFD-7F99D8A8B1EA}" type="sibTrans" cxnId="{12BFD65F-D563-4671-9149-7ACA18B295DE}">
      <dgm:prSet/>
      <dgm:spPr/>
      <dgm:t>
        <a:bodyPr/>
        <a:lstStyle/>
        <a:p>
          <a:endParaRPr lang="en-US"/>
        </a:p>
      </dgm:t>
    </dgm:pt>
    <dgm:pt modelId="{365A6CB9-0D92-45DA-92AB-6DA8C1125E0D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Преднамеренное снижение налогов</a:t>
          </a:r>
          <a:endParaRPr lang="en-US" dirty="0">
            <a:solidFill>
              <a:schemeClr val="bg1"/>
            </a:solidFill>
          </a:endParaRPr>
        </a:p>
      </dgm:t>
    </dgm:pt>
    <dgm:pt modelId="{80E93342-669C-49C3-B677-79D19F9BB665}" type="parTrans" cxnId="{A7A691C4-A9E8-4DCD-9C4C-2CEE2CEDC655}">
      <dgm:prSet/>
      <dgm:spPr/>
      <dgm:t>
        <a:bodyPr/>
        <a:lstStyle/>
        <a:p>
          <a:endParaRPr lang="en-US"/>
        </a:p>
      </dgm:t>
    </dgm:pt>
    <dgm:pt modelId="{620388F2-CC8C-46AC-985A-9EC1BD74D778}" type="sibTrans" cxnId="{A7A691C4-A9E8-4DCD-9C4C-2CEE2CEDC655}">
      <dgm:prSet/>
      <dgm:spPr/>
      <dgm:t>
        <a:bodyPr/>
        <a:lstStyle/>
        <a:p>
          <a:endParaRPr lang="en-US"/>
        </a:p>
      </dgm:t>
    </dgm:pt>
    <dgm:pt modelId="{327BC0CF-0196-4906-AC7E-4B25A8A32CB3}" type="pres">
      <dgm:prSet presAssocID="{A5ACB441-86E9-44FA-8184-8C22EC3822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FB5FBB-5F44-4302-9C95-CEFFD11159D1}" type="pres">
      <dgm:prSet presAssocID="{69DE27E3-0CBF-4402-8FDD-0808ABD6D298}" presName="root" presStyleCnt="0"/>
      <dgm:spPr/>
    </dgm:pt>
    <dgm:pt modelId="{D3A759A4-A250-4836-B2BC-A25B9EAE734F}" type="pres">
      <dgm:prSet presAssocID="{69DE27E3-0CBF-4402-8FDD-0808ABD6D298}" presName="rootComposite" presStyleCnt="0"/>
      <dgm:spPr/>
    </dgm:pt>
    <dgm:pt modelId="{C614D41B-ACEB-40E5-91D7-81EB5B779120}" type="pres">
      <dgm:prSet presAssocID="{69DE27E3-0CBF-4402-8FDD-0808ABD6D298}" presName="rootText" presStyleLbl="node1" presStyleIdx="0" presStyleCnt="2" custScaleX="152402" custLinFactNeighborX="-1320"/>
      <dgm:spPr/>
    </dgm:pt>
    <dgm:pt modelId="{5A437C05-EF29-4EEC-9228-BFA099710A36}" type="pres">
      <dgm:prSet presAssocID="{69DE27E3-0CBF-4402-8FDD-0808ABD6D298}" presName="rootConnector" presStyleLbl="node1" presStyleIdx="0" presStyleCnt="2"/>
      <dgm:spPr/>
    </dgm:pt>
    <dgm:pt modelId="{C9516E29-1BAC-4A97-B35E-53139596B18E}" type="pres">
      <dgm:prSet presAssocID="{69DE27E3-0CBF-4402-8FDD-0808ABD6D298}" presName="childShape" presStyleCnt="0"/>
      <dgm:spPr/>
    </dgm:pt>
    <dgm:pt modelId="{82638756-253E-4BF0-A916-858985852D67}" type="pres">
      <dgm:prSet presAssocID="{2C5CF398-5795-470D-BC78-E4AFC447F8C8}" presName="Name13" presStyleLbl="parChTrans1D2" presStyleIdx="0" presStyleCnt="6"/>
      <dgm:spPr/>
    </dgm:pt>
    <dgm:pt modelId="{C85F8AF6-5F67-4F1D-873C-101F58BAD935}" type="pres">
      <dgm:prSet presAssocID="{7DE70D0A-D3D9-4164-9377-5EB3EB5656B3}" presName="childText" presStyleLbl="bgAcc1" presStyleIdx="0" presStyleCnt="6" custScaleX="160475">
        <dgm:presLayoutVars>
          <dgm:bulletEnabled val="1"/>
        </dgm:presLayoutVars>
      </dgm:prSet>
      <dgm:spPr/>
    </dgm:pt>
    <dgm:pt modelId="{3E93DBEC-D1CE-458A-8582-50D9BA056207}" type="pres">
      <dgm:prSet presAssocID="{CD5627B1-7E4D-44AD-9AC3-B9835E10975B}" presName="Name13" presStyleLbl="parChTrans1D2" presStyleIdx="1" presStyleCnt="6"/>
      <dgm:spPr/>
    </dgm:pt>
    <dgm:pt modelId="{2011F13E-0BA3-4D9C-895E-3C5017681443}" type="pres">
      <dgm:prSet presAssocID="{51FB4F8B-77B7-4A1F-905F-2589EF643F73}" presName="childText" presStyleLbl="bgAcc1" presStyleIdx="1" presStyleCnt="6" custScaleX="160475">
        <dgm:presLayoutVars>
          <dgm:bulletEnabled val="1"/>
        </dgm:presLayoutVars>
      </dgm:prSet>
      <dgm:spPr/>
    </dgm:pt>
    <dgm:pt modelId="{7F670278-C440-4D49-95E9-F0809AAEE34A}" type="pres">
      <dgm:prSet presAssocID="{D989DAEC-78BC-4743-A930-197E5D1E2333}" presName="Name13" presStyleLbl="parChTrans1D2" presStyleIdx="2" presStyleCnt="6"/>
      <dgm:spPr/>
    </dgm:pt>
    <dgm:pt modelId="{EDEFE73C-7DCF-465F-9332-88D2C144F08C}" type="pres">
      <dgm:prSet presAssocID="{098A49FA-8145-4A39-AC3C-5BE151062C35}" presName="childText" presStyleLbl="bgAcc1" presStyleIdx="2" presStyleCnt="6" custScaleX="160475" custLinFactNeighborX="-825" custLinFactNeighborY="3468">
        <dgm:presLayoutVars>
          <dgm:bulletEnabled val="1"/>
        </dgm:presLayoutVars>
      </dgm:prSet>
      <dgm:spPr/>
    </dgm:pt>
    <dgm:pt modelId="{AC9C426F-39A5-42B5-A46D-FDDBC2AF66D6}" type="pres">
      <dgm:prSet presAssocID="{4FB1DA2E-97DF-4AFE-9074-836EDB905DCB}" presName="Name13" presStyleLbl="parChTrans1D2" presStyleIdx="3" presStyleCnt="6"/>
      <dgm:spPr/>
    </dgm:pt>
    <dgm:pt modelId="{F78776E1-40EC-4EB7-88CC-C72BB313945D}" type="pres">
      <dgm:prSet presAssocID="{994794B7-F502-4CC1-94B1-FE90CBEAF522}" presName="childText" presStyleLbl="bgAcc1" presStyleIdx="3" presStyleCnt="6" custScaleX="160475">
        <dgm:presLayoutVars>
          <dgm:bulletEnabled val="1"/>
        </dgm:presLayoutVars>
      </dgm:prSet>
      <dgm:spPr/>
    </dgm:pt>
    <dgm:pt modelId="{351543F7-527A-4429-93AE-CA451E12302A}" type="pres">
      <dgm:prSet presAssocID="{A3BAF1CA-10E0-4435-B34C-92FDE99DA875}" presName="root" presStyleCnt="0"/>
      <dgm:spPr/>
    </dgm:pt>
    <dgm:pt modelId="{DB1204A0-70CF-4BA7-9828-E77D35A2C556}" type="pres">
      <dgm:prSet presAssocID="{A3BAF1CA-10E0-4435-B34C-92FDE99DA875}" presName="rootComposite" presStyleCnt="0"/>
      <dgm:spPr/>
    </dgm:pt>
    <dgm:pt modelId="{9BAD385F-86D2-4DDA-A839-E33CF9101ECA}" type="pres">
      <dgm:prSet presAssocID="{A3BAF1CA-10E0-4435-B34C-92FDE99DA875}" presName="rootText" presStyleLbl="node1" presStyleIdx="1" presStyleCnt="2" custScaleX="149268"/>
      <dgm:spPr/>
    </dgm:pt>
    <dgm:pt modelId="{2E3C5930-8959-414A-8473-42A2D7D3A622}" type="pres">
      <dgm:prSet presAssocID="{A3BAF1CA-10E0-4435-B34C-92FDE99DA875}" presName="rootConnector" presStyleLbl="node1" presStyleIdx="1" presStyleCnt="2"/>
      <dgm:spPr/>
    </dgm:pt>
    <dgm:pt modelId="{DFA196B2-8C42-4237-B474-68AED599B158}" type="pres">
      <dgm:prSet presAssocID="{A3BAF1CA-10E0-4435-B34C-92FDE99DA875}" presName="childShape" presStyleCnt="0"/>
      <dgm:spPr/>
    </dgm:pt>
    <dgm:pt modelId="{C25CDB88-8891-47EB-95A0-C9A13BD1EDA7}" type="pres">
      <dgm:prSet presAssocID="{6F8B0453-C4F1-46C2-808D-DF1AA2E57D2B}" presName="Name13" presStyleLbl="parChTrans1D2" presStyleIdx="4" presStyleCnt="6"/>
      <dgm:spPr/>
    </dgm:pt>
    <dgm:pt modelId="{0F65B1C7-228B-4A9E-9AD6-770BF2C56079}" type="pres">
      <dgm:prSet presAssocID="{EE7E57F1-9E2E-4B9D-851A-D88F71E570D0}" presName="childText" presStyleLbl="bgAcc1" presStyleIdx="4" presStyleCnt="6" custScaleX="160475">
        <dgm:presLayoutVars>
          <dgm:bulletEnabled val="1"/>
        </dgm:presLayoutVars>
      </dgm:prSet>
      <dgm:spPr/>
    </dgm:pt>
    <dgm:pt modelId="{FAEFB5FD-E025-4760-AB5B-3AA3ADFC2772}" type="pres">
      <dgm:prSet presAssocID="{80E93342-669C-49C3-B677-79D19F9BB665}" presName="Name13" presStyleLbl="parChTrans1D2" presStyleIdx="5" presStyleCnt="6"/>
      <dgm:spPr/>
    </dgm:pt>
    <dgm:pt modelId="{845288D3-4B62-4284-817E-2604FC41FCD1}" type="pres">
      <dgm:prSet presAssocID="{365A6CB9-0D92-45DA-92AB-6DA8C1125E0D}" presName="childText" presStyleLbl="bgAcc1" presStyleIdx="5" presStyleCnt="6" custScaleX="160475">
        <dgm:presLayoutVars>
          <dgm:bulletEnabled val="1"/>
        </dgm:presLayoutVars>
      </dgm:prSet>
      <dgm:spPr/>
    </dgm:pt>
  </dgm:ptLst>
  <dgm:cxnLst>
    <dgm:cxn modelId="{C4735C00-6139-41A2-989F-B328575518EA}" type="presOf" srcId="{A3BAF1CA-10E0-4435-B34C-92FDE99DA875}" destId="{9BAD385F-86D2-4DDA-A839-E33CF9101ECA}" srcOrd="0" destOrd="0" presId="urn:microsoft.com/office/officeart/2005/8/layout/hierarchy3"/>
    <dgm:cxn modelId="{3018CB0A-23A0-47FD-81D4-AD2E4DE5B101}" type="presOf" srcId="{A3BAF1CA-10E0-4435-B34C-92FDE99DA875}" destId="{2E3C5930-8959-414A-8473-42A2D7D3A622}" srcOrd="1" destOrd="0" presId="urn:microsoft.com/office/officeart/2005/8/layout/hierarchy3"/>
    <dgm:cxn modelId="{BE19880F-3E2E-4BB3-9E0E-AF95F06EFD0D}" type="presOf" srcId="{CD5627B1-7E4D-44AD-9AC3-B9835E10975B}" destId="{3E93DBEC-D1CE-458A-8582-50D9BA056207}" srcOrd="0" destOrd="0" presId="urn:microsoft.com/office/officeart/2005/8/layout/hierarchy3"/>
    <dgm:cxn modelId="{A3144115-9B26-466D-8A24-253C14AFF5EB}" type="presOf" srcId="{2C5CF398-5795-470D-BC78-E4AFC447F8C8}" destId="{82638756-253E-4BF0-A916-858985852D67}" srcOrd="0" destOrd="0" presId="urn:microsoft.com/office/officeart/2005/8/layout/hierarchy3"/>
    <dgm:cxn modelId="{01D4CD1E-0D2A-4D18-ADC2-EDE40CF37662}" type="presOf" srcId="{365A6CB9-0D92-45DA-92AB-6DA8C1125E0D}" destId="{845288D3-4B62-4284-817E-2604FC41FCD1}" srcOrd="0" destOrd="0" presId="urn:microsoft.com/office/officeart/2005/8/layout/hierarchy3"/>
    <dgm:cxn modelId="{CF6B2920-5C33-4F8C-A39E-6D330C26EDFF}" type="presOf" srcId="{994794B7-F502-4CC1-94B1-FE90CBEAF522}" destId="{F78776E1-40EC-4EB7-88CC-C72BB313945D}" srcOrd="0" destOrd="0" presId="urn:microsoft.com/office/officeart/2005/8/layout/hierarchy3"/>
    <dgm:cxn modelId="{8C5E6634-B0C5-474F-96B0-D34D81449C24}" type="presOf" srcId="{D989DAEC-78BC-4743-A930-197E5D1E2333}" destId="{7F670278-C440-4D49-95E9-F0809AAEE34A}" srcOrd="0" destOrd="0" presId="urn:microsoft.com/office/officeart/2005/8/layout/hierarchy3"/>
    <dgm:cxn modelId="{AA25593A-A395-433F-A632-B09CABC24C0A}" srcId="{A5ACB441-86E9-44FA-8184-8C22EC38229A}" destId="{69DE27E3-0CBF-4402-8FDD-0808ABD6D298}" srcOrd="0" destOrd="0" parTransId="{7472E0BE-2AE1-4066-BF5B-807B254CDF01}" sibTransId="{C0D40931-3F96-4A83-9969-C0CA7491F406}"/>
    <dgm:cxn modelId="{12BFD65F-D563-4671-9149-7ACA18B295DE}" srcId="{A3BAF1CA-10E0-4435-B34C-92FDE99DA875}" destId="{EE7E57F1-9E2E-4B9D-851A-D88F71E570D0}" srcOrd="0" destOrd="0" parTransId="{6F8B0453-C4F1-46C2-808D-DF1AA2E57D2B}" sibTransId="{A77DB42B-1796-4936-BBFD-7F99D8A8B1EA}"/>
    <dgm:cxn modelId="{D8C4CE41-4986-4589-9BE4-0BA52A178F40}" srcId="{69DE27E3-0CBF-4402-8FDD-0808ABD6D298}" destId="{098A49FA-8145-4A39-AC3C-5BE151062C35}" srcOrd="2" destOrd="0" parTransId="{D989DAEC-78BC-4743-A930-197E5D1E2333}" sibTransId="{62D116CC-B6DA-4BB0-824C-658CE7D52876}"/>
    <dgm:cxn modelId="{260EC46B-4BFF-4189-96CC-613398983339}" type="presOf" srcId="{EE7E57F1-9E2E-4B9D-851A-D88F71E570D0}" destId="{0F65B1C7-228B-4A9E-9AD6-770BF2C56079}" srcOrd="0" destOrd="0" presId="urn:microsoft.com/office/officeart/2005/8/layout/hierarchy3"/>
    <dgm:cxn modelId="{7AD5F24D-CEBB-4CAB-A51A-D59EC434C5D5}" srcId="{69DE27E3-0CBF-4402-8FDD-0808ABD6D298}" destId="{51FB4F8B-77B7-4A1F-905F-2589EF643F73}" srcOrd="1" destOrd="0" parTransId="{CD5627B1-7E4D-44AD-9AC3-B9835E10975B}" sibTransId="{2961C188-9E8C-4F00-8EFB-72C17CE8CE39}"/>
    <dgm:cxn modelId="{8F8C6772-D443-406D-96D7-B21A4ACAF603}" type="presOf" srcId="{69DE27E3-0CBF-4402-8FDD-0808ABD6D298}" destId="{C614D41B-ACEB-40E5-91D7-81EB5B779120}" srcOrd="0" destOrd="0" presId="urn:microsoft.com/office/officeart/2005/8/layout/hierarchy3"/>
    <dgm:cxn modelId="{D87C5952-F06F-4385-912A-C4919010BCCE}" srcId="{A5ACB441-86E9-44FA-8184-8C22EC38229A}" destId="{A3BAF1CA-10E0-4435-B34C-92FDE99DA875}" srcOrd="1" destOrd="0" parTransId="{A499FB00-BD2B-4D7F-A968-C70429C8D5B3}" sibTransId="{DF4E92CF-B4D4-4831-AEA0-4AC0B6BC16E8}"/>
    <dgm:cxn modelId="{7230AB86-A8B6-4136-A41E-D626ECC36DB0}" type="presOf" srcId="{6F8B0453-C4F1-46C2-808D-DF1AA2E57D2B}" destId="{C25CDB88-8891-47EB-95A0-C9A13BD1EDA7}" srcOrd="0" destOrd="0" presId="urn:microsoft.com/office/officeart/2005/8/layout/hierarchy3"/>
    <dgm:cxn modelId="{E0F42F8D-DFB4-438C-B077-BFBC6466902D}" type="presOf" srcId="{51FB4F8B-77B7-4A1F-905F-2589EF643F73}" destId="{2011F13E-0BA3-4D9C-895E-3C5017681443}" srcOrd="0" destOrd="0" presId="urn:microsoft.com/office/officeart/2005/8/layout/hierarchy3"/>
    <dgm:cxn modelId="{4634A391-3C80-4FE8-83F0-6C8555597255}" type="presOf" srcId="{A5ACB441-86E9-44FA-8184-8C22EC38229A}" destId="{327BC0CF-0196-4906-AC7E-4B25A8A32CB3}" srcOrd="0" destOrd="0" presId="urn:microsoft.com/office/officeart/2005/8/layout/hierarchy3"/>
    <dgm:cxn modelId="{B8FFB497-6678-46E1-923C-3445393F8A4E}" type="presOf" srcId="{80E93342-669C-49C3-B677-79D19F9BB665}" destId="{FAEFB5FD-E025-4760-AB5B-3AA3ADFC2772}" srcOrd="0" destOrd="0" presId="urn:microsoft.com/office/officeart/2005/8/layout/hierarchy3"/>
    <dgm:cxn modelId="{D8DEE2B1-698E-48A8-A252-366F6776C414}" type="presOf" srcId="{69DE27E3-0CBF-4402-8FDD-0808ABD6D298}" destId="{5A437C05-EF29-4EEC-9228-BFA099710A36}" srcOrd="1" destOrd="0" presId="urn:microsoft.com/office/officeart/2005/8/layout/hierarchy3"/>
    <dgm:cxn modelId="{A7A691C4-A9E8-4DCD-9C4C-2CEE2CEDC655}" srcId="{A3BAF1CA-10E0-4435-B34C-92FDE99DA875}" destId="{365A6CB9-0D92-45DA-92AB-6DA8C1125E0D}" srcOrd="1" destOrd="0" parTransId="{80E93342-669C-49C3-B677-79D19F9BB665}" sibTransId="{620388F2-CC8C-46AC-985A-9EC1BD74D778}"/>
    <dgm:cxn modelId="{7E51D0CD-167C-488F-BACB-A07DEF9FC2B8}" srcId="{69DE27E3-0CBF-4402-8FDD-0808ABD6D298}" destId="{7DE70D0A-D3D9-4164-9377-5EB3EB5656B3}" srcOrd="0" destOrd="0" parTransId="{2C5CF398-5795-470D-BC78-E4AFC447F8C8}" sibTransId="{0C1CCCAE-210E-45D1-928B-2BD7716654CF}"/>
    <dgm:cxn modelId="{EBBAF0D7-C346-47A3-A9D4-DFD5C75FF26B}" type="presOf" srcId="{4FB1DA2E-97DF-4AFE-9074-836EDB905DCB}" destId="{AC9C426F-39A5-42B5-A46D-FDDBC2AF66D6}" srcOrd="0" destOrd="0" presId="urn:microsoft.com/office/officeart/2005/8/layout/hierarchy3"/>
    <dgm:cxn modelId="{BE0B23E7-A5C4-470B-A429-58CB94AB851D}" srcId="{69DE27E3-0CBF-4402-8FDD-0808ABD6D298}" destId="{994794B7-F502-4CC1-94B1-FE90CBEAF522}" srcOrd="3" destOrd="0" parTransId="{4FB1DA2E-97DF-4AFE-9074-836EDB905DCB}" sibTransId="{F4E9444F-6BDC-4C76-BB55-C352000E6AB9}"/>
    <dgm:cxn modelId="{07DC2BE8-3FB6-44DA-A564-2BA71C29E04E}" type="presOf" srcId="{7DE70D0A-D3D9-4164-9377-5EB3EB5656B3}" destId="{C85F8AF6-5F67-4F1D-873C-101F58BAD935}" srcOrd="0" destOrd="0" presId="urn:microsoft.com/office/officeart/2005/8/layout/hierarchy3"/>
    <dgm:cxn modelId="{09E2F7F2-F4C0-4B48-9C66-FC25EBB605A0}" type="presOf" srcId="{098A49FA-8145-4A39-AC3C-5BE151062C35}" destId="{EDEFE73C-7DCF-465F-9332-88D2C144F08C}" srcOrd="0" destOrd="0" presId="urn:microsoft.com/office/officeart/2005/8/layout/hierarchy3"/>
    <dgm:cxn modelId="{D3E639EA-3251-43F2-9B5F-E149A0898D59}" type="presParOf" srcId="{327BC0CF-0196-4906-AC7E-4B25A8A32CB3}" destId="{26FB5FBB-5F44-4302-9C95-CEFFD11159D1}" srcOrd="0" destOrd="0" presId="urn:microsoft.com/office/officeart/2005/8/layout/hierarchy3"/>
    <dgm:cxn modelId="{F6E0617D-488D-4643-89DC-546DEF186044}" type="presParOf" srcId="{26FB5FBB-5F44-4302-9C95-CEFFD11159D1}" destId="{D3A759A4-A250-4836-B2BC-A25B9EAE734F}" srcOrd="0" destOrd="0" presId="urn:microsoft.com/office/officeart/2005/8/layout/hierarchy3"/>
    <dgm:cxn modelId="{15330B04-7298-499A-AC31-D68719BC8830}" type="presParOf" srcId="{D3A759A4-A250-4836-B2BC-A25B9EAE734F}" destId="{C614D41B-ACEB-40E5-91D7-81EB5B779120}" srcOrd="0" destOrd="0" presId="urn:microsoft.com/office/officeart/2005/8/layout/hierarchy3"/>
    <dgm:cxn modelId="{55F1518F-FBFA-4270-9113-118484213964}" type="presParOf" srcId="{D3A759A4-A250-4836-B2BC-A25B9EAE734F}" destId="{5A437C05-EF29-4EEC-9228-BFA099710A36}" srcOrd="1" destOrd="0" presId="urn:microsoft.com/office/officeart/2005/8/layout/hierarchy3"/>
    <dgm:cxn modelId="{7F7F70B8-6197-4D70-BC02-1AB8913D6A45}" type="presParOf" srcId="{26FB5FBB-5F44-4302-9C95-CEFFD11159D1}" destId="{C9516E29-1BAC-4A97-B35E-53139596B18E}" srcOrd="1" destOrd="0" presId="urn:microsoft.com/office/officeart/2005/8/layout/hierarchy3"/>
    <dgm:cxn modelId="{782B9FE8-D418-467E-9412-6656E79570C9}" type="presParOf" srcId="{C9516E29-1BAC-4A97-B35E-53139596B18E}" destId="{82638756-253E-4BF0-A916-858985852D67}" srcOrd="0" destOrd="0" presId="urn:microsoft.com/office/officeart/2005/8/layout/hierarchy3"/>
    <dgm:cxn modelId="{96E072E7-65AA-4DD9-9B16-7890D0B5DC6A}" type="presParOf" srcId="{C9516E29-1BAC-4A97-B35E-53139596B18E}" destId="{C85F8AF6-5F67-4F1D-873C-101F58BAD935}" srcOrd="1" destOrd="0" presId="urn:microsoft.com/office/officeart/2005/8/layout/hierarchy3"/>
    <dgm:cxn modelId="{578B4341-A163-48E4-8244-79036EBF5D45}" type="presParOf" srcId="{C9516E29-1BAC-4A97-B35E-53139596B18E}" destId="{3E93DBEC-D1CE-458A-8582-50D9BA056207}" srcOrd="2" destOrd="0" presId="urn:microsoft.com/office/officeart/2005/8/layout/hierarchy3"/>
    <dgm:cxn modelId="{4149AF09-3A22-4800-8DB1-EF0DE0E5D959}" type="presParOf" srcId="{C9516E29-1BAC-4A97-B35E-53139596B18E}" destId="{2011F13E-0BA3-4D9C-895E-3C5017681443}" srcOrd="3" destOrd="0" presId="urn:microsoft.com/office/officeart/2005/8/layout/hierarchy3"/>
    <dgm:cxn modelId="{D91FB570-07C1-4F39-995C-333648043C47}" type="presParOf" srcId="{C9516E29-1BAC-4A97-B35E-53139596B18E}" destId="{7F670278-C440-4D49-95E9-F0809AAEE34A}" srcOrd="4" destOrd="0" presId="urn:microsoft.com/office/officeart/2005/8/layout/hierarchy3"/>
    <dgm:cxn modelId="{F500A2F2-81DA-4A0E-855A-D14C16EDBC43}" type="presParOf" srcId="{C9516E29-1BAC-4A97-B35E-53139596B18E}" destId="{EDEFE73C-7DCF-465F-9332-88D2C144F08C}" srcOrd="5" destOrd="0" presId="urn:microsoft.com/office/officeart/2005/8/layout/hierarchy3"/>
    <dgm:cxn modelId="{C92EFC32-EFA9-4995-8005-493CE8974D75}" type="presParOf" srcId="{C9516E29-1BAC-4A97-B35E-53139596B18E}" destId="{AC9C426F-39A5-42B5-A46D-FDDBC2AF66D6}" srcOrd="6" destOrd="0" presId="urn:microsoft.com/office/officeart/2005/8/layout/hierarchy3"/>
    <dgm:cxn modelId="{E0354630-49C2-42AE-8584-13A404A4A3DA}" type="presParOf" srcId="{C9516E29-1BAC-4A97-B35E-53139596B18E}" destId="{F78776E1-40EC-4EB7-88CC-C72BB313945D}" srcOrd="7" destOrd="0" presId="urn:microsoft.com/office/officeart/2005/8/layout/hierarchy3"/>
    <dgm:cxn modelId="{671A5FFA-279B-43A0-B182-E9CF885CBEFF}" type="presParOf" srcId="{327BC0CF-0196-4906-AC7E-4B25A8A32CB3}" destId="{351543F7-527A-4429-93AE-CA451E12302A}" srcOrd="1" destOrd="0" presId="urn:microsoft.com/office/officeart/2005/8/layout/hierarchy3"/>
    <dgm:cxn modelId="{85E2E5C1-937D-48AD-8803-3CC267ED1497}" type="presParOf" srcId="{351543F7-527A-4429-93AE-CA451E12302A}" destId="{DB1204A0-70CF-4BA7-9828-E77D35A2C556}" srcOrd="0" destOrd="0" presId="urn:microsoft.com/office/officeart/2005/8/layout/hierarchy3"/>
    <dgm:cxn modelId="{FC93048E-469E-42E6-A7ED-2C6882F8CE7B}" type="presParOf" srcId="{DB1204A0-70CF-4BA7-9828-E77D35A2C556}" destId="{9BAD385F-86D2-4DDA-A839-E33CF9101ECA}" srcOrd="0" destOrd="0" presId="urn:microsoft.com/office/officeart/2005/8/layout/hierarchy3"/>
    <dgm:cxn modelId="{75EBD03E-EE05-44DB-BF1D-E57314BD2F80}" type="presParOf" srcId="{DB1204A0-70CF-4BA7-9828-E77D35A2C556}" destId="{2E3C5930-8959-414A-8473-42A2D7D3A622}" srcOrd="1" destOrd="0" presId="urn:microsoft.com/office/officeart/2005/8/layout/hierarchy3"/>
    <dgm:cxn modelId="{64CA43AD-93DB-49A4-85A4-192BBACEB24F}" type="presParOf" srcId="{351543F7-527A-4429-93AE-CA451E12302A}" destId="{DFA196B2-8C42-4237-B474-68AED599B158}" srcOrd="1" destOrd="0" presId="urn:microsoft.com/office/officeart/2005/8/layout/hierarchy3"/>
    <dgm:cxn modelId="{14928C28-3187-45A4-892B-DD7EC2C16B55}" type="presParOf" srcId="{DFA196B2-8C42-4237-B474-68AED599B158}" destId="{C25CDB88-8891-47EB-95A0-C9A13BD1EDA7}" srcOrd="0" destOrd="0" presId="urn:microsoft.com/office/officeart/2005/8/layout/hierarchy3"/>
    <dgm:cxn modelId="{D304886D-EAE0-4075-B1E3-68892F0BAA83}" type="presParOf" srcId="{DFA196B2-8C42-4237-B474-68AED599B158}" destId="{0F65B1C7-228B-4A9E-9AD6-770BF2C56079}" srcOrd="1" destOrd="0" presId="urn:microsoft.com/office/officeart/2005/8/layout/hierarchy3"/>
    <dgm:cxn modelId="{2A93118E-F96E-4A7C-97EA-523D41C77EC9}" type="presParOf" srcId="{DFA196B2-8C42-4237-B474-68AED599B158}" destId="{FAEFB5FD-E025-4760-AB5B-3AA3ADFC2772}" srcOrd="2" destOrd="0" presId="urn:microsoft.com/office/officeart/2005/8/layout/hierarchy3"/>
    <dgm:cxn modelId="{EE9F403D-C924-42A0-B090-838D24616230}" type="presParOf" srcId="{DFA196B2-8C42-4237-B474-68AED599B158}" destId="{845288D3-4B62-4284-817E-2604FC41FC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6C80F-0ADC-4580-8324-CFE825762D49}">
      <dsp:nvSpPr>
        <dsp:cNvPr id="0" name=""/>
        <dsp:cNvSpPr/>
      </dsp:nvSpPr>
      <dsp:spPr>
        <a:xfrm>
          <a:off x="6953958" y="653444"/>
          <a:ext cx="1713268" cy="1713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A3917-38B3-4532-BBB2-A06615634907}">
      <dsp:nvSpPr>
        <dsp:cNvPr id="0" name=""/>
        <dsp:cNvSpPr/>
      </dsp:nvSpPr>
      <dsp:spPr>
        <a:xfrm>
          <a:off x="7011263" y="710566"/>
          <a:ext cx="1599393" cy="159911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Раскрытие информации</a:t>
          </a:r>
          <a:endParaRPr lang="en-US" sz="1400" b="0" kern="1200" dirty="0"/>
        </a:p>
      </dsp:txBody>
      <dsp:txXfrm>
        <a:off x="7239747" y="939053"/>
        <a:ext cx="1142423" cy="1142137"/>
      </dsp:txXfrm>
    </dsp:sp>
    <dsp:sp modelId="{E1A9586A-4873-4995-95F3-7ACCAF95F85D}">
      <dsp:nvSpPr>
        <dsp:cNvPr id="0" name=""/>
        <dsp:cNvSpPr/>
      </dsp:nvSpPr>
      <dsp:spPr>
        <a:xfrm rot="2700000">
          <a:off x="5176024" y="653323"/>
          <a:ext cx="1713296" cy="171329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E893-7072-47DE-BC04-7D47E4DE7DDD}">
      <dsp:nvSpPr>
        <dsp:cNvPr id="0" name=""/>
        <dsp:cNvSpPr/>
      </dsp:nvSpPr>
      <dsp:spPr>
        <a:xfrm>
          <a:off x="5240689" y="710566"/>
          <a:ext cx="1599393" cy="159911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Оценка рисков</a:t>
          </a:r>
          <a:endParaRPr lang="en-US" sz="1400" b="0" kern="1200" dirty="0"/>
        </a:p>
      </dsp:txBody>
      <dsp:txXfrm>
        <a:off x="5469174" y="939053"/>
        <a:ext cx="1142423" cy="1142137"/>
      </dsp:txXfrm>
    </dsp:sp>
    <dsp:sp modelId="{A68E2A1F-457F-4E90-979F-C3C27FD44C73}">
      <dsp:nvSpPr>
        <dsp:cNvPr id="0" name=""/>
        <dsp:cNvSpPr/>
      </dsp:nvSpPr>
      <dsp:spPr>
        <a:xfrm rot="2700000">
          <a:off x="3412797" y="653323"/>
          <a:ext cx="1713296" cy="171329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861C6-7174-4B23-8E00-3DE9844B7D56}">
      <dsp:nvSpPr>
        <dsp:cNvPr id="0" name=""/>
        <dsp:cNvSpPr/>
      </dsp:nvSpPr>
      <dsp:spPr>
        <a:xfrm>
          <a:off x="3470116" y="710566"/>
          <a:ext cx="1599393" cy="159911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Выявление рисков</a:t>
          </a:r>
          <a:endParaRPr lang="en-US" sz="1400" b="0" kern="1200" dirty="0"/>
        </a:p>
      </dsp:txBody>
      <dsp:txXfrm>
        <a:off x="3698601" y="939053"/>
        <a:ext cx="1142423" cy="1142137"/>
      </dsp:txXfrm>
    </dsp:sp>
    <dsp:sp modelId="{E3FC8A1D-68E4-4088-8F36-B73B57E5E655}">
      <dsp:nvSpPr>
        <dsp:cNvPr id="0" name=""/>
        <dsp:cNvSpPr/>
      </dsp:nvSpPr>
      <dsp:spPr>
        <a:xfrm rot="2700000">
          <a:off x="1642224" y="653323"/>
          <a:ext cx="1713296" cy="171329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D4D1-17D0-4E6A-A92F-D392B241BAC4}">
      <dsp:nvSpPr>
        <dsp:cNvPr id="0" name=""/>
        <dsp:cNvSpPr/>
      </dsp:nvSpPr>
      <dsp:spPr>
        <a:xfrm>
          <a:off x="1724718" y="870045"/>
          <a:ext cx="1599393" cy="159911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Прогнозирование</a:t>
          </a:r>
          <a:endParaRPr lang="en-US" sz="1400" b="0" kern="1200" dirty="0"/>
        </a:p>
      </dsp:txBody>
      <dsp:txXfrm>
        <a:off x="1953202" y="1098533"/>
        <a:ext cx="1142423" cy="1142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B8CC1-968C-481F-B823-A5C2302D7138}">
      <dsp:nvSpPr>
        <dsp:cNvPr id="0" name=""/>
        <dsp:cNvSpPr/>
      </dsp:nvSpPr>
      <dsp:spPr>
        <a:xfrm>
          <a:off x="6969034" y="658428"/>
          <a:ext cx="1726335" cy="1726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AC7E8-729A-45A6-BD1B-D3ECC4F5F0EA}">
      <dsp:nvSpPr>
        <dsp:cNvPr id="0" name=""/>
        <dsp:cNvSpPr/>
      </dsp:nvSpPr>
      <dsp:spPr>
        <a:xfrm>
          <a:off x="7026776" y="715985"/>
          <a:ext cx="1611592" cy="161130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Бюджетная политика</a:t>
          </a:r>
          <a:endParaRPr lang="en-US" sz="1400" b="0" kern="1200" dirty="0"/>
        </a:p>
      </dsp:txBody>
      <dsp:txXfrm>
        <a:off x="7257004" y="946216"/>
        <a:ext cx="1151137" cy="1150848"/>
      </dsp:txXfrm>
    </dsp:sp>
    <dsp:sp modelId="{E1A9586A-4873-4995-95F3-7ACCAF95F85D}">
      <dsp:nvSpPr>
        <dsp:cNvPr id="0" name=""/>
        <dsp:cNvSpPr/>
      </dsp:nvSpPr>
      <dsp:spPr>
        <a:xfrm rot="2700000">
          <a:off x="5127587" y="661749"/>
          <a:ext cx="1726364" cy="1726364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E893-7072-47DE-BC04-7D47E4DE7DDD}">
      <dsp:nvSpPr>
        <dsp:cNvPr id="0" name=""/>
        <dsp:cNvSpPr/>
      </dsp:nvSpPr>
      <dsp:spPr>
        <a:xfrm>
          <a:off x="5242698" y="715985"/>
          <a:ext cx="1611592" cy="161130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Резервы</a:t>
          </a:r>
          <a:endParaRPr lang="en-US" sz="1400" b="0" kern="1200" dirty="0"/>
        </a:p>
      </dsp:txBody>
      <dsp:txXfrm>
        <a:off x="5472926" y="946216"/>
        <a:ext cx="1151137" cy="1150848"/>
      </dsp:txXfrm>
    </dsp:sp>
    <dsp:sp modelId="{A68E2A1F-457F-4E90-979F-C3C27FD44C73}">
      <dsp:nvSpPr>
        <dsp:cNvPr id="0" name=""/>
        <dsp:cNvSpPr/>
      </dsp:nvSpPr>
      <dsp:spPr>
        <a:xfrm rot="2700000">
          <a:off x="3400864" y="658306"/>
          <a:ext cx="1726364" cy="1726364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861C6-7174-4B23-8E00-3DE9844B7D56}">
      <dsp:nvSpPr>
        <dsp:cNvPr id="0" name=""/>
        <dsp:cNvSpPr/>
      </dsp:nvSpPr>
      <dsp:spPr>
        <a:xfrm>
          <a:off x="3384326" y="738205"/>
          <a:ext cx="1611592" cy="161130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Предотвращение и смягчение</a:t>
          </a:r>
          <a:endParaRPr lang="en-US" sz="1400" b="0" kern="1200" dirty="0"/>
        </a:p>
      </dsp:txBody>
      <dsp:txXfrm>
        <a:off x="3614554" y="968436"/>
        <a:ext cx="1151137" cy="1150848"/>
      </dsp:txXfrm>
    </dsp:sp>
    <dsp:sp modelId="{E3FC8A1D-68E4-4088-8F36-B73B57E5E655}">
      <dsp:nvSpPr>
        <dsp:cNvPr id="0" name=""/>
        <dsp:cNvSpPr/>
      </dsp:nvSpPr>
      <dsp:spPr>
        <a:xfrm rot="2700000">
          <a:off x="1616787" y="658306"/>
          <a:ext cx="1726364" cy="1726364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D4D1-17D0-4E6A-A92F-D392B241BAC4}">
      <dsp:nvSpPr>
        <dsp:cNvPr id="0" name=""/>
        <dsp:cNvSpPr/>
      </dsp:nvSpPr>
      <dsp:spPr>
        <a:xfrm>
          <a:off x="1666952" y="715985"/>
          <a:ext cx="1611592" cy="161130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Анализ</a:t>
          </a:r>
          <a:endParaRPr lang="en-US" sz="1400" b="0" kern="1200" dirty="0"/>
        </a:p>
      </dsp:txBody>
      <dsp:txXfrm>
        <a:off x="1897179" y="946216"/>
        <a:ext cx="1151137" cy="1150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C616B-9A1A-4201-B4B8-F64C06E0DA1F}">
      <dsp:nvSpPr>
        <dsp:cNvPr id="0" name=""/>
        <dsp:cNvSpPr/>
      </dsp:nvSpPr>
      <dsp:spPr>
        <a:xfrm>
          <a:off x="1465590" y="1645"/>
          <a:ext cx="1265440" cy="632720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Предотвращение смягчение</a:t>
          </a:r>
          <a:endParaRPr lang="en-US" sz="1600" kern="1200" dirty="0"/>
        </a:p>
      </dsp:txBody>
      <dsp:txXfrm>
        <a:off x="1484122" y="20177"/>
        <a:ext cx="1228376" cy="595656"/>
      </dsp:txXfrm>
    </dsp:sp>
    <dsp:sp modelId="{0EECF561-35C5-4B2C-99F6-E140E38EA07C}">
      <dsp:nvSpPr>
        <dsp:cNvPr id="0" name=""/>
        <dsp:cNvSpPr/>
      </dsp:nvSpPr>
      <dsp:spPr>
        <a:xfrm>
          <a:off x="1592134" y="634366"/>
          <a:ext cx="126544" cy="474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40"/>
              </a:lnTo>
              <a:lnTo>
                <a:pt x="126544" y="474540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EA05B-D23B-48CD-8020-A335DF3A548B}">
      <dsp:nvSpPr>
        <dsp:cNvPr id="0" name=""/>
        <dsp:cNvSpPr/>
      </dsp:nvSpPr>
      <dsp:spPr>
        <a:xfrm>
          <a:off x="1718679" y="792546"/>
          <a:ext cx="1012352" cy="63272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Отсутствие положений о государственной финансовой помощи</a:t>
          </a:r>
          <a:endParaRPr lang="en-US" sz="800" kern="1200" dirty="0"/>
        </a:p>
      </dsp:txBody>
      <dsp:txXfrm>
        <a:off x="1737211" y="811078"/>
        <a:ext cx="975288" cy="595656"/>
      </dsp:txXfrm>
    </dsp:sp>
    <dsp:sp modelId="{5272CEED-32AB-47C7-B172-D780BD469929}">
      <dsp:nvSpPr>
        <dsp:cNvPr id="0" name=""/>
        <dsp:cNvSpPr/>
      </dsp:nvSpPr>
      <dsp:spPr>
        <a:xfrm>
          <a:off x="1592134" y="634366"/>
          <a:ext cx="126544" cy="1265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40"/>
              </a:lnTo>
              <a:lnTo>
                <a:pt x="126544" y="1265440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2BB9D-A76A-4F8F-A9FA-1ACBFBF23810}">
      <dsp:nvSpPr>
        <dsp:cNvPr id="0" name=""/>
        <dsp:cNvSpPr/>
      </dsp:nvSpPr>
      <dsp:spPr>
        <a:xfrm>
          <a:off x="1718679" y="1583446"/>
          <a:ext cx="1012352" cy="63272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Хеджирование</a:t>
          </a:r>
          <a:endParaRPr lang="en-US" sz="800" kern="1200" dirty="0"/>
        </a:p>
      </dsp:txBody>
      <dsp:txXfrm>
        <a:off x="1737211" y="1601978"/>
        <a:ext cx="975288" cy="595656"/>
      </dsp:txXfrm>
    </dsp:sp>
    <dsp:sp modelId="{0362DC34-C430-41E0-91D1-1FC74CAE8051}">
      <dsp:nvSpPr>
        <dsp:cNvPr id="0" name=""/>
        <dsp:cNvSpPr/>
      </dsp:nvSpPr>
      <dsp:spPr>
        <a:xfrm>
          <a:off x="1592134" y="634366"/>
          <a:ext cx="126544" cy="205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341"/>
              </a:lnTo>
              <a:lnTo>
                <a:pt x="126544" y="205634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FFEC2-9C3D-419D-B0C2-361B967CB695}">
      <dsp:nvSpPr>
        <dsp:cNvPr id="0" name=""/>
        <dsp:cNvSpPr/>
      </dsp:nvSpPr>
      <dsp:spPr>
        <a:xfrm>
          <a:off x="1718679" y="2374347"/>
          <a:ext cx="1012352" cy="63272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Регулирование</a:t>
          </a:r>
          <a:endParaRPr lang="en-US" sz="800" kern="1200" dirty="0"/>
        </a:p>
      </dsp:txBody>
      <dsp:txXfrm>
        <a:off x="1737211" y="2392879"/>
        <a:ext cx="975288" cy="595656"/>
      </dsp:txXfrm>
    </dsp:sp>
    <dsp:sp modelId="{9CF996A1-5B8D-4B96-9ACF-4909306D7CF4}">
      <dsp:nvSpPr>
        <dsp:cNvPr id="0" name=""/>
        <dsp:cNvSpPr/>
      </dsp:nvSpPr>
      <dsp:spPr>
        <a:xfrm>
          <a:off x="1592134" y="634366"/>
          <a:ext cx="126544" cy="284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242"/>
              </a:lnTo>
              <a:lnTo>
                <a:pt x="126544" y="284724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1EC3-4ACD-4611-926A-80F754B95005}">
      <dsp:nvSpPr>
        <dsp:cNvPr id="0" name=""/>
        <dsp:cNvSpPr/>
      </dsp:nvSpPr>
      <dsp:spPr>
        <a:xfrm>
          <a:off x="1718679" y="3165247"/>
          <a:ext cx="1012352" cy="63272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…</a:t>
          </a:r>
        </a:p>
      </dsp:txBody>
      <dsp:txXfrm>
        <a:off x="1737211" y="3183779"/>
        <a:ext cx="975288" cy="595656"/>
      </dsp:txXfrm>
    </dsp:sp>
    <dsp:sp modelId="{08485062-E62A-4632-BC37-6DF9213B788D}">
      <dsp:nvSpPr>
        <dsp:cNvPr id="0" name=""/>
        <dsp:cNvSpPr/>
      </dsp:nvSpPr>
      <dsp:spPr>
        <a:xfrm>
          <a:off x="3047392" y="1645"/>
          <a:ext cx="1265440" cy="632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операционный резерв</a:t>
          </a:r>
          <a:endParaRPr lang="en-US" sz="1600" kern="1200" dirty="0"/>
        </a:p>
      </dsp:txBody>
      <dsp:txXfrm>
        <a:off x="3065924" y="20177"/>
        <a:ext cx="1228376" cy="595656"/>
      </dsp:txXfrm>
    </dsp:sp>
    <dsp:sp modelId="{72E525FA-4B5C-4D57-8F0F-A85DED1433B3}">
      <dsp:nvSpPr>
        <dsp:cNvPr id="0" name=""/>
        <dsp:cNvSpPr/>
      </dsp:nvSpPr>
      <dsp:spPr>
        <a:xfrm>
          <a:off x="3173936" y="634366"/>
          <a:ext cx="126544" cy="474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40"/>
              </a:lnTo>
              <a:lnTo>
                <a:pt x="126544" y="4745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A4E83-DA48-4769-A12E-41156A2F7F35}">
      <dsp:nvSpPr>
        <dsp:cNvPr id="0" name=""/>
        <dsp:cNvSpPr/>
      </dsp:nvSpPr>
      <dsp:spPr>
        <a:xfrm>
          <a:off x="3300480" y="792546"/>
          <a:ext cx="1012352" cy="63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Краткосрочные резервы</a:t>
          </a:r>
          <a:endParaRPr lang="en-US" sz="800" kern="1200" dirty="0"/>
        </a:p>
      </dsp:txBody>
      <dsp:txXfrm>
        <a:off x="3319012" y="811078"/>
        <a:ext cx="975288" cy="595656"/>
      </dsp:txXfrm>
    </dsp:sp>
    <dsp:sp modelId="{7211BA3B-E3AC-4A1D-B5A5-EFB6C6029A28}">
      <dsp:nvSpPr>
        <dsp:cNvPr id="0" name=""/>
        <dsp:cNvSpPr/>
      </dsp:nvSpPr>
      <dsp:spPr>
        <a:xfrm>
          <a:off x="3173936" y="634366"/>
          <a:ext cx="126544" cy="1265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40"/>
              </a:lnTo>
              <a:lnTo>
                <a:pt x="126544" y="12654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2FA97-7585-4C88-8C4E-95BBF3520B44}">
      <dsp:nvSpPr>
        <dsp:cNvPr id="0" name=""/>
        <dsp:cNvSpPr/>
      </dsp:nvSpPr>
      <dsp:spPr>
        <a:xfrm>
          <a:off x="3300480" y="1583446"/>
          <a:ext cx="1012352" cy="63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Долгосрочные резервы</a:t>
          </a:r>
          <a:endParaRPr lang="en-US" sz="800" kern="1200" dirty="0"/>
        </a:p>
      </dsp:txBody>
      <dsp:txXfrm>
        <a:off x="3319012" y="1601978"/>
        <a:ext cx="975288" cy="595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D41B-ACEB-40E5-91D7-81EB5B779120}">
      <dsp:nvSpPr>
        <dsp:cNvPr id="0" name=""/>
        <dsp:cNvSpPr/>
      </dsp:nvSpPr>
      <dsp:spPr>
        <a:xfrm>
          <a:off x="1500404" y="2601"/>
          <a:ext cx="2200203" cy="7218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Расходы</a:t>
          </a:r>
          <a:endParaRPr lang="en-US" sz="1900" kern="1200" dirty="0"/>
        </a:p>
      </dsp:txBody>
      <dsp:txXfrm>
        <a:off x="1521546" y="23743"/>
        <a:ext cx="2157919" cy="679558"/>
      </dsp:txXfrm>
    </dsp:sp>
    <dsp:sp modelId="{82638756-253E-4BF0-A916-858985852D67}">
      <dsp:nvSpPr>
        <dsp:cNvPr id="0" name=""/>
        <dsp:cNvSpPr/>
      </dsp:nvSpPr>
      <dsp:spPr>
        <a:xfrm>
          <a:off x="1720424" y="724443"/>
          <a:ext cx="239076" cy="541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81"/>
              </a:lnTo>
              <a:lnTo>
                <a:pt x="239076" y="54138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F8AF6-5F67-4F1D-873C-101F58BAD935}">
      <dsp:nvSpPr>
        <dsp:cNvPr id="0" name=""/>
        <dsp:cNvSpPr/>
      </dsp:nvSpPr>
      <dsp:spPr>
        <a:xfrm>
          <a:off x="1959501" y="904904"/>
          <a:ext cx="1853401" cy="72184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Прямые выплаты населению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980643" y="926046"/>
        <a:ext cx="1811117" cy="679558"/>
      </dsp:txXfrm>
    </dsp:sp>
    <dsp:sp modelId="{3E93DBEC-D1CE-458A-8582-50D9BA056207}">
      <dsp:nvSpPr>
        <dsp:cNvPr id="0" name=""/>
        <dsp:cNvSpPr/>
      </dsp:nvSpPr>
      <dsp:spPr>
        <a:xfrm>
          <a:off x="1720424" y="724443"/>
          <a:ext cx="239076" cy="144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684"/>
              </a:lnTo>
              <a:lnTo>
                <a:pt x="239076" y="144368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1F13E-0BA3-4D9C-895E-3C5017681443}">
      <dsp:nvSpPr>
        <dsp:cNvPr id="0" name=""/>
        <dsp:cNvSpPr/>
      </dsp:nvSpPr>
      <dsp:spPr>
        <a:xfrm>
          <a:off x="1959501" y="1807206"/>
          <a:ext cx="1853401" cy="72184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Реконструкция  объектов общественной инфраструктуры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980643" y="1828348"/>
        <a:ext cx="1811117" cy="679558"/>
      </dsp:txXfrm>
    </dsp:sp>
    <dsp:sp modelId="{7F670278-C440-4D49-95E9-F0809AAEE34A}">
      <dsp:nvSpPr>
        <dsp:cNvPr id="0" name=""/>
        <dsp:cNvSpPr/>
      </dsp:nvSpPr>
      <dsp:spPr>
        <a:xfrm>
          <a:off x="1720424" y="724443"/>
          <a:ext cx="229548" cy="2371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020"/>
              </a:lnTo>
              <a:lnTo>
                <a:pt x="229548" y="237102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FE73C-7DCF-465F-9332-88D2C144F08C}">
      <dsp:nvSpPr>
        <dsp:cNvPr id="0" name=""/>
        <dsp:cNvSpPr/>
      </dsp:nvSpPr>
      <dsp:spPr>
        <a:xfrm>
          <a:off x="1949973" y="2734543"/>
          <a:ext cx="1853401" cy="72184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Экономические стимулы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971115" y="2755685"/>
        <a:ext cx="1811117" cy="679558"/>
      </dsp:txXfrm>
    </dsp:sp>
    <dsp:sp modelId="{AC9C426F-39A5-42B5-A46D-FDDBC2AF66D6}">
      <dsp:nvSpPr>
        <dsp:cNvPr id="0" name=""/>
        <dsp:cNvSpPr/>
      </dsp:nvSpPr>
      <dsp:spPr>
        <a:xfrm>
          <a:off x="1720424" y="724443"/>
          <a:ext cx="239076" cy="324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289"/>
              </a:lnTo>
              <a:lnTo>
                <a:pt x="239076" y="3248289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776E1-40EC-4EB7-88CC-C72BB313945D}">
      <dsp:nvSpPr>
        <dsp:cNvPr id="0" name=""/>
        <dsp:cNvSpPr/>
      </dsp:nvSpPr>
      <dsp:spPr>
        <a:xfrm>
          <a:off x="1959501" y="3611812"/>
          <a:ext cx="1853401" cy="72184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Трансферты больницам, </a:t>
          </a:r>
          <a:r>
            <a:rPr lang="en-US" sz="1200" kern="1200" dirty="0">
              <a:solidFill>
                <a:schemeClr val="bg1"/>
              </a:solidFill>
            </a:rPr>
            <a:t>LGs, </a:t>
          </a:r>
          <a:r>
            <a:rPr lang="ru-RU" sz="1200" kern="1200" dirty="0">
              <a:solidFill>
                <a:schemeClr val="bg1"/>
              </a:solidFill>
            </a:rPr>
            <a:t>предприятиям с государственным участием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980643" y="3632954"/>
        <a:ext cx="1811117" cy="679558"/>
      </dsp:txXfrm>
    </dsp:sp>
    <dsp:sp modelId="{9BAD385F-86D2-4DDA-A839-E33CF9101ECA}">
      <dsp:nvSpPr>
        <dsp:cNvPr id="0" name=""/>
        <dsp:cNvSpPr/>
      </dsp:nvSpPr>
      <dsp:spPr>
        <a:xfrm>
          <a:off x="4080585" y="2601"/>
          <a:ext cx="2154958" cy="7218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Недополученные доходы</a:t>
          </a:r>
          <a:endParaRPr lang="en-US" sz="1900" kern="1200" dirty="0"/>
        </a:p>
      </dsp:txBody>
      <dsp:txXfrm>
        <a:off x="4101727" y="23743"/>
        <a:ext cx="2112674" cy="679558"/>
      </dsp:txXfrm>
    </dsp:sp>
    <dsp:sp modelId="{C25CDB88-8891-47EB-95A0-C9A13BD1EDA7}">
      <dsp:nvSpPr>
        <dsp:cNvPr id="0" name=""/>
        <dsp:cNvSpPr/>
      </dsp:nvSpPr>
      <dsp:spPr>
        <a:xfrm>
          <a:off x="4296081" y="724443"/>
          <a:ext cx="215495" cy="541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81"/>
              </a:lnTo>
              <a:lnTo>
                <a:pt x="215495" y="54138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5B1C7-228B-4A9E-9AD6-770BF2C56079}">
      <dsp:nvSpPr>
        <dsp:cNvPr id="0" name=""/>
        <dsp:cNvSpPr/>
      </dsp:nvSpPr>
      <dsp:spPr>
        <a:xfrm>
          <a:off x="4511577" y="904904"/>
          <a:ext cx="1853401" cy="72184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Сокращение налоговой базы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532719" y="926046"/>
        <a:ext cx="1811117" cy="679558"/>
      </dsp:txXfrm>
    </dsp:sp>
    <dsp:sp modelId="{FAEFB5FD-E025-4760-AB5B-3AA3ADFC2772}">
      <dsp:nvSpPr>
        <dsp:cNvPr id="0" name=""/>
        <dsp:cNvSpPr/>
      </dsp:nvSpPr>
      <dsp:spPr>
        <a:xfrm>
          <a:off x="4296081" y="724443"/>
          <a:ext cx="215495" cy="144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684"/>
              </a:lnTo>
              <a:lnTo>
                <a:pt x="215495" y="144368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288D3-4B62-4284-817E-2604FC41FCD1}">
      <dsp:nvSpPr>
        <dsp:cNvPr id="0" name=""/>
        <dsp:cNvSpPr/>
      </dsp:nvSpPr>
      <dsp:spPr>
        <a:xfrm>
          <a:off x="4511577" y="1807206"/>
          <a:ext cx="1853401" cy="72184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Преднамеренное снижение налогов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532719" y="1828348"/>
        <a:ext cx="1811117" cy="67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30" cy="464524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30" cy="464524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40748DA-CE0C-4BAC-91D7-1CDF08FDD017}" type="datetimeFigureOut">
              <a:rPr lang="en-GB" smtClean="0"/>
              <a:t>15/07/2019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93"/>
            <a:ext cx="3038330" cy="46452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393"/>
            <a:ext cx="3038330" cy="46452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2704D8F-FEEF-4EB9-ACCD-368EB14FE5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17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6252769-0AD4-4169-BF60-A4E9E4051076}" type="datetimeFigureOut">
              <a:rPr lang="en-GB" smtClean="0"/>
              <a:t>15/07/2019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DC334F2-AA91-4192-A450-8FDD501F6C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89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32" indent="-171432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838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40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6613" y="593725"/>
            <a:ext cx="2797175" cy="2098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308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930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90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37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9F85A-AFFB-4881-9FF7-26A12AE8645C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908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947" indent="-171947">
              <a:buFont typeface="Arial" panose="020B0604020202020204" pitchFamily="34" charset="0"/>
              <a:buChar char="•"/>
            </a:pPr>
            <a:endParaRPr lang="en-GB" dirty="0"/>
          </a:p>
          <a:p>
            <a:pPr defTabSz="917052">
              <a:defRPr/>
            </a:pPr>
            <a:r>
              <a:rPr lang="en-GB" dirty="0"/>
              <a:t> </a:t>
            </a:r>
          </a:p>
          <a:p>
            <a:pPr marL="171947" indent="-171947" defTabSz="917052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294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62389-4493-490F-B080-6382495B356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8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62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75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93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3288" y="728663"/>
            <a:ext cx="2663825" cy="1997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9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661988"/>
            <a:ext cx="2320925" cy="17414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39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661988"/>
            <a:ext cx="1889125" cy="14176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94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1675" y="661988"/>
            <a:ext cx="3067050" cy="23002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30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947" indent="-171947">
              <a:buFont typeface="Arial" panose="020B0604020202020204" pitchFamily="34" charset="0"/>
              <a:buChar char="•"/>
            </a:pPr>
            <a:endParaRPr lang="en-GB" dirty="0"/>
          </a:p>
          <a:p>
            <a:pPr marL="171947" indent="-17194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17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2F39A69-ADD6-4E9E-A11C-A44AD474BBA4}" type="datetime1">
              <a:rPr lang="en-GB" smtClean="0"/>
              <a:t>15/07/2019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FD3BD547-A1F7-4A22-BC50-87258CD85FEB}" type="datetime1">
              <a:rPr lang="en-GB" smtClean="0"/>
              <a:t>15/07/2019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1E9F285-5D83-4DE3-90B6-110C53D663C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EAA05B8-7F9F-4D56-9802-4F0D3F80323E}" type="datetime1">
              <a:rPr lang="en-GB" smtClean="0"/>
              <a:t>15/07/2019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71E9F285-5D83-4DE3-90B6-110C53D663C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3C140CD5-7FE0-4325-A649-63F01A8CBCFC}" type="datetimeFigureOut">
              <a:rPr lang="en-GB" smtClean="0"/>
              <a:t>15/07/2019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DBA4320-113A-4BEE-A654-389C4380C06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5402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  <a:endParaRPr kumimoji="0" lang="en-US" dirty="0"/>
          </a:p>
          <a:p>
            <a:pPr lvl="1" eaLnBrk="1" latinLnBrk="0" hangingPunct="1"/>
            <a:r>
              <a:rPr kumimoji="0" lang="en-US" dirty="0" err="1"/>
              <a:t>Deuxième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2" eaLnBrk="1" latinLnBrk="0" hangingPunct="1"/>
            <a:r>
              <a:rPr kumimoji="0" lang="en-US" dirty="0" err="1"/>
              <a:t>Troisième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3" eaLnBrk="1" latinLnBrk="0" hangingPunct="1"/>
            <a:r>
              <a:rPr kumimoji="0" lang="en-US" dirty="0" err="1"/>
              <a:t>Quatrième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4" eaLnBrk="1" latinLnBrk="0" hangingPunct="1"/>
            <a:r>
              <a:rPr kumimoji="0" lang="en-US" dirty="0" err="1"/>
              <a:t>Cinquième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65890E1-27F8-477F-922E-5654C4B340E7}" type="datetime1">
              <a:rPr lang="en-GB" smtClean="0"/>
              <a:t>15/07/2019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1E9F285-5D83-4DE3-90B6-110C53D663C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787/5667f23d-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LAZEY@oecd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aMaria.Ruiz@oec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87/8889339467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200800" cy="1183978"/>
          </a:xfrm>
        </p:spPr>
        <p:txBody>
          <a:bodyPr/>
          <a:lstStyle/>
          <a:p>
            <a:r>
              <a:rPr lang="ru-RU" sz="2800" b="1" dirty="0"/>
              <a:t>Сессия </a:t>
            </a:r>
            <a:r>
              <a:rPr lang="en-GB" sz="2800" b="1" dirty="0"/>
              <a:t>7: </a:t>
            </a:r>
            <a:r>
              <a:rPr lang="ru-RU" sz="2800" b="1" dirty="0"/>
              <a:t>управление бюджетными рисками</a:t>
            </a:r>
            <a:endParaRPr lang="en-GB" sz="24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589240"/>
            <a:ext cx="4752528" cy="1351460"/>
          </a:xfrm>
        </p:spPr>
        <p:txBody>
          <a:bodyPr/>
          <a:lstStyle/>
          <a:p>
            <a:r>
              <a:rPr lang="ru-RU" altLang="en-US" sz="1600" dirty="0"/>
              <a:t>Эндрю </a:t>
            </a:r>
            <a:r>
              <a:rPr lang="ru-RU" altLang="en-US" sz="1600" dirty="0" err="1"/>
              <a:t>Блейзи</a:t>
            </a:r>
            <a:r>
              <a:rPr lang="ru-RU" altLang="en-US" sz="1600" dirty="0"/>
              <a:t> и Дельфин </a:t>
            </a:r>
            <a:r>
              <a:rPr lang="ru-RU" altLang="en-US" sz="1600" dirty="0" err="1"/>
              <a:t>Моретти</a:t>
            </a:r>
            <a:r>
              <a:rPr lang="ru-RU" altLang="en-US" sz="1600" dirty="0"/>
              <a:t> </a:t>
            </a:r>
            <a:r>
              <a:rPr lang="ru-RU" sz="1400" dirty="0"/>
              <a:t>Отдел бюджетирования и государственных расходов </a:t>
            </a:r>
          </a:p>
          <a:p>
            <a:r>
              <a:rPr lang="ru-RU" sz="1400" dirty="0"/>
              <a:t>Дирекция по вопросам государственного управления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07496" y="1711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15 </a:t>
            </a:r>
            <a:r>
              <a:rPr lang="ru-RU" dirty="0">
                <a:solidFill>
                  <a:schemeClr val="bg1"/>
                </a:solidFill>
              </a:rPr>
              <a:t>ежегодное совещание руководителей бюджетных ведомств стран ЦВЮВЕ ОЭСР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4-5 </a:t>
            </a:r>
            <a:r>
              <a:rPr lang="ru-RU" dirty="0">
                <a:solidFill>
                  <a:schemeClr val="bg1"/>
                </a:solidFill>
              </a:rPr>
              <a:t>июля </a:t>
            </a:r>
            <a:r>
              <a:rPr lang="en-US" dirty="0">
                <a:solidFill>
                  <a:schemeClr val="bg1"/>
                </a:solidFill>
              </a:rPr>
              <a:t>2019</a:t>
            </a:r>
            <a:r>
              <a:rPr lang="ru-RU" dirty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ru-RU" dirty="0">
                <a:solidFill>
                  <a:schemeClr val="bg1"/>
                </a:solidFill>
              </a:rPr>
              <a:t>Минск, Беларусь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6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Расходы на здравоохранение и ликвидацию последствий природных катаклизмов – это краткосрочные – среднесрочные риски</a:t>
            </a:r>
            <a:endParaRPr lang="en-GB" sz="2000" dirty="0"/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2694373" cy="382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498630"/>
            <a:ext cx="2694373" cy="3808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13048" y="5619512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…</a:t>
            </a:r>
            <a:r>
              <a:rPr lang="ru-RU" sz="2000" dirty="0"/>
              <a:t>вероятно, будут повышаться, в долгосрочной перспективе в связи со старением населения и изменением климата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89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4104000" cy="4525200"/>
          </a:xfrm>
        </p:spPr>
        <p:txBody>
          <a:bodyPr>
            <a:noAutofit/>
          </a:bodyPr>
          <a:lstStyle/>
          <a:p>
            <a:r>
              <a:rPr lang="ru-RU" sz="1800" dirty="0"/>
              <a:t>ОЭСР предлагает сценарии на основе ключевых факторов, влияющих на расходы в сфере здравоохранения</a:t>
            </a:r>
            <a:r>
              <a:rPr lang="en-GB" sz="1800" dirty="0"/>
              <a:t>: </a:t>
            </a:r>
            <a:r>
              <a:rPr lang="ru-RU" sz="1800" dirty="0"/>
              <a:t>повышение/ снижение производительности /контроль за расходами/сокращение расходов</a:t>
            </a:r>
            <a:r>
              <a:rPr lang="en-GB" sz="1800" dirty="0"/>
              <a:t>; </a:t>
            </a:r>
            <a:r>
              <a:rPr lang="ru-RU" sz="1800" dirty="0"/>
              <a:t>меры, касающиеся образа жизни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ru-RU" sz="1800" dirty="0"/>
              <a:t>Прогнозы должны максимально соответствовать </a:t>
            </a:r>
            <a:r>
              <a:rPr lang="ru-RU" sz="1800" u="sng" dirty="0"/>
              <a:t>стратегии </a:t>
            </a:r>
            <a:r>
              <a:rPr lang="en-GB" sz="1800" dirty="0"/>
              <a:t>(</a:t>
            </a:r>
            <a:r>
              <a:rPr lang="ru-RU" sz="1800" dirty="0"/>
              <a:t>т.е. оценивать последствия вариантов политики</a:t>
            </a:r>
            <a:r>
              <a:rPr lang="en-GB" sz="1800" dirty="0"/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Имеют ли значение прогнозы расходов на здравоохранение для государственной политики</a:t>
            </a:r>
            <a:r>
              <a:rPr lang="en-GB" dirty="0"/>
              <a:t>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16016" y="1556792"/>
            <a:ext cx="4068000" cy="452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Прогнозы ОЭСР показывают, что во всех сценариях расходы на здравоохранение будут увеличиваться как на душу населения, так и по отношению к ВВП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ru-RU" sz="1800" dirty="0"/>
              <a:t>Степень такого увеличения будет зависеть от качества принятия решений и от мониторинга рисков, связанных с затратами на здравоохранение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53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4BC45-2386-45BD-BBCF-58F6A47B6A8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/>
              <a:t>Прогноз расходов на здравоохранение по отношению к ВВП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148901" y="1688783"/>
            <a:ext cx="663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Полный спектр сценариев ОЭСР, средний показатель ОЭСР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6375819"/>
            <a:ext cx="5779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ArialMT"/>
              </a:rPr>
              <a:t>Source: OECD (2018), Health Spending Projections </a:t>
            </a:r>
            <a:r>
              <a:rPr lang="en-US" sz="1100" dirty="0">
                <a:latin typeface="ArialMT"/>
              </a:rPr>
              <a:t>to 2030: New results based </a:t>
            </a:r>
            <a:r>
              <a:rPr lang="en-GB" sz="1100" dirty="0">
                <a:latin typeface="ArialMT"/>
              </a:rPr>
              <a:t>on a revised OECD methodology, </a:t>
            </a:r>
            <a:r>
              <a:rPr lang="en-GB" sz="1100" dirty="0">
                <a:latin typeface="ArialMT"/>
                <a:hlinkClick r:id="rId3"/>
              </a:rPr>
              <a:t>https://dx.doi.org/10.1787/5667f23d-en</a:t>
            </a:r>
            <a:r>
              <a:rPr lang="en-GB" sz="1100" dirty="0">
                <a:latin typeface="ArialMT"/>
              </a:rPr>
              <a:t> </a:t>
            </a:r>
            <a:endParaRPr lang="en-GB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19F14-CED4-4AA2-BAAC-A35D80B52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25" y="2403614"/>
            <a:ext cx="79819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Можно ли комплексно оценить риски стихийных бедствий</a:t>
            </a:r>
            <a:r>
              <a:rPr lang="en-GB" dirty="0"/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4881389"/>
              </p:ext>
            </p:extLst>
          </p:nvPr>
        </p:nvGraphicFramePr>
        <p:xfrm>
          <a:off x="611560" y="1772816"/>
          <a:ext cx="788444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240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484784"/>
            <a:ext cx="3959984" cy="4525200"/>
          </a:xfrm>
        </p:spPr>
        <p:txBody>
          <a:bodyPr vert="horz">
            <a:normAutofit fontScale="92500" lnSpcReduction="10000"/>
          </a:bodyPr>
          <a:lstStyle/>
          <a:p>
            <a:endParaRPr lang="en-GB" sz="2000" dirty="0"/>
          </a:p>
          <a:p>
            <a:r>
              <a:rPr lang="ru-RU" sz="2000" dirty="0"/>
              <a:t>Анализ рисков в заявлении о бюджетных рисках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ru-RU" sz="2000" dirty="0"/>
              <a:t>Оценка воздействия стихийных бедствий в рамках стресс-тестирования</a:t>
            </a:r>
            <a:r>
              <a:rPr lang="en-US" sz="2000" dirty="0"/>
              <a:t>, </a:t>
            </a:r>
            <a:r>
              <a:rPr lang="ru-RU" sz="2000" dirty="0"/>
              <a:t>которое учитывается при разработке бюджетной стратегии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ru-RU" sz="2000" dirty="0"/>
              <a:t>Понимание основных факторов, требующих сокращения расходов, позволяет более эффективно смягчать риски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смягчить риски стихийных бедствий</a:t>
            </a:r>
            <a:r>
              <a:rPr lang="en-GB" dirty="0"/>
              <a:t>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1556792"/>
            <a:ext cx="4114800" cy="485480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ru-RU" sz="2000" dirty="0"/>
              <a:t>Примеры передовой практики</a:t>
            </a:r>
            <a:r>
              <a:rPr lang="en-US" sz="2000" dirty="0"/>
              <a:t>:</a:t>
            </a:r>
          </a:p>
          <a:p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Четкие механизмы распределения издержек между разными уровнями государственного управления</a:t>
            </a:r>
            <a:r>
              <a:rPr lang="en-US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Стимулы для негосударственных стейкхолдеров по превентивному сокращению рисков до их наступления</a:t>
            </a:r>
            <a:r>
              <a:rPr lang="en-US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Максимальные предельные лимиты расходов на ликвидацию последствий стихийных бедствий и разработка финансовых стратегий покрытия остаточных рисков</a:t>
            </a:r>
            <a:endParaRPr lang="en-US" sz="20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858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Заключительные соображения</a:t>
            </a:r>
            <a:endParaRPr lang="en-GB" b="1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028000" cy="5067360"/>
          </a:xfrm>
        </p:spPr>
        <p:txBody>
          <a:bodyPr vert="horz">
            <a:noAutofit/>
          </a:bodyPr>
          <a:lstStyle/>
          <a:p>
            <a:r>
              <a:rPr lang="ru-RU" sz="2000" dirty="0"/>
              <a:t>Оценка рисков – ключевой компонент любой стратегии смягчения рисков</a:t>
            </a:r>
            <a:r>
              <a:rPr lang="en-GB" sz="2000" dirty="0"/>
              <a:t>: </a:t>
            </a:r>
            <a:r>
              <a:rPr lang="ru-RU" sz="2000" dirty="0"/>
              <a:t>метод зачастую должен выбираться исходя из конкретного вида бюджетного риска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ru-RU" sz="2000" dirty="0"/>
              <a:t>Когда оценка имеет значение для политики, легче выявлять (</a:t>
            </a:r>
            <a:r>
              <a:rPr lang="ru-RU" sz="2000" dirty="0" err="1"/>
              <a:t>небюджетные</a:t>
            </a:r>
            <a:r>
              <a:rPr lang="ru-RU" sz="2000" dirty="0"/>
              <a:t>) инструменты политики для смягчения конкретных бюджетных рисков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ru-RU" sz="2000" dirty="0"/>
              <a:t>Оценка и смягчение краткосрочных бюджетных рисков (т.е. рисков стихийных бедствий) – шаг в сторону более качественного управления проблемами долгосрочной устойчивости </a:t>
            </a:r>
            <a:r>
              <a:rPr lang="en-GB" sz="2000" dirty="0"/>
              <a:t>(</a:t>
            </a:r>
            <a:r>
              <a:rPr lang="ru-RU" sz="2000" dirty="0"/>
              <a:t>т.е. изменение климата</a:t>
            </a:r>
            <a:r>
              <a:rPr lang="en-GB" sz="2000" dirty="0"/>
              <a:t>).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</p:spPr>
        <p:txBody>
          <a:bodyPr/>
          <a:lstStyle/>
          <a:p>
            <a:fld id="{71E9F285-5D83-4DE3-90B6-110C53D663C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119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4163998" cy="5328592"/>
          </a:xfrm>
        </p:spPr>
        <p:txBody>
          <a:bodyPr>
            <a:noAutofit/>
          </a:bodyPr>
          <a:lstStyle/>
          <a:p>
            <a:r>
              <a:rPr lang="ru-RU" sz="1600" b="1" dirty="0"/>
              <a:t>Рекомендации и исследования  ОЭСР</a:t>
            </a:r>
            <a:r>
              <a:rPr lang="en-GB" sz="16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Раскрытие информации об отклонениях от государственных экономических прогнозов «ключевые бюджетные риски» </a:t>
            </a:r>
            <a:r>
              <a:rPr lang="en-GB" sz="1600" dirty="0"/>
              <a:t>(</a:t>
            </a:r>
            <a:r>
              <a:rPr lang="en-GB" sz="1600" i="1" dirty="0"/>
              <a:t>Best Practices for Budget Transparency</a:t>
            </a:r>
            <a:r>
              <a:rPr lang="en-GB" sz="1600" dirty="0"/>
              <a:t>, </a:t>
            </a:r>
            <a:r>
              <a:rPr lang="en-GB" sz="1600" b="1" dirty="0"/>
              <a:t>2002</a:t>
            </a:r>
            <a:r>
              <a:rPr lang="en-GB" sz="1600" dirty="0"/>
              <a:t>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Выявление, классификация, количественная оценка и смягчение бюджетных рисков </a:t>
            </a:r>
            <a:r>
              <a:rPr lang="en-GB" sz="1600" i="1" dirty="0"/>
              <a:t>(Principles of Budgetary Governance</a:t>
            </a:r>
            <a:r>
              <a:rPr lang="en-GB" sz="1600" dirty="0"/>
              <a:t>, </a:t>
            </a:r>
            <a:r>
              <a:rPr lang="en-GB" sz="1600" b="1" dirty="0"/>
              <a:t>2012</a:t>
            </a:r>
            <a:r>
              <a:rPr lang="en-GB" sz="1600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600" dirty="0"/>
          </a:p>
          <a:p>
            <a:r>
              <a:rPr lang="ru-RU" sz="1600" b="1" dirty="0"/>
              <a:t>Управление бюджетными рисками в странах ОЭСР</a:t>
            </a:r>
            <a:r>
              <a:rPr lang="en-GB" sz="1600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Мини-опрос о бюджетных рисках</a:t>
            </a:r>
            <a:r>
              <a:rPr lang="en-GB" sz="1600" dirty="0"/>
              <a:t>, </a:t>
            </a:r>
            <a:r>
              <a:rPr lang="en-GB" sz="1600" b="1" dirty="0"/>
              <a:t>2014</a:t>
            </a:r>
            <a:r>
              <a:rPr lang="ru-RU" sz="1600" b="1" dirty="0"/>
              <a:t> г.</a:t>
            </a:r>
            <a:r>
              <a:rPr lang="en-GB" sz="1600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Опрос бюджетных практик и процедур</a:t>
            </a:r>
            <a:r>
              <a:rPr lang="en-GB" sz="1600" dirty="0"/>
              <a:t>, </a:t>
            </a:r>
            <a:r>
              <a:rPr lang="en-GB" sz="1600" b="1" dirty="0"/>
              <a:t>2</a:t>
            </a:r>
            <a:r>
              <a:rPr lang="en-US" sz="1600" b="1" dirty="0"/>
              <a:t>018</a:t>
            </a:r>
            <a:r>
              <a:rPr lang="ru-RU" sz="1600" b="1" dirty="0"/>
              <a:t> г.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Рекомендации и обследование ОЭСР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70" y="1916832"/>
            <a:ext cx="1643334" cy="23068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76" y="1916832"/>
            <a:ext cx="1615734" cy="22976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856" t="15000" r="31888" b="3800"/>
          <a:stretch/>
        </p:blipFill>
        <p:spPr>
          <a:xfrm>
            <a:off x="5531737" y="3770061"/>
            <a:ext cx="1733948" cy="23119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452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6300000" cy="669414"/>
          </a:xfrm>
        </p:spPr>
        <p:txBody>
          <a:bodyPr/>
          <a:lstStyle/>
          <a:p>
            <a:pPr algn="ctr"/>
            <a:r>
              <a:rPr lang="ru-RU" cap="none" dirty="0"/>
              <a:t>Спасибо</a:t>
            </a:r>
            <a:endParaRPr lang="en-GB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56" y="5225535"/>
            <a:ext cx="4176464" cy="1631216"/>
          </a:xfrm>
        </p:spPr>
        <p:txBody>
          <a:bodyPr/>
          <a:lstStyle/>
          <a:p>
            <a:r>
              <a:rPr lang="en-GB" sz="1600" b="1" dirty="0"/>
              <a:t>Andrew Blazey</a:t>
            </a:r>
          </a:p>
          <a:p>
            <a:r>
              <a: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Andrew.BLAZEY@oecd.org</a:t>
            </a:r>
            <a:r>
              <a: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s-ES_tradnl" sz="1600" b="1" dirty="0"/>
          </a:p>
          <a:p>
            <a:r>
              <a:rPr lang="es-ES_tradnl" sz="1600" b="1" dirty="0"/>
              <a:t>Ana Maria Ruiz Rivadeneira </a:t>
            </a:r>
          </a:p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es-ES_tradnl" sz="1600" u="sng" dirty="0">
                <a:solidFill>
                  <a:schemeClr val="tx1"/>
                </a:solidFill>
                <a:hlinkClick r:id="rId4"/>
              </a:rPr>
              <a:t>AnaMaria.Ruiz@oecd.org</a:t>
            </a:r>
            <a:r>
              <a:rPr lang="es-ES_tradnl" sz="1600" u="sng" dirty="0">
                <a:solidFill>
                  <a:schemeClr val="tx1"/>
                </a:solidFill>
              </a:rPr>
              <a:t> </a:t>
            </a:r>
          </a:p>
          <a:p>
            <a:pPr>
              <a:tabLst>
                <a:tab pos="539750" algn="l"/>
                <a:tab pos="756285" algn="l"/>
                <a:tab pos="972185" algn="l"/>
              </a:tabLst>
            </a:pPr>
            <a:endParaRPr lang="en-US" sz="1600" b="1" dirty="0"/>
          </a:p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en-US" sz="1600" b="1" dirty="0"/>
              <a:t>Budgeting and Public Expenditure</a:t>
            </a:r>
          </a:p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en-US" sz="1600" b="1" dirty="0"/>
              <a:t>Public Governance Directorate, OECD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3239" y="3244334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http://www.oecd.org/gov/budgeting/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03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772816"/>
            <a:ext cx="8218800" cy="4354384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Управление бюджетными рисками в ОЭСР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Последние исследования ОЭСР о смягчении бюджетных рисков</a:t>
            </a:r>
            <a:endParaRPr lang="en-GB" sz="2400" dirty="0"/>
          </a:p>
          <a:p>
            <a:pPr marL="1145700" lvl="2" indent="-342900"/>
            <a:r>
              <a:rPr lang="ru-RU" dirty="0"/>
              <a:t>Здравоохранение</a:t>
            </a:r>
            <a:endParaRPr lang="en-GB" dirty="0"/>
          </a:p>
          <a:p>
            <a:pPr marL="1145700" lvl="2" indent="-342900"/>
            <a:r>
              <a:rPr lang="ru-RU" dirty="0"/>
              <a:t>Стихийные бедствия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Тезисы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37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52447"/>
            <a:ext cx="6624000" cy="992708"/>
          </a:xfrm>
        </p:spPr>
        <p:txBody>
          <a:bodyPr vert="horz" lIns="91440" tIns="45720" rIns="91440" bIns="45720" rtlCol="0" anchor="ctr" anchorCtr="0">
            <a:spAutoFit/>
          </a:bodyPr>
          <a:lstStyle/>
          <a:p>
            <a:r>
              <a:rPr lang="ru-RU" sz="2400" dirty="0"/>
              <a:t>Управление бюджетными рисками в ОЭСР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1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бюджетными рисками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9495847"/>
              </p:ext>
            </p:extLst>
          </p:nvPr>
        </p:nvGraphicFramePr>
        <p:xfrm>
          <a:off x="-630088" y="1561184"/>
          <a:ext cx="9954616" cy="301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64492309"/>
              </p:ext>
            </p:extLst>
          </p:nvPr>
        </p:nvGraphicFramePr>
        <p:xfrm>
          <a:off x="-630088" y="3338350"/>
          <a:ext cx="9954616" cy="304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Down Arrow 9"/>
          <p:cNvSpPr/>
          <p:nvPr/>
        </p:nvSpPr>
        <p:spPr>
          <a:xfrm>
            <a:off x="3347864" y="1916833"/>
            <a:ext cx="576064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 rot="10800000">
            <a:off x="3303535" y="5498589"/>
            <a:ext cx="648071" cy="4320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52253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32% </a:t>
            </a:r>
            <a:r>
              <a:rPr lang="ru-RU" dirty="0">
                <a:solidFill>
                  <a:schemeClr val="accent2"/>
                </a:solidFill>
              </a:rPr>
              <a:t>стран ОЭСР имеют определенные критерии для помощи  в выявлении бюджетных рисков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6084004"/>
            <a:ext cx="824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Только в одной стране имеется законодательное определение «государственной политики в области бюджетных рисков»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Когда риск является бюджетным риском</a:t>
            </a:r>
            <a:r>
              <a:rPr lang="en-GB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059668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Что включается в прогноз</a:t>
            </a:r>
            <a:r>
              <a:rPr lang="en-GB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5949280"/>
            <a:ext cx="478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Каков учитываемый временной горизонт</a:t>
            </a:r>
            <a:r>
              <a:rPr lang="en-GB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6182" y="1633802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Все ли потенциальные события выявляются?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" name="Striped Right Arrow 1"/>
          <p:cNvSpPr/>
          <p:nvPr/>
        </p:nvSpPr>
        <p:spPr>
          <a:xfrm rot="5400000">
            <a:off x="4339188" y="2017768"/>
            <a:ext cx="465624" cy="484632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E3F67-88CB-4644-9D59-9FE7B27D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215" y="3568304"/>
            <a:ext cx="54102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0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бюджетные риски выявляются в странах ОЭСР ?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6512" y="6486972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Источник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OECD (2018), OECD Budget Practices and Procedures Survey, Question 77, 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ОЭСР,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Париж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tatLink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StatLink 2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http://dx.doi.org/10.1787/888933946704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DBBE7-91A3-462A-BF86-D275C1B07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3" y="1426106"/>
            <a:ext cx="7691138" cy="46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Как управлять бюджетными рисками</a:t>
            </a:r>
            <a:r>
              <a:rPr lang="en-GB" dirty="0"/>
              <a:t>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4061"/>
              </p:ext>
            </p:extLst>
          </p:nvPr>
        </p:nvGraphicFramePr>
        <p:xfrm>
          <a:off x="1667548" y="2482460"/>
          <a:ext cx="5778424" cy="379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eft Brace 9"/>
          <p:cNvSpPr/>
          <p:nvPr/>
        </p:nvSpPr>
        <p:spPr>
          <a:xfrm>
            <a:off x="2479820" y="2457536"/>
            <a:ext cx="432048" cy="385178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4051567"/>
            <a:ext cx="1252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2"/>
                </a:solidFill>
              </a:rPr>
              <a:t>В зависимости от рисков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31840" y="1528130"/>
            <a:ext cx="2880320" cy="703206"/>
            <a:chOff x="1933312" y="239042"/>
            <a:chExt cx="1546310" cy="773155"/>
          </a:xfrm>
        </p:grpSpPr>
        <p:sp>
          <p:nvSpPr>
            <p:cNvPr id="13" name="Rounded Rectangle 12"/>
            <p:cNvSpPr/>
            <p:nvPr/>
          </p:nvSpPr>
          <p:spPr>
            <a:xfrm>
              <a:off x="1933312" y="239042"/>
              <a:ext cx="1546310" cy="7731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1955957" y="261687"/>
              <a:ext cx="1501020" cy="7278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Разумная бюджетная политика</a:t>
              </a:r>
              <a:endParaRPr lang="en-US" sz="20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16016" y="5589240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Источник</a:t>
            </a:r>
            <a:r>
              <a:rPr lang="en-GB" sz="1100" i="1" dirty="0"/>
              <a:t>: </a:t>
            </a:r>
            <a:r>
              <a:rPr lang="ru-RU" sz="1100" dirty="0"/>
              <a:t>Рекомендации Совета по бюджетному управлению ОЭСР и управлению бюджетными рисками, </a:t>
            </a:r>
            <a:r>
              <a:rPr lang="en-GB" sz="1100" dirty="0"/>
              <a:t>Journal on Budgeting, 2014).</a:t>
            </a:r>
          </a:p>
        </p:txBody>
      </p:sp>
    </p:spTree>
    <p:extLst>
      <p:ext uri="{BB962C8B-B14F-4D97-AF65-F5344CB8AC3E}">
        <p14:creationId xmlns:p14="http://schemas.microsoft.com/office/powerpoint/2010/main" val="121517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Каковы подходы в странах ОЭСР</a:t>
            </a:r>
            <a:r>
              <a:rPr lang="en-GB" dirty="0"/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645" y="6552743"/>
            <a:ext cx="59922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Source: </a:t>
            </a:r>
            <a:r>
              <a:rPr lang="en-US" altLang="en-US" sz="9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Adapted from Questions 12a and 79 of the OECD Budget Practices and Procedures Survey.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90" y="1294903"/>
            <a:ext cx="7851350" cy="5116698"/>
          </a:xfrm>
          <a:prstGeom prst="rect">
            <a:avLst/>
          </a:prstGeom>
        </p:spPr>
      </p:pic>
      <p:sp>
        <p:nvSpPr>
          <p:cNvPr id="2" name="Left-Right Arrow Callout 1"/>
          <p:cNvSpPr/>
          <p:nvPr/>
        </p:nvSpPr>
        <p:spPr>
          <a:xfrm>
            <a:off x="1635912" y="4653136"/>
            <a:ext cx="5816407" cy="432048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Предотвращение /смягчение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86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04856" cy="992708"/>
          </a:xfrm>
        </p:spPr>
        <p:txBody>
          <a:bodyPr vert="horz" lIns="91440" tIns="45720" rIns="91440" bIns="45720" rtlCol="0" anchor="ctr" anchorCtr="0">
            <a:spAutoFit/>
          </a:bodyPr>
          <a:lstStyle/>
          <a:p>
            <a:r>
              <a:rPr lang="ru-RU" sz="2400" dirty="0"/>
              <a:t>Последние исследования ОЭСР по вопросам смягчения бюджетных рисков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62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19833</TotalTime>
  <Words>774</Words>
  <Application>Microsoft Office PowerPoint</Application>
  <PresentationFormat>On-screen Show (4:3)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SimSun</vt:lpstr>
      <vt:lpstr>Arial</vt:lpstr>
      <vt:lpstr>ArialMT</vt:lpstr>
      <vt:lpstr>Calibri</vt:lpstr>
      <vt:lpstr>Georgia</vt:lpstr>
      <vt:lpstr>Helvetica 65 Medium</vt:lpstr>
      <vt:lpstr>StatLink</vt:lpstr>
      <vt:lpstr>Times New Roman</vt:lpstr>
      <vt:lpstr>Wingdings</vt:lpstr>
      <vt:lpstr>OCDE_Français_blanc</vt:lpstr>
      <vt:lpstr>Сессия 7: управление бюджетными рисками</vt:lpstr>
      <vt:lpstr>Тезисы</vt:lpstr>
      <vt:lpstr>Управление бюджетными рисками в ОЭСР</vt:lpstr>
      <vt:lpstr>Управление бюджетными рисками</vt:lpstr>
      <vt:lpstr>Когда риск является бюджетным риском?</vt:lpstr>
      <vt:lpstr>Какие бюджетные риски выявляются в странах ОЭСР ?</vt:lpstr>
      <vt:lpstr>Как управлять бюджетными рисками?</vt:lpstr>
      <vt:lpstr>Каковы подходы в странах ОЭСР?</vt:lpstr>
      <vt:lpstr>Последние исследования ОЭСР по вопросам смягчения бюджетных рисков</vt:lpstr>
      <vt:lpstr>Расходы на здравоохранение и ликвидацию последствий природных катаклизмов – это краткосрочные – среднесрочные риски</vt:lpstr>
      <vt:lpstr>Имеют ли значение прогнозы расходов на здравоохранение для государственной политики?</vt:lpstr>
      <vt:lpstr>Прогноз расходов на здравоохранение по отношению к ВВП</vt:lpstr>
      <vt:lpstr>Можно ли комплексно оценить риски стихийных бедствий?</vt:lpstr>
      <vt:lpstr>Как смягчить риски стихийных бедствий?</vt:lpstr>
      <vt:lpstr>Заключительные соображения</vt:lpstr>
      <vt:lpstr>Рекомендации и обследование ОЭСР</vt:lpstr>
      <vt:lpstr>Спасибо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CESEE SBO</dc:title>
  <dc:creator>VON TRAPP Lisa</dc:creator>
  <cp:lastModifiedBy>Maya I. Belysheva</cp:lastModifiedBy>
  <cp:revision>627</cp:revision>
  <cp:lastPrinted>2019-07-01T13:37:30Z</cp:lastPrinted>
  <dcterms:created xsi:type="dcterms:W3CDTF">2017-10-27T11:13:14Z</dcterms:created>
  <dcterms:modified xsi:type="dcterms:W3CDTF">2019-07-15T08:21:34Z</dcterms:modified>
</cp:coreProperties>
</file>