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6" r:id="rId10"/>
    <p:sldId id="263" r:id="rId11"/>
    <p:sldId id="264" r:id="rId1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3F964E-6D91-4C0F-A37E-7A558AC8C702}" v="6540" dt="2019-07-12T13:24:32.240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381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381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381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381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381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381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99CCFF"/>
          </a:solidFill>
        </a:fill>
      </a:tcStyle>
    </a:band2H>
    <a:firstCol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9CCFF"/>
          </a:solidFill>
        </a:fill>
      </a:tcStyle>
    </a:lastRow>
    <a:firstRow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381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381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a Anatolievna Davidova" userId="615709de-f45c-42cb-8bad-60412f98c39f" providerId="ADAL" clId="{A93F964E-6D91-4C0F-A37E-7A558AC8C702}"/>
    <pc:docChg chg="custSel modSld">
      <pc:chgData name="Inna Anatolievna Davidova" userId="615709de-f45c-42cb-8bad-60412f98c39f" providerId="ADAL" clId="{A93F964E-6D91-4C0F-A37E-7A558AC8C702}" dt="2019-07-12T13:24:32.240" v="2095" actId="20577"/>
      <pc:docMkLst>
        <pc:docMk/>
      </pc:docMkLst>
      <pc:sldChg chg="modSp">
        <pc:chgData name="Inna Anatolievna Davidova" userId="615709de-f45c-42cb-8bad-60412f98c39f" providerId="ADAL" clId="{A93F964E-6D91-4C0F-A37E-7A558AC8C702}" dt="2019-07-12T13:21:15.043" v="2010" actId="313"/>
        <pc:sldMkLst>
          <pc:docMk/>
          <pc:sldMk cId="0" sldId="256"/>
        </pc:sldMkLst>
        <pc:spChg chg="mod">
          <ac:chgData name="Inna Anatolievna Davidova" userId="615709de-f45c-42cb-8bad-60412f98c39f" providerId="ADAL" clId="{A93F964E-6D91-4C0F-A37E-7A558AC8C702}" dt="2019-07-12T13:21:15.043" v="2010" actId="313"/>
          <ac:spMkLst>
            <pc:docMk/>
            <pc:sldMk cId="0" sldId="256"/>
            <ac:spMk id="103" creationId="{00000000-0000-0000-0000-000000000000}"/>
          </ac:spMkLst>
        </pc:spChg>
        <pc:picChg chg="mod">
          <ac:chgData name="Inna Anatolievna Davidova" userId="615709de-f45c-42cb-8bad-60412f98c39f" providerId="ADAL" clId="{A93F964E-6D91-4C0F-A37E-7A558AC8C702}" dt="2019-06-29T09:39:28.076" v="601" actId="1076"/>
          <ac:picMkLst>
            <pc:docMk/>
            <pc:sldMk cId="0" sldId="256"/>
            <ac:picMk id="107" creationId="{00000000-0000-0000-0000-000000000000}"/>
          </ac:picMkLst>
        </pc:picChg>
      </pc:sldChg>
      <pc:sldChg chg="modSp">
        <pc:chgData name="Inna Anatolievna Davidova" userId="615709de-f45c-42cb-8bad-60412f98c39f" providerId="ADAL" clId="{A93F964E-6D91-4C0F-A37E-7A558AC8C702}" dt="2019-07-12T13:21:38.133" v="2012" actId="20577"/>
        <pc:sldMkLst>
          <pc:docMk/>
          <pc:sldMk cId="0" sldId="257"/>
        </pc:sldMkLst>
        <pc:spChg chg="mod">
          <ac:chgData name="Inna Anatolievna Davidova" userId="615709de-f45c-42cb-8bad-60412f98c39f" providerId="ADAL" clId="{A93F964E-6D91-4C0F-A37E-7A558AC8C702}" dt="2019-06-29T09:41:06.064" v="605" actId="20577"/>
          <ac:spMkLst>
            <pc:docMk/>
            <pc:sldMk cId="0" sldId="257"/>
            <ac:spMk id="112" creationId="{00000000-0000-0000-0000-000000000000}"/>
          </ac:spMkLst>
        </pc:spChg>
        <pc:spChg chg="mod">
          <ac:chgData name="Inna Anatolievna Davidova" userId="615709de-f45c-42cb-8bad-60412f98c39f" providerId="ADAL" clId="{A93F964E-6D91-4C0F-A37E-7A558AC8C702}" dt="2019-07-12T13:21:38.133" v="2012" actId="20577"/>
          <ac:spMkLst>
            <pc:docMk/>
            <pc:sldMk cId="0" sldId="257"/>
            <ac:spMk id="114" creationId="{00000000-0000-0000-0000-000000000000}"/>
          </ac:spMkLst>
        </pc:spChg>
      </pc:sldChg>
      <pc:sldChg chg="modSp">
        <pc:chgData name="Inna Anatolievna Davidova" userId="615709de-f45c-42cb-8bad-60412f98c39f" providerId="ADAL" clId="{A93F964E-6D91-4C0F-A37E-7A558AC8C702}" dt="2019-07-12T13:22:09.104" v="2020" actId="20577"/>
        <pc:sldMkLst>
          <pc:docMk/>
          <pc:sldMk cId="0" sldId="258"/>
        </pc:sldMkLst>
        <pc:spChg chg="mod">
          <ac:chgData name="Inna Anatolievna Davidova" userId="615709de-f45c-42cb-8bad-60412f98c39f" providerId="ADAL" clId="{A93F964E-6D91-4C0F-A37E-7A558AC8C702}" dt="2019-06-29T09:47:32.053" v="860" actId="255"/>
          <ac:spMkLst>
            <pc:docMk/>
            <pc:sldMk cId="0" sldId="258"/>
            <ac:spMk id="119" creationId="{00000000-0000-0000-0000-000000000000}"/>
          </ac:spMkLst>
        </pc:spChg>
        <pc:spChg chg="mod">
          <ac:chgData name="Inna Anatolievna Davidova" userId="615709de-f45c-42cb-8bad-60412f98c39f" providerId="ADAL" clId="{A93F964E-6D91-4C0F-A37E-7A558AC8C702}" dt="2019-07-12T13:22:09.104" v="2020" actId="20577"/>
          <ac:spMkLst>
            <pc:docMk/>
            <pc:sldMk cId="0" sldId="258"/>
            <ac:spMk id="121" creationId="{00000000-0000-0000-0000-000000000000}"/>
          </ac:spMkLst>
        </pc:spChg>
      </pc:sldChg>
      <pc:sldChg chg="modSp">
        <pc:chgData name="Inna Anatolievna Davidova" userId="615709de-f45c-42cb-8bad-60412f98c39f" providerId="ADAL" clId="{A93F964E-6D91-4C0F-A37E-7A558AC8C702}" dt="2019-07-12T13:22:48.625" v="2072" actId="20577"/>
        <pc:sldMkLst>
          <pc:docMk/>
          <pc:sldMk cId="0" sldId="259"/>
        </pc:sldMkLst>
        <pc:spChg chg="mod">
          <ac:chgData name="Inna Anatolievna Davidova" userId="615709de-f45c-42cb-8bad-60412f98c39f" providerId="ADAL" clId="{A93F964E-6D91-4C0F-A37E-7A558AC8C702}" dt="2019-07-12T13:22:33.840" v="2066" actId="20577"/>
          <ac:spMkLst>
            <pc:docMk/>
            <pc:sldMk cId="0" sldId="259"/>
            <ac:spMk id="126" creationId="{00000000-0000-0000-0000-000000000000}"/>
          </ac:spMkLst>
        </pc:spChg>
        <pc:spChg chg="mod">
          <ac:chgData name="Inna Anatolievna Davidova" userId="615709de-f45c-42cb-8bad-60412f98c39f" providerId="ADAL" clId="{A93F964E-6D91-4C0F-A37E-7A558AC8C702}" dt="2019-07-12T13:22:48.625" v="2072" actId="20577"/>
          <ac:spMkLst>
            <pc:docMk/>
            <pc:sldMk cId="0" sldId="259"/>
            <ac:spMk id="128" creationId="{00000000-0000-0000-0000-000000000000}"/>
          </ac:spMkLst>
        </pc:spChg>
      </pc:sldChg>
      <pc:sldChg chg="modSp">
        <pc:chgData name="Inna Anatolievna Davidova" userId="615709de-f45c-42cb-8bad-60412f98c39f" providerId="ADAL" clId="{A93F964E-6D91-4C0F-A37E-7A558AC8C702}" dt="2019-06-29T09:59:31.867" v="1271" actId="6549"/>
        <pc:sldMkLst>
          <pc:docMk/>
          <pc:sldMk cId="0" sldId="260"/>
        </pc:sldMkLst>
        <pc:spChg chg="mod">
          <ac:chgData name="Inna Anatolievna Davidova" userId="615709de-f45c-42cb-8bad-60412f98c39f" providerId="ADAL" clId="{A93F964E-6D91-4C0F-A37E-7A558AC8C702}" dt="2019-06-29T09:59:31.867" v="1271" actId="6549"/>
          <ac:spMkLst>
            <pc:docMk/>
            <pc:sldMk cId="0" sldId="260"/>
            <ac:spMk id="135" creationId="{00000000-0000-0000-0000-000000000000}"/>
          </ac:spMkLst>
        </pc:spChg>
      </pc:sldChg>
      <pc:sldChg chg="modSp">
        <pc:chgData name="Inna Anatolievna Davidova" userId="615709de-f45c-42cb-8bad-60412f98c39f" providerId="ADAL" clId="{A93F964E-6D91-4C0F-A37E-7A558AC8C702}" dt="2019-06-29T10:03:24.299" v="1450" actId="6549"/>
        <pc:sldMkLst>
          <pc:docMk/>
          <pc:sldMk cId="0" sldId="261"/>
        </pc:sldMkLst>
        <pc:spChg chg="mod">
          <ac:chgData name="Inna Anatolievna Davidova" userId="615709de-f45c-42cb-8bad-60412f98c39f" providerId="ADAL" clId="{A93F964E-6D91-4C0F-A37E-7A558AC8C702}" dt="2019-06-29T10:03:24.299" v="1450" actId="6549"/>
          <ac:spMkLst>
            <pc:docMk/>
            <pc:sldMk cId="0" sldId="261"/>
            <ac:spMk id="142" creationId="{00000000-0000-0000-0000-000000000000}"/>
          </ac:spMkLst>
        </pc:spChg>
      </pc:sldChg>
      <pc:sldChg chg="modSp">
        <pc:chgData name="Inna Anatolievna Davidova" userId="615709de-f45c-42cb-8bad-60412f98c39f" providerId="ADAL" clId="{A93F964E-6D91-4C0F-A37E-7A558AC8C702}" dt="2019-07-12T13:24:03.984" v="2078" actId="20577"/>
        <pc:sldMkLst>
          <pc:docMk/>
          <pc:sldMk cId="0" sldId="263"/>
        </pc:sldMkLst>
        <pc:spChg chg="mod">
          <ac:chgData name="Inna Anatolievna Davidova" userId="615709de-f45c-42cb-8bad-60412f98c39f" providerId="ADAL" clId="{A93F964E-6D91-4C0F-A37E-7A558AC8C702}" dt="2019-06-29T10:04:25.197" v="1481" actId="313"/>
          <ac:spMkLst>
            <pc:docMk/>
            <pc:sldMk cId="0" sldId="263"/>
            <ac:spMk id="154" creationId="{00000000-0000-0000-0000-000000000000}"/>
          </ac:spMkLst>
        </pc:spChg>
        <pc:spChg chg="mod">
          <ac:chgData name="Inna Anatolievna Davidova" userId="615709de-f45c-42cb-8bad-60412f98c39f" providerId="ADAL" clId="{A93F964E-6D91-4C0F-A37E-7A558AC8C702}" dt="2019-07-12T13:24:03.984" v="2078" actId="20577"/>
          <ac:spMkLst>
            <pc:docMk/>
            <pc:sldMk cId="0" sldId="263"/>
            <ac:spMk id="156" creationId="{00000000-0000-0000-0000-000000000000}"/>
          </ac:spMkLst>
        </pc:spChg>
      </pc:sldChg>
      <pc:sldChg chg="modSp">
        <pc:chgData name="Inna Anatolievna Davidova" userId="615709de-f45c-42cb-8bad-60412f98c39f" providerId="ADAL" clId="{A93F964E-6D91-4C0F-A37E-7A558AC8C702}" dt="2019-07-12T13:24:32.240" v="2095" actId="20577"/>
        <pc:sldMkLst>
          <pc:docMk/>
          <pc:sldMk cId="0" sldId="264"/>
        </pc:sldMkLst>
        <pc:spChg chg="mod">
          <ac:chgData name="Inna Anatolievna Davidova" userId="615709de-f45c-42cb-8bad-60412f98c39f" providerId="ADAL" clId="{A93F964E-6D91-4C0F-A37E-7A558AC8C702}" dt="2019-07-12T13:24:10.112" v="2080" actId="20577"/>
          <ac:spMkLst>
            <pc:docMk/>
            <pc:sldMk cId="0" sldId="264"/>
            <ac:spMk id="161" creationId="{00000000-0000-0000-0000-000000000000}"/>
          </ac:spMkLst>
        </pc:spChg>
        <pc:spChg chg="mod">
          <ac:chgData name="Inna Anatolievna Davidova" userId="615709de-f45c-42cb-8bad-60412f98c39f" providerId="ADAL" clId="{A93F964E-6D91-4C0F-A37E-7A558AC8C702}" dt="2019-07-12T13:24:32.240" v="2095" actId="20577"/>
          <ac:spMkLst>
            <pc:docMk/>
            <pc:sldMk cId="0" sldId="264"/>
            <ac:spMk id="163" creationId="{00000000-0000-0000-0000-000000000000}"/>
          </ac:spMkLst>
        </pc:spChg>
      </pc:sldChg>
      <pc:sldChg chg="modSp">
        <pc:chgData name="Inna Anatolievna Davidova" userId="615709de-f45c-42cb-8bad-60412f98c39f" providerId="ADAL" clId="{A93F964E-6D91-4C0F-A37E-7A558AC8C702}" dt="2019-07-12T13:22:28.605" v="2064" actId="313"/>
        <pc:sldMkLst>
          <pc:docMk/>
          <pc:sldMk cId="2590708111" sldId="265"/>
        </pc:sldMkLst>
        <pc:spChg chg="mod">
          <ac:chgData name="Inna Anatolievna Davidova" userId="615709de-f45c-42cb-8bad-60412f98c39f" providerId="ADAL" clId="{A93F964E-6D91-4C0F-A37E-7A558AC8C702}" dt="2019-07-12T13:22:28.605" v="2064" actId="313"/>
          <ac:spMkLst>
            <pc:docMk/>
            <pc:sldMk cId="2590708111" sldId="265"/>
            <ac:spMk id="119" creationId="{00000000-0000-0000-0000-000000000000}"/>
          </ac:spMkLst>
        </pc:spChg>
      </pc:sldChg>
    </pc:docChg>
  </pc:docChgLst>
  <pc:docChgLst>
    <pc:chgData name="Inna Anatolievna Davidova" userId="615709de-f45c-42cb-8bad-60412f98c39f" providerId="ADAL" clId="{ECF707F5-A02F-464B-9EDE-33026A139A8C}"/>
    <pc:docChg chg="undo custSel modSld">
      <pc:chgData name="Inna Anatolievna Davidova" userId="615709de-f45c-42cb-8bad-60412f98c39f" providerId="ADAL" clId="{ECF707F5-A02F-464B-9EDE-33026A139A8C}" dt="2019-06-28T16:24:35.666" v="4441" actId="27636"/>
      <pc:docMkLst>
        <pc:docMk/>
      </pc:docMkLst>
      <pc:sldChg chg="modSp">
        <pc:chgData name="Inna Anatolievna Davidova" userId="615709de-f45c-42cb-8bad-60412f98c39f" providerId="ADAL" clId="{ECF707F5-A02F-464B-9EDE-33026A139A8C}" dt="2019-06-28T15:56:53.637" v="976" actId="6549"/>
        <pc:sldMkLst>
          <pc:docMk/>
          <pc:sldMk cId="0" sldId="258"/>
        </pc:sldMkLst>
        <pc:spChg chg="mod">
          <ac:chgData name="Inna Anatolievna Davidova" userId="615709de-f45c-42cb-8bad-60412f98c39f" providerId="ADAL" clId="{ECF707F5-A02F-464B-9EDE-33026A139A8C}" dt="2019-06-28T15:52:05.430" v="48" actId="6549"/>
          <ac:spMkLst>
            <pc:docMk/>
            <pc:sldMk cId="0" sldId="258"/>
            <ac:spMk id="119" creationId="{00000000-0000-0000-0000-000000000000}"/>
          </ac:spMkLst>
        </pc:spChg>
        <pc:spChg chg="mod">
          <ac:chgData name="Inna Anatolievna Davidova" userId="615709de-f45c-42cb-8bad-60412f98c39f" providerId="ADAL" clId="{ECF707F5-A02F-464B-9EDE-33026A139A8C}" dt="2019-06-28T15:56:53.637" v="976" actId="6549"/>
          <ac:spMkLst>
            <pc:docMk/>
            <pc:sldMk cId="0" sldId="258"/>
            <ac:spMk id="121" creationId="{00000000-0000-0000-0000-000000000000}"/>
          </ac:spMkLst>
        </pc:spChg>
      </pc:sldChg>
      <pc:sldChg chg="modSp">
        <pc:chgData name="Inna Anatolievna Davidova" userId="615709de-f45c-42cb-8bad-60412f98c39f" providerId="ADAL" clId="{ECF707F5-A02F-464B-9EDE-33026A139A8C}" dt="2019-06-28T16:03:09.803" v="1893"/>
        <pc:sldMkLst>
          <pc:docMk/>
          <pc:sldMk cId="0" sldId="259"/>
        </pc:sldMkLst>
        <pc:spChg chg="mod">
          <ac:chgData name="Inna Anatolievna Davidova" userId="615709de-f45c-42cb-8bad-60412f98c39f" providerId="ADAL" clId="{ECF707F5-A02F-464B-9EDE-33026A139A8C}" dt="2019-06-28T15:57:10.785" v="989" actId="6549"/>
          <ac:spMkLst>
            <pc:docMk/>
            <pc:sldMk cId="0" sldId="259"/>
            <ac:spMk id="126" creationId="{00000000-0000-0000-0000-000000000000}"/>
          </ac:spMkLst>
        </pc:spChg>
        <pc:spChg chg="mod">
          <ac:chgData name="Inna Anatolievna Davidova" userId="615709de-f45c-42cb-8bad-60412f98c39f" providerId="ADAL" clId="{ECF707F5-A02F-464B-9EDE-33026A139A8C}" dt="2019-06-28T16:03:09.803" v="1893"/>
          <ac:spMkLst>
            <pc:docMk/>
            <pc:sldMk cId="0" sldId="259"/>
            <ac:spMk id="128" creationId="{00000000-0000-0000-0000-000000000000}"/>
          </ac:spMkLst>
        </pc:spChg>
      </pc:sldChg>
      <pc:sldChg chg="modSp">
        <pc:chgData name="Inna Anatolievna Davidova" userId="615709de-f45c-42cb-8bad-60412f98c39f" providerId="ADAL" clId="{ECF707F5-A02F-464B-9EDE-33026A139A8C}" dt="2019-06-28T16:05:08.148" v="2272" actId="6549"/>
        <pc:sldMkLst>
          <pc:docMk/>
          <pc:sldMk cId="0" sldId="260"/>
        </pc:sldMkLst>
        <pc:spChg chg="mod">
          <ac:chgData name="Inna Anatolievna Davidova" userId="615709de-f45c-42cb-8bad-60412f98c39f" providerId="ADAL" clId="{ECF707F5-A02F-464B-9EDE-33026A139A8C}" dt="2019-06-28T16:03:20.115" v="1919" actId="20577"/>
          <ac:spMkLst>
            <pc:docMk/>
            <pc:sldMk cId="0" sldId="260"/>
            <ac:spMk id="133" creationId="{00000000-0000-0000-0000-000000000000}"/>
          </ac:spMkLst>
        </pc:spChg>
        <pc:spChg chg="mod">
          <ac:chgData name="Inna Anatolievna Davidova" userId="615709de-f45c-42cb-8bad-60412f98c39f" providerId="ADAL" clId="{ECF707F5-A02F-464B-9EDE-33026A139A8C}" dt="2019-06-28T16:05:08.148" v="2272" actId="6549"/>
          <ac:spMkLst>
            <pc:docMk/>
            <pc:sldMk cId="0" sldId="260"/>
            <ac:spMk id="135" creationId="{00000000-0000-0000-0000-000000000000}"/>
          </ac:spMkLst>
        </pc:spChg>
      </pc:sldChg>
      <pc:sldChg chg="modSp">
        <pc:chgData name="Inna Anatolievna Davidova" userId="615709de-f45c-42cb-8bad-60412f98c39f" providerId="ADAL" clId="{ECF707F5-A02F-464B-9EDE-33026A139A8C}" dt="2019-06-28T16:08:22.294" v="2942" actId="6549"/>
        <pc:sldMkLst>
          <pc:docMk/>
          <pc:sldMk cId="0" sldId="261"/>
        </pc:sldMkLst>
        <pc:spChg chg="mod">
          <ac:chgData name="Inna Anatolievna Davidova" userId="615709de-f45c-42cb-8bad-60412f98c39f" providerId="ADAL" clId="{ECF707F5-A02F-464B-9EDE-33026A139A8C}" dt="2019-06-28T16:05:17.844" v="2304"/>
          <ac:spMkLst>
            <pc:docMk/>
            <pc:sldMk cId="0" sldId="261"/>
            <ac:spMk id="140" creationId="{00000000-0000-0000-0000-000000000000}"/>
          </ac:spMkLst>
        </pc:spChg>
        <pc:spChg chg="mod">
          <ac:chgData name="Inna Anatolievna Davidova" userId="615709de-f45c-42cb-8bad-60412f98c39f" providerId="ADAL" clId="{ECF707F5-A02F-464B-9EDE-33026A139A8C}" dt="2019-06-28T16:08:22.294" v="2942" actId="6549"/>
          <ac:spMkLst>
            <pc:docMk/>
            <pc:sldMk cId="0" sldId="261"/>
            <ac:spMk id="142" creationId="{00000000-0000-0000-0000-000000000000}"/>
          </ac:spMkLst>
        </pc:spChg>
      </pc:sldChg>
      <pc:sldChg chg="modSp">
        <pc:chgData name="Inna Anatolievna Davidova" userId="615709de-f45c-42cb-8bad-60412f98c39f" providerId="ADAL" clId="{ECF707F5-A02F-464B-9EDE-33026A139A8C}" dt="2019-06-28T16:08:40.905" v="2998" actId="313"/>
        <pc:sldMkLst>
          <pc:docMk/>
          <pc:sldMk cId="0" sldId="262"/>
        </pc:sldMkLst>
        <pc:spChg chg="mod">
          <ac:chgData name="Inna Anatolievna Davidova" userId="615709de-f45c-42cb-8bad-60412f98c39f" providerId="ADAL" clId="{ECF707F5-A02F-464B-9EDE-33026A139A8C}" dt="2019-06-28T16:08:40.905" v="2998" actId="313"/>
          <ac:spMkLst>
            <pc:docMk/>
            <pc:sldMk cId="0" sldId="262"/>
            <ac:spMk id="147" creationId="{00000000-0000-0000-0000-000000000000}"/>
          </ac:spMkLst>
        </pc:spChg>
      </pc:sldChg>
      <pc:sldChg chg="modSp">
        <pc:chgData name="Inna Anatolievna Davidova" userId="615709de-f45c-42cb-8bad-60412f98c39f" providerId="ADAL" clId="{ECF707F5-A02F-464B-9EDE-33026A139A8C}" dt="2019-06-28T16:21:43.046" v="3678" actId="6549"/>
        <pc:sldMkLst>
          <pc:docMk/>
          <pc:sldMk cId="0" sldId="263"/>
        </pc:sldMkLst>
        <pc:spChg chg="mod">
          <ac:chgData name="Inna Anatolievna Davidova" userId="615709de-f45c-42cb-8bad-60412f98c39f" providerId="ADAL" clId="{ECF707F5-A02F-464B-9EDE-33026A139A8C}" dt="2019-06-28T16:08:58.129" v="3043" actId="6549"/>
          <ac:spMkLst>
            <pc:docMk/>
            <pc:sldMk cId="0" sldId="263"/>
            <ac:spMk id="154" creationId="{00000000-0000-0000-0000-000000000000}"/>
          </ac:spMkLst>
        </pc:spChg>
        <pc:spChg chg="mod">
          <ac:chgData name="Inna Anatolievna Davidova" userId="615709de-f45c-42cb-8bad-60412f98c39f" providerId="ADAL" clId="{ECF707F5-A02F-464B-9EDE-33026A139A8C}" dt="2019-06-28T16:21:43.046" v="3678" actId="6549"/>
          <ac:spMkLst>
            <pc:docMk/>
            <pc:sldMk cId="0" sldId="263"/>
            <ac:spMk id="156" creationId="{00000000-0000-0000-0000-000000000000}"/>
          </ac:spMkLst>
        </pc:spChg>
      </pc:sldChg>
      <pc:sldChg chg="modSp">
        <pc:chgData name="Inna Anatolievna Davidova" userId="615709de-f45c-42cb-8bad-60412f98c39f" providerId="ADAL" clId="{ECF707F5-A02F-464B-9EDE-33026A139A8C}" dt="2019-06-28T16:24:35.666" v="4441" actId="27636"/>
        <pc:sldMkLst>
          <pc:docMk/>
          <pc:sldMk cId="0" sldId="264"/>
        </pc:sldMkLst>
        <pc:spChg chg="mod">
          <ac:chgData name="Inna Anatolievna Davidova" userId="615709de-f45c-42cb-8bad-60412f98c39f" providerId="ADAL" clId="{ECF707F5-A02F-464B-9EDE-33026A139A8C}" dt="2019-06-28T16:21:52.499" v="3700" actId="6549"/>
          <ac:spMkLst>
            <pc:docMk/>
            <pc:sldMk cId="0" sldId="264"/>
            <ac:spMk id="161" creationId="{00000000-0000-0000-0000-000000000000}"/>
          </ac:spMkLst>
        </pc:spChg>
        <pc:spChg chg="mod">
          <ac:chgData name="Inna Anatolievna Davidova" userId="615709de-f45c-42cb-8bad-60412f98c39f" providerId="ADAL" clId="{ECF707F5-A02F-464B-9EDE-33026A139A8C}" dt="2019-06-28T16:24:35.666" v="4441" actId="27636"/>
          <ac:spMkLst>
            <pc:docMk/>
            <pc:sldMk cId="0" sldId="264"/>
            <ac:spMk id="163" creationId="{00000000-0000-0000-0000-000000000000}"/>
          </ac:spMkLst>
        </pc:spChg>
      </pc:sldChg>
      <pc:sldChg chg="modSp">
        <pc:chgData name="Inna Anatolievna Davidova" userId="615709de-f45c-42cb-8bad-60412f98c39f" providerId="ADAL" clId="{ECF707F5-A02F-464B-9EDE-33026A139A8C}" dt="2019-06-28T16:08:48.498" v="2999"/>
        <pc:sldMkLst>
          <pc:docMk/>
          <pc:sldMk cId="1857875630" sldId="266"/>
        </pc:sldMkLst>
        <pc:spChg chg="mod">
          <ac:chgData name="Inna Anatolievna Davidova" userId="615709de-f45c-42cb-8bad-60412f98c39f" providerId="ADAL" clId="{ECF707F5-A02F-464B-9EDE-33026A139A8C}" dt="2019-06-28T16:08:48.498" v="2999"/>
          <ac:spMkLst>
            <pc:docMk/>
            <pc:sldMk cId="1857875630" sldId="266"/>
            <ac:spMk id="14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97" name="Shape 9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46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71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80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176259" y="6248400"/>
            <a:ext cx="281941" cy="287087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"/>
          <p:cNvSpPr/>
          <p:nvPr/>
        </p:nvSpPr>
        <p:spPr>
          <a:xfrm>
            <a:off x="492125" y="1198562"/>
            <a:ext cx="2921000" cy="1423988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sp>
        <p:nvSpPr>
          <p:cNvPr id="100" name="Fiscal risk analysis in the United Kingdom"/>
          <p:cNvSpPr txBox="1"/>
          <p:nvPr/>
        </p:nvSpPr>
        <p:spPr>
          <a:xfrm>
            <a:off x="644525" y="3357562"/>
            <a:ext cx="8101013" cy="954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300"/>
              </a:spcBef>
              <a:defRPr sz="280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lvl1pPr>
          </a:lstStyle>
          <a:p>
            <a:r>
              <a:rPr lang="ru-RU" dirty="0"/>
              <a:t>Анализ бюджетных рисков в Великобритании</a:t>
            </a:r>
            <a:endParaRPr dirty="0"/>
          </a:p>
        </p:txBody>
      </p:sp>
      <p:sp>
        <p:nvSpPr>
          <p:cNvPr id="101" name="Line"/>
          <p:cNvSpPr/>
          <p:nvPr/>
        </p:nvSpPr>
        <p:spPr>
          <a:xfrm>
            <a:off x="492125" y="3933825"/>
            <a:ext cx="8275638" cy="0"/>
          </a:xfrm>
          <a:prstGeom prst="line">
            <a:avLst/>
          </a:prstGeom>
          <a:ln w="38100">
            <a:solidFill>
              <a:srgbClr val="006F62"/>
            </a:solidFill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102" name="Line"/>
          <p:cNvSpPr/>
          <p:nvPr/>
        </p:nvSpPr>
        <p:spPr>
          <a:xfrm flipH="1">
            <a:off x="569594" y="3300412"/>
            <a:ext cx="1" cy="633414"/>
          </a:xfrm>
          <a:prstGeom prst="line">
            <a:avLst/>
          </a:prstGeom>
          <a:ln w="155575">
            <a:solidFill>
              <a:srgbClr val="006F62"/>
            </a:solidFill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103" name="Robert Chote…"/>
          <p:cNvSpPr txBox="1"/>
          <p:nvPr/>
        </p:nvSpPr>
        <p:spPr>
          <a:xfrm>
            <a:off x="1828800" y="4035425"/>
            <a:ext cx="6961188" cy="2246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/>
              <a:t>Роберт </a:t>
            </a:r>
            <a:r>
              <a:rPr lang="ru-RU" dirty="0" err="1"/>
              <a:t>Чоут</a:t>
            </a:r>
            <a:endParaRPr dirty="0"/>
          </a:p>
          <a:p>
            <a:pPr algn="r">
              <a:defRPr b="1">
                <a:solidFill>
                  <a:srgbClr val="006F62"/>
                </a:solidFill>
                <a:latin typeface="Futura Lt BT"/>
                <a:ea typeface="Futura Lt BT"/>
                <a:cs typeface="Futura Lt BT"/>
                <a:sym typeface="Futura Lt BT"/>
              </a:defRPr>
            </a:pPr>
            <a:r>
              <a:rPr lang="ru-RU" dirty="0"/>
              <a:t>Председатель</a:t>
            </a:r>
            <a:endParaRPr dirty="0"/>
          </a:p>
          <a:p>
            <a:pPr algn="r">
              <a:defRPr b="1">
                <a:solidFill>
                  <a:srgbClr val="006F62"/>
                </a:solidFill>
                <a:latin typeface="Futura Lt BT"/>
                <a:ea typeface="Futura Lt BT"/>
                <a:cs typeface="Futura Lt BT"/>
                <a:sym typeface="Futura Lt BT"/>
              </a:defRPr>
            </a:pPr>
            <a:endParaRPr dirty="0"/>
          </a:p>
          <a:p>
            <a:pPr algn="r">
              <a:defRPr b="1">
                <a:solidFill>
                  <a:srgbClr val="006F62"/>
                </a:solidFill>
                <a:latin typeface="Futura Lt BT"/>
                <a:ea typeface="Futura Lt BT"/>
                <a:cs typeface="Futura Lt BT"/>
                <a:sym typeface="Futura Lt BT"/>
              </a:defRPr>
            </a:pPr>
            <a:endParaRPr dirty="0"/>
          </a:p>
          <a:p>
            <a:pPr algn="r">
              <a:defRPr b="1">
                <a:solidFill>
                  <a:srgbClr val="006F62"/>
                </a:solidFill>
                <a:latin typeface="Futura Lt BT"/>
                <a:ea typeface="Futura Lt BT"/>
                <a:cs typeface="Futura Lt BT"/>
                <a:sym typeface="Futura Lt BT"/>
              </a:defRPr>
            </a:pPr>
            <a:endParaRPr dirty="0"/>
          </a:p>
          <a:p>
            <a:pPr algn="r">
              <a:defRPr b="1">
                <a:solidFill>
                  <a:srgbClr val="006F62"/>
                </a:solidFill>
                <a:latin typeface="Futura Lt BT"/>
                <a:ea typeface="Futura Lt BT"/>
                <a:cs typeface="Futura Lt BT"/>
                <a:sym typeface="Futura Lt BT"/>
              </a:defRPr>
            </a:pPr>
            <a:endParaRPr dirty="0"/>
          </a:p>
          <a:p>
            <a:pPr algn="r">
              <a:defRPr b="1">
                <a:solidFill>
                  <a:srgbClr val="006F62"/>
                </a:solidFill>
                <a:latin typeface="Futura Lt BT"/>
                <a:ea typeface="Futura Lt BT"/>
                <a:cs typeface="Futura Lt BT"/>
                <a:sym typeface="Futura Lt BT"/>
              </a:defRPr>
            </a:pPr>
            <a:r>
              <a:rPr dirty="0"/>
              <a:t>5 </a:t>
            </a:r>
            <a:r>
              <a:rPr lang="ru-RU" dirty="0"/>
              <a:t>июля </a:t>
            </a:r>
            <a:r>
              <a:rPr dirty="0"/>
              <a:t>2019</a:t>
            </a:r>
            <a:r>
              <a:rPr lang="ru-RU" dirty="0"/>
              <a:t> г. Минск, Беларусь</a:t>
            </a:r>
            <a:endParaRPr dirty="0"/>
          </a:p>
        </p:txBody>
      </p:sp>
      <p:sp>
        <p:nvSpPr>
          <p:cNvPr id="104" name="Triangle"/>
          <p:cNvSpPr/>
          <p:nvPr/>
        </p:nvSpPr>
        <p:spPr>
          <a:xfrm flipH="1" flipV="1">
            <a:off x="-31750" y="71437"/>
            <a:ext cx="9175750" cy="720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sp>
        <p:nvSpPr>
          <p:cNvPr id="105" name="Line"/>
          <p:cNvSpPr/>
          <p:nvPr/>
        </p:nvSpPr>
        <p:spPr>
          <a:xfrm>
            <a:off x="-1" y="115887"/>
            <a:ext cx="9144002" cy="720726"/>
          </a:xfrm>
          <a:prstGeom prst="line">
            <a:avLst/>
          </a:prstGeom>
          <a:ln w="25400">
            <a:solidFill>
              <a:srgbClr val="FFC000"/>
            </a:solidFill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106" name="Rectangle"/>
          <p:cNvSpPr/>
          <p:nvPr/>
        </p:nvSpPr>
        <p:spPr>
          <a:xfrm>
            <a:off x="-1" y="-1"/>
            <a:ext cx="9144002" cy="71439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pic>
        <p:nvPicPr>
          <p:cNvPr id="10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2125" y="1198562"/>
            <a:ext cx="2921000" cy="14255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riangle"/>
          <p:cNvSpPr/>
          <p:nvPr/>
        </p:nvSpPr>
        <p:spPr>
          <a:xfrm flipH="1" flipV="1">
            <a:off x="-31750" y="71437"/>
            <a:ext cx="9175750" cy="720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sp>
        <p:nvSpPr>
          <p:cNvPr id="152" name="Line"/>
          <p:cNvSpPr/>
          <p:nvPr/>
        </p:nvSpPr>
        <p:spPr>
          <a:xfrm>
            <a:off x="-1" y="115886"/>
            <a:ext cx="9144002" cy="720728"/>
          </a:xfrm>
          <a:prstGeom prst="line">
            <a:avLst/>
          </a:prstGeom>
          <a:ln w="25400">
            <a:solidFill>
              <a:srgbClr val="FFC000"/>
            </a:solidFill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153" name="Rectangle"/>
          <p:cNvSpPr/>
          <p:nvPr/>
        </p:nvSpPr>
        <p:spPr>
          <a:xfrm>
            <a:off x="-1" y="-1"/>
            <a:ext cx="9144002" cy="71439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sp>
        <p:nvSpPr>
          <p:cNvPr id="154" name="‘Challenge and respond’"/>
          <p:cNvSpPr txBox="1"/>
          <p:nvPr/>
        </p:nvSpPr>
        <p:spPr>
          <a:xfrm>
            <a:off x="539750" y="584111"/>
            <a:ext cx="8064500" cy="120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360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lvl1pPr>
          </a:lstStyle>
          <a:p>
            <a:r>
              <a:rPr lang="ru-RU" dirty="0"/>
              <a:t>«Опротестование и ответная реакция»</a:t>
            </a:r>
            <a:endParaRPr dirty="0"/>
          </a:p>
        </p:txBody>
      </p:sp>
      <p:pic>
        <p:nvPicPr>
          <p:cNvPr id="15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087" y="44450"/>
            <a:ext cx="1327151" cy="64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2017 report highlighted 57 issues to respond to…"/>
          <p:cNvSpPr txBox="1">
            <a:spLocks noGrp="1"/>
          </p:cNvSpPr>
          <p:nvPr>
            <p:ph type="body" idx="4294967295"/>
          </p:nvPr>
        </p:nvSpPr>
        <p:spPr>
          <a:xfrm>
            <a:off x="523875" y="1844675"/>
            <a:ext cx="7670214" cy="479582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291465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/>
              <a:t>В </a:t>
            </a:r>
            <a:r>
              <a:rPr dirty="0"/>
              <a:t>2017</a:t>
            </a:r>
            <a:r>
              <a:rPr lang="ru-RU" dirty="0"/>
              <a:t> г.</a:t>
            </a:r>
            <a:r>
              <a:rPr dirty="0"/>
              <a:t> </a:t>
            </a:r>
            <a:r>
              <a:rPr lang="ru-RU" dirty="0"/>
              <a:t>в докладе </a:t>
            </a:r>
            <a:r>
              <a:rPr lang="en-GB" dirty="0"/>
              <a:t>FRR </a:t>
            </a:r>
            <a:r>
              <a:rPr lang="ru-RU" dirty="0"/>
              <a:t>было поставлено </a:t>
            </a:r>
            <a:r>
              <a:rPr dirty="0"/>
              <a:t>57 </a:t>
            </a:r>
            <a:r>
              <a:rPr lang="ru-RU" dirty="0"/>
              <a:t>вопросов, требующих ответа</a:t>
            </a:r>
            <a:endParaRPr dirty="0"/>
          </a:p>
          <a:p>
            <a:pPr marL="291465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/>
              <a:t>Ответ правительства был обстоятельным, но в основном касался действующих мер, а не будущих новых мер</a:t>
            </a:r>
          </a:p>
          <a:p>
            <a:pPr marL="291465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lang="en-GB" dirty="0"/>
          </a:p>
          <a:p>
            <a:pPr marL="291465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/>
              <a:t>Немного сказано о склонности к риску, кроме приверженности существующим бюджетным целям и убежденности в том, что уровень долга к ВВП слишком высокий</a:t>
            </a:r>
            <a:endParaRPr dirty="0"/>
          </a:p>
          <a:p>
            <a:pPr marL="291465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dirty="0"/>
          </a:p>
          <a:p>
            <a:pPr marL="291465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/>
              <a:t>Но Минфин продолжает улучшать процедуру управления рисками</a:t>
            </a:r>
            <a:endParaRPr lang="en-GB" dirty="0"/>
          </a:p>
          <a:p>
            <a:pPr marL="291465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dirty="0"/>
          </a:p>
          <a:p>
            <a:pPr marL="680085" lvl="1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>
                <a:latin typeface="Futura Bk BT" panose="020B0502020204020303" pitchFamily="34" charset="0"/>
              </a:rPr>
              <a:t>Больше прозрачности </a:t>
            </a:r>
            <a:r>
              <a:rPr dirty="0">
                <a:latin typeface="Futura Bk BT" panose="020B0502020204020303" pitchFamily="34" charset="0"/>
              </a:rPr>
              <a:t>(</a:t>
            </a:r>
            <a:r>
              <a:rPr lang="ru-RU" dirty="0">
                <a:latin typeface="Futura Bk BT" panose="020B0502020204020303" pitchFamily="34" charset="0"/>
              </a:rPr>
              <a:t>баланс,</a:t>
            </a:r>
            <a:r>
              <a:rPr lang="en-US" dirty="0">
                <a:latin typeface="Futura Bk BT" panose="020B0502020204020303" pitchFamily="34" charset="0"/>
              </a:rPr>
              <a:t> </a:t>
            </a:r>
            <a:r>
              <a:rPr lang="ru-RU" dirty="0">
                <a:latin typeface="Futura Bk BT" panose="020B0502020204020303" pitchFamily="34" charset="0"/>
              </a:rPr>
              <a:t>Руководство по статистике государственных финансов МВФ</a:t>
            </a:r>
            <a:r>
              <a:rPr dirty="0">
                <a:latin typeface="Futura Bk BT" panose="020B0502020204020303" pitchFamily="34" charset="0"/>
              </a:rPr>
              <a:t>, </a:t>
            </a:r>
            <a:r>
              <a:rPr lang="ru-RU" dirty="0">
                <a:latin typeface="Futura Bk BT" panose="020B0502020204020303" pitchFamily="34" charset="0"/>
              </a:rPr>
              <a:t>продажа активов</a:t>
            </a:r>
            <a:r>
              <a:rPr dirty="0">
                <a:latin typeface="Futura Bk BT" panose="020B0502020204020303" pitchFamily="34" charset="0"/>
              </a:rPr>
              <a:t>)</a:t>
            </a:r>
            <a:endParaRPr lang="en-GB" dirty="0">
              <a:latin typeface="Futura Bk BT" panose="020B0502020204020303" pitchFamily="34" charset="0"/>
            </a:endParaRPr>
          </a:p>
          <a:p>
            <a:pPr marL="680085" lvl="1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dirty="0">
              <a:latin typeface="Futura Bk BT" panose="020B0502020204020303" pitchFamily="34" charset="0"/>
            </a:endParaRPr>
          </a:p>
          <a:p>
            <a:pPr marL="680085" lvl="1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>
                <a:latin typeface="Futura Bk BT" panose="020B0502020204020303" pitchFamily="34" charset="0"/>
              </a:rPr>
              <a:t>Анализ баланса </a:t>
            </a:r>
            <a:r>
              <a:rPr dirty="0">
                <a:latin typeface="Futura Bk BT" panose="020B0502020204020303" pitchFamily="34" charset="0"/>
              </a:rPr>
              <a:t>(</a:t>
            </a:r>
            <a:r>
              <a:rPr lang="ru-RU" dirty="0">
                <a:latin typeface="Futura Bk BT" panose="020B0502020204020303" pitchFamily="34" charset="0"/>
              </a:rPr>
              <a:t>выявление и утилизация, контроль за условными обязательствами, ключевые обязательства, в т.ч. случаи врачебной халатности</a:t>
            </a:r>
            <a:r>
              <a:rPr dirty="0">
                <a:latin typeface="Futura Bk BT" panose="020B0502020204020303" pitchFamily="34" charset="0"/>
              </a:rPr>
              <a:t>)</a:t>
            </a:r>
            <a:endParaRPr lang="en-GB" dirty="0">
              <a:latin typeface="Futura Bk BT" panose="020B0502020204020303" pitchFamily="34" charset="0"/>
            </a:endParaRPr>
          </a:p>
          <a:p>
            <a:pPr marL="680085" lvl="1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dirty="0">
              <a:latin typeface="Futura Bk BT" panose="020B0502020204020303" pitchFamily="34" charset="0"/>
            </a:endParaRPr>
          </a:p>
          <a:p>
            <a:pPr marL="680085" lvl="1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>
                <a:latin typeface="Futura Bk BT" panose="020B0502020204020303" pitchFamily="34" charset="0"/>
              </a:rPr>
              <a:t>Обновление руководства по управлению рисками</a:t>
            </a:r>
            <a:endParaRPr lang="en-GB" dirty="0">
              <a:latin typeface="Futura Bk BT" panose="020B0502020204020303" pitchFamily="34" charset="0"/>
            </a:endParaRPr>
          </a:p>
          <a:p>
            <a:pPr marL="680085" lvl="1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>
                <a:latin typeface="Futura Bk BT" panose="020B0502020204020303" pitchFamily="34" charset="0"/>
              </a:rPr>
              <a:t>Минфин больше сосредоточен на этом вопросе, чем некоторые другие министерства</a:t>
            </a:r>
            <a:endParaRPr lang="en-GB" dirty="0">
              <a:latin typeface="Futura Bk BT" panose="020B0502020204020303" pitchFamily="34" charset="0"/>
            </a:endParaRPr>
          </a:p>
          <a:p>
            <a:pPr marL="680085" lvl="1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lang="en-GB" dirty="0">
              <a:latin typeface="Futura Bk BT" panose="020B0502020204020303" pitchFamily="34" charset="0"/>
            </a:endParaRPr>
          </a:p>
          <a:p>
            <a:pPr marL="680085" lvl="1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lang="en-GB" dirty="0">
              <a:latin typeface="Futura Bk BT" panose="020B0502020204020303" pitchFamily="34" charset="0"/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riangle"/>
          <p:cNvSpPr/>
          <p:nvPr/>
        </p:nvSpPr>
        <p:spPr>
          <a:xfrm flipH="1" flipV="1">
            <a:off x="-31750" y="71437"/>
            <a:ext cx="9175750" cy="720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sp>
        <p:nvSpPr>
          <p:cNvPr id="159" name="Line"/>
          <p:cNvSpPr/>
          <p:nvPr/>
        </p:nvSpPr>
        <p:spPr>
          <a:xfrm>
            <a:off x="-1" y="115887"/>
            <a:ext cx="9144002" cy="720726"/>
          </a:xfrm>
          <a:prstGeom prst="line">
            <a:avLst/>
          </a:prstGeom>
          <a:ln w="25400">
            <a:solidFill>
              <a:srgbClr val="FFC000"/>
            </a:solidFill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160" name="Rectangle"/>
          <p:cNvSpPr/>
          <p:nvPr/>
        </p:nvSpPr>
        <p:spPr>
          <a:xfrm>
            <a:off x="-1" y="-1"/>
            <a:ext cx="9144002" cy="71439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sp>
        <p:nvSpPr>
          <p:cNvPr id="161" name="Potential conclusions"/>
          <p:cNvSpPr txBox="1"/>
          <p:nvPr/>
        </p:nvSpPr>
        <p:spPr>
          <a:xfrm>
            <a:off x="539750" y="876667"/>
            <a:ext cx="8064500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360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lvl1pPr>
          </a:lstStyle>
          <a:p>
            <a:r>
              <a:rPr lang="ru-RU" dirty="0"/>
              <a:t>Потенциальные выводы</a:t>
            </a:r>
            <a:endParaRPr dirty="0"/>
          </a:p>
        </p:txBody>
      </p:sp>
      <p:pic>
        <p:nvPicPr>
          <p:cNvPr id="16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087" y="44450"/>
            <a:ext cx="1327151" cy="64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Main medium-term risks…"/>
          <p:cNvSpPr txBox="1">
            <a:spLocks noGrp="1"/>
          </p:cNvSpPr>
          <p:nvPr>
            <p:ph type="body" idx="4294967295"/>
          </p:nvPr>
        </p:nvSpPr>
        <p:spPr>
          <a:xfrm>
            <a:off x="523875" y="1777999"/>
            <a:ext cx="8064500" cy="4458471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50317" indent="-250317" defTabSz="667512">
              <a:spcBef>
                <a:spcPts val="400"/>
              </a:spcBef>
              <a:buChar char="•"/>
              <a:defRPr sz="1752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800" dirty="0"/>
              <a:t>Основные риски в среднесрочной перспективе</a:t>
            </a:r>
            <a:endParaRPr sz="1800" dirty="0"/>
          </a:p>
          <a:p>
            <a:pPr marL="542353" lvl="1" indent="-208597" defTabSz="667512">
              <a:spcBef>
                <a:spcPts val="0"/>
              </a:spcBef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800" dirty="0"/>
              <a:t>Экономика</a:t>
            </a:r>
            <a:r>
              <a:rPr sz="1800" dirty="0"/>
              <a:t>: </a:t>
            </a:r>
            <a:r>
              <a:rPr lang="ru-RU" sz="1800" dirty="0"/>
              <a:t>рецессии, слабый уровень производительности </a:t>
            </a:r>
            <a:r>
              <a:rPr sz="1800" dirty="0"/>
              <a:t>(Brexit</a:t>
            </a:r>
            <a:r>
              <a:rPr lang="en-GB" sz="1800" dirty="0"/>
              <a:t> </a:t>
            </a:r>
            <a:r>
              <a:rPr sz="1800" dirty="0"/>
              <a:t>+</a:t>
            </a:r>
            <a:r>
              <a:rPr lang="en-GB" sz="1800" dirty="0"/>
              <a:t> </a:t>
            </a:r>
            <a:r>
              <a:rPr lang="ru-RU" sz="1800" dirty="0"/>
              <a:t>другие</a:t>
            </a:r>
            <a:r>
              <a:rPr sz="1800" dirty="0"/>
              <a:t>)</a:t>
            </a:r>
          </a:p>
          <a:p>
            <a:pPr marL="542353" lvl="1" indent="-208597" defTabSz="667512">
              <a:spcBef>
                <a:spcPts val="0"/>
              </a:spcBef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800" dirty="0"/>
              <a:t>Расходование</a:t>
            </a:r>
            <a:r>
              <a:rPr sz="1800" dirty="0"/>
              <a:t>: </a:t>
            </a:r>
            <a:r>
              <a:rPr lang="ru-RU" sz="1800" dirty="0"/>
              <a:t>проценты по долгу, здравоохранение, услуги</a:t>
            </a:r>
            <a:endParaRPr sz="1800" dirty="0"/>
          </a:p>
          <a:p>
            <a:pPr marL="542353" lvl="1" indent="-208597" defTabSz="667512">
              <a:spcBef>
                <a:spcPts val="0"/>
              </a:spcBef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800" dirty="0"/>
              <a:t>Политика</a:t>
            </a:r>
            <a:r>
              <a:rPr sz="1800" dirty="0"/>
              <a:t>: </a:t>
            </a:r>
            <a:r>
              <a:rPr lang="ru-RU" sz="1800" dirty="0"/>
              <a:t>компромиссы, принятие более слабых бюджетных целей</a:t>
            </a:r>
            <a:endParaRPr sz="1800" dirty="0"/>
          </a:p>
          <a:p>
            <a:pPr marL="250317" indent="-250317" defTabSz="667512">
              <a:spcBef>
                <a:spcPts val="400"/>
              </a:spcBef>
              <a:buChar char="•"/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sz="1800" dirty="0"/>
          </a:p>
          <a:p>
            <a:pPr marL="250317" indent="-250317" defTabSz="667512">
              <a:spcBef>
                <a:spcPts val="400"/>
              </a:spcBef>
              <a:buChar char="•"/>
              <a:defRPr sz="1752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800" dirty="0"/>
              <a:t>Основные риски в долгосрочной перспективе</a:t>
            </a:r>
            <a:endParaRPr sz="1800" dirty="0"/>
          </a:p>
          <a:p>
            <a:pPr marL="542353" lvl="1" indent="-208597" defTabSz="667512">
              <a:spcBef>
                <a:spcPts val="0"/>
              </a:spcBef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800" dirty="0"/>
              <a:t>Экономика</a:t>
            </a:r>
            <a:r>
              <a:rPr sz="1800" dirty="0"/>
              <a:t>: </a:t>
            </a:r>
            <a:r>
              <a:rPr lang="ru-RU" sz="1800" dirty="0"/>
              <a:t>рецессия и финансовый кризис</a:t>
            </a:r>
            <a:endParaRPr sz="1800" dirty="0"/>
          </a:p>
          <a:p>
            <a:pPr marL="542353" lvl="1" indent="-208597" defTabSz="667512">
              <a:spcBef>
                <a:spcPts val="0"/>
              </a:spcBef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800" dirty="0"/>
              <a:t>Расходы: старение населения и расходы на здравоохранение доходы</a:t>
            </a:r>
            <a:r>
              <a:rPr sz="1800" dirty="0"/>
              <a:t>: </a:t>
            </a:r>
            <a:r>
              <a:rPr lang="ru-RU" sz="1800" dirty="0"/>
              <a:t>топливо, табак и схемы занятости</a:t>
            </a:r>
            <a:endParaRPr sz="1800" dirty="0"/>
          </a:p>
          <a:p>
            <a:pPr marL="542353" lvl="1" indent="-208597" defTabSz="667512">
              <a:spcBef>
                <a:spcPts val="0"/>
              </a:spcBef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800" dirty="0"/>
              <a:t>Изменение климата</a:t>
            </a:r>
            <a:r>
              <a:rPr sz="1800" dirty="0"/>
              <a:t>: </a:t>
            </a:r>
            <a:r>
              <a:rPr lang="ru-RU" sz="1800" dirty="0"/>
              <a:t>акцент на докладе </a:t>
            </a:r>
            <a:r>
              <a:rPr sz="1800" dirty="0"/>
              <a:t>2021</a:t>
            </a:r>
            <a:r>
              <a:rPr lang="ru-RU" sz="1800" dirty="0"/>
              <a:t> г.</a:t>
            </a:r>
            <a:endParaRPr sz="1800" dirty="0"/>
          </a:p>
          <a:p>
            <a:pPr marL="542353" lvl="1" indent="-208597" defTabSz="667512">
              <a:spcBef>
                <a:spcPts val="0"/>
              </a:spcBef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sz="1800" dirty="0"/>
          </a:p>
          <a:p>
            <a:pPr marL="250317" indent="-250317" defTabSz="667512">
              <a:spcBef>
                <a:spcPts val="400"/>
              </a:spcBef>
              <a:buChar char="•"/>
              <a:defRPr sz="1752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800" dirty="0"/>
              <a:t>Подход к политике</a:t>
            </a:r>
            <a:endParaRPr sz="1800" dirty="0"/>
          </a:p>
          <a:p>
            <a:pPr marL="542353" lvl="1" indent="-208597" defTabSz="667512">
              <a:spcBef>
                <a:spcPts val="0"/>
              </a:spcBef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800" dirty="0"/>
              <a:t>Пристальный контроль за рисками, которые принимает правительство</a:t>
            </a:r>
            <a:endParaRPr sz="1800" dirty="0"/>
          </a:p>
          <a:p>
            <a:pPr marL="542353" lvl="1" indent="-208597" defTabSz="667512">
              <a:spcBef>
                <a:spcPts val="0"/>
              </a:spcBef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800" dirty="0"/>
              <a:t>Подготовка к неприятным сюрпризам – нельзя предугадать все из них </a:t>
            </a:r>
          </a:p>
          <a:p>
            <a:pPr marL="542353" lvl="1" indent="-208597" defTabSz="667512">
              <a:spcBef>
                <a:spcPts val="0"/>
              </a:spcBef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800" dirty="0"/>
              <a:t>Превентивные действия в отношении основных угроз, до того как они станут слишком серьезными</a:t>
            </a:r>
            <a:endParaRPr sz="180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riangle"/>
          <p:cNvSpPr/>
          <p:nvPr/>
        </p:nvSpPr>
        <p:spPr>
          <a:xfrm flipH="1" flipV="1">
            <a:off x="-31750" y="71437"/>
            <a:ext cx="9175750" cy="720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sp>
        <p:nvSpPr>
          <p:cNvPr id="110" name="Line"/>
          <p:cNvSpPr/>
          <p:nvPr/>
        </p:nvSpPr>
        <p:spPr>
          <a:xfrm>
            <a:off x="-1" y="115887"/>
            <a:ext cx="9144002" cy="720726"/>
          </a:xfrm>
          <a:prstGeom prst="line">
            <a:avLst/>
          </a:prstGeom>
          <a:ln w="25400">
            <a:solidFill>
              <a:srgbClr val="FFC000"/>
            </a:solidFill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111" name="Rectangle"/>
          <p:cNvSpPr/>
          <p:nvPr/>
        </p:nvSpPr>
        <p:spPr>
          <a:xfrm>
            <a:off x="-1" y="-1"/>
            <a:ext cx="9144002" cy="71439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sp>
        <p:nvSpPr>
          <p:cNvPr id="112" name="Background to the OBR"/>
          <p:cNvSpPr txBox="1"/>
          <p:nvPr/>
        </p:nvSpPr>
        <p:spPr>
          <a:xfrm>
            <a:off x="539750" y="584111"/>
            <a:ext cx="8064500" cy="120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360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lvl1pPr>
          </a:lstStyle>
          <a:p>
            <a:r>
              <a:rPr lang="ru-RU" dirty="0"/>
              <a:t>Справочные сведения о Бюро бюджетной ответственности</a:t>
            </a:r>
            <a:endParaRPr dirty="0"/>
          </a:p>
        </p:txBody>
      </p:sp>
      <p:pic>
        <p:nvPicPr>
          <p:cNvPr id="11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087" y="44450"/>
            <a:ext cx="1327151" cy="64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he OBR is the UK’s official fiscal watchdog…"/>
          <p:cNvSpPr txBox="1">
            <a:spLocks noGrp="1"/>
          </p:cNvSpPr>
          <p:nvPr>
            <p:ph type="body" idx="4294967295"/>
          </p:nvPr>
        </p:nvSpPr>
        <p:spPr>
          <a:xfrm>
            <a:off x="819150" y="1773237"/>
            <a:ext cx="7785100" cy="4114801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spcBef>
                <a:spcPts val="500"/>
              </a:spcBef>
              <a:buChar char="•"/>
              <a:defRPr sz="24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/>
              <a:t>Бюро – официальная служба Великобритании по надзору за бюджетом</a:t>
            </a:r>
            <a:endParaRPr lang="en-GB" dirty="0"/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/>
              <a:t>Государственное ведомство, при этом независимый от правительства орган</a:t>
            </a:r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/>
              <a:t>Комитет в составе 3 членов + </a:t>
            </a:r>
            <a:r>
              <a:rPr dirty="0"/>
              <a:t>30 </a:t>
            </a:r>
            <a:r>
              <a:rPr lang="ru-RU" dirty="0"/>
              <a:t>сотрудников</a:t>
            </a:r>
            <a:endParaRPr dirty="0"/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/>
              <a:t>Законное право на получение информации от правительственных структур</a:t>
            </a:r>
            <a:endParaRPr dirty="0"/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dirty="0"/>
          </a:p>
          <a:p>
            <a:pPr>
              <a:spcBef>
                <a:spcPts val="500"/>
              </a:spcBef>
              <a:buChar char="•"/>
              <a:defRPr sz="24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/>
              <a:t>Обязанности</a:t>
            </a:r>
            <a:endParaRPr dirty="0"/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lang="en-GB" dirty="0"/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b="1" dirty="0"/>
              <a:t>Публикация 5-летних прогнозов дважды в год</a:t>
            </a:r>
            <a:endParaRPr dirty="0"/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/>
              <a:t>Мониторинг выполнения правительством поставленных бюджетных целей </a:t>
            </a:r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/>
              <a:t>Оценка баланса государственного сектора и долгосрочного прогноза </a:t>
            </a:r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u="sng" dirty="0"/>
              <a:t>Однако Бюро </a:t>
            </a:r>
            <a:r>
              <a:rPr lang="ru-RU" dirty="0"/>
              <a:t>не дает стратегические советы или рекомендации</a:t>
            </a:r>
            <a:endParaRPr u="none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riangle"/>
          <p:cNvSpPr/>
          <p:nvPr/>
        </p:nvSpPr>
        <p:spPr>
          <a:xfrm flipH="1" flipV="1">
            <a:off x="-31750" y="71437"/>
            <a:ext cx="9175750" cy="720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sp>
        <p:nvSpPr>
          <p:cNvPr id="117" name="Line"/>
          <p:cNvSpPr/>
          <p:nvPr/>
        </p:nvSpPr>
        <p:spPr>
          <a:xfrm>
            <a:off x="-1" y="115887"/>
            <a:ext cx="9144002" cy="720726"/>
          </a:xfrm>
          <a:prstGeom prst="line">
            <a:avLst/>
          </a:prstGeom>
          <a:ln w="25400">
            <a:solidFill>
              <a:srgbClr val="FFC000"/>
            </a:solidFill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118" name="Rectangle"/>
          <p:cNvSpPr/>
          <p:nvPr/>
        </p:nvSpPr>
        <p:spPr>
          <a:xfrm>
            <a:off x="-1" y="-1"/>
            <a:ext cx="9144002" cy="71439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sp>
        <p:nvSpPr>
          <p:cNvPr id="119" name="Public fiscal risk monitoring in the UK"/>
          <p:cNvSpPr txBox="1"/>
          <p:nvPr/>
        </p:nvSpPr>
        <p:spPr>
          <a:xfrm>
            <a:off x="539750" y="707221"/>
            <a:ext cx="8064500" cy="954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320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lvl1pPr>
          </a:lstStyle>
          <a:p>
            <a:r>
              <a:rPr lang="ru-RU" sz="2800" dirty="0"/>
              <a:t>Мониторинг бюджетных рисков в Великобритании</a:t>
            </a:r>
            <a:endParaRPr sz="2800" dirty="0"/>
          </a:p>
        </p:txBody>
      </p:sp>
      <p:pic>
        <p:nvPicPr>
          <p:cNvPr id="12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087" y="44450"/>
            <a:ext cx="1327151" cy="64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The IMF’s 2016 UK Fiscal Transparency Evaluation said that…"/>
          <p:cNvSpPr txBox="1">
            <a:spLocks noGrp="1"/>
          </p:cNvSpPr>
          <p:nvPr>
            <p:ph type="body" idx="4294967295"/>
          </p:nvPr>
        </p:nvSpPr>
        <p:spPr>
          <a:xfrm>
            <a:off x="819150" y="1773237"/>
            <a:ext cx="7505700" cy="4114801"/>
          </a:xfrm>
          <a:prstGeom prst="rect">
            <a:avLst/>
          </a:prstGeom>
        </p:spPr>
        <p:txBody>
          <a:bodyPr>
            <a:noAutofit/>
          </a:bodyPr>
          <a:lstStyle/>
          <a:p>
            <a:pPr marL="253745" indent="-253745" defTabSz="676655">
              <a:spcBef>
                <a:spcPts val="300"/>
              </a:spcBef>
              <a:buChar char="•"/>
              <a:defRPr sz="1628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600" dirty="0"/>
              <a:t>Согласно проведенной МВФ в </a:t>
            </a:r>
            <a:r>
              <a:rPr sz="1600" dirty="0"/>
              <a:t>2016</a:t>
            </a:r>
            <a:r>
              <a:rPr lang="ru-RU" sz="1600" dirty="0"/>
              <a:t> г.</a:t>
            </a:r>
            <a:r>
              <a:rPr sz="1600" dirty="0"/>
              <a:t> </a:t>
            </a:r>
            <a:r>
              <a:rPr lang="ru-RU" sz="1600" dirty="0"/>
              <a:t>"Оценке прозрачности бюджета в Великобритании»</a:t>
            </a:r>
            <a:endParaRPr lang="en-GB" sz="1600" dirty="0"/>
          </a:p>
          <a:p>
            <a:pPr lvl="1" indent="-342900" defTabSz="676655">
              <a:spcBef>
                <a:spcPts val="300"/>
              </a:spcBef>
              <a:buFont typeface="Courier New" panose="02070309020205020404" pitchFamily="49" charset="0"/>
              <a:buChar char="o"/>
              <a:defRPr sz="1628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600" dirty="0"/>
              <a:t>«Во многих случаях государственный контроль за рисками не  соответствует стандартам Кодекса в части надлежащей или передовой практики</a:t>
            </a:r>
            <a:r>
              <a:rPr sz="1600" dirty="0"/>
              <a:t>. </a:t>
            </a:r>
            <a:r>
              <a:rPr lang="ru-RU" sz="1600" dirty="0"/>
              <a:t>Отсутствие итоговых докладов о рисках – это недостаток, которой следует устранить»</a:t>
            </a:r>
            <a:endParaRPr sz="1600" dirty="0"/>
          </a:p>
          <a:p>
            <a:pPr marL="549783" lvl="1" indent="-211454" defTabSz="676655">
              <a:spcBef>
                <a:spcPts val="0"/>
              </a:spcBef>
              <a:defRPr sz="133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sz="1600" dirty="0"/>
          </a:p>
          <a:p>
            <a:pPr marL="253745" indent="-253745" defTabSz="676655">
              <a:spcBef>
                <a:spcPts val="400"/>
              </a:spcBef>
              <a:buChar char="•"/>
              <a:defRPr sz="1776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600" dirty="0"/>
              <a:t>Бюро обязано по закону</a:t>
            </a:r>
            <a:r>
              <a:rPr sz="1600" dirty="0"/>
              <a:t>:</a:t>
            </a:r>
            <a:endParaRPr lang="en-GB" sz="1600" dirty="0"/>
          </a:p>
          <a:p>
            <a:pPr lvl="1" indent="-342900" defTabSz="676655">
              <a:spcBef>
                <a:spcPts val="400"/>
              </a:spcBef>
              <a:buFont typeface="Courier New" panose="02070309020205020404" pitchFamily="49" charset="0"/>
              <a:buChar char="o"/>
              <a:defRPr sz="1776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600" dirty="0"/>
              <a:t>«Готовить доклад о бюджетных рисках </a:t>
            </a:r>
            <a:r>
              <a:rPr sz="1600" dirty="0"/>
              <a:t>… </a:t>
            </a:r>
            <a:r>
              <a:rPr lang="ru-RU" sz="1600" dirty="0"/>
              <a:t>раз в </a:t>
            </a:r>
            <a:r>
              <a:rPr sz="1600" dirty="0"/>
              <a:t>2 </a:t>
            </a:r>
            <a:r>
              <a:rPr lang="ru-RU" sz="1600" dirty="0"/>
              <a:t>года</a:t>
            </a:r>
            <a:r>
              <a:rPr sz="1600" dirty="0"/>
              <a:t>. </a:t>
            </a:r>
            <a:r>
              <a:rPr lang="ru-RU" sz="1600" dirty="0"/>
              <a:t>Правительство формально готовит ответ на этот доклад</a:t>
            </a:r>
            <a:r>
              <a:rPr sz="1600" dirty="0"/>
              <a:t>”</a:t>
            </a:r>
            <a:endParaRPr lang="en-GB" sz="1600" dirty="0"/>
          </a:p>
          <a:p>
            <a:pPr marL="253745" indent="-253745" defTabSz="676655">
              <a:spcBef>
                <a:spcPts val="400"/>
              </a:spcBef>
              <a:buChar char="•"/>
              <a:defRPr sz="1776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600" dirty="0"/>
              <a:t>В других странах доклад о рисках публикуется Минфином или аппаратом премьер-министра. В Великобритании ситуация необычна, поскольку за это отвечает независимый орган</a:t>
            </a:r>
            <a:endParaRPr lang="en-GB" sz="1600" dirty="0"/>
          </a:p>
          <a:p>
            <a:pPr marL="253745" indent="-253745" defTabSz="676655">
              <a:spcBef>
                <a:spcPts val="400"/>
              </a:spcBef>
              <a:buChar char="•"/>
              <a:defRPr sz="1776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600" dirty="0"/>
              <a:t>Первый доклад был опубликован в июле </a:t>
            </a:r>
            <a:r>
              <a:rPr sz="1600" dirty="0"/>
              <a:t>2017</a:t>
            </a:r>
            <a:r>
              <a:rPr lang="ru-RU" sz="1600" dirty="0"/>
              <a:t> г.. Минфин ответил год спустя, опубликовав документ «Управление бюджетными рисками». Наш следующий доклад будет опубликован в конце этого месяца </a:t>
            </a:r>
            <a:r>
              <a:rPr sz="1600" dirty="0"/>
              <a:t>(www.obr.uk)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riangle"/>
          <p:cNvSpPr/>
          <p:nvPr/>
        </p:nvSpPr>
        <p:spPr>
          <a:xfrm flipH="1" flipV="1">
            <a:off x="-31750" y="71437"/>
            <a:ext cx="9175750" cy="720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sp>
        <p:nvSpPr>
          <p:cNvPr id="117" name="Line"/>
          <p:cNvSpPr/>
          <p:nvPr/>
        </p:nvSpPr>
        <p:spPr>
          <a:xfrm>
            <a:off x="-1" y="115887"/>
            <a:ext cx="9144002" cy="720726"/>
          </a:xfrm>
          <a:prstGeom prst="line">
            <a:avLst/>
          </a:prstGeom>
          <a:ln w="25400">
            <a:solidFill>
              <a:srgbClr val="FFC000"/>
            </a:solidFill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118" name="Rectangle"/>
          <p:cNvSpPr/>
          <p:nvPr/>
        </p:nvSpPr>
        <p:spPr>
          <a:xfrm>
            <a:off x="-1" y="-1"/>
            <a:ext cx="9144002" cy="71439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sp>
        <p:nvSpPr>
          <p:cNvPr id="119" name="Public fiscal risk monitoring in the UK"/>
          <p:cNvSpPr txBox="1"/>
          <p:nvPr/>
        </p:nvSpPr>
        <p:spPr>
          <a:xfrm>
            <a:off x="539750" y="645666"/>
            <a:ext cx="8064500" cy="1077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320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lvl1pPr>
          </a:lstStyle>
          <a:p>
            <a:r>
              <a:rPr lang="ru-RU" dirty="0"/>
              <a:t>Мониторинг бюджета рисков в Великобритании</a:t>
            </a:r>
            <a:endParaRPr dirty="0"/>
          </a:p>
        </p:txBody>
      </p:sp>
      <p:pic>
        <p:nvPicPr>
          <p:cNvPr id="12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087" y="44450"/>
            <a:ext cx="1327151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6" name="Picture 2" descr="5973aaed-7b0a-4059-9bde-93412dc96d86@GBRP123">
            <a:extLst>
              <a:ext uri="{FF2B5EF4-FFF2-40B4-BE49-F238E27FC236}">
                <a16:creationId xmlns:a16="http://schemas.microsoft.com/office/drawing/2014/main" id="{C0EF29AA-571B-490C-ABCD-14B7F92DD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220" y="1669003"/>
            <a:ext cx="6937113" cy="497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070811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riangle"/>
          <p:cNvSpPr/>
          <p:nvPr/>
        </p:nvSpPr>
        <p:spPr>
          <a:xfrm flipH="1" flipV="1">
            <a:off x="-31750" y="71437"/>
            <a:ext cx="9175750" cy="720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sp>
        <p:nvSpPr>
          <p:cNvPr id="124" name="Line"/>
          <p:cNvSpPr/>
          <p:nvPr/>
        </p:nvSpPr>
        <p:spPr>
          <a:xfrm>
            <a:off x="-1" y="115887"/>
            <a:ext cx="9144002" cy="720726"/>
          </a:xfrm>
          <a:prstGeom prst="line">
            <a:avLst/>
          </a:prstGeom>
          <a:ln w="25400">
            <a:solidFill>
              <a:srgbClr val="FFC000"/>
            </a:solidFill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125" name="Rectangle"/>
          <p:cNvSpPr/>
          <p:nvPr/>
        </p:nvSpPr>
        <p:spPr>
          <a:xfrm>
            <a:off x="-1" y="-1"/>
            <a:ext cx="9144002" cy="71439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sp>
        <p:nvSpPr>
          <p:cNvPr id="126" name="Our broad approach"/>
          <p:cNvSpPr txBox="1"/>
          <p:nvPr/>
        </p:nvSpPr>
        <p:spPr>
          <a:xfrm>
            <a:off x="539750" y="861110"/>
            <a:ext cx="8064500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360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lvl1pPr>
          </a:lstStyle>
          <a:p>
            <a:r>
              <a:rPr lang="ru-RU" dirty="0"/>
              <a:t>Наш подход</a:t>
            </a:r>
            <a:endParaRPr dirty="0"/>
          </a:p>
        </p:txBody>
      </p:sp>
      <p:pic>
        <p:nvPicPr>
          <p:cNvPr id="12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087" y="44450"/>
            <a:ext cx="1327151" cy="64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The IMF defines fiscal risks as…"/>
          <p:cNvSpPr txBox="1">
            <a:spLocks noGrp="1"/>
          </p:cNvSpPr>
          <p:nvPr>
            <p:ph type="body" idx="4294967295"/>
          </p:nvPr>
        </p:nvSpPr>
        <p:spPr>
          <a:xfrm>
            <a:off x="523875" y="1701800"/>
            <a:ext cx="8064500" cy="485879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88035" indent="-288035" defTabSz="768095">
              <a:spcBef>
                <a:spcPts val="400"/>
              </a:spcBef>
              <a:buChar char="•"/>
              <a:defRPr sz="2016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2400" dirty="0"/>
              <a:t>МВФ определяет бюджетный риск как</a:t>
            </a:r>
            <a:endParaRPr sz="2400" dirty="0"/>
          </a:p>
          <a:p>
            <a:pPr marL="624077" lvl="1" indent="-240029" defTabSz="768095">
              <a:spcBef>
                <a:spcPts val="0"/>
              </a:spcBef>
              <a:defRPr sz="1679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800" dirty="0"/>
              <a:t>«возможность отклонения результатов исполнения бюджета от ожиданий (прогнозов) бюджета)»</a:t>
            </a:r>
            <a:endParaRPr lang="en-US" sz="1800" dirty="0"/>
          </a:p>
          <a:p>
            <a:pPr marL="384048" lvl="1" indent="0" defTabSz="768095">
              <a:spcBef>
                <a:spcPts val="0"/>
              </a:spcBef>
              <a:buNone/>
              <a:defRPr sz="1679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sz="2400" dirty="0"/>
          </a:p>
          <a:p>
            <a:pPr marL="288035" indent="-288035" defTabSz="768095">
              <a:spcBef>
                <a:spcPts val="400"/>
              </a:spcBef>
              <a:buChar char="•"/>
              <a:defRPr sz="2016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2400" dirty="0"/>
              <a:t>Мы обращаем внимание на риски, угрожающие</a:t>
            </a:r>
            <a:endParaRPr sz="2400" dirty="0"/>
          </a:p>
          <a:p>
            <a:pPr marL="624077" lvl="1" indent="-240029" defTabSz="768095">
              <a:spcBef>
                <a:spcPts val="0"/>
              </a:spcBef>
              <a:defRPr sz="1679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800" dirty="0"/>
              <a:t>нашему последнему среднесрочному прогнозу</a:t>
            </a:r>
            <a:endParaRPr sz="1800" dirty="0"/>
          </a:p>
          <a:p>
            <a:pPr marL="624077" lvl="1" indent="-240029" defTabSz="768095">
              <a:spcBef>
                <a:spcPts val="0"/>
              </a:spcBef>
              <a:defRPr sz="1679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800" dirty="0"/>
              <a:t>устойчивости бюджета в долгосрочной перспективе </a:t>
            </a:r>
          </a:p>
          <a:p>
            <a:pPr marL="624077" lvl="1" indent="-240029" defTabSz="768095">
              <a:spcBef>
                <a:spcPts val="0"/>
              </a:spcBef>
              <a:defRPr sz="1679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800" dirty="0"/>
              <a:t>уделяя внимание рискам ухудшения ситуации в обоих случаях </a:t>
            </a:r>
          </a:p>
          <a:p>
            <a:pPr marL="624077" lvl="1" indent="-240029" defTabSz="768095">
              <a:spcBef>
                <a:spcPts val="0"/>
              </a:spcBef>
              <a:defRPr sz="1679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800" u="sng" dirty="0"/>
              <a:t>при этом мы </a:t>
            </a:r>
            <a:r>
              <a:rPr lang="ru-RU" sz="1800" dirty="0"/>
              <a:t>отмечаем, что принятие риска – ключевая функция государства</a:t>
            </a:r>
            <a:endParaRPr sz="1800" dirty="0"/>
          </a:p>
          <a:p>
            <a:pPr marL="288035" indent="-288035" defTabSz="768095">
              <a:spcBef>
                <a:spcPts val="400"/>
              </a:spcBef>
              <a:buChar char="•"/>
              <a:defRPr sz="2016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2400" dirty="0"/>
              <a:t>Нас интересует</a:t>
            </a:r>
            <a:endParaRPr lang="en-US" sz="2400" dirty="0"/>
          </a:p>
          <a:p>
            <a:pPr marL="624077" lvl="1" indent="-240029" defTabSz="768095">
              <a:spcBef>
                <a:spcPts val="0"/>
              </a:spcBef>
              <a:defRPr sz="151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800" dirty="0"/>
              <a:t>Вероятность и потенциальное воздействии конкретных рисков</a:t>
            </a:r>
            <a:endParaRPr lang="en-US" sz="1800" dirty="0"/>
          </a:p>
          <a:p>
            <a:pPr marL="624077" lvl="1" indent="-240029" defTabSz="768095">
              <a:spcBef>
                <a:spcPts val="0"/>
              </a:spcBef>
              <a:defRPr sz="151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800" dirty="0"/>
              <a:t>Их корреляция с другими рисками </a:t>
            </a:r>
            <a:endParaRPr sz="1800" dirty="0"/>
          </a:p>
          <a:p>
            <a:pPr marL="624077" lvl="1" indent="-240029" defTabSz="768095">
              <a:spcBef>
                <a:spcPts val="0"/>
              </a:spcBef>
              <a:defRPr sz="151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800" dirty="0"/>
              <a:t>Что по этому поводу предпринимает правительство и почему </a:t>
            </a:r>
            <a:endParaRPr lang="en-GB" sz="1800" dirty="0"/>
          </a:p>
          <a:p>
            <a:pPr marL="624077" lvl="1" indent="-240029" defTabSz="768095">
              <a:spcBef>
                <a:spcPts val="0"/>
              </a:spcBef>
              <a:defRPr sz="151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sz="1800" dirty="0"/>
              <a:t>Действительно ли правительство пытается перенести риски из государственного сектора?</a:t>
            </a:r>
            <a:endParaRPr sz="1800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riangle"/>
          <p:cNvSpPr/>
          <p:nvPr/>
        </p:nvSpPr>
        <p:spPr>
          <a:xfrm flipH="1" flipV="1">
            <a:off x="-31750" y="71437"/>
            <a:ext cx="9175750" cy="720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sp>
        <p:nvSpPr>
          <p:cNvPr id="131" name="Line"/>
          <p:cNvSpPr/>
          <p:nvPr/>
        </p:nvSpPr>
        <p:spPr>
          <a:xfrm>
            <a:off x="-1" y="115887"/>
            <a:ext cx="9144002" cy="720726"/>
          </a:xfrm>
          <a:prstGeom prst="line">
            <a:avLst/>
          </a:prstGeom>
          <a:ln w="25400">
            <a:solidFill>
              <a:srgbClr val="FFC000"/>
            </a:solidFill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132" name="Rectangle"/>
          <p:cNvSpPr/>
          <p:nvPr/>
        </p:nvSpPr>
        <p:spPr>
          <a:xfrm>
            <a:off x="-1" y="-1"/>
            <a:ext cx="9144002" cy="71439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sp>
        <p:nvSpPr>
          <p:cNvPr id="133" name="Types of fiscal risk"/>
          <p:cNvSpPr txBox="1"/>
          <p:nvPr/>
        </p:nvSpPr>
        <p:spPr>
          <a:xfrm>
            <a:off x="539750" y="861110"/>
            <a:ext cx="8064500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360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lvl1pPr>
          </a:lstStyle>
          <a:p>
            <a:r>
              <a:rPr lang="ru-RU" dirty="0"/>
              <a:t>Виды бюджетных рисков</a:t>
            </a:r>
            <a:endParaRPr dirty="0"/>
          </a:p>
        </p:txBody>
      </p:sp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087" y="44450"/>
            <a:ext cx="1327151" cy="64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Increases in spending (one-off or persistent)…"/>
          <p:cNvSpPr txBox="1">
            <a:spLocks noGrp="1"/>
          </p:cNvSpPr>
          <p:nvPr>
            <p:ph type="body" idx="4294967295"/>
          </p:nvPr>
        </p:nvSpPr>
        <p:spPr>
          <a:xfrm>
            <a:off x="647700" y="2101850"/>
            <a:ext cx="8064500" cy="4114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spcBef>
                <a:spcPts val="500"/>
              </a:spcBef>
              <a:buChar char="•"/>
              <a:defRPr sz="24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/>
              <a:t>Увеличение расходов </a:t>
            </a:r>
            <a:r>
              <a:rPr dirty="0"/>
              <a:t>(</a:t>
            </a:r>
            <a:r>
              <a:rPr lang="ru-RU" dirty="0"/>
              <a:t>однократное или постоянное</a:t>
            </a:r>
            <a:r>
              <a:rPr dirty="0"/>
              <a:t>)</a:t>
            </a:r>
          </a:p>
          <a:p>
            <a:pPr>
              <a:spcBef>
                <a:spcPts val="600"/>
              </a:spcBef>
              <a:buChar char="•"/>
              <a:defRPr sz="24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dirty="0"/>
          </a:p>
          <a:p>
            <a:pPr>
              <a:spcBef>
                <a:spcPts val="500"/>
              </a:spcBef>
              <a:buFontTx/>
              <a:buChar char="•"/>
              <a:defRPr sz="24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/>
              <a:t>Потери доходов </a:t>
            </a:r>
            <a:r>
              <a:rPr dirty="0"/>
              <a:t>(</a:t>
            </a:r>
            <a:r>
              <a:rPr lang="ru-RU" dirty="0"/>
              <a:t>однократные или постоянные)</a:t>
            </a:r>
          </a:p>
          <a:p>
            <a:pPr marL="0" indent="0">
              <a:spcBef>
                <a:spcPts val="600"/>
              </a:spcBef>
              <a:buNone/>
              <a:defRPr sz="24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dirty="0"/>
          </a:p>
          <a:p>
            <a:pPr>
              <a:spcBef>
                <a:spcPts val="500"/>
              </a:spcBef>
              <a:buChar char="•"/>
              <a:defRPr sz="24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/>
              <a:t>Разница между изменением уровня долга и дефицитом бюджета за определенный период </a:t>
            </a:r>
            <a:endParaRPr dirty="0"/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/>
              <a:t>Балансовые операции </a:t>
            </a:r>
            <a:r>
              <a:rPr dirty="0"/>
              <a:t>(</a:t>
            </a:r>
            <a:r>
              <a:rPr lang="ru-RU" dirty="0"/>
              <a:t>кредитование или эмиссия долга для покупки активов</a:t>
            </a:r>
            <a:r>
              <a:rPr dirty="0"/>
              <a:t>)</a:t>
            </a:r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dirty="0"/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/>
              <a:t>Балансовые трансферты </a:t>
            </a:r>
            <a:r>
              <a:rPr dirty="0"/>
              <a:t>(</a:t>
            </a:r>
            <a:r>
              <a:rPr lang="ru-RU" dirty="0"/>
              <a:t>реальная или статистическая классификация</a:t>
            </a:r>
            <a:r>
              <a:rPr dirty="0"/>
              <a:t>)</a:t>
            </a:r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dirty="0"/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/>
              <a:t>Балансовая переоценка</a:t>
            </a:r>
            <a:endParaRPr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riangle"/>
          <p:cNvSpPr/>
          <p:nvPr/>
        </p:nvSpPr>
        <p:spPr>
          <a:xfrm flipH="1" flipV="1">
            <a:off x="-31750" y="71437"/>
            <a:ext cx="9175750" cy="720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sp>
        <p:nvSpPr>
          <p:cNvPr id="138" name="Line"/>
          <p:cNvSpPr/>
          <p:nvPr/>
        </p:nvSpPr>
        <p:spPr>
          <a:xfrm>
            <a:off x="-1" y="115887"/>
            <a:ext cx="9144002" cy="720726"/>
          </a:xfrm>
          <a:prstGeom prst="line">
            <a:avLst/>
          </a:prstGeom>
          <a:ln w="25400">
            <a:solidFill>
              <a:srgbClr val="FFC000"/>
            </a:solidFill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139" name="Rectangle"/>
          <p:cNvSpPr/>
          <p:nvPr/>
        </p:nvSpPr>
        <p:spPr>
          <a:xfrm>
            <a:off x="-1" y="-1"/>
            <a:ext cx="9144002" cy="71439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sp>
        <p:nvSpPr>
          <p:cNvPr id="140" name="Structure and special themes"/>
          <p:cNvSpPr txBox="1"/>
          <p:nvPr/>
        </p:nvSpPr>
        <p:spPr>
          <a:xfrm>
            <a:off x="539750" y="861110"/>
            <a:ext cx="8064500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360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lvl1pPr>
          </a:lstStyle>
          <a:p>
            <a:r>
              <a:rPr lang="ru-RU" dirty="0"/>
              <a:t>Структура и особые темы</a:t>
            </a:r>
            <a:endParaRPr dirty="0"/>
          </a:p>
        </p:txBody>
      </p:sp>
      <p:pic>
        <p:nvPicPr>
          <p:cNvPr id="14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087" y="44450"/>
            <a:ext cx="1327151" cy="64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42" name="Introduction: analytical framework…"/>
          <p:cNvSpPr txBox="1">
            <a:spLocks noGrp="1"/>
          </p:cNvSpPr>
          <p:nvPr>
            <p:ph type="body" idx="4294967295"/>
          </p:nvPr>
        </p:nvSpPr>
        <p:spPr>
          <a:xfrm>
            <a:off x="523875" y="2048861"/>
            <a:ext cx="8064500" cy="41148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84606" indent="-284606" defTabSz="758951">
              <a:spcBef>
                <a:spcPts val="400"/>
              </a:spcBef>
              <a:buChar char="•"/>
              <a:defRPr sz="199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b="1" dirty="0"/>
              <a:t>Введение</a:t>
            </a:r>
            <a:r>
              <a:rPr b="1" dirty="0"/>
              <a:t>:</a:t>
            </a:r>
            <a:r>
              <a:rPr dirty="0"/>
              <a:t> </a:t>
            </a:r>
            <a:r>
              <a:rPr lang="ru-RU" dirty="0"/>
              <a:t>аналитическая структура</a:t>
            </a:r>
            <a:endParaRPr dirty="0"/>
          </a:p>
          <a:p>
            <a:pPr marL="284606" indent="-284606" defTabSz="758951">
              <a:spcBef>
                <a:spcPts val="400"/>
              </a:spcBef>
              <a:buChar char="•"/>
              <a:defRPr sz="199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b="1" dirty="0"/>
              <a:t>Стратегические риски</a:t>
            </a:r>
            <a:r>
              <a:rPr b="1" dirty="0"/>
              <a:t>: </a:t>
            </a:r>
            <a:r>
              <a:rPr lang="ru-RU" dirty="0"/>
              <a:t>подтверждение тенденции к увеличению дефицита бюджета </a:t>
            </a:r>
            <a:endParaRPr dirty="0"/>
          </a:p>
          <a:p>
            <a:pPr marL="284606" indent="-284606" defTabSz="758951">
              <a:spcBef>
                <a:spcPts val="400"/>
              </a:spcBef>
              <a:buChar char="•"/>
              <a:defRPr sz="199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b="1" dirty="0"/>
              <a:t>Макроэкономические риски</a:t>
            </a:r>
            <a:r>
              <a:rPr b="1" dirty="0"/>
              <a:t>: </a:t>
            </a:r>
            <a:r>
              <a:rPr lang="ru-RU" dirty="0"/>
              <a:t>потенциальные, циклические риски и их структура</a:t>
            </a:r>
            <a:endParaRPr dirty="0"/>
          </a:p>
          <a:p>
            <a:pPr marL="284606" indent="-284606" defTabSz="758951">
              <a:spcBef>
                <a:spcPts val="400"/>
              </a:spcBef>
              <a:buChar char="•"/>
              <a:defRPr sz="199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b="1" dirty="0"/>
              <a:t>Риски финансового сектора: </a:t>
            </a:r>
            <a:r>
              <a:rPr dirty="0"/>
              <a:t> </a:t>
            </a:r>
            <a:r>
              <a:rPr lang="ru-RU" dirty="0"/>
              <a:t>теневые банки</a:t>
            </a:r>
            <a:endParaRPr dirty="0"/>
          </a:p>
          <a:p>
            <a:pPr marL="284606" indent="-284606" defTabSz="758951">
              <a:spcBef>
                <a:spcPts val="400"/>
              </a:spcBef>
              <a:buChar char="•"/>
              <a:defRPr sz="1992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/>
              <a:t>Риски, угрожающие доходной части бюджета</a:t>
            </a:r>
            <a:r>
              <a:rPr dirty="0"/>
              <a:t>: </a:t>
            </a:r>
            <a:r>
              <a:rPr lang="ru-RU" dirty="0"/>
              <a:t>цифровая экономика и налоговые льготы</a:t>
            </a:r>
            <a:endParaRPr dirty="0"/>
          </a:p>
          <a:p>
            <a:pPr marL="284606" indent="-284606" defTabSz="758951">
              <a:spcBef>
                <a:spcPts val="400"/>
              </a:spcBef>
              <a:buChar char="•"/>
              <a:defRPr sz="1992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/>
              <a:t>Риски, угрожающие первичным расходам</a:t>
            </a:r>
            <a:r>
              <a:rPr dirty="0"/>
              <a:t>: </a:t>
            </a:r>
            <a:r>
              <a:rPr lang="ru-RU" dirty="0"/>
              <a:t>здравоохранения и социальная политика</a:t>
            </a:r>
            <a:endParaRPr dirty="0"/>
          </a:p>
          <a:p>
            <a:pPr marL="284606" indent="-284606" defTabSz="758951">
              <a:spcBef>
                <a:spcPts val="400"/>
              </a:spcBef>
              <a:buChar char="•"/>
              <a:defRPr sz="1992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dirty="0"/>
              <a:t>Балансовые риски</a:t>
            </a:r>
            <a:r>
              <a:rPr dirty="0"/>
              <a:t>: </a:t>
            </a:r>
            <a:r>
              <a:rPr lang="ru-RU" dirty="0"/>
              <a:t>нематериальное активы</a:t>
            </a:r>
            <a:endParaRPr dirty="0"/>
          </a:p>
          <a:p>
            <a:pPr marL="284606" indent="-284606" defTabSz="758951">
              <a:spcBef>
                <a:spcPts val="400"/>
              </a:spcBef>
              <a:buChar char="•"/>
              <a:defRPr sz="199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b="1" dirty="0"/>
              <a:t>Риски процентов по долгам </a:t>
            </a:r>
            <a:r>
              <a:rPr b="1" dirty="0"/>
              <a:t>:</a:t>
            </a:r>
            <a:r>
              <a:rPr dirty="0"/>
              <a:t> r-g</a:t>
            </a:r>
          </a:p>
          <a:p>
            <a:pPr marL="284606" indent="-284606" defTabSz="758951">
              <a:spcBef>
                <a:spcPts val="400"/>
              </a:spcBef>
              <a:buChar char="•"/>
              <a:defRPr sz="199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b="1" dirty="0"/>
              <a:t>Бюджетное стресс-тестирование</a:t>
            </a:r>
            <a:r>
              <a:rPr b="1" dirty="0"/>
              <a:t>: </a:t>
            </a:r>
            <a:r>
              <a:rPr lang="ru-RU" b="1" dirty="0"/>
              <a:t>разработанный МВФ сценарий разрушительных последствий </a:t>
            </a:r>
            <a:r>
              <a:rPr dirty="0"/>
              <a:t>Brexit</a:t>
            </a:r>
          </a:p>
          <a:p>
            <a:pPr marL="284606" indent="-284606" defTabSz="758951">
              <a:spcBef>
                <a:spcPts val="400"/>
              </a:spcBef>
              <a:buChar char="•"/>
              <a:defRPr sz="199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ru-RU" b="1" dirty="0"/>
              <a:t>Изменение климата</a:t>
            </a:r>
            <a:r>
              <a:rPr b="1" dirty="0"/>
              <a:t>:</a:t>
            </a:r>
            <a:r>
              <a:rPr dirty="0"/>
              <a:t> </a:t>
            </a:r>
            <a:r>
              <a:rPr lang="ru-RU" dirty="0"/>
              <a:t>введение темы и деятельность центральных банков</a:t>
            </a:r>
            <a:endParaRPr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riangle"/>
          <p:cNvSpPr/>
          <p:nvPr/>
        </p:nvSpPr>
        <p:spPr>
          <a:xfrm flipH="1" flipV="1">
            <a:off x="-31750" y="71437"/>
            <a:ext cx="9175750" cy="720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sp>
        <p:nvSpPr>
          <p:cNvPr id="145" name="Line"/>
          <p:cNvSpPr/>
          <p:nvPr/>
        </p:nvSpPr>
        <p:spPr>
          <a:xfrm>
            <a:off x="-1" y="115886"/>
            <a:ext cx="9144002" cy="720728"/>
          </a:xfrm>
          <a:prstGeom prst="line">
            <a:avLst/>
          </a:prstGeom>
          <a:ln w="25400">
            <a:solidFill>
              <a:srgbClr val="FFC000"/>
            </a:solidFill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146" name="Rectangle"/>
          <p:cNvSpPr/>
          <p:nvPr/>
        </p:nvSpPr>
        <p:spPr>
          <a:xfrm>
            <a:off x="-1" y="-1"/>
            <a:ext cx="9144002" cy="71439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sp>
        <p:nvSpPr>
          <p:cNvPr id="147" name="Comparing risk characteristics"/>
          <p:cNvSpPr txBox="1"/>
          <p:nvPr/>
        </p:nvSpPr>
        <p:spPr>
          <a:xfrm>
            <a:off x="539750" y="584111"/>
            <a:ext cx="8064500" cy="120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360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lvl1pPr>
          </a:lstStyle>
          <a:p>
            <a:r>
              <a:rPr lang="ru-RU" dirty="0"/>
              <a:t>Обобщение характеристик рисков</a:t>
            </a:r>
            <a:endParaRPr dirty="0"/>
          </a:p>
        </p:txBody>
      </p:sp>
      <p:pic>
        <p:nvPicPr>
          <p:cNvPr id="14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087" y="44450"/>
            <a:ext cx="1327151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112E3A7-D8D3-43A6-B4C2-488BBF1F2A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862" y="1784440"/>
            <a:ext cx="8296275" cy="42481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riangle"/>
          <p:cNvSpPr/>
          <p:nvPr/>
        </p:nvSpPr>
        <p:spPr>
          <a:xfrm flipH="1" flipV="1">
            <a:off x="-31750" y="71437"/>
            <a:ext cx="9175750" cy="720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sp>
        <p:nvSpPr>
          <p:cNvPr id="145" name="Line"/>
          <p:cNvSpPr/>
          <p:nvPr/>
        </p:nvSpPr>
        <p:spPr>
          <a:xfrm>
            <a:off x="-1" y="115886"/>
            <a:ext cx="9144002" cy="720728"/>
          </a:xfrm>
          <a:prstGeom prst="line">
            <a:avLst/>
          </a:prstGeom>
          <a:ln w="25400">
            <a:solidFill>
              <a:srgbClr val="FFC000"/>
            </a:solidFill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146" name="Rectangle"/>
          <p:cNvSpPr/>
          <p:nvPr/>
        </p:nvSpPr>
        <p:spPr>
          <a:xfrm>
            <a:off x="-1" y="-1"/>
            <a:ext cx="9144002" cy="71439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 dirty="0"/>
          </a:p>
        </p:txBody>
      </p:sp>
      <p:sp>
        <p:nvSpPr>
          <p:cNvPr id="147" name="Comparing risk characteristics"/>
          <p:cNvSpPr txBox="1"/>
          <p:nvPr/>
        </p:nvSpPr>
        <p:spPr>
          <a:xfrm>
            <a:off x="539750" y="584111"/>
            <a:ext cx="8064500" cy="120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360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lvl1pPr>
          </a:lstStyle>
          <a:p>
            <a:r>
              <a:rPr lang="ru-RU" dirty="0"/>
              <a:t>Обобщение характеристик рисков</a:t>
            </a:r>
          </a:p>
        </p:txBody>
      </p:sp>
      <p:pic>
        <p:nvPicPr>
          <p:cNvPr id="14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087" y="44450"/>
            <a:ext cx="1327151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94C43F8-A48C-484A-9F38-5AA46CD9B7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812" y="2109152"/>
            <a:ext cx="8048625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87563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9CC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9CC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682</Words>
  <Application>Microsoft Office PowerPoint</Application>
  <PresentationFormat>On-screen Show (4:3)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Courier New</vt:lpstr>
      <vt:lpstr>Futura Bk BT</vt:lpstr>
      <vt:lpstr>Futura Lt BT</vt:lpstr>
      <vt:lpstr>Futura Md BT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LECONTE-LUCAS Hélène, GOV/BUD</dc:creator>
  <cp:lastModifiedBy>Maya I. Belysheva</cp:lastModifiedBy>
  <cp:revision>9</cp:revision>
  <dcterms:modified xsi:type="dcterms:W3CDTF">2019-07-15T08:23:45Z</dcterms:modified>
</cp:coreProperties>
</file>