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5"/>
  </p:notesMasterIdLst>
  <p:handoutMasterIdLst>
    <p:handoutMasterId r:id="rId16"/>
  </p:handoutMasterIdLst>
  <p:sldIdLst>
    <p:sldId id="256" r:id="rId2"/>
    <p:sldId id="302" r:id="rId3"/>
    <p:sldId id="309" r:id="rId4"/>
    <p:sldId id="329" r:id="rId5"/>
    <p:sldId id="326" r:id="rId6"/>
    <p:sldId id="325" r:id="rId7"/>
    <p:sldId id="321" r:id="rId8"/>
    <p:sldId id="324" r:id="rId9"/>
    <p:sldId id="328" r:id="rId10"/>
    <p:sldId id="314" r:id="rId11"/>
    <p:sldId id="316" r:id="rId12"/>
    <p:sldId id="317" r:id="rId13"/>
    <p:sldId id="327" r:id="rId14"/>
  </p:sldIdLst>
  <p:sldSz cx="9144000" cy="6858000" type="screen4x3"/>
  <p:notesSz cx="6805613" cy="9944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8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F0F0D5-3FA3-424C-9480-A9B71A206BE2}" v="4588" dt="2019-07-12T13:30:34.9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002" autoAdjust="0"/>
  </p:normalViewPr>
  <p:slideViewPr>
    <p:cSldViewPr snapToGrid="0">
      <p:cViewPr varScale="1">
        <p:scale>
          <a:sx n="60" d="100"/>
          <a:sy n="60" d="100"/>
        </p:scale>
        <p:origin x="1484" y="28"/>
      </p:cViewPr>
      <p:guideLst/>
    </p:cSldViewPr>
  </p:slideViewPr>
  <p:notesTextViewPr>
    <p:cViewPr>
      <p:scale>
        <a:sx n="1" d="1"/>
        <a:sy n="1" d="1"/>
      </p:scale>
      <p:origin x="0" y="0"/>
    </p:cViewPr>
  </p:notesTextViewPr>
  <p:notesViewPr>
    <p:cSldViewPr snapToGrid="0">
      <p:cViewPr varScale="1">
        <p:scale>
          <a:sx n="46" d="100"/>
          <a:sy n="46" d="100"/>
        </p:scale>
        <p:origin x="2736"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na Anatolievna Davidova" userId="615709de-f45c-42cb-8bad-60412f98c39f" providerId="ADAL" clId="{A2F0F0D5-3FA3-424C-9480-A9B71A206BE2}"/>
    <pc:docChg chg="undo redo custSel modSld">
      <pc:chgData name="Inna Anatolievna Davidova" userId="615709de-f45c-42cb-8bad-60412f98c39f" providerId="ADAL" clId="{A2F0F0D5-3FA3-424C-9480-A9B71A206BE2}" dt="2019-07-12T13:30:34.959" v="4216" actId="6549"/>
      <pc:docMkLst>
        <pc:docMk/>
      </pc:docMkLst>
      <pc:sldChg chg="modSp">
        <pc:chgData name="Inna Anatolievna Davidova" userId="615709de-f45c-42cb-8bad-60412f98c39f" providerId="ADAL" clId="{A2F0F0D5-3FA3-424C-9480-A9B71A206BE2}" dt="2019-07-12T13:26:07.704" v="3954"/>
        <pc:sldMkLst>
          <pc:docMk/>
          <pc:sldMk cId="43363124" sldId="256"/>
        </pc:sldMkLst>
        <pc:spChg chg="mod">
          <ac:chgData name="Inna Anatolievna Davidova" userId="615709de-f45c-42cb-8bad-60412f98c39f" providerId="ADAL" clId="{A2F0F0D5-3FA3-424C-9480-A9B71A206BE2}" dt="2019-07-12T13:26:02.185" v="3952"/>
          <ac:spMkLst>
            <pc:docMk/>
            <pc:sldMk cId="43363124" sldId="256"/>
            <ac:spMk id="3" creationId="{00000000-0000-0000-0000-000000000000}"/>
          </ac:spMkLst>
        </pc:spChg>
        <pc:spChg chg="mod">
          <ac:chgData name="Inna Anatolievna Davidova" userId="615709de-f45c-42cb-8bad-60412f98c39f" providerId="ADAL" clId="{A2F0F0D5-3FA3-424C-9480-A9B71A206BE2}" dt="2019-07-12T13:25:15.323" v="3916"/>
          <ac:spMkLst>
            <pc:docMk/>
            <pc:sldMk cId="43363124" sldId="256"/>
            <ac:spMk id="5" creationId="{00000000-0000-0000-0000-000000000000}"/>
          </ac:spMkLst>
        </pc:spChg>
        <pc:spChg chg="mod">
          <ac:chgData name="Inna Anatolievna Davidova" userId="615709de-f45c-42cb-8bad-60412f98c39f" providerId="ADAL" clId="{A2F0F0D5-3FA3-424C-9480-A9B71A206BE2}" dt="2019-07-12T13:26:07.704" v="3954"/>
          <ac:spMkLst>
            <pc:docMk/>
            <pc:sldMk cId="43363124" sldId="256"/>
            <ac:spMk id="6" creationId="{00000000-0000-0000-0000-000000000000}"/>
          </ac:spMkLst>
        </pc:spChg>
      </pc:sldChg>
      <pc:sldChg chg="modSp">
        <pc:chgData name="Inna Anatolievna Davidova" userId="615709de-f45c-42cb-8bad-60412f98c39f" providerId="ADAL" clId="{A2F0F0D5-3FA3-424C-9480-A9B71A206BE2}" dt="2019-07-01T16:01:51.222" v="147" actId="6549"/>
        <pc:sldMkLst>
          <pc:docMk/>
          <pc:sldMk cId="167810819" sldId="302"/>
        </pc:sldMkLst>
        <pc:spChg chg="mod">
          <ac:chgData name="Inna Anatolievna Davidova" userId="615709de-f45c-42cb-8bad-60412f98c39f" providerId="ADAL" clId="{A2F0F0D5-3FA3-424C-9480-A9B71A206BE2}" dt="2019-07-01T16:01:51.222" v="147" actId="6549"/>
          <ac:spMkLst>
            <pc:docMk/>
            <pc:sldMk cId="167810819" sldId="302"/>
            <ac:spMk id="4" creationId="{00000000-0000-0000-0000-000000000000}"/>
          </ac:spMkLst>
        </pc:spChg>
      </pc:sldChg>
      <pc:sldChg chg="modSp">
        <pc:chgData name="Inna Anatolievna Davidova" userId="615709de-f45c-42cb-8bad-60412f98c39f" providerId="ADAL" clId="{A2F0F0D5-3FA3-424C-9480-A9B71A206BE2}" dt="2019-07-12T13:27:16.337" v="4051"/>
        <pc:sldMkLst>
          <pc:docMk/>
          <pc:sldMk cId="157884619" sldId="309"/>
        </pc:sldMkLst>
        <pc:spChg chg="mod">
          <ac:chgData name="Inna Anatolievna Davidova" userId="615709de-f45c-42cb-8bad-60412f98c39f" providerId="ADAL" clId="{A2F0F0D5-3FA3-424C-9480-A9B71A206BE2}" dt="2019-07-01T16:21:48.414" v="3361" actId="313"/>
          <ac:spMkLst>
            <pc:docMk/>
            <pc:sldMk cId="157884619" sldId="309"/>
            <ac:spMk id="2" creationId="{00000000-0000-0000-0000-000000000000}"/>
          </ac:spMkLst>
        </pc:spChg>
        <pc:spChg chg="mod">
          <ac:chgData name="Inna Anatolievna Davidova" userId="615709de-f45c-42cb-8bad-60412f98c39f" providerId="ADAL" clId="{A2F0F0D5-3FA3-424C-9480-A9B71A206BE2}" dt="2019-07-12T13:26:42.273" v="3956" actId="20577"/>
          <ac:spMkLst>
            <pc:docMk/>
            <pc:sldMk cId="157884619" sldId="309"/>
            <ac:spMk id="3" creationId="{00000000-0000-0000-0000-000000000000}"/>
          </ac:spMkLst>
        </pc:spChg>
        <pc:spChg chg="mod">
          <ac:chgData name="Inna Anatolievna Davidova" userId="615709de-f45c-42cb-8bad-60412f98c39f" providerId="ADAL" clId="{A2F0F0D5-3FA3-424C-9480-A9B71A206BE2}" dt="2019-07-12T13:27:02.207" v="3986" actId="6549"/>
          <ac:spMkLst>
            <pc:docMk/>
            <pc:sldMk cId="157884619" sldId="309"/>
            <ac:spMk id="4" creationId="{00000000-0000-0000-0000-000000000000}"/>
          </ac:spMkLst>
        </pc:spChg>
        <pc:spChg chg="mod">
          <ac:chgData name="Inna Anatolievna Davidova" userId="615709de-f45c-42cb-8bad-60412f98c39f" providerId="ADAL" clId="{A2F0F0D5-3FA3-424C-9480-A9B71A206BE2}" dt="2019-07-12T13:27:10.129" v="4024" actId="6549"/>
          <ac:spMkLst>
            <pc:docMk/>
            <pc:sldMk cId="157884619" sldId="309"/>
            <ac:spMk id="5" creationId="{00000000-0000-0000-0000-000000000000}"/>
          </ac:spMkLst>
        </pc:spChg>
        <pc:spChg chg="mod">
          <ac:chgData name="Inna Anatolievna Davidova" userId="615709de-f45c-42cb-8bad-60412f98c39f" providerId="ADAL" clId="{A2F0F0D5-3FA3-424C-9480-A9B71A206BE2}" dt="2019-07-12T13:27:16.337" v="4051"/>
          <ac:spMkLst>
            <pc:docMk/>
            <pc:sldMk cId="157884619" sldId="309"/>
            <ac:spMk id="6" creationId="{00000000-0000-0000-0000-000000000000}"/>
          </ac:spMkLst>
        </pc:spChg>
      </pc:sldChg>
      <pc:sldChg chg="modSp">
        <pc:chgData name="Inna Anatolievna Davidova" userId="615709de-f45c-42cb-8bad-60412f98c39f" providerId="ADAL" clId="{A2F0F0D5-3FA3-424C-9480-A9B71A206BE2}" dt="2019-07-12T13:30:05.536" v="4206" actId="20577"/>
        <pc:sldMkLst>
          <pc:docMk/>
          <pc:sldMk cId="3105006146" sldId="314"/>
        </pc:sldMkLst>
        <pc:spChg chg="mod">
          <ac:chgData name="Inna Anatolievna Davidova" userId="615709de-f45c-42cb-8bad-60412f98c39f" providerId="ADAL" clId="{A2F0F0D5-3FA3-424C-9480-A9B71A206BE2}" dt="2019-07-12T13:30:05.536" v="4206" actId="20577"/>
          <ac:spMkLst>
            <pc:docMk/>
            <pc:sldMk cId="3105006146" sldId="314"/>
            <ac:spMk id="2" creationId="{00000000-0000-0000-0000-000000000000}"/>
          </ac:spMkLst>
        </pc:spChg>
        <pc:spChg chg="mod">
          <ac:chgData name="Inna Anatolievna Davidova" userId="615709de-f45c-42cb-8bad-60412f98c39f" providerId="ADAL" clId="{A2F0F0D5-3FA3-424C-9480-A9B71A206BE2}" dt="2019-07-01T16:17:09.502" v="2255" actId="313"/>
          <ac:spMkLst>
            <pc:docMk/>
            <pc:sldMk cId="3105006146" sldId="314"/>
            <ac:spMk id="4" creationId="{00000000-0000-0000-0000-000000000000}"/>
          </ac:spMkLst>
        </pc:spChg>
      </pc:sldChg>
      <pc:sldChg chg="modSp">
        <pc:chgData name="Inna Anatolievna Davidova" userId="615709de-f45c-42cb-8bad-60412f98c39f" providerId="ADAL" clId="{A2F0F0D5-3FA3-424C-9480-A9B71A206BE2}" dt="2019-07-01T16:31:50.407" v="3910" actId="6549"/>
        <pc:sldMkLst>
          <pc:docMk/>
          <pc:sldMk cId="1361146823" sldId="316"/>
        </pc:sldMkLst>
        <pc:spChg chg="mod">
          <ac:chgData name="Inna Anatolievna Davidova" userId="615709de-f45c-42cb-8bad-60412f98c39f" providerId="ADAL" clId="{A2F0F0D5-3FA3-424C-9480-A9B71A206BE2}" dt="2019-07-01T16:25:29.997" v="3660" actId="313"/>
          <ac:spMkLst>
            <pc:docMk/>
            <pc:sldMk cId="1361146823" sldId="316"/>
            <ac:spMk id="4" creationId="{00000000-0000-0000-0000-000000000000}"/>
          </ac:spMkLst>
        </pc:spChg>
        <pc:spChg chg="mod">
          <ac:chgData name="Inna Anatolievna Davidova" userId="615709de-f45c-42cb-8bad-60412f98c39f" providerId="ADAL" clId="{A2F0F0D5-3FA3-424C-9480-A9B71A206BE2}" dt="2019-07-01T16:31:50.407" v="3910" actId="6549"/>
          <ac:spMkLst>
            <pc:docMk/>
            <pc:sldMk cId="1361146823" sldId="316"/>
            <ac:spMk id="6" creationId="{00000000-0000-0000-0000-000000000000}"/>
          </ac:spMkLst>
        </pc:spChg>
      </pc:sldChg>
      <pc:sldChg chg="modSp">
        <pc:chgData name="Inna Anatolievna Davidova" userId="615709de-f45c-42cb-8bad-60412f98c39f" providerId="ADAL" clId="{A2F0F0D5-3FA3-424C-9480-A9B71A206BE2}" dt="2019-07-01T16:32:08.391" v="3915" actId="20577"/>
        <pc:sldMkLst>
          <pc:docMk/>
          <pc:sldMk cId="1063219545" sldId="317"/>
        </pc:sldMkLst>
        <pc:spChg chg="mod">
          <ac:chgData name="Inna Anatolievna Davidova" userId="615709de-f45c-42cb-8bad-60412f98c39f" providerId="ADAL" clId="{A2F0F0D5-3FA3-424C-9480-A9B71A206BE2}" dt="2019-07-01T16:20:38.007" v="3120" actId="6549"/>
          <ac:spMkLst>
            <pc:docMk/>
            <pc:sldMk cId="1063219545" sldId="317"/>
            <ac:spMk id="4" creationId="{00000000-0000-0000-0000-000000000000}"/>
          </ac:spMkLst>
        </pc:spChg>
        <pc:spChg chg="mod">
          <ac:chgData name="Inna Anatolievna Davidova" userId="615709de-f45c-42cb-8bad-60412f98c39f" providerId="ADAL" clId="{A2F0F0D5-3FA3-424C-9480-A9B71A206BE2}" dt="2019-07-01T16:32:08.391" v="3915" actId="20577"/>
          <ac:spMkLst>
            <pc:docMk/>
            <pc:sldMk cId="1063219545" sldId="317"/>
            <ac:spMk id="6" creationId="{00000000-0000-0000-0000-000000000000}"/>
          </ac:spMkLst>
        </pc:spChg>
        <pc:graphicFrameChg chg="mod">
          <ac:chgData name="Inna Anatolievna Davidova" userId="615709de-f45c-42cb-8bad-60412f98c39f" providerId="ADAL" clId="{A2F0F0D5-3FA3-424C-9480-A9B71A206BE2}" dt="2019-07-01T16:25:47.080" v="3672" actId="313"/>
          <ac:graphicFrameMkLst>
            <pc:docMk/>
            <pc:sldMk cId="1063219545" sldId="317"/>
            <ac:graphicFrameMk id="7" creationId="{00000000-0000-0000-0000-000000000000}"/>
          </ac:graphicFrameMkLst>
        </pc:graphicFrameChg>
      </pc:sldChg>
      <pc:sldChg chg="modSp">
        <pc:chgData name="Inna Anatolievna Davidova" userId="615709de-f45c-42cb-8bad-60412f98c39f" providerId="ADAL" clId="{A2F0F0D5-3FA3-424C-9480-A9B71A206BE2}" dt="2019-07-01T16:09:26.086" v="1564" actId="6549"/>
        <pc:sldMkLst>
          <pc:docMk/>
          <pc:sldMk cId="207077637" sldId="321"/>
        </pc:sldMkLst>
        <pc:spChg chg="mod">
          <ac:chgData name="Inna Anatolievna Davidova" userId="615709de-f45c-42cb-8bad-60412f98c39f" providerId="ADAL" clId="{A2F0F0D5-3FA3-424C-9480-A9B71A206BE2}" dt="2019-07-01T16:09:26.086" v="1564" actId="6549"/>
          <ac:spMkLst>
            <pc:docMk/>
            <pc:sldMk cId="207077637" sldId="321"/>
            <ac:spMk id="2" creationId="{00000000-0000-0000-0000-000000000000}"/>
          </ac:spMkLst>
        </pc:spChg>
      </pc:sldChg>
      <pc:sldChg chg="modSp">
        <pc:chgData name="Inna Anatolievna Davidova" userId="615709de-f45c-42cb-8bad-60412f98c39f" providerId="ADAL" clId="{A2F0F0D5-3FA3-424C-9480-A9B71A206BE2}" dt="2019-07-12T13:29:30.826" v="4200"/>
        <pc:sldMkLst>
          <pc:docMk/>
          <pc:sldMk cId="3101237428" sldId="324"/>
        </pc:sldMkLst>
        <pc:spChg chg="mod">
          <ac:chgData name="Inna Anatolievna Davidova" userId="615709de-f45c-42cb-8bad-60412f98c39f" providerId="ADAL" clId="{A2F0F0D5-3FA3-424C-9480-A9B71A206BE2}" dt="2019-07-01T16:28:53.078" v="3753" actId="20577"/>
          <ac:spMkLst>
            <pc:docMk/>
            <pc:sldMk cId="3101237428" sldId="324"/>
            <ac:spMk id="4" creationId="{00000000-0000-0000-0000-000000000000}"/>
          </ac:spMkLst>
        </pc:spChg>
        <pc:spChg chg="mod">
          <ac:chgData name="Inna Anatolievna Davidova" userId="615709de-f45c-42cb-8bad-60412f98c39f" providerId="ADAL" clId="{A2F0F0D5-3FA3-424C-9480-A9B71A206BE2}" dt="2019-07-01T16:12:46.996" v="1788" actId="313"/>
          <ac:spMkLst>
            <pc:docMk/>
            <pc:sldMk cId="3101237428" sldId="324"/>
            <ac:spMk id="5" creationId="{00000000-0000-0000-0000-000000000000}"/>
          </ac:spMkLst>
        </pc:spChg>
        <pc:spChg chg="mod">
          <ac:chgData name="Inna Anatolievna Davidova" userId="615709de-f45c-42cb-8bad-60412f98c39f" providerId="ADAL" clId="{A2F0F0D5-3FA3-424C-9480-A9B71A206BE2}" dt="2019-07-12T13:29:30.826" v="4200"/>
          <ac:spMkLst>
            <pc:docMk/>
            <pc:sldMk cId="3101237428" sldId="324"/>
            <ac:spMk id="7" creationId="{00000000-0000-0000-0000-000000000000}"/>
          </ac:spMkLst>
        </pc:spChg>
      </pc:sldChg>
      <pc:sldChg chg="modSp">
        <pc:chgData name="Inna Anatolievna Davidova" userId="615709de-f45c-42cb-8bad-60412f98c39f" providerId="ADAL" clId="{A2F0F0D5-3FA3-424C-9480-A9B71A206BE2}" dt="2019-07-12T13:29:23.807" v="4199" actId="1036"/>
        <pc:sldMkLst>
          <pc:docMk/>
          <pc:sldMk cId="2674830452" sldId="325"/>
        </pc:sldMkLst>
        <pc:spChg chg="mod">
          <ac:chgData name="Inna Anatolievna Davidova" userId="615709de-f45c-42cb-8bad-60412f98c39f" providerId="ADAL" clId="{A2F0F0D5-3FA3-424C-9480-A9B71A206BE2}" dt="2019-07-01T16:08:15.731" v="1365" actId="313"/>
          <ac:spMkLst>
            <pc:docMk/>
            <pc:sldMk cId="2674830452" sldId="325"/>
            <ac:spMk id="4" creationId="{00000000-0000-0000-0000-000000000000}"/>
          </ac:spMkLst>
        </pc:spChg>
        <pc:spChg chg="mod">
          <ac:chgData name="Inna Anatolievna Davidova" userId="615709de-f45c-42cb-8bad-60412f98c39f" providerId="ADAL" clId="{A2F0F0D5-3FA3-424C-9480-A9B71A206BE2}" dt="2019-07-12T13:28:35.138" v="4198" actId="313"/>
          <ac:spMkLst>
            <pc:docMk/>
            <pc:sldMk cId="2674830452" sldId="325"/>
            <ac:spMk id="6" creationId="{00000000-0000-0000-0000-000000000000}"/>
          </ac:spMkLst>
        </pc:spChg>
        <pc:spChg chg="mod">
          <ac:chgData name="Inna Anatolievna Davidova" userId="615709de-f45c-42cb-8bad-60412f98c39f" providerId="ADAL" clId="{A2F0F0D5-3FA3-424C-9480-A9B71A206BE2}" dt="2019-07-12T13:29:23.807" v="4199" actId="1036"/>
          <ac:spMkLst>
            <pc:docMk/>
            <pc:sldMk cId="2674830452" sldId="325"/>
            <ac:spMk id="9" creationId="{00000000-0000-0000-0000-000000000000}"/>
          </ac:spMkLst>
        </pc:spChg>
        <pc:graphicFrameChg chg="mod">
          <ac:chgData name="Inna Anatolievna Davidova" userId="615709de-f45c-42cb-8bad-60412f98c39f" providerId="ADAL" clId="{A2F0F0D5-3FA3-424C-9480-A9B71A206BE2}" dt="2019-07-01T16:24:07.278" v="3532" actId="1076"/>
          <ac:graphicFrameMkLst>
            <pc:docMk/>
            <pc:sldMk cId="2674830452" sldId="325"/>
            <ac:graphicFrameMk id="10" creationId="{00000000-0008-0000-0D00-000003000000}"/>
          </ac:graphicFrameMkLst>
        </pc:graphicFrameChg>
      </pc:sldChg>
      <pc:sldChg chg="modSp">
        <pc:chgData name="Inna Anatolievna Davidova" userId="615709de-f45c-42cb-8bad-60412f98c39f" providerId="ADAL" clId="{A2F0F0D5-3FA3-424C-9480-A9B71A206BE2}" dt="2019-07-01T16:28:17.175" v="3747" actId="20577"/>
        <pc:sldMkLst>
          <pc:docMk/>
          <pc:sldMk cId="2427187205" sldId="326"/>
        </pc:sldMkLst>
        <pc:spChg chg="mod">
          <ac:chgData name="Inna Anatolievna Davidova" userId="615709de-f45c-42cb-8bad-60412f98c39f" providerId="ADAL" clId="{A2F0F0D5-3FA3-424C-9480-A9B71A206BE2}" dt="2019-07-01T16:28:17.175" v="3747" actId="20577"/>
          <ac:spMkLst>
            <pc:docMk/>
            <pc:sldMk cId="2427187205" sldId="326"/>
            <ac:spMk id="4" creationId="{00000000-0000-0000-0000-000000000000}"/>
          </ac:spMkLst>
        </pc:spChg>
      </pc:sldChg>
      <pc:sldChg chg="modSp">
        <pc:chgData name="Inna Anatolievna Davidova" userId="615709de-f45c-42cb-8bad-60412f98c39f" providerId="ADAL" clId="{A2F0F0D5-3FA3-424C-9480-A9B71A206BE2}" dt="2019-07-12T13:30:34.959" v="4216" actId="6549"/>
        <pc:sldMkLst>
          <pc:docMk/>
          <pc:sldMk cId="1346264390" sldId="327"/>
        </pc:sldMkLst>
        <pc:spChg chg="mod">
          <ac:chgData name="Inna Anatolievna Davidova" userId="615709de-f45c-42cb-8bad-60412f98c39f" providerId="ADAL" clId="{A2F0F0D5-3FA3-424C-9480-A9B71A206BE2}" dt="2019-07-12T13:30:34.959" v="4216" actId="6549"/>
          <ac:spMkLst>
            <pc:docMk/>
            <pc:sldMk cId="1346264390" sldId="327"/>
            <ac:spMk id="4" creationId="{00000000-0000-0000-0000-000000000000}"/>
          </ac:spMkLst>
        </pc:spChg>
      </pc:sldChg>
      <pc:sldChg chg="modSp">
        <pc:chgData name="Inna Anatolievna Davidova" userId="615709de-f45c-42cb-8bad-60412f98c39f" providerId="ADAL" clId="{A2F0F0D5-3FA3-424C-9480-A9B71A206BE2}" dt="2019-07-01T16:29:18.279" v="3771" actId="6549"/>
        <pc:sldMkLst>
          <pc:docMk/>
          <pc:sldMk cId="2173786632" sldId="328"/>
        </pc:sldMkLst>
        <pc:spChg chg="mod">
          <ac:chgData name="Inna Anatolievna Davidova" userId="615709de-f45c-42cb-8bad-60412f98c39f" providerId="ADAL" clId="{A2F0F0D5-3FA3-424C-9480-A9B71A206BE2}" dt="2019-07-01T16:14:23.333" v="1923" actId="255"/>
          <ac:spMkLst>
            <pc:docMk/>
            <pc:sldMk cId="2173786632" sldId="328"/>
            <ac:spMk id="2" creationId="{00000000-0000-0000-0000-000000000000}"/>
          </ac:spMkLst>
        </pc:spChg>
        <pc:spChg chg="mod">
          <ac:chgData name="Inna Anatolievna Davidova" userId="615709de-f45c-42cb-8bad-60412f98c39f" providerId="ADAL" clId="{A2F0F0D5-3FA3-424C-9480-A9B71A206BE2}" dt="2019-07-01T16:29:18.279" v="3771" actId="6549"/>
          <ac:spMkLst>
            <pc:docMk/>
            <pc:sldMk cId="2173786632" sldId="328"/>
            <ac:spMk id="7" creationId="{00000000-0000-0000-0000-000000000000}"/>
          </ac:spMkLst>
        </pc:spChg>
      </pc:sldChg>
      <pc:sldChg chg="modSp">
        <pc:chgData name="Inna Anatolievna Davidova" userId="615709de-f45c-42cb-8bad-60412f98c39f" providerId="ADAL" clId="{A2F0F0D5-3FA3-424C-9480-A9B71A206BE2}" dt="2019-07-01T16:28:09.628" v="3745" actId="313"/>
        <pc:sldMkLst>
          <pc:docMk/>
          <pc:sldMk cId="137042184" sldId="329"/>
        </pc:sldMkLst>
        <pc:spChg chg="mod">
          <ac:chgData name="Inna Anatolievna Davidova" userId="615709de-f45c-42cb-8bad-60412f98c39f" providerId="ADAL" clId="{A2F0F0D5-3FA3-424C-9480-A9B71A206BE2}" dt="2019-07-01T16:28:09.628" v="3745" actId="313"/>
          <ac:spMkLst>
            <pc:docMk/>
            <pc:sldMk cId="137042184" sldId="329"/>
            <ac:spMk id="2" creationId="{00000000-0000-0000-0000-000000000000}"/>
          </ac:spMkLst>
        </pc:spChg>
        <pc:spChg chg="mod">
          <ac:chgData name="Inna Anatolievna Davidova" userId="615709de-f45c-42cb-8bad-60412f98c39f" providerId="ADAL" clId="{A2F0F0D5-3FA3-424C-9480-A9B71A206BE2}" dt="2019-07-01T16:23:36.686" v="3514" actId="313"/>
          <ac:spMkLst>
            <pc:docMk/>
            <pc:sldMk cId="137042184" sldId="329"/>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chemeClr val="accent1">
                <a:lumMod val="40000"/>
                <a:lumOff val="60000"/>
              </a:schemeClr>
            </a:solidFill>
            <a:ln>
              <a:solidFill>
                <a:schemeClr val="tx1"/>
              </a:solidFill>
            </a:ln>
          </c:spPr>
          <c:explosion val="2"/>
          <c:dPt>
            <c:idx val="0"/>
            <c:bubble3D val="0"/>
            <c:spPr>
              <a:solidFill>
                <a:schemeClr val="accent3">
                  <a:lumMod val="75000"/>
                </a:schemeClr>
              </a:solidFill>
              <a:ln>
                <a:solidFill>
                  <a:schemeClr val="tx1"/>
                </a:solidFill>
              </a:ln>
            </c:spPr>
            <c:extLst>
              <c:ext xmlns:c16="http://schemas.microsoft.com/office/drawing/2014/chart" uri="{C3380CC4-5D6E-409C-BE32-E72D297353CC}">
                <c16:uniqueId val="{00000001-1CA0-4A7F-9FF8-F583BA7256EB}"/>
              </c:ext>
            </c:extLst>
          </c:dPt>
          <c:dPt>
            <c:idx val="1"/>
            <c:bubble3D val="0"/>
            <c:spPr>
              <a:solidFill>
                <a:schemeClr val="bg2">
                  <a:lumMod val="50000"/>
                </a:schemeClr>
              </a:solidFill>
              <a:ln>
                <a:solidFill>
                  <a:schemeClr val="tx1"/>
                </a:solidFill>
              </a:ln>
            </c:spPr>
            <c:extLst>
              <c:ext xmlns:c16="http://schemas.microsoft.com/office/drawing/2014/chart" uri="{C3380CC4-5D6E-409C-BE32-E72D297353CC}">
                <c16:uniqueId val="{00000003-1CA0-4A7F-9FF8-F583BA7256EB}"/>
              </c:ext>
            </c:extLst>
          </c:dPt>
          <c:dPt>
            <c:idx val="2"/>
            <c:bubble3D val="0"/>
            <c:spPr>
              <a:solidFill>
                <a:srgbClr val="D9D9D9"/>
              </a:solidFill>
              <a:ln>
                <a:solidFill>
                  <a:schemeClr val="tx1"/>
                </a:solidFill>
              </a:ln>
            </c:spPr>
            <c:extLst>
              <c:ext xmlns:c16="http://schemas.microsoft.com/office/drawing/2014/chart" uri="{C3380CC4-5D6E-409C-BE32-E72D297353CC}">
                <c16:uniqueId val="{00000005-1CA0-4A7F-9FF8-F583BA7256EB}"/>
              </c:ext>
            </c:extLst>
          </c:dPt>
          <c:dPt>
            <c:idx val="3"/>
            <c:bubble3D val="0"/>
            <c:spPr>
              <a:solidFill>
                <a:schemeClr val="bg2">
                  <a:lumMod val="90000"/>
                </a:schemeClr>
              </a:solidFill>
              <a:ln>
                <a:solidFill>
                  <a:schemeClr val="tx1"/>
                </a:solidFill>
              </a:ln>
            </c:spPr>
            <c:extLst>
              <c:ext xmlns:c16="http://schemas.microsoft.com/office/drawing/2014/chart" uri="{C3380CC4-5D6E-409C-BE32-E72D297353CC}">
                <c16:uniqueId val="{00000007-1CA0-4A7F-9FF8-F583BA7256EB}"/>
              </c:ext>
            </c:extLst>
          </c:dPt>
          <c:dPt>
            <c:idx val="4"/>
            <c:bubble3D val="0"/>
            <c:spPr>
              <a:solidFill>
                <a:schemeClr val="bg2">
                  <a:lumMod val="90000"/>
                </a:schemeClr>
              </a:solidFill>
              <a:ln>
                <a:solidFill>
                  <a:schemeClr val="tx1"/>
                </a:solidFill>
              </a:ln>
            </c:spPr>
            <c:extLst>
              <c:ext xmlns:c16="http://schemas.microsoft.com/office/drawing/2014/chart" uri="{C3380CC4-5D6E-409C-BE32-E72D297353CC}">
                <c16:uniqueId val="{00000009-1CA0-4A7F-9FF8-F583BA7256EB}"/>
              </c:ext>
            </c:extLst>
          </c:dPt>
          <c:dPt>
            <c:idx val="5"/>
            <c:bubble3D val="0"/>
            <c:spPr>
              <a:solidFill>
                <a:schemeClr val="bg2">
                  <a:lumMod val="90000"/>
                </a:schemeClr>
              </a:solidFill>
              <a:ln>
                <a:solidFill>
                  <a:schemeClr val="tx1"/>
                </a:solidFill>
              </a:ln>
            </c:spPr>
            <c:extLst>
              <c:ext xmlns:c16="http://schemas.microsoft.com/office/drawing/2014/chart" uri="{C3380CC4-5D6E-409C-BE32-E72D297353CC}">
                <c16:uniqueId val="{0000000B-1CA0-4A7F-9FF8-F583BA7256EB}"/>
              </c:ext>
            </c:extLst>
          </c:dPt>
          <c:dPt>
            <c:idx val="6"/>
            <c:bubble3D val="0"/>
            <c:spPr>
              <a:solidFill>
                <a:schemeClr val="bg2">
                  <a:lumMod val="90000"/>
                </a:schemeClr>
              </a:solidFill>
              <a:ln>
                <a:solidFill>
                  <a:schemeClr val="tx1"/>
                </a:solidFill>
              </a:ln>
            </c:spPr>
            <c:extLst>
              <c:ext xmlns:c16="http://schemas.microsoft.com/office/drawing/2014/chart" uri="{C3380CC4-5D6E-409C-BE32-E72D297353CC}">
                <c16:uniqueId val="{0000000D-1CA0-4A7F-9FF8-F583BA7256EB}"/>
              </c:ext>
            </c:extLst>
          </c:dPt>
          <c:dPt>
            <c:idx val="7"/>
            <c:bubble3D val="0"/>
            <c:spPr>
              <a:solidFill>
                <a:schemeClr val="bg2">
                  <a:lumMod val="90000"/>
                </a:schemeClr>
              </a:solidFill>
              <a:ln>
                <a:solidFill>
                  <a:schemeClr val="tx1"/>
                </a:solidFill>
              </a:ln>
            </c:spPr>
            <c:extLst>
              <c:ext xmlns:c16="http://schemas.microsoft.com/office/drawing/2014/chart" uri="{C3380CC4-5D6E-409C-BE32-E72D297353CC}">
                <c16:uniqueId val="{0000000F-1CA0-4A7F-9FF8-F583BA7256EB}"/>
              </c:ext>
            </c:extLst>
          </c:dPt>
          <c:dPt>
            <c:idx val="8"/>
            <c:bubble3D val="0"/>
            <c:spPr>
              <a:solidFill>
                <a:schemeClr val="bg2">
                  <a:lumMod val="90000"/>
                </a:schemeClr>
              </a:solidFill>
              <a:ln>
                <a:solidFill>
                  <a:schemeClr val="tx1"/>
                </a:solidFill>
              </a:ln>
            </c:spPr>
            <c:extLst>
              <c:ext xmlns:c16="http://schemas.microsoft.com/office/drawing/2014/chart" uri="{C3380CC4-5D6E-409C-BE32-E72D297353CC}">
                <c16:uniqueId val="{00000011-1CA0-4A7F-9FF8-F583BA7256EB}"/>
              </c:ext>
            </c:extLst>
          </c:dPt>
          <c:dPt>
            <c:idx val="9"/>
            <c:bubble3D val="0"/>
            <c:spPr>
              <a:solidFill>
                <a:schemeClr val="bg2">
                  <a:lumMod val="90000"/>
                </a:schemeClr>
              </a:solidFill>
              <a:ln>
                <a:solidFill>
                  <a:schemeClr val="tx1"/>
                </a:solidFill>
              </a:ln>
            </c:spPr>
            <c:extLst>
              <c:ext xmlns:c16="http://schemas.microsoft.com/office/drawing/2014/chart" uri="{C3380CC4-5D6E-409C-BE32-E72D297353CC}">
                <c16:uniqueId val="{00000013-1CA0-4A7F-9FF8-F583BA7256EB}"/>
              </c:ext>
            </c:extLst>
          </c:dPt>
          <c:dPt>
            <c:idx val="10"/>
            <c:bubble3D val="0"/>
            <c:spPr>
              <a:solidFill>
                <a:schemeClr val="bg2">
                  <a:lumMod val="90000"/>
                </a:schemeClr>
              </a:solidFill>
              <a:ln>
                <a:solidFill>
                  <a:schemeClr val="tx1"/>
                </a:solidFill>
              </a:ln>
            </c:spPr>
            <c:extLst>
              <c:ext xmlns:c16="http://schemas.microsoft.com/office/drawing/2014/chart" uri="{C3380CC4-5D6E-409C-BE32-E72D297353CC}">
                <c16:uniqueId val="{00000015-1CA0-4A7F-9FF8-F583BA7256EB}"/>
              </c:ext>
            </c:extLst>
          </c:dPt>
          <c:dPt>
            <c:idx val="11"/>
            <c:bubble3D val="0"/>
            <c:spPr>
              <a:solidFill>
                <a:schemeClr val="bg2">
                  <a:lumMod val="90000"/>
                </a:schemeClr>
              </a:solidFill>
              <a:ln>
                <a:solidFill>
                  <a:schemeClr val="tx1"/>
                </a:solidFill>
              </a:ln>
            </c:spPr>
            <c:extLst>
              <c:ext xmlns:c16="http://schemas.microsoft.com/office/drawing/2014/chart" uri="{C3380CC4-5D6E-409C-BE32-E72D297353CC}">
                <c16:uniqueId val="{00000017-1CA0-4A7F-9FF8-F583BA7256EB}"/>
              </c:ext>
            </c:extLst>
          </c:dPt>
          <c:dPt>
            <c:idx val="12"/>
            <c:bubble3D val="0"/>
            <c:extLst>
              <c:ext xmlns:c16="http://schemas.microsoft.com/office/drawing/2014/chart" uri="{C3380CC4-5D6E-409C-BE32-E72D297353CC}">
                <c16:uniqueId val="{00000018-1CA0-4A7F-9FF8-F583BA7256EB}"/>
              </c:ext>
            </c:extLst>
          </c:dPt>
          <c:dPt>
            <c:idx val="13"/>
            <c:bubble3D val="0"/>
            <c:extLst>
              <c:ext xmlns:c16="http://schemas.microsoft.com/office/drawing/2014/chart" uri="{C3380CC4-5D6E-409C-BE32-E72D297353CC}">
                <c16:uniqueId val="{00000019-1CA0-4A7F-9FF8-F583BA7256EB}"/>
              </c:ext>
            </c:extLst>
          </c:dPt>
          <c:dPt>
            <c:idx val="14"/>
            <c:bubble3D val="0"/>
            <c:extLst>
              <c:ext xmlns:c16="http://schemas.microsoft.com/office/drawing/2014/chart" uri="{C3380CC4-5D6E-409C-BE32-E72D297353CC}">
                <c16:uniqueId val="{0000001A-1CA0-4A7F-9FF8-F583BA7256EB}"/>
              </c:ext>
            </c:extLst>
          </c:dPt>
          <c:dPt>
            <c:idx val="15"/>
            <c:bubble3D val="0"/>
            <c:extLst>
              <c:ext xmlns:c16="http://schemas.microsoft.com/office/drawing/2014/chart" uri="{C3380CC4-5D6E-409C-BE32-E72D297353CC}">
                <c16:uniqueId val="{0000001B-1CA0-4A7F-9FF8-F583BA7256EB}"/>
              </c:ext>
            </c:extLst>
          </c:dPt>
          <c:dPt>
            <c:idx val="16"/>
            <c:bubble3D val="0"/>
            <c:extLst>
              <c:ext xmlns:c16="http://schemas.microsoft.com/office/drawing/2014/chart" uri="{C3380CC4-5D6E-409C-BE32-E72D297353CC}">
                <c16:uniqueId val="{0000001C-1CA0-4A7F-9FF8-F583BA7256EB}"/>
              </c:ext>
            </c:extLst>
          </c:dPt>
          <c:dPt>
            <c:idx val="17"/>
            <c:bubble3D val="0"/>
            <c:extLst>
              <c:ext xmlns:c16="http://schemas.microsoft.com/office/drawing/2014/chart" uri="{C3380CC4-5D6E-409C-BE32-E72D297353CC}">
                <c16:uniqueId val="{0000001D-1CA0-4A7F-9FF8-F583BA7256EB}"/>
              </c:ext>
            </c:extLst>
          </c:dPt>
          <c:dLbls>
            <c:dLbl>
              <c:idx val="0"/>
              <c:spPr>
                <a:noFill/>
                <a:ln>
                  <a:noFill/>
                </a:ln>
                <a:effectLst/>
              </c:spPr>
              <c:txPr>
                <a:bodyPr/>
                <a:lstStyle/>
                <a:p>
                  <a:pPr>
                    <a:defRPr/>
                  </a:pPr>
                  <a:endParaRPr lang="en-US"/>
                </a:p>
              </c:txPr>
              <c:showLegendKey val="0"/>
              <c:showVal val="0"/>
              <c:showCatName val="1"/>
              <c:showSerName val="0"/>
              <c:showPercent val="0"/>
              <c:showBubbleSize val="0"/>
              <c:extLst>
                <c:ext xmlns:c16="http://schemas.microsoft.com/office/drawing/2014/chart" uri="{C3380CC4-5D6E-409C-BE32-E72D297353CC}">
                  <c16:uniqueId val="{00000001-1CA0-4A7F-9FF8-F583BA7256EB}"/>
                </c:ext>
              </c:extLst>
            </c:dLbl>
            <c:dLbl>
              <c:idx val="1"/>
              <c:spPr>
                <a:noFill/>
                <a:ln>
                  <a:noFill/>
                </a:ln>
                <a:effectLst/>
              </c:spPr>
              <c:txPr>
                <a:bodyPr/>
                <a:lstStyle/>
                <a:p>
                  <a:pPr>
                    <a:defRPr/>
                  </a:pPr>
                  <a:endParaRPr lang="en-US"/>
                </a:p>
              </c:txPr>
              <c:showLegendKey val="0"/>
              <c:showVal val="0"/>
              <c:showCatName val="1"/>
              <c:showSerName val="0"/>
              <c:showPercent val="0"/>
              <c:showBubbleSize val="0"/>
              <c:extLst>
                <c:ext xmlns:c16="http://schemas.microsoft.com/office/drawing/2014/chart" uri="{C3380CC4-5D6E-409C-BE32-E72D297353CC}">
                  <c16:uniqueId val="{00000003-1CA0-4A7F-9FF8-F583BA7256EB}"/>
                </c:ext>
              </c:extLst>
            </c:dLbl>
            <c:spPr>
              <a:noFill/>
              <a:ln>
                <a:noFill/>
              </a:ln>
              <a:effectLst/>
            </c:spPr>
            <c:showLegendKey val="0"/>
            <c:showVal val="0"/>
            <c:showCatName val="1"/>
            <c:showSerName val="0"/>
            <c:showPercent val="0"/>
            <c:showBubbleSize val="0"/>
            <c:showLeaderLines val="1"/>
            <c:extLst>
              <c:ext xmlns:c15="http://schemas.microsoft.com/office/drawing/2012/chart" uri="{CE6537A1-D6FC-4f65-9D91-7224C49458BB}"/>
            </c:extLst>
          </c:dLbls>
          <c:cat>
            <c:strRef>
              <c:f>'Fig 8.3 Infrastructure Plan (2'!$C$39:$C$65</c:f>
              <c:strCache>
                <c:ptCount val="26"/>
                <c:pt idx="0">
                  <c:v>EST</c:v>
                </c:pt>
                <c:pt idx="1">
                  <c:v>SWE</c:v>
                </c:pt>
                <c:pt idx="2">
                  <c:v>AUS</c:v>
                </c:pt>
                <c:pt idx="3">
                  <c:v>CHE</c:v>
                </c:pt>
                <c:pt idx="4">
                  <c:v>CHL</c:v>
                </c:pt>
                <c:pt idx="5">
                  <c:v>DEU</c:v>
                </c:pt>
                <c:pt idx="6">
                  <c:v>DNK</c:v>
                </c:pt>
                <c:pt idx="7">
                  <c:v>NOR</c:v>
                </c:pt>
                <c:pt idx="8">
                  <c:v>SVN</c:v>
                </c:pt>
                <c:pt idx="9">
                  <c:v>ITA</c:v>
                </c:pt>
                <c:pt idx="10">
                  <c:v>NLD</c:v>
                </c:pt>
                <c:pt idx="11">
                  <c:v>NZL</c:v>
                </c:pt>
                <c:pt idx="12">
                  <c:v>LUX</c:v>
                </c:pt>
                <c:pt idx="13">
                  <c:v>CZE</c:v>
                </c:pt>
                <c:pt idx="14">
                  <c:v>FRA</c:v>
                </c:pt>
                <c:pt idx="15">
                  <c:v>HUN</c:v>
                </c:pt>
                <c:pt idx="16">
                  <c:v>ISR</c:v>
                </c:pt>
                <c:pt idx="17">
                  <c:v>SVK</c:v>
                </c:pt>
                <c:pt idx="18">
                  <c:v>AUT</c:v>
                </c:pt>
                <c:pt idx="19">
                  <c:v>ESP</c:v>
                </c:pt>
                <c:pt idx="20">
                  <c:v>GBR</c:v>
                </c:pt>
                <c:pt idx="21">
                  <c:v>GRC</c:v>
                </c:pt>
                <c:pt idx="22">
                  <c:v>IRL</c:v>
                </c:pt>
                <c:pt idx="23">
                  <c:v>MEX</c:v>
                </c:pt>
                <c:pt idx="24">
                  <c:v>PRT</c:v>
                </c:pt>
                <c:pt idx="25">
                  <c:v>TUR</c:v>
                </c:pt>
              </c:strCache>
            </c:strRef>
          </c:cat>
          <c:val>
            <c:numRef>
              <c:f>'Fig 8.3 Infrastructure Plan (2'!$D$39:$D$65</c:f>
              <c:numCache>
                <c:formatCode>General</c:formatCode>
                <c:ptCount val="2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numCache>
            </c:numRef>
          </c:val>
          <c:extLst>
            <c:ext xmlns:c16="http://schemas.microsoft.com/office/drawing/2014/chart" uri="{C3380CC4-5D6E-409C-BE32-E72D297353CC}">
              <c16:uniqueId val="{0000001E-1CA0-4A7F-9FF8-F583BA7256EB}"/>
            </c:ext>
          </c:extLst>
        </c:ser>
        <c:dLbls>
          <c:showLegendKey val="0"/>
          <c:showVal val="0"/>
          <c:showCatName val="1"/>
          <c:showSerName val="0"/>
          <c:showPercent val="0"/>
          <c:showBubbleSize val="0"/>
          <c:showLeaderLines val="1"/>
        </c:dLbls>
        <c:firstSliceAng val="40"/>
      </c:pieChart>
    </c:plotArea>
    <c:plotVisOnly val="1"/>
    <c:dispBlanksAs val="gap"/>
    <c:showDLblsOverMax val="0"/>
  </c:chart>
  <c:spPr>
    <a:solidFill>
      <a:schemeClr val="bg1"/>
    </a:solidFill>
    <a:ln>
      <a:noFill/>
    </a:ln>
  </c:spPr>
  <c:txPr>
    <a:bodyPr/>
    <a:lstStyle/>
    <a:p>
      <a:pPr>
        <a:defRPr sz="1400">
          <a:latin typeface="Arial Narrow" panose="020B0606020202030204"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848865916949394"/>
          <c:y val="7.7914089431330463E-2"/>
          <c:w val="0.61127665520532348"/>
          <c:h val="0.89041459009123058"/>
        </c:manualLayout>
      </c:layout>
      <c:pieChart>
        <c:varyColors val="1"/>
        <c:ser>
          <c:idx val="0"/>
          <c:order val="0"/>
          <c:spPr>
            <a:solidFill>
              <a:schemeClr val="bg1">
                <a:lumMod val="85000"/>
              </a:schemeClr>
            </a:solidFill>
            <a:ln>
              <a:solidFill>
                <a:sysClr val="windowText" lastClr="000000"/>
              </a:solidFill>
            </a:ln>
          </c:spPr>
          <c:dPt>
            <c:idx val="0"/>
            <c:bubble3D val="0"/>
            <c:spPr>
              <a:solidFill>
                <a:srgbClr val="4E81BD"/>
              </a:solidFill>
              <a:ln>
                <a:solidFill>
                  <a:sysClr val="windowText" lastClr="000000"/>
                </a:solidFill>
              </a:ln>
            </c:spPr>
            <c:extLst>
              <c:ext xmlns:c16="http://schemas.microsoft.com/office/drawing/2014/chart" uri="{C3380CC4-5D6E-409C-BE32-E72D297353CC}">
                <c16:uniqueId val="{00000001-DC13-4DAB-BE8D-41DF346EBEEE}"/>
              </c:ext>
            </c:extLst>
          </c:dPt>
          <c:dPt>
            <c:idx val="1"/>
            <c:bubble3D val="0"/>
            <c:spPr>
              <a:solidFill>
                <a:srgbClr val="4E81BD"/>
              </a:solidFill>
              <a:ln>
                <a:solidFill>
                  <a:sysClr val="windowText" lastClr="000000"/>
                </a:solidFill>
              </a:ln>
            </c:spPr>
            <c:extLst>
              <c:ext xmlns:c16="http://schemas.microsoft.com/office/drawing/2014/chart" uri="{C3380CC4-5D6E-409C-BE32-E72D297353CC}">
                <c16:uniqueId val="{00000003-DC13-4DAB-BE8D-41DF346EBEEE}"/>
              </c:ext>
            </c:extLst>
          </c:dPt>
          <c:dPt>
            <c:idx val="2"/>
            <c:bubble3D val="0"/>
            <c:spPr>
              <a:solidFill>
                <a:srgbClr val="4E81BD"/>
              </a:solidFill>
              <a:ln>
                <a:solidFill>
                  <a:sysClr val="windowText" lastClr="000000"/>
                </a:solidFill>
              </a:ln>
            </c:spPr>
            <c:extLst>
              <c:ext xmlns:c16="http://schemas.microsoft.com/office/drawing/2014/chart" uri="{C3380CC4-5D6E-409C-BE32-E72D297353CC}">
                <c16:uniqueId val="{00000005-DC13-4DAB-BE8D-41DF346EBEEE}"/>
              </c:ext>
            </c:extLst>
          </c:dPt>
          <c:dPt>
            <c:idx val="3"/>
            <c:bubble3D val="0"/>
            <c:spPr>
              <a:solidFill>
                <a:srgbClr val="4E81BD"/>
              </a:solidFill>
              <a:ln>
                <a:solidFill>
                  <a:sysClr val="windowText" lastClr="000000"/>
                </a:solidFill>
              </a:ln>
            </c:spPr>
            <c:extLst>
              <c:ext xmlns:c16="http://schemas.microsoft.com/office/drawing/2014/chart" uri="{C3380CC4-5D6E-409C-BE32-E72D297353CC}">
                <c16:uniqueId val="{00000007-DC13-4DAB-BE8D-41DF346EBEEE}"/>
              </c:ext>
            </c:extLst>
          </c:dPt>
          <c:dPt>
            <c:idx val="4"/>
            <c:bubble3D val="0"/>
            <c:spPr>
              <a:solidFill>
                <a:srgbClr val="4E81BD"/>
              </a:solidFill>
              <a:ln>
                <a:solidFill>
                  <a:sysClr val="windowText" lastClr="000000"/>
                </a:solidFill>
              </a:ln>
            </c:spPr>
            <c:extLst>
              <c:ext xmlns:c16="http://schemas.microsoft.com/office/drawing/2014/chart" uri="{C3380CC4-5D6E-409C-BE32-E72D297353CC}">
                <c16:uniqueId val="{00000009-DC13-4DAB-BE8D-41DF346EBEEE}"/>
              </c:ext>
            </c:extLst>
          </c:dPt>
          <c:dPt>
            <c:idx val="5"/>
            <c:bubble3D val="0"/>
            <c:spPr>
              <a:solidFill>
                <a:srgbClr val="4E81BD"/>
              </a:solidFill>
              <a:ln>
                <a:solidFill>
                  <a:sysClr val="windowText" lastClr="000000"/>
                </a:solidFill>
              </a:ln>
            </c:spPr>
            <c:extLst>
              <c:ext xmlns:c16="http://schemas.microsoft.com/office/drawing/2014/chart" uri="{C3380CC4-5D6E-409C-BE32-E72D297353CC}">
                <c16:uniqueId val="{0000000B-DC13-4DAB-BE8D-41DF346EBEEE}"/>
              </c:ext>
            </c:extLst>
          </c:dPt>
          <c:dPt>
            <c:idx val="6"/>
            <c:bubble3D val="0"/>
            <c:spPr>
              <a:solidFill>
                <a:srgbClr val="4E81BD"/>
              </a:solidFill>
              <a:ln>
                <a:solidFill>
                  <a:sysClr val="windowText" lastClr="000000"/>
                </a:solidFill>
              </a:ln>
            </c:spPr>
            <c:extLst>
              <c:ext xmlns:c16="http://schemas.microsoft.com/office/drawing/2014/chart" uri="{C3380CC4-5D6E-409C-BE32-E72D297353CC}">
                <c16:uniqueId val="{0000000D-DC13-4DAB-BE8D-41DF346EBEEE}"/>
              </c:ext>
            </c:extLst>
          </c:dPt>
          <c:dPt>
            <c:idx val="7"/>
            <c:bubble3D val="0"/>
            <c:spPr>
              <a:solidFill>
                <a:srgbClr val="4E81BD"/>
              </a:solidFill>
              <a:ln>
                <a:solidFill>
                  <a:sysClr val="windowText" lastClr="000000"/>
                </a:solidFill>
              </a:ln>
            </c:spPr>
            <c:extLst>
              <c:ext xmlns:c16="http://schemas.microsoft.com/office/drawing/2014/chart" uri="{C3380CC4-5D6E-409C-BE32-E72D297353CC}">
                <c16:uniqueId val="{0000000F-DC13-4DAB-BE8D-41DF346EBEEE}"/>
              </c:ext>
            </c:extLst>
          </c:dPt>
          <c:dPt>
            <c:idx val="8"/>
            <c:bubble3D val="0"/>
            <c:spPr>
              <a:solidFill>
                <a:srgbClr val="4E81BD"/>
              </a:solidFill>
              <a:ln>
                <a:solidFill>
                  <a:sysClr val="windowText" lastClr="000000"/>
                </a:solidFill>
              </a:ln>
            </c:spPr>
            <c:extLst>
              <c:ext xmlns:c16="http://schemas.microsoft.com/office/drawing/2014/chart" uri="{C3380CC4-5D6E-409C-BE32-E72D297353CC}">
                <c16:uniqueId val="{00000011-DC13-4DAB-BE8D-41DF346EBEEE}"/>
              </c:ext>
            </c:extLst>
          </c:dPt>
          <c:dPt>
            <c:idx val="9"/>
            <c:bubble3D val="0"/>
            <c:explosion val="1"/>
            <c:spPr>
              <a:solidFill>
                <a:srgbClr val="4E81BD"/>
              </a:solidFill>
              <a:ln>
                <a:solidFill>
                  <a:sysClr val="windowText" lastClr="000000"/>
                </a:solidFill>
              </a:ln>
            </c:spPr>
            <c:extLst>
              <c:ext xmlns:c16="http://schemas.microsoft.com/office/drawing/2014/chart" uri="{C3380CC4-5D6E-409C-BE32-E72D297353CC}">
                <c16:uniqueId val="{00000013-DC13-4DAB-BE8D-41DF346EBEEE}"/>
              </c:ext>
            </c:extLst>
          </c:dPt>
          <c:dPt>
            <c:idx val="10"/>
            <c:bubble3D val="0"/>
            <c:spPr>
              <a:solidFill>
                <a:srgbClr val="4E81BD"/>
              </a:solidFill>
              <a:ln>
                <a:solidFill>
                  <a:sysClr val="windowText" lastClr="000000"/>
                </a:solidFill>
              </a:ln>
            </c:spPr>
            <c:extLst>
              <c:ext xmlns:c16="http://schemas.microsoft.com/office/drawing/2014/chart" uri="{C3380CC4-5D6E-409C-BE32-E72D297353CC}">
                <c16:uniqueId val="{00000015-DC13-4DAB-BE8D-41DF346EBEEE}"/>
              </c:ext>
            </c:extLst>
          </c:dPt>
          <c:dPt>
            <c:idx val="11"/>
            <c:bubble3D val="0"/>
            <c:spPr>
              <a:solidFill>
                <a:srgbClr val="4E81BD"/>
              </a:solidFill>
              <a:ln>
                <a:solidFill>
                  <a:sysClr val="windowText" lastClr="000000"/>
                </a:solidFill>
              </a:ln>
            </c:spPr>
            <c:extLst>
              <c:ext xmlns:c16="http://schemas.microsoft.com/office/drawing/2014/chart" uri="{C3380CC4-5D6E-409C-BE32-E72D297353CC}">
                <c16:uniqueId val="{00000017-DC13-4DAB-BE8D-41DF346EBEEE}"/>
              </c:ext>
            </c:extLst>
          </c:dPt>
          <c:dPt>
            <c:idx val="12"/>
            <c:bubble3D val="0"/>
            <c:spPr>
              <a:solidFill>
                <a:srgbClr val="4E81BD"/>
              </a:solidFill>
              <a:ln>
                <a:solidFill>
                  <a:sysClr val="windowText" lastClr="000000"/>
                </a:solidFill>
              </a:ln>
            </c:spPr>
            <c:extLst>
              <c:ext xmlns:c16="http://schemas.microsoft.com/office/drawing/2014/chart" uri="{C3380CC4-5D6E-409C-BE32-E72D297353CC}">
                <c16:uniqueId val="{00000019-DC13-4DAB-BE8D-41DF346EBEEE}"/>
              </c:ext>
            </c:extLst>
          </c:dPt>
          <c:dPt>
            <c:idx val="13"/>
            <c:bubble3D val="0"/>
            <c:spPr>
              <a:solidFill>
                <a:srgbClr val="F4FFFF"/>
              </a:solidFill>
              <a:ln>
                <a:solidFill>
                  <a:sysClr val="windowText" lastClr="000000"/>
                </a:solidFill>
              </a:ln>
            </c:spPr>
            <c:extLst>
              <c:ext xmlns:c16="http://schemas.microsoft.com/office/drawing/2014/chart" uri="{C3380CC4-5D6E-409C-BE32-E72D297353CC}">
                <c16:uniqueId val="{0000001B-DC13-4DAB-BE8D-41DF346EBEEE}"/>
              </c:ext>
            </c:extLst>
          </c:dPt>
          <c:dPt>
            <c:idx val="14"/>
            <c:bubble3D val="0"/>
            <c:spPr>
              <a:solidFill>
                <a:srgbClr val="F4FFFF"/>
              </a:solidFill>
              <a:ln>
                <a:solidFill>
                  <a:sysClr val="windowText" lastClr="000000"/>
                </a:solidFill>
              </a:ln>
            </c:spPr>
            <c:extLst>
              <c:ext xmlns:c16="http://schemas.microsoft.com/office/drawing/2014/chart" uri="{C3380CC4-5D6E-409C-BE32-E72D297353CC}">
                <c16:uniqueId val="{0000001D-DC13-4DAB-BE8D-41DF346EBEEE}"/>
              </c:ext>
            </c:extLst>
          </c:dPt>
          <c:dPt>
            <c:idx val="15"/>
            <c:bubble3D val="0"/>
            <c:spPr>
              <a:solidFill>
                <a:srgbClr val="F4FFFF"/>
              </a:solidFill>
              <a:ln>
                <a:solidFill>
                  <a:sysClr val="windowText" lastClr="000000"/>
                </a:solidFill>
              </a:ln>
            </c:spPr>
            <c:extLst>
              <c:ext xmlns:c16="http://schemas.microsoft.com/office/drawing/2014/chart" uri="{C3380CC4-5D6E-409C-BE32-E72D297353CC}">
                <c16:uniqueId val="{0000001F-DC13-4DAB-BE8D-41DF346EBEEE}"/>
              </c:ext>
            </c:extLst>
          </c:dPt>
          <c:dPt>
            <c:idx val="16"/>
            <c:bubble3D val="0"/>
            <c:spPr>
              <a:solidFill>
                <a:srgbClr val="F4FFFF"/>
              </a:solidFill>
              <a:ln>
                <a:solidFill>
                  <a:sysClr val="windowText" lastClr="000000"/>
                </a:solidFill>
              </a:ln>
            </c:spPr>
            <c:extLst>
              <c:ext xmlns:c16="http://schemas.microsoft.com/office/drawing/2014/chart" uri="{C3380CC4-5D6E-409C-BE32-E72D297353CC}">
                <c16:uniqueId val="{00000021-DC13-4DAB-BE8D-41DF346EBEEE}"/>
              </c:ext>
            </c:extLst>
          </c:dPt>
          <c:dPt>
            <c:idx val="17"/>
            <c:bubble3D val="0"/>
            <c:spPr>
              <a:solidFill>
                <a:srgbClr val="F4FFFF"/>
              </a:solidFill>
              <a:ln>
                <a:solidFill>
                  <a:sysClr val="windowText" lastClr="000000"/>
                </a:solidFill>
              </a:ln>
            </c:spPr>
            <c:extLst>
              <c:ext xmlns:c16="http://schemas.microsoft.com/office/drawing/2014/chart" uri="{C3380CC4-5D6E-409C-BE32-E72D297353CC}">
                <c16:uniqueId val="{00000023-DC13-4DAB-BE8D-41DF346EBEEE}"/>
              </c:ext>
            </c:extLst>
          </c:dPt>
          <c:dPt>
            <c:idx val="18"/>
            <c:bubble3D val="0"/>
            <c:spPr>
              <a:solidFill>
                <a:srgbClr val="F4FFFF"/>
              </a:solidFill>
              <a:ln>
                <a:solidFill>
                  <a:sysClr val="windowText" lastClr="000000"/>
                </a:solidFill>
              </a:ln>
            </c:spPr>
            <c:extLst>
              <c:ext xmlns:c16="http://schemas.microsoft.com/office/drawing/2014/chart" uri="{C3380CC4-5D6E-409C-BE32-E72D297353CC}">
                <c16:uniqueId val="{00000025-DC13-4DAB-BE8D-41DF346EBEEE}"/>
              </c:ext>
            </c:extLst>
          </c:dPt>
          <c:dPt>
            <c:idx val="19"/>
            <c:bubble3D val="0"/>
            <c:spPr>
              <a:solidFill>
                <a:srgbClr val="F4FFFF"/>
              </a:solidFill>
              <a:ln>
                <a:solidFill>
                  <a:sysClr val="windowText" lastClr="000000"/>
                </a:solidFill>
              </a:ln>
            </c:spPr>
            <c:extLst>
              <c:ext xmlns:c16="http://schemas.microsoft.com/office/drawing/2014/chart" uri="{C3380CC4-5D6E-409C-BE32-E72D297353CC}">
                <c16:uniqueId val="{00000027-DC13-4DAB-BE8D-41DF346EBEEE}"/>
              </c:ext>
            </c:extLst>
          </c:dPt>
          <c:dPt>
            <c:idx val="20"/>
            <c:bubble3D val="0"/>
            <c:spPr>
              <a:solidFill>
                <a:srgbClr val="B8CCE4"/>
              </a:solidFill>
              <a:ln>
                <a:solidFill>
                  <a:sysClr val="windowText" lastClr="000000"/>
                </a:solidFill>
              </a:ln>
            </c:spPr>
            <c:extLst>
              <c:ext xmlns:c16="http://schemas.microsoft.com/office/drawing/2014/chart" uri="{C3380CC4-5D6E-409C-BE32-E72D297353CC}">
                <c16:uniqueId val="{00000029-DC13-4DAB-BE8D-41DF346EBEEE}"/>
              </c:ext>
            </c:extLst>
          </c:dPt>
          <c:dPt>
            <c:idx val="21"/>
            <c:bubble3D val="0"/>
            <c:spPr>
              <a:solidFill>
                <a:srgbClr val="B8CCE4"/>
              </a:solidFill>
              <a:ln>
                <a:solidFill>
                  <a:sysClr val="windowText" lastClr="000000"/>
                </a:solidFill>
              </a:ln>
            </c:spPr>
            <c:extLst>
              <c:ext xmlns:c16="http://schemas.microsoft.com/office/drawing/2014/chart" uri="{C3380CC4-5D6E-409C-BE32-E72D297353CC}">
                <c16:uniqueId val="{0000002B-DC13-4DAB-BE8D-41DF346EBEEE}"/>
              </c:ext>
            </c:extLst>
          </c:dPt>
          <c:dPt>
            <c:idx val="22"/>
            <c:bubble3D val="0"/>
            <c:spPr>
              <a:solidFill>
                <a:srgbClr val="B8CCE4"/>
              </a:solidFill>
              <a:ln>
                <a:solidFill>
                  <a:sysClr val="windowText" lastClr="000000"/>
                </a:solidFill>
              </a:ln>
            </c:spPr>
            <c:extLst>
              <c:ext xmlns:c16="http://schemas.microsoft.com/office/drawing/2014/chart" uri="{C3380CC4-5D6E-409C-BE32-E72D297353CC}">
                <c16:uniqueId val="{0000002D-DC13-4DAB-BE8D-41DF346EBEEE}"/>
              </c:ext>
            </c:extLst>
          </c:dPt>
          <c:dPt>
            <c:idx val="23"/>
            <c:bubble3D val="0"/>
            <c:spPr>
              <a:solidFill>
                <a:srgbClr val="B8CCE4"/>
              </a:solidFill>
              <a:ln>
                <a:solidFill>
                  <a:sysClr val="windowText" lastClr="000000"/>
                </a:solidFill>
              </a:ln>
            </c:spPr>
            <c:extLst>
              <c:ext xmlns:c16="http://schemas.microsoft.com/office/drawing/2014/chart" uri="{C3380CC4-5D6E-409C-BE32-E72D297353CC}">
                <c16:uniqueId val="{0000002F-DC13-4DAB-BE8D-41DF346EBEEE}"/>
              </c:ext>
            </c:extLst>
          </c:dPt>
          <c:dPt>
            <c:idx val="24"/>
            <c:bubble3D val="0"/>
            <c:spPr>
              <a:solidFill>
                <a:srgbClr val="B8CCE4"/>
              </a:solidFill>
              <a:ln>
                <a:solidFill>
                  <a:sysClr val="windowText" lastClr="000000"/>
                </a:solidFill>
              </a:ln>
            </c:spPr>
            <c:extLst>
              <c:ext xmlns:c16="http://schemas.microsoft.com/office/drawing/2014/chart" uri="{C3380CC4-5D6E-409C-BE32-E72D297353CC}">
                <c16:uniqueId val="{00000031-DC13-4DAB-BE8D-41DF346EBEEE}"/>
              </c:ext>
            </c:extLst>
          </c:dPt>
          <c:dPt>
            <c:idx val="25"/>
            <c:bubble3D val="0"/>
            <c:spPr>
              <a:solidFill>
                <a:srgbClr val="B8CCE4"/>
              </a:solidFill>
              <a:ln>
                <a:solidFill>
                  <a:sysClr val="windowText" lastClr="000000"/>
                </a:solidFill>
              </a:ln>
            </c:spPr>
            <c:extLst>
              <c:ext xmlns:c16="http://schemas.microsoft.com/office/drawing/2014/chart" uri="{C3380CC4-5D6E-409C-BE32-E72D297353CC}">
                <c16:uniqueId val="{00000033-DC13-4DAB-BE8D-41DF346EBEEE}"/>
              </c:ext>
            </c:extLst>
          </c:dPt>
          <c:dLbls>
            <c:dLbl>
              <c:idx val="0"/>
              <c:spPr>
                <a:noFill/>
                <a:ln>
                  <a:noFill/>
                </a:ln>
                <a:effectLst/>
              </c:spPr>
              <c:txPr>
                <a:bodyPr/>
                <a:lstStyle/>
                <a:p>
                  <a:pPr>
                    <a:defRPr sz="1400">
                      <a:solidFill>
                        <a:schemeClr val="bg1"/>
                      </a:solidFill>
                    </a:defRPr>
                  </a:pPr>
                  <a:endParaRPr lang="en-US"/>
                </a:p>
              </c:txPr>
              <c:showLegendKey val="0"/>
              <c:showVal val="0"/>
              <c:showCatName val="1"/>
              <c:showSerName val="0"/>
              <c:showPercent val="0"/>
              <c:showBubbleSize val="0"/>
              <c:extLst>
                <c:ext xmlns:c16="http://schemas.microsoft.com/office/drawing/2014/chart" uri="{C3380CC4-5D6E-409C-BE32-E72D297353CC}">
                  <c16:uniqueId val="{00000001-DC13-4DAB-BE8D-41DF346EBEEE}"/>
                </c:ext>
              </c:extLst>
            </c:dLbl>
            <c:dLbl>
              <c:idx val="1"/>
              <c:spPr>
                <a:noFill/>
                <a:ln>
                  <a:noFill/>
                </a:ln>
                <a:effectLst/>
              </c:spPr>
              <c:txPr>
                <a:bodyPr/>
                <a:lstStyle/>
                <a:p>
                  <a:pPr>
                    <a:defRPr sz="1400">
                      <a:solidFill>
                        <a:schemeClr val="bg1"/>
                      </a:solidFill>
                    </a:defRPr>
                  </a:pPr>
                  <a:endParaRPr lang="en-US"/>
                </a:p>
              </c:txPr>
              <c:showLegendKey val="0"/>
              <c:showVal val="0"/>
              <c:showCatName val="1"/>
              <c:showSerName val="0"/>
              <c:showPercent val="0"/>
              <c:showBubbleSize val="0"/>
              <c:extLst>
                <c:ext xmlns:c16="http://schemas.microsoft.com/office/drawing/2014/chart" uri="{C3380CC4-5D6E-409C-BE32-E72D297353CC}">
                  <c16:uniqueId val="{00000003-DC13-4DAB-BE8D-41DF346EBEEE}"/>
                </c:ext>
              </c:extLst>
            </c:dLbl>
            <c:dLbl>
              <c:idx val="2"/>
              <c:spPr>
                <a:noFill/>
                <a:ln>
                  <a:noFill/>
                </a:ln>
                <a:effectLst/>
              </c:spPr>
              <c:txPr>
                <a:bodyPr/>
                <a:lstStyle/>
                <a:p>
                  <a:pPr>
                    <a:defRPr sz="1400">
                      <a:solidFill>
                        <a:schemeClr val="bg1"/>
                      </a:solidFill>
                    </a:defRPr>
                  </a:pPr>
                  <a:endParaRPr lang="en-US"/>
                </a:p>
              </c:txPr>
              <c:showLegendKey val="0"/>
              <c:showVal val="0"/>
              <c:showCatName val="1"/>
              <c:showSerName val="0"/>
              <c:showPercent val="0"/>
              <c:showBubbleSize val="0"/>
              <c:extLst>
                <c:ext xmlns:c16="http://schemas.microsoft.com/office/drawing/2014/chart" uri="{C3380CC4-5D6E-409C-BE32-E72D297353CC}">
                  <c16:uniqueId val="{00000005-DC13-4DAB-BE8D-41DF346EBEEE}"/>
                </c:ext>
              </c:extLst>
            </c:dLbl>
            <c:dLbl>
              <c:idx val="3"/>
              <c:spPr>
                <a:noFill/>
                <a:ln>
                  <a:noFill/>
                </a:ln>
                <a:effectLst/>
              </c:spPr>
              <c:txPr>
                <a:bodyPr/>
                <a:lstStyle/>
                <a:p>
                  <a:pPr>
                    <a:defRPr sz="1400">
                      <a:solidFill>
                        <a:schemeClr val="bg1"/>
                      </a:solidFill>
                    </a:defRPr>
                  </a:pPr>
                  <a:endParaRPr lang="en-US"/>
                </a:p>
              </c:txPr>
              <c:showLegendKey val="0"/>
              <c:showVal val="0"/>
              <c:showCatName val="1"/>
              <c:showSerName val="0"/>
              <c:showPercent val="0"/>
              <c:showBubbleSize val="0"/>
              <c:extLst>
                <c:ext xmlns:c16="http://schemas.microsoft.com/office/drawing/2014/chart" uri="{C3380CC4-5D6E-409C-BE32-E72D297353CC}">
                  <c16:uniqueId val="{00000007-DC13-4DAB-BE8D-41DF346EBEEE}"/>
                </c:ext>
              </c:extLst>
            </c:dLbl>
            <c:dLbl>
              <c:idx val="4"/>
              <c:spPr>
                <a:noFill/>
                <a:ln>
                  <a:noFill/>
                </a:ln>
                <a:effectLst/>
              </c:spPr>
              <c:txPr>
                <a:bodyPr/>
                <a:lstStyle/>
                <a:p>
                  <a:pPr>
                    <a:defRPr sz="1400">
                      <a:solidFill>
                        <a:schemeClr val="bg1"/>
                      </a:solidFill>
                    </a:defRPr>
                  </a:pPr>
                  <a:endParaRPr lang="en-US"/>
                </a:p>
              </c:txPr>
              <c:showLegendKey val="0"/>
              <c:showVal val="0"/>
              <c:showCatName val="1"/>
              <c:showSerName val="0"/>
              <c:showPercent val="0"/>
              <c:showBubbleSize val="0"/>
              <c:extLst>
                <c:ext xmlns:c16="http://schemas.microsoft.com/office/drawing/2014/chart" uri="{C3380CC4-5D6E-409C-BE32-E72D297353CC}">
                  <c16:uniqueId val="{00000009-DC13-4DAB-BE8D-41DF346EBEEE}"/>
                </c:ext>
              </c:extLst>
            </c:dLbl>
            <c:dLbl>
              <c:idx val="5"/>
              <c:spPr>
                <a:noFill/>
                <a:ln>
                  <a:noFill/>
                </a:ln>
                <a:effectLst/>
              </c:spPr>
              <c:txPr>
                <a:bodyPr/>
                <a:lstStyle/>
                <a:p>
                  <a:pPr>
                    <a:defRPr sz="1400">
                      <a:solidFill>
                        <a:schemeClr val="bg1"/>
                      </a:solidFill>
                    </a:defRPr>
                  </a:pPr>
                  <a:endParaRPr lang="en-US"/>
                </a:p>
              </c:txPr>
              <c:showLegendKey val="0"/>
              <c:showVal val="0"/>
              <c:showCatName val="1"/>
              <c:showSerName val="0"/>
              <c:showPercent val="0"/>
              <c:showBubbleSize val="0"/>
              <c:extLst>
                <c:ext xmlns:c16="http://schemas.microsoft.com/office/drawing/2014/chart" uri="{C3380CC4-5D6E-409C-BE32-E72D297353CC}">
                  <c16:uniqueId val="{0000000B-DC13-4DAB-BE8D-41DF346EBEEE}"/>
                </c:ext>
              </c:extLst>
            </c:dLbl>
            <c:dLbl>
              <c:idx val="6"/>
              <c:spPr>
                <a:noFill/>
                <a:ln>
                  <a:noFill/>
                </a:ln>
                <a:effectLst/>
              </c:spPr>
              <c:txPr>
                <a:bodyPr/>
                <a:lstStyle/>
                <a:p>
                  <a:pPr>
                    <a:defRPr sz="1400">
                      <a:solidFill>
                        <a:schemeClr val="bg1"/>
                      </a:solidFill>
                    </a:defRPr>
                  </a:pPr>
                  <a:endParaRPr lang="en-US"/>
                </a:p>
              </c:txPr>
              <c:showLegendKey val="0"/>
              <c:showVal val="0"/>
              <c:showCatName val="1"/>
              <c:showSerName val="0"/>
              <c:showPercent val="0"/>
              <c:showBubbleSize val="0"/>
              <c:extLst>
                <c:ext xmlns:c16="http://schemas.microsoft.com/office/drawing/2014/chart" uri="{C3380CC4-5D6E-409C-BE32-E72D297353CC}">
                  <c16:uniqueId val="{0000000D-DC13-4DAB-BE8D-41DF346EBEEE}"/>
                </c:ext>
              </c:extLst>
            </c:dLbl>
            <c:dLbl>
              <c:idx val="7"/>
              <c:spPr>
                <a:noFill/>
                <a:ln>
                  <a:noFill/>
                </a:ln>
                <a:effectLst/>
              </c:spPr>
              <c:txPr>
                <a:bodyPr/>
                <a:lstStyle/>
                <a:p>
                  <a:pPr>
                    <a:defRPr sz="1400">
                      <a:solidFill>
                        <a:schemeClr val="bg1"/>
                      </a:solidFill>
                    </a:defRPr>
                  </a:pPr>
                  <a:endParaRPr lang="en-US"/>
                </a:p>
              </c:txPr>
              <c:showLegendKey val="0"/>
              <c:showVal val="0"/>
              <c:showCatName val="1"/>
              <c:showSerName val="0"/>
              <c:showPercent val="0"/>
              <c:showBubbleSize val="0"/>
              <c:extLst>
                <c:ext xmlns:c16="http://schemas.microsoft.com/office/drawing/2014/chart" uri="{C3380CC4-5D6E-409C-BE32-E72D297353CC}">
                  <c16:uniqueId val="{0000000F-DC13-4DAB-BE8D-41DF346EBEEE}"/>
                </c:ext>
              </c:extLst>
            </c:dLbl>
            <c:dLbl>
              <c:idx val="8"/>
              <c:spPr>
                <a:noFill/>
                <a:ln>
                  <a:noFill/>
                </a:ln>
                <a:effectLst/>
              </c:spPr>
              <c:txPr>
                <a:bodyPr/>
                <a:lstStyle/>
                <a:p>
                  <a:pPr>
                    <a:defRPr sz="1400">
                      <a:solidFill>
                        <a:schemeClr val="bg1"/>
                      </a:solidFill>
                    </a:defRPr>
                  </a:pPr>
                  <a:endParaRPr lang="en-US"/>
                </a:p>
              </c:txPr>
              <c:showLegendKey val="0"/>
              <c:showVal val="0"/>
              <c:showCatName val="1"/>
              <c:showSerName val="0"/>
              <c:showPercent val="0"/>
              <c:showBubbleSize val="0"/>
              <c:extLst>
                <c:ext xmlns:c16="http://schemas.microsoft.com/office/drawing/2014/chart" uri="{C3380CC4-5D6E-409C-BE32-E72D297353CC}">
                  <c16:uniqueId val="{00000011-DC13-4DAB-BE8D-41DF346EBEEE}"/>
                </c:ext>
              </c:extLst>
            </c:dLbl>
            <c:dLbl>
              <c:idx val="9"/>
              <c:spPr>
                <a:noFill/>
                <a:ln>
                  <a:noFill/>
                </a:ln>
                <a:effectLst/>
              </c:spPr>
              <c:txPr>
                <a:bodyPr/>
                <a:lstStyle/>
                <a:p>
                  <a:pPr>
                    <a:defRPr sz="1400">
                      <a:solidFill>
                        <a:schemeClr val="bg1"/>
                      </a:solidFill>
                    </a:defRPr>
                  </a:pPr>
                  <a:endParaRPr lang="en-US"/>
                </a:p>
              </c:txPr>
              <c:showLegendKey val="0"/>
              <c:showVal val="0"/>
              <c:showCatName val="1"/>
              <c:showSerName val="0"/>
              <c:showPercent val="0"/>
              <c:showBubbleSize val="0"/>
              <c:extLst>
                <c:ext xmlns:c16="http://schemas.microsoft.com/office/drawing/2014/chart" uri="{C3380CC4-5D6E-409C-BE32-E72D297353CC}">
                  <c16:uniqueId val="{00000013-DC13-4DAB-BE8D-41DF346EBEEE}"/>
                </c:ext>
              </c:extLst>
            </c:dLbl>
            <c:dLbl>
              <c:idx val="10"/>
              <c:spPr>
                <a:noFill/>
                <a:ln>
                  <a:noFill/>
                </a:ln>
                <a:effectLst/>
              </c:spPr>
              <c:txPr>
                <a:bodyPr/>
                <a:lstStyle/>
                <a:p>
                  <a:pPr>
                    <a:defRPr sz="1400">
                      <a:solidFill>
                        <a:schemeClr val="bg1"/>
                      </a:solidFill>
                    </a:defRPr>
                  </a:pPr>
                  <a:endParaRPr lang="en-US"/>
                </a:p>
              </c:txPr>
              <c:showLegendKey val="0"/>
              <c:showVal val="0"/>
              <c:showCatName val="1"/>
              <c:showSerName val="0"/>
              <c:showPercent val="0"/>
              <c:showBubbleSize val="0"/>
              <c:extLst>
                <c:ext xmlns:c16="http://schemas.microsoft.com/office/drawing/2014/chart" uri="{C3380CC4-5D6E-409C-BE32-E72D297353CC}">
                  <c16:uniqueId val="{00000015-DC13-4DAB-BE8D-41DF346EBEEE}"/>
                </c:ext>
              </c:extLst>
            </c:dLbl>
            <c:dLbl>
              <c:idx val="11"/>
              <c:spPr>
                <a:noFill/>
                <a:ln>
                  <a:noFill/>
                </a:ln>
                <a:effectLst/>
              </c:spPr>
              <c:txPr>
                <a:bodyPr/>
                <a:lstStyle/>
                <a:p>
                  <a:pPr>
                    <a:defRPr sz="1400">
                      <a:solidFill>
                        <a:schemeClr val="bg1"/>
                      </a:solidFill>
                    </a:defRPr>
                  </a:pPr>
                  <a:endParaRPr lang="en-US"/>
                </a:p>
              </c:txPr>
              <c:showLegendKey val="0"/>
              <c:showVal val="0"/>
              <c:showCatName val="1"/>
              <c:showSerName val="0"/>
              <c:showPercent val="0"/>
              <c:showBubbleSize val="0"/>
              <c:extLst>
                <c:ext xmlns:c16="http://schemas.microsoft.com/office/drawing/2014/chart" uri="{C3380CC4-5D6E-409C-BE32-E72D297353CC}">
                  <c16:uniqueId val="{00000017-DC13-4DAB-BE8D-41DF346EBEEE}"/>
                </c:ext>
              </c:extLst>
            </c:dLbl>
            <c:dLbl>
              <c:idx val="12"/>
              <c:spPr>
                <a:noFill/>
                <a:ln>
                  <a:noFill/>
                </a:ln>
                <a:effectLst/>
              </c:spPr>
              <c:txPr>
                <a:bodyPr/>
                <a:lstStyle/>
                <a:p>
                  <a:pPr>
                    <a:defRPr sz="1400">
                      <a:solidFill>
                        <a:schemeClr val="bg1"/>
                      </a:solidFill>
                    </a:defRPr>
                  </a:pPr>
                  <a:endParaRPr lang="en-US"/>
                </a:p>
              </c:txPr>
              <c:showLegendKey val="0"/>
              <c:showVal val="0"/>
              <c:showCatName val="1"/>
              <c:showSerName val="0"/>
              <c:showPercent val="0"/>
              <c:showBubbleSize val="0"/>
              <c:extLst>
                <c:ext xmlns:c16="http://schemas.microsoft.com/office/drawing/2014/chart" uri="{C3380CC4-5D6E-409C-BE32-E72D297353CC}">
                  <c16:uniqueId val="{00000019-DC13-4DAB-BE8D-41DF346EBEEE}"/>
                </c:ext>
              </c:extLst>
            </c:dLbl>
            <c:dLbl>
              <c:idx val="23"/>
              <c:layout>
                <c:manualLayout>
                  <c:x val="-5.8229044997867768E-2"/>
                  <c:y val="3.4293443260850723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F-DC13-4DAB-BE8D-41DF346EBEEE}"/>
                </c:ext>
              </c:extLst>
            </c:dLbl>
            <c:spPr>
              <a:noFill/>
              <a:ln>
                <a:noFill/>
              </a:ln>
              <a:effectLst/>
            </c:spPr>
            <c:txPr>
              <a:bodyPr wrap="square" lIns="38100" tIns="19050" rIns="38100" bIns="19050" anchor="ctr">
                <a:spAutoFit/>
              </a:bodyPr>
              <a:lstStyle/>
              <a:p>
                <a:pPr>
                  <a:defRPr sz="1400"/>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'Fig 8.1 Capital and current exp'!$C$37:$C$62</c:f>
              <c:strCache>
                <c:ptCount val="26"/>
                <c:pt idx="0">
                  <c:v>AUT</c:v>
                </c:pt>
                <c:pt idx="1">
                  <c:v>CHE</c:v>
                </c:pt>
                <c:pt idx="2">
                  <c:v>DEU</c:v>
                </c:pt>
                <c:pt idx="3">
                  <c:v>EST</c:v>
                </c:pt>
                <c:pt idx="4">
                  <c:v>FRA</c:v>
                </c:pt>
                <c:pt idx="5">
                  <c:v>HUN</c:v>
                </c:pt>
                <c:pt idx="6">
                  <c:v>JPN</c:v>
                </c:pt>
                <c:pt idx="7">
                  <c:v>MEX</c:v>
                </c:pt>
                <c:pt idx="8">
                  <c:v>NOR</c:v>
                </c:pt>
                <c:pt idx="9">
                  <c:v>NZL</c:v>
                </c:pt>
                <c:pt idx="10">
                  <c:v>SVK</c:v>
                </c:pt>
                <c:pt idx="11">
                  <c:v>SWE</c:v>
                </c:pt>
                <c:pt idx="12">
                  <c:v>TUR</c:v>
                </c:pt>
                <c:pt idx="13">
                  <c:v>AUS</c:v>
                </c:pt>
                <c:pt idx="14">
                  <c:v>CHL</c:v>
                </c:pt>
                <c:pt idx="15">
                  <c:v>ESP</c:v>
                </c:pt>
                <c:pt idx="16">
                  <c:v>GRC</c:v>
                </c:pt>
                <c:pt idx="17">
                  <c:v>ITA</c:v>
                </c:pt>
                <c:pt idx="18">
                  <c:v>NLD</c:v>
                </c:pt>
                <c:pt idx="19">
                  <c:v>SVN</c:v>
                </c:pt>
                <c:pt idx="20">
                  <c:v>CZE</c:v>
                </c:pt>
                <c:pt idx="21">
                  <c:v>DNK</c:v>
                </c:pt>
                <c:pt idx="22">
                  <c:v>GBR</c:v>
                </c:pt>
                <c:pt idx="23">
                  <c:v>IRL</c:v>
                </c:pt>
                <c:pt idx="24">
                  <c:v>ISR</c:v>
                </c:pt>
                <c:pt idx="25">
                  <c:v>LUX</c:v>
                </c:pt>
              </c:strCache>
            </c:strRef>
          </c:cat>
          <c:val>
            <c:numRef>
              <c:f>'Fig 8.1 Capital and current exp'!$D$37:$D$62</c:f>
              <c:numCache>
                <c:formatCode>General</c:formatCode>
                <c:ptCount val="2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numCache>
            </c:numRef>
          </c:val>
          <c:extLst>
            <c:ext xmlns:c16="http://schemas.microsoft.com/office/drawing/2014/chart" uri="{C3380CC4-5D6E-409C-BE32-E72D297353CC}">
              <c16:uniqueId val="{00000034-DC13-4DAB-BE8D-41DF346EBEEE}"/>
            </c:ext>
          </c:extLst>
        </c:ser>
        <c:dLbls>
          <c:showLegendKey val="0"/>
          <c:showVal val="0"/>
          <c:showCatName val="1"/>
          <c:showSerName val="0"/>
          <c:showPercent val="0"/>
          <c:showBubbleSize val="0"/>
          <c:showLeaderLines val="1"/>
        </c:dLbls>
        <c:firstSliceAng val="88"/>
      </c:pieChart>
    </c:plotArea>
    <c:plotVisOnly val="1"/>
    <c:dispBlanksAs val="gap"/>
    <c:showDLblsOverMax val="0"/>
  </c:chart>
  <c:spPr>
    <a:solidFill>
      <a:schemeClr val="bg1"/>
    </a:solidFill>
    <a:ln>
      <a:noFill/>
    </a:ln>
  </c:spPr>
  <c:txPr>
    <a:bodyPr/>
    <a:lstStyle/>
    <a:p>
      <a:pPr>
        <a:defRPr>
          <a:latin typeface="Arial Narrow" panose="020B0606020202030204" pitchFamily="34" charset="0"/>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0.02033</cdr:x>
      <cdr:y>0.28737</cdr:y>
    </cdr:from>
    <cdr:to>
      <cdr:x>0.22801</cdr:x>
      <cdr:y>0.4409</cdr:y>
    </cdr:to>
    <cdr:sp macro="" textlink="">
      <cdr:nvSpPr>
        <cdr:cNvPr id="2" name="TextBox 1"/>
        <cdr:cNvSpPr txBox="1"/>
      </cdr:nvSpPr>
      <cdr:spPr>
        <a:xfrm xmlns:a="http://schemas.openxmlformats.org/drawingml/2006/main">
          <a:off x="140820" y="1311707"/>
          <a:ext cx="1438307" cy="700788"/>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ru-RU" sz="1600" b="1" dirty="0">
              <a:latin typeface="Arial Narrow" panose="020B0606020202030204" pitchFamily="34" charset="0"/>
            </a:rPr>
            <a:t>Увязывание</a:t>
          </a:r>
          <a:endParaRPr lang="en-GB" sz="1600" b="1" dirty="0">
            <a:latin typeface="Arial Narrow" panose="020B0606020202030204" pitchFamily="34" charset="0"/>
          </a:endParaRPr>
        </a:p>
        <a:p xmlns:a="http://schemas.openxmlformats.org/drawingml/2006/main">
          <a:pPr algn="ctr"/>
          <a:r>
            <a:rPr lang="en-GB" sz="1600" b="1" dirty="0">
              <a:latin typeface="Arial Narrow" panose="020B0606020202030204" pitchFamily="34" charset="0"/>
            </a:rPr>
            <a:t>54%</a:t>
          </a:r>
        </a:p>
      </cdr:txBody>
    </cdr:sp>
  </cdr:relSizeAnchor>
  <cdr:relSizeAnchor xmlns:cdr="http://schemas.openxmlformats.org/drawingml/2006/chartDrawing">
    <cdr:from>
      <cdr:x>0.68014</cdr:x>
      <cdr:y>0.79974</cdr:y>
    </cdr:from>
    <cdr:to>
      <cdr:x>0.84216</cdr:x>
      <cdr:y>0.90616</cdr:y>
    </cdr:to>
    <cdr:sp macro="" textlink="">
      <cdr:nvSpPr>
        <cdr:cNvPr id="3" name="TextBox 2"/>
        <cdr:cNvSpPr txBox="1"/>
      </cdr:nvSpPr>
      <cdr:spPr>
        <a:xfrm xmlns:a="http://schemas.openxmlformats.org/drawingml/2006/main">
          <a:off x="4710369" y="3579307"/>
          <a:ext cx="1122084" cy="476293"/>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endParaRPr lang="en-GB" sz="1400" b="1" dirty="0">
            <a:latin typeface="Arial Narrow" panose="020B0606020202030204" pitchFamily="34" charset="0"/>
          </a:endParaRPr>
        </a:p>
      </cdr:txBody>
    </cdr:sp>
  </cdr:relSizeAnchor>
  <cdr:relSizeAnchor xmlns:cdr="http://schemas.openxmlformats.org/drawingml/2006/chartDrawing">
    <cdr:from>
      <cdr:x>0.7271</cdr:x>
      <cdr:y>0.16381</cdr:y>
    </cdr:from>
    <cdr:to>
      <cdr:x>0.85908</cdr:x>
      <cdr:y>0.3518</cdr:y>
    </cdr:to>
    <cdr:sp macro="" textlink="">
      <cdr:nvSpPr>
        <cdr:cNvPr id="5" name="TextBox 4"/>
        <cdr:cNvSpPr txBox="1"/>
      </cdr:nvSpPr>
      <cdr:spPr>
        <a:xfrm xmlns:a="http://schemas.openxmlformats.org/drawingml/2006/main">
          <a:off x="5876994" y="781797"/>
          <a:ext cx="1066731" cy="897182"/>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ru-RU" sz="1600" b="1" dirty="0">
              <a:latin typeface="Arial Narrow" panose="020B0606020202030204" pitchFamily="34" charset="0"/>
            </a:rPr>
            <a:t>Планов нет</a:t>
          </a:r>
          <a:endParaRPr lang="en-GB" sz="1600" b="1" dirty="0">
            <a:latin typeface="Arial Narrow" panose="020B0606020202030204" pitchFamily="34" charset="0"/>
          </a:endParaRPr>
        </a:p>
        <a:p xmlns:a="http://schemas.openxmlformats.org/drawingml/2006/main">
          <a:pPr algn="ctr"/>
          <a:r>
            <a:rPr lang="en-GB" sz="1600" b="1" dirty="0">
              <a:latin typeface="Arial Narrow" panose="020B0606020202030204" pitchFamily="34" charset="0"/>
            </a:rPr>
            <a:t>8%</a:t>
          </a:r>
        </a:p>
      </cdr:txBody>
    </cdr:sp>
  </cdr:relSizeAnchor>
  <cdr:relSizeAnchor xmlns:cdr="http://schemas.openxmlformats.org/drawingml/2006/chartDrawing">
    <cdr:from>
      <cdr:x>0.69775</cdr:x>
      <cdr:y>0.65691</cdr:y>
    </cdr:from>
    <cdr:to>
      <cdr:x>0.90543</cdr:x>
      <cdr:y>0.81044</cdr:y>
    </cdr:to>
    <cdr:sp macro="" textlink="">
      <cdr:nvSpPr>
        <cdr:cNvPr id="9" name="TextBox 1"/>
        <cdr:cNvSpPr txBox="1"/>
      </cdr:nvSpPr>
      <cdr:spPr>
        <a:xfrm xmlns:a="http://schemas.openxmlformats.org/drawingml/2006/main">
          <a:off x="4832350" y="2940050"/>
          <a:ext cx="1438307" cy="68713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600" b="1" dirty="0">
              <a:latin typeface="Arial Narrow" panose="020B0606020202030204" pitchFamily="34" charset="0"/>
            </a:rPr>
            <a:t>Нет увязывания</a:t>
          </a:r>
          <a:endParaRPr lang="en-GB" sz="1600" b="1" dirty="0">
            <a:latin typeface="Arial Narrow" panose="020B0606020202030204" pitchFamily="34" charset="0"/>
          </a:endParaRPr>
        </a:p>
        <a:p xmlns:a="http://schemas.openxmlformats.org/drawingml/2006/main">
          <a:pPr algn="ctr"/>
          <a:r>
            <a:rPr lang="en-GB" sz="1600" b="1" dirty="0">
              <a:latin typeface="Arial Narrow" panose="020B0606020202030204" pitchFamily="34" charset="0"/>
            </a:rPr>
            <a:t>38%</a:t>
          </a:r>
        </a:p>
      </cdr:txBody>
    </cdr:sp>
  </cdr:relSizeAnchor>
</c:userShapes>
</file>

<file path=ppt/drawings/drawing2.xml><?xml version="1.0" encoding="utf-8"?>
<c:userShapes xmlns:c="http://schemas.openxmlformats.org/drawingml/2006/chart">
  <cdr:relSizeAnchor xmlns:cdr="http://schemas.openxmlformats.org/drawingml/2006/chartDrawing">
    <cdr:from>
      <cdr:x>0.69804</cdr:x>
      <cdr:y>0.74592</cdr:y>
    </cdr:from>
    <cdr:to>
      <cdr:x>0.95677</cdr:x>
      <cdr:y>0.95401</cdr:y>
    </cdr:to>
    <cdr:sp macro="" textlink="">
      <cdr:nvSpPr>
        <cdr:cNvPr id="2" name="TextBox 1"/>
        <cdr:cNvSpPr txBox="1"/>
      </cdr:nvSpPr>
      <cdr:spPr>
        <a:xfrm xmlns:a="http://schemas.openxmlformats.org/drawingml/2006/main">
          <a:off x="4153090" y="2935207"/>
          <a:ext cx="1539341" cy="8188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1600" b="1" dirty="0">
              <a:latin typeface="Arial Narrow" panose="020B0606020202030204" pitchFamily="34" charset="0"/>
            </a:rPr>
            <a:t>Интегрированный процесс внесения бюджетов и рассмотрения</a:t>
          </a:r>
          <a:r>
            <a:rPr lang="en-GB" sz="1600" b="1" dirty="0">
              <a:latin typeface="Arial Narrow" panose="020B0606020202030204" pitchFamily="34" charset="0"/>
            </a:rPr>
            <a:t>)</a:t>
          </a:r>
        </a:p>
      </cdr:txBody>
    </cdr:sp>
  </cdr:relSizeAnchor>
  <cdr:relSizeAnchor xmlns:cdr="http://schemas.openxmlformats.org/drawingml/2006/chartDrawing">
    <cdr:from>
      <cdr:x>0.06244</cdr:x>
      <cdr:y>0.10166</cdr:y>
    </cdr:from>
    <cdr:to>
      <cdr:x>0.27822</cdr:x>
      <cdr:y>0.30983</cdr:y>
    </cdr:to>
    <cdr:sp macro="" textlink="">
      <cdr:nvSpPr>
        <cdr:cNvPr id="3" name="TextBox 2"/>
        <cdr:cNvSpPr txBox="1"/>
      </cdr:nvSpPr>
      <cdr:spPr>
        <a:xfrm xmlns:a="http://schemas.openxmlformats.org/drawingml/2006/main">
          <a:off x="371475" y="400050"/>
          <a:ext cx="1283819" cy="8191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1400" b="1" dirty="0">
              <a:latin typeface="Arial Narrow" panose="020B0606020202030204" pitchFamily="34" charset="0"/>
            </a:rPr>
            <a:t>Процедуры внесения бюджета и принятия решений разграничены </a:t>
          </a:r>
          <a:r>
            <a:rPr lang="en-GB" sz="1400" b="1" dirty="0">
              <a:latin typeface="Arial Narrow" panose="020B0606020202030204" pitchFamily="34" charset="0"/>
            </a:rPr>
            <a:t>(27%)</a:t>
          </a:r>
        </a:p>
      </cdr:txBody>
    </cdr:sp>
  </cdr:relSizeAnchor>
  <cdr:relSizeAnchor xmlns:cdr="http://schemas.openxmlformats.org/drawingml/2006/chartDrawing">
    <cdr:from>
      <cdr:x>0.67872</cdr:x>
      <cdr:y>0.0944</cdr:y>
    </cdr:from>
    <cdr:to>
      <cdr:x>0.93629</cdr:x>
      <cdr:y>0.30741</cdr:y>
    </cdr:to>
    <cdr:sp macro="" textlink="">
      <cdr:nvSpPr>
        <cdr:cNvPr id="4" name="TextBox 3"/>
        <cdr:cNvSpPr txBox="1"/>
      </cdr:nvSpPr>
      <cdr:spPr>
        <a:xfrm xmlns:a="http://schemas.openxmlformats.org/drawingml/2006/main">
          <a:off x="4038115" y="371466"/>
          <a:ext cx="1532440" cy="8382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1600" b="1" dirty="0">
              <a:latin typeface="Arial Narrow" panose="020B0606020202030204" pitchFamily="34" charset="0"/>
            </a:rPr>
            <a:t>Совместное внесение бюджета, но процесс принятия решений разграничен </a:t>
          </a:r>
          <a:r>
            <a:rPr lang="en-GB" sz="1600" b="1" dirty="0">
              <a:latin typeface="Arial Narrow" panose="020B0606020202030204" pitchFamily="34" charset="0"/>
            </a:rPr>
            <a:t>(23%)</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02F5722E-FB20-4235-8562-3351934B34AD}" type="datetimeFigureOut">
              <a:rPr lang="en-GB" smtClean="0"/>
              <a:t>15/07/2019</a:t>
            </a:fld>
            <a:endParaRPr lang="en-GB" dirty="0"/>
          </a:p>
        </p:txBody>
      </p:sp>
      <p:sp>
        <p:nvSpPr>
          <p:cNvPr id="4" name="Footer Placeholder 3"/>
          <p:cNvSpPr>
            <a:spLocks noGrp="1"/>
          </p:cNvSpPr>
          <p:nvPr>
            <p:ph type="ftr" sz="quarter" idx="2"/>
          </p:nvPr>
        </p:nvSpPr>
        <p:spPr>
          <a:xfrm>
            <a:off x="0" y="9445625"/>
            <a:ext cx="2949575" cy="49847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4450" y="9445625"/>
            <a:ext cx="2949575" cy="498475"/>
          </a:xfrm>
          <a:prstGeom prst="rect">
            <a:avLst/>
          </a:prstGeom>
        </p:spPr>
        <p:txBody>
          <a:bodyPr vert="horz" lIns="91440" tIns="45720" rIns="91440" bIns="45720" rtlCol="0" anchor="b"/>
          <a:lstStyle>
            <a:lvl1pPr algn="r">
              <a:defRPr sz="1200"/>
            </a:lvl1pPr>
          </a:lstStyle>
          <a:p>
            <a:fld id="{E9BBB5AA-F73E-4407-BF8C-724F65655665}" type="slidenum">
              <a:rPr lang="en-GB" smtClean="0"/>
              <a:t>‹#›</a:t>
            </a:fld>
            <a:endParaRPr lang="en-GB" dirty="0"/>
          </a:p>
        </p:txBody>
      </p:sp>
    </p:spTree>
    <p:extLst>
      <p:ext uri="{BB962C8B-B14F-4D97-AF65-F5344CB8AC3E}">
        <p14:creationId xmlns:p14="http://schemas.microsoft.com/office/powerpoint/2010/main" val="415065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705" tIns="45853" rIns="91705" bIns="45853" rtlCol="0"/>
          <a:lstStyle>
            <a:lvl1pPr algn="l">
              <a:defRPr sz="1200"/>
            </a:lvl1pPr>
          </a:lstStyle>
          <a:p>
            <a:endParaRPr lang="en-GB" dirty="0"/>
          </a:p>
        </p:txBody>
      </p:sp>
      <p:sp>
        <p:nvSpPr>
          <p:cNvPr id="3" name="Date Placeholder 2"/>
          <p:cNvSpPr>
            <a:spLocks noGrp="1"/>
          </p:cNvSpPr>
          <p:nvPr>
            <p:ph type="dt" idx="1"/>
          </p:nvPr>
        </p:nvSpPr>
        <p:spPr>
          <a:xfrm>
            <a:off x="3854940" y="0"/>
            <a:ext cx="2949099" cy="498932"/>
          </a:xfrm>
          <a:prstGeom prst="rect">
            <a:avLst/>
          </a:prstGeom>
        </p:spPr>
        <p:txBody>
          <a:bodyPr vert="horz" lIns="91705" tIns="45853" rIns="91705" bIns="45853" rtlCol="0"/>
          <a:lstStyle>
            <a:lvl1pPr algn="r">
              <a:defRPr sz="1200"/>
            </a:lvl1pPr>
          </a:lstStyle>
          <a:p>
            <a:fld id="{590C96DD-12F3-4E22-9E76-975881B8A038}" type="datetimeFigureOut">
              <a:rPr lang="en-GB" smtClean="0"/>
              <a:t>15/07/2019</a:t>
            </a:fld>
            <a:endParaRPr lang="en-GB" dirty="0"/>
          </a:p>
        </p:txBody>
      </p:sp>
      <p:sp>
        <p:nvSpPr>
          <p:cNvPr id="4" name="Slide Image Placeholder 3"/>
          <p:cNvSpPr>
            <a:spLocks noGrp="1" noRot="1" noChangeAspect="1"/>
          </p:cNvSpPr>
          <p:nvPr>
            <p:ph type="sldImg" idx="2"/>
          </p:nvPr>
        </p:nvSpPr>
        <p:spPr>
          <a:xfrm>
            <a:off x="1165225" y="1243013"/>
            <a:ext cx="4475163" cy="3355975"/>
          </a:xfrm>
          <a:prstGeom prst="rect">
            <a:avLst/>
          </a:prstGeom>
          <a:noFill/>
          <a:ln w="12700">
            <a:solidFill>
              <a:prstClr val="black"/>
            </a:solidFill>
          </a:ln>
        </p:spPr>
        <p:txBody>
          <a:bodyPr vert="horz" lIns="91705" tIns="45853" rIns="91705" bIns="45853" rtlCol="0" anchor="ctr"/>
          <a:lstStyle/>
          <a:p>
            <a:endParaRPr lang="en-GB" dirty="0"/>
          </a:p>
        </p:txBody>
      </p:sp>
      <p:sp>
        <p:nvSpPr>
          <p:cNvPr id="5" name="Notes Placeholder 4"/>
          <p:cNvSpPr>
            <a:spLocks noGrp="1"/>
          </p:cNvSpPr>
          <p:nvPr>
            <p:ph type="body" sz="quarter" idx="3"/>
          </p:nvPr>
        </p:nvSpPr>
        <p:spPr>
          <a:xfrm>
            <a:off x="680562" y="4785598"/>
            <a:ext cx="5444490" cy="3915490"/>
          </a:xfrm>
          <a:prstGeom prst="rect">
            <a:avLst/>
          </a:prstGeom>
        </p:spPr>
        <p:txBody>
          <a:bodyPr vert="horz" lIns="91705" tIns="45853" rIns="91705" bIns="4585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1705" tIns="45853" rIns="91705" bIns="45853"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4940" y="9445170"/>
            <a:ext cx="2949099" cy="498931"/>
          </a:xfrm>
          <a:prstGeom prst="rect">
            <a:avLst/>
          </a:prstGeom>
        </p:spPr>
        <p:txBody>
          <a:bodyPr vert="horz" lIns="91705" tIns="45853" rIns="91705" bIns="45853" rtlCol="0" anchor="b"/>
          <a:lstStyle>
            <a:lvl1pPr algn="r">
              <a:defRPr sz="1200"/>
            </a:lvl1pPr>
          </a:lstStyle>
          <a:p>
            <a:fld id="{A610771B-57C8-4A83-9FD8-1A400C42382E}" type="slidenum">
              <a:rPr lang="en-GB" smtClean="0"/>
              <a:t>‹#›</a:t>
            </a:fld>
            <a:endParaRPr lang="en-GB" dirty="0"/>
          </a:p>
        </p:txBody>
      </p:sp>
    </p:spTree>
    <p:extLst>
      <p:ext uri="{BB962C8B-B14F-4D97-AF65-F5344CB8AC3E}">
        <p14:creationId xmlns:p14="http://schemas.microsoft.com/office/powerpoint/2010/main" val="2479222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3013"/>
            <a:ext cx="4475163" cy="33559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10771B-57C8-4A83-9FD8-1A400C42382E}" type="slidenum">
              <a:rPr lang="en-GB" smtClean="0"/>
              <a:t>1</a:t>
            </a:fld>
            <a:endParaRPr lang="en-GB" dirty="0"/>
          </a:p>
        </p:txBody>
      </p:sp>
    </p:spTree>
    <p:extLst>
      <p:ext uri="{BB962C8B-B14F-4D97-AF65-F5344CB8AC3E}">
        <p14:creationId xmlns:p14="http://schemas.microsoft.com/office/powerpoint/2010/main" val="2155678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b="1" dirty="0"/>
          </a:p>
        </p:txBody>
      </p:sp>
      <p:sp>
        <p:nvSpPr>
          <p:cNvPr id="4" name="Slide Number Placeholder 3"/>
          <p:cNvSpPr>
            <a:spLocks noGrp="1"/>
          </p:cNvSpPr>
          <p:nvPr>
            <p:ph type="sldNum" sz="quarter" idx="10"/>
          </p:nvPr>
        </p:nvSpPr>
        <p:spPr/>
        <p:txBody>
          <a:bodyPr/>
          <a:lstStyle/>
          <a:p>
            <a:fld id="{7B2D7C97-984D-4856-9E21-646B4D07D0BA}" type="slidenum">
              <a:rPr lang="en-US" smtClean="0"/>
              <a:t>10</a:t>
            </a:fld>
            <a:endParaRPr lang="en-US" dirty="0"/>
          </a:p>
        </p:txBody>
      </p:sp>
    </p:spTree>
    <p:extLst>
      <p:ext uri="{BB962C8B-B14F-4D97-AF65-F5344CB8AC3E}">
        <p14:creationId xmlns:p14="http://schemas.microsoft.com/office/powerpoint/2010/main" val="2779347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10771B-57C8-4A83-9FD8-1A400C42382E}" type="slidenum">
              <a:rPr lang="en-GB" smtClean="0"/>
              <a:t>11</a:t>
            </a:fld>
            <a:endParaRPr lang="en-GB" dirty="0"/>
          </a:p>
        </p:txBody>
      </p:sp>
    </p:spTree>
    <p:extLst>
      <p:ext uri="{BB962C8B-B14F-4D97-AF65-F5344CB8AC3E}">
        <p14:creationId xmlns:p14="http://schemas.microsoft.com/office/powerpoint/2010/main" val="1153608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Stablish priorities</a:t>
            </a:r>
            <a:r>
              <a:rPr lang="en-GB" baseline="0" dirty="0"/>
              <a:t> of reform </a:t>
            </a:r>
            <a:endParaRPr lang="en-GB" dirty="0"/>
          </a:p>
        </p:txBody>
      </p:sp>
      <p:sp>
        <p:nvSpPr>
          <p:cNvPr id="4" name="Slide Number Placeholder 3"/>
          <p:cNvSpPr>
            <a:spLocks noGrp="1"/>
          </p:cNvSpPr>
          <p:nvPr>
            <p:ph type="sldNum" sz="quarter" idx="10"/>
          </p:nvPr>
        </p:nvSpPr>
        <p:spPr/>
        <p:txBody>
          <a:bodyPr/>
          <a:lstStyle/>
          <a:p>
            <a:fld id="{A610771B-57C8-4A83-9FD8-1A400C42382E}" type="slidenum">
              <a:rPr lang="en-GB" smtClean="0"/>
              <a:t>12</a:t>
            </a:fld>
            <a:endParaRPr lang="en-GB" dirty="0"/>
          </a:p>
        </p:txBody>
      </p:sp>
    </p:spTree>
    <p:extLst>
      <p:ext uri="{BB962C8B-B14F-4D97-AF65-F5344CB8AC3E}">
        <p14:creationId xmlns:p14="http://schemas.microsoft.com/office/powerpoint/2010/main" val="623660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562389-4493-490F-B080-6382495B356F}" type="slidenum">
              <a:rPr lang="en-US" smtClean="0"/>
              <a:pPr/>
              <a:t>13</a:t>
            </a:fld>
            <a:endParaRPr lang="en-US" dirty="0"/>
          </a:p>
        </p:txBody>
      </p:sp>
    </p:spTree>
    <p:extLst>
      <p:ext uri="{BB962C8B-B14F-4D97-AF65-F5344CB8AC3E}">
        <p14:creationId xmlns:p14="http://schemas.microsoft.com/office/powerpoint/2010/main" val="3733596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3013"/>
            <a:ext cx="4475163" cy="33559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2">
                    <a:lumMod val="25000"/>
                  </a:schemeClr>
                </a:solidFill>
              </a:rPr>
              <a:t>12 Annual Meetings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2">
                  <a:lumMod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2">
                    <a:lumMod val="25000"/>
                  </a:schemeClr>
                </a:solidFill>
              </a:rPr>
              <a:t>OECD (2012), Principles for Public Governance of  PPPs Implementatio</a:t>
            </a:r>
            <a:r>
              <a:rPr lang="en-GB" sz="1200" baseline="0" dirty="0">
                <a:solidFill>
                  <a:schemeClr val="bg2">
                    <a:lumMod val="25000"/>
                  </a:schemeClr>
                </a:solidFill>
              </a:rPr>
              <a:t>n report, adherence of non-OECD countries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2">
                    <a:lumMod val="25000"/>
                  </a:schemeClr>
                </a:solidFill>
              </a:rPr>
              <a:t>5 PPP country Reviews (+</a:t>
            </a:r>
            <a:r>
              <a:rPr lang="en-GB" sz="1200" baseline="0" dirty="0">
                <a:solidFill>
                  <a:schemeClr val="bg2">
                    <a:lumMod val="25000"/>
                  </a:schemeClr>
                </a:solidFill>
              </a:rPr>
              <a:t> </a:t>
            </a:r>
            <a:r>
              <a:rPr lang="en-GB" sz="1200" dirty="0">
                <a:solidFill>
                  <a:schemeClr val="bg2">
                    <a:lumMod val="25000"/>
                  </a:schemeClr>
                </a:solidFill>
              </a:rPr>
              <a:t>Forthcoming: Kazakhstan)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2">
                  <a:lumMod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2">
                    <a:lumMod val="25000"/>
                  </a:schemeClr>
                </a:solidFill>
              </a:rPr>
              <a:t>OECD (2017)</a:t>
            </a:r>
            <a:r>
              <a:rPr lang="en-GB" sz="1200" baseline="0" dirty="0">
                <a:solidFill>
                  <a:schemeClr val="bg2">
                    <a:lumMod val="25000"/>
                  </a:schemeClr>
                </a:solidFill>
              </a:rPr>
              <a:t>, Framework for Infrastructure Governance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solidFill>
                <a:schemeClr val="bg2">
                  <a:lumMod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2">
                    <a:lumMod val="25000"/>
                  </a:schemeClr>
                </a:solidFill>
              </a:rPr>
              <a:t>4 Infrastructure Governance Forums,</a:t>
            </a:r>
            <a:r>
              <a:rPr lang="en-GB" sz="1200" baseline="0" dirty="0">
                <a:solidFill>
                  <a:schemeClr val="bg2">
                    <a:lumMod val="25000"/>
                  </a:schemeClr>
                </a:solidFill>
              </a:rPr>
              <a:t> </a:t>
            </a:r>
            <a:r>
              <a:rPr lang="en-GB" sz="1200" dirty="0">
                <a:solidFill>
                  <a:schemeClr val="bg2">
                    <a:lumMod val="25000"/>
                  </a:schemeClr>
                </a:solidFill>
              </a:rPr>
              <a:t>2 Country Reviews (+ Forthcoming: Argentina and</a:t>
            </a:r>
            <a:r>
              <a:rPr lang="en-GB" sz="1200" baseline="0" dirty="0">
                <a:solidFill>
                  <a:schemeClr val="bg2">
                    <a:lumMod val="25000"/>
                  </a:schemeClr>
                </a:solidFill>
              </a:rPr>
              <a:t> </a:t>
            </a:r>
            <a:r>
              <a:rPr lang="en-GB" sz="1200" dirty="0">
                <a:solidFill>
                  <a:schemeClr val="bg2">
                    <a:lumMod val="25000"/>
                  </a:schemeClr>
                </a:solidFill>
              </a:rPr>
              <a:t>Spain)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2">
                  <a:lumMod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2">
                    <a:lumMod val="25000"/>
                  </a:schemeClr>
                </a:solidFill>
              </a:rPr>
              <a:t>Regional roundtables in collaboration with WB</a:t>
            </a:r>
            <a:r>
              <a:rPr lang="en-GB" sz="1200" baseline="0" dirty="0">
                <a:solidFill>
                  <a:schemeClr val="bg2">
                    <a:lumMod val="25000"/>
                  </a:schemeClr>
                </a:solidFill>
              </a:rPr>
              <a:t> (</a:t>
            </a:r>
            <a:r>
              <a:rPr lang="en-GB" sz="1200" dirty="0">
                <a:solidFill>
                  <a:schemeClr val="bg2">
                    <a:lumMod val="25000"/>
                  </a:schemeClr>
                </a:solidFill>
              </a:rPr>
              <a:t>Cape Town 2017, Abidjan 2018, Korea, 2019)</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sz="1200" dirty="0">
                <a:solidFill>
                  <a:schemeClr val="bg2">
                    <a:lumMod val="25000"/>
                  </a:schemeClr>
                </a:solidFill>
              </a:rPr>
            </a:br>
            <a:r>
              <a:rPr lang="en-GB" sz="1200" dirty="0">
                <a:solidFill>
                  <a:schemeClr val="bg2">
                    <a:lumMod val="25000"/>
                  </a:schemeClr>
                </a:solidFill>
              </a:rPr>
              <a:t>G20, Guidance</a:t>
            </a:r>
            <a:r>
              <a:rPr lang="en-GB" sz="1200" baseline="0" dirty="0">
                <a:solidFill>
                  <a:schemeClr val="bg2">
                    <a:lumMod val="25000"/>
                  </a:schemeClr>
                </a:solidFill>
              </a:rPr>
              <a:t> note on Infrastructure Governance (collaboration with IMF), G20 Quality of Infrastructure Principles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solidFill>
                <a:schemeClr val="bg2">
                  <a:lumMod val="25000"/>
                </a:schemeClr>
              </a:solidFill>
            </a:endParaRPr>
          </a:p>
          <a:p>
            <a:pPr marL="0" indent="0">
              <a:buNone/>
            </a:pPr>
            <a:r>
              <a:rPr lang="en-GB" sz="1200" dirty="0">
                <a:latin typeface="Calibri" panose="020F0502020204030204" pitchFamily="34" charset="0"/>
                <a:cs typeface="Calibri" panose="020F0502020204030204" pitchFamily="34" charset="0"/>
              </a:rPr>
              <a:t>Four work streams on capital budgeting, investment management, infrastructure and public-private partnerships. These are:</a:t>
            </a:r>
          </a:p>
          <a:p>
            <a:pPr marL="514350" indent="-514350">
              <a:buFont typeface="+mj-lt"/>
              <a:buAutoNum type="arabicPeriod"/>
            </a:pPr>
            <a:r>
              <a:rPr lang="en-GB" sz="1200" b="1" dirty="0">
                <a:latin typeface="Calibri" panose="020F0502020204030204" pitchFamily="34" charset="0"/>
                <a:cs typeface="Calibri" panose="020F0502020204030204" pitchFamily="34" charset="0"/>
              </a:rPr>
              <a:t>Advisory leadership</a:t>
            </a:r>
            <a:r>
              <a:rPr lang="en-GB" sz="1200" dirty="0">
                <a:latin typeface="Calibri" panose="020F0502020204030204" pitchFamily="34" charset="0"/>
                <a:cs typeface="Calibri" panose="020F0502020204030204" pitchFamily="34" charset="0"/>
              </a:rPr>
              <a:t> – Core business – strong demand for OECD reviews. Confirmed reviews are: Suez Canal (March), Argentina (May), Spain (July). Likely reviews include: Greece, Ireland and Peru. </a:t>
            </a:r>
          </a:p>
          <a:p>
            <a:pPr marL="514350" indent="-514350">
              <a:buFont typeface="+mj-lt"/>
              <a:buAutoNum type="arabicPeriod"/>
            </a:pPr>
            <a:r>
              <a:rPr lang="en-GB" sz="1200" b="1" dirty="0">
                <a:latin typeface="Calibri" panose="020F0502020204030204" pitchFamily="34" charset="0"/>
                <a:cs typeface="Calibri" panose="020F0502020204030204" pitchFamily="34" charset="0"/>
              </a:rPr>
              <a:t>Relationship leadership</a:t>
            </a:r>
            <a:r>
              <a:rPr lang="en-GB" sz="1200" dirty="0">
                <a:latin typeface="Calibri" panose="020F0502020204030204" pitchFamily="34" charset="0"/>
                <a:cs typeface="Calibri" panose="020F0502020204030204" pitchFamily="34" charset="0"/>
              </a:rPr>
              <a:t> –Forum and Network Meetings, co-ordination with the GI Hub; co-operation with the IMF is increasing; the next collaboration with the World is on an Asian regional roundtable. Within the OECD, horizontal collaboration is increasing, notably with DAF.  </a:t>
            </a:r>
          </a:p>
          <a:p>
            <a:pPr marL="514350" indent="-514350">
              <a:buFont typeface="+mj-lt"/>
              <a:buAutoNum type="arabicPeriod"/>
            </a:pPr>
            <a:r>
              <a:rPr lang="en-GB" sz="1200" b="1" dirty="0">
                <a:latin typeface="Calibri" panose="020F0502020204030204" pitchFamily="34" charset="0"/>
                <a:cs typeface="Calibri" panose="020F0502020204030204" pitchFamily="34" charset="0"/>
              </a:rPr>
              <a:t>Multilateral leadership</a:t>
            </a:r>
            <a:r>
              <a:rPr lang="en-GB" sz="1200" dirty="0">
                <a:latin typeface="Calibri" panose="020F0502020204030204" pitchFamily="34" charset="0"/>
                <a:cs typeface="Calibri" panose="020F0502020204030204" pitchFamily="34" charset="0"/>
              </a:rPr>
              <a:t> – Contributing to G20 has increased our profile on investment management and infrastructure in the multilateral world. Further work is needed to define what success looks like for us. </a:t>
            </a:r>
          </a:p>
          <a:p>
            <a:pPr marL="514350" indent="-514350">
              <a:buFont typeface="+mj-lt"/>
              <a:buAutoNum type="arabicPeriod"/>
            </a:pPr>
            <a:r>
              <a:rPr lang="en-GB" sz="1200" b="1" dirty="0">
                <a:latin typeface="Calibri" panose="020F0502020204030204" pitchFamily="34" charset="0"/>
                <a:cs typeface="Calibri" panose="020F0502020204030204" pitchFamily="34" charset="0"/>
              </a:rPr>
              <a:t>Development </a:t>
            </a:r>
            <a:r>
              <a:rPr lang="en-GB" sz="1200" dirty="0">
                <a:latin typeface="Calibri" panose="020F0502020204030204" pitchFamily="34" charset="0"/>
                <a:cs typeface="Calibri" panose="020F0502020204030204" pitchFamily="34" charset="0"/>
              </a:rPr>
              <a:t>– enhancing our comparative advantage –develop indicators on infrastructure governance and elevate the infrastructure framework to a legal instrument. </a:t>
            </a:r>
          </a:p>
          <a:p>
            <a:pPr marL="0" indent="0">
              <a:buNone/>
            </a:pPr>
            <a:r>
              <a:rPr lang="en-GB" sz="1200" dirty="0">
                <a:latin typeface="Calibri" panose="020F0502020204030204" pitchFamily="34" charset="0"/>
                <a:cs typeface="Calibri" panose="020F0502020204030204" pitchFamily="34" charset="0"/>
              </a:rPr>
              <a:t>Arguably, soon we should think about a fifth stream, transition, to anticipate structural change in GOV to manage business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2">
                  <a:lumMod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2">
                  <a:lumMod val="25000"/>
                </a:schemeClr>
              </a:solidFill>
            </a:endParaRPr>
          </a:p>
          <a:p>
            <a:pPr algn="ctr"/>
            <a:endParaRPr lang="en-GB" sz="1200" dirty="0">
              <a:solidFill>
                <a:schemeClr val="bg2">
                  <a:lumMod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2">
                  <a:lumMod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2">
                  <a:lumMod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2">
                  <a:lumMod val="25000"/>
                </a:schemeClr>
              </a:solidFill>
            </a:endParaRPr>
          </a:p>
          <a:p>
            <a:endParaRPr lang="en-GB" dirty="0"/>
          </a:p>
        </p:txBody>
      </p:sp>
      <p:sp>
        <p:nvSpPr>
          <p:cNvPr id="4" name="Slide Number Placeholder 3"/>
          <p:cNvSpPr>
            <a:spLocks noGrp="1"/>
          </p:cNvSpPr>
          <p:nvPr>
            <p:ph type="sldNum" sz="quarter" idx="10"/>
          </p:nvPr>
        </p:nvSpPr>
        <p:spPr/>
        <p:txBody>
          <a:bodyPr/>
          <a:lstStyle/>
          <a:p>
            <a:fld id="{EF6E8227-51F4-4FE3-AC5D-6C5FF8E26D5C}" type="slidenum">
              <a:rPr lang="en-GB" smtClean="0"/>
              <a:t>2</a:t>
            </a:fld>
            <a:endParaRPr lang="en-GB" dirty="0"/>
          </a:p>
        </p:txBody>
      </p:sp>
    </p:spTree>
    <p:extLst>
      <p:ext uri="{BB962C8B-B14F-4D97-AF65-F5344CB8AC3E}">
        <p14:creationId xmlns:p14="http://schemas.microsoft.com/office/powerpoint/2010/main" val="3891523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10771B-57C8-4A83-9FD8-1A400C42382E}" type="slidenum">
              <a:rPr lang="en-GB" smtClean="0"/>
              <a:t>3</a:t>
            </a:fld>
            <a:endParaRPr lang="en-GB" dirty="0"/>
          </a:p>
        </p:txBody>
      </p:sp>
    </p:spTree>
    <p:extLst>
      <p:ext uri="{BB962C8B-B14F-4D97-AF65-F5344CB8AC3E}">
        <p14:creationId xmlns:p14="http://schemas.microsoft.com/office/powerpoint/2010/main" val="1544645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10771B-57C8-4A83-9FD8-1A400C42382E}" type="slidenum">
              <a:rPr lang="en-GB" smtClean="0"/>
              <a:t>4</a:t>
            </a:fld>
            <a:endParaRPr lang="en-GB" dirty="0"/>
          </a:p>
        </p:txBody>
      </p:sp>
    </p:spTree>
    <p:extLst>
      <p:ext uri="{BB962C8B-B14F-4D97-AF65-F5344CB8AC3E}">
        <p14:creationId xmlns:p14="http://schemas.microsoft.com/office/powerpoint/2010/main" val="365696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Strategic long-term planning is a key element for successful infrastructure development. </a:t>
            </a:r>
            <a:r>
              <a:rPr lang="en-GB" sz="1200" kern="1200" dirty="0">
                <a:solidFill>
                  <a:schemeClr val="tx1"/>
                </a:solidFill>
                <a:effectLst/>
                <a:latin typeface="+mn-lt"/>
                <a:ea typeface="+mn-ea"/>
                <a:cs typeface="+mn-cs"/>
              </a:rPr>
              <a:t>However, infrastructure investment can involve multiple institutions, jurisdictions, and levels of government, which can make it difficult to design a clear and coherent strategic vision.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than half of OECD countries reported to have an overall long-term strategic infrastructure vision that cuts across all sectors. This is a new practice in some countries such as Luxembourg and Norway. Likewise, the Slovak Republic reported that the office of the Prime Minister is currently preparing a national infrastructure plan. Thirty-seven percent of surveyed countries reported to have both an overall infrastructure plan as well as long-term plans at the sector level. Co-ordination between these instruments is essential to ensure a clear strategic vision for infrastructure. The same amount of the surveyed countries reported to have only infrastructure plans at the sector level. Most of these countries only have long-term plans for certain sectors (e.g. roads, railways, energy, housing, health). Only Estonia and Sweden reported not having any type of long-term strategic plan (Figure 8.3).</a:t>
            </a:r>
            <a:endParaRPr lang="en-GB" dirty="0"/>
          </a:p>
        </p:txBody>
      </p:sp>
      <p:sp>
        <p:nvSpPr>
          <p:cNvPr id="4" name="Slide Number Placeholder 3"/>
          <p:cNvSpPr>
            <a:spLocks noGrp="1"/>
          </p:cNvSpPr>
          <p:nvPr>
            <p:ph type="sldNum" sz="quarter" idx="10"/>
          </p:nvPr>
        </p:nvSpPr>
        <p:spPr/>
        <p:txBody>
          <a:bodyPr/>
          <a:lstStyle/>
          <a:p>
            <a:fld id="{7B2D7C97-984D-4856-9E21-646B4D07D0BA}" type="slidenum">
              <a:rPr lang="en-US" smtClean="0"/>
              <a:t>5</a:t>
            </a:fld>
            <a:endParaRPr lang="en-US" dirty="0"/>
          </a:p>
        </p:txBody>
      </p:sp>
    </p:spTree>
    <p:extLst>
      <p:ext uri="{BB962C8B-B14F-4D97-AF65-F5344CB8AC3E}">
        <p14:creationId xmlns:p14="http://schemas.microsoft.com/office/powerpoint/2010/main" val="1314023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9.b. Are the infrastructure strategic plans aligne with existing planning instruments?_Medium term fiscal plan of the government_ 14 yes of</a:t>
            </a:r>
            <a:r>
              <a:rPr lang="en-US" sz="1200" b="0" i="0" u="none" strike="noStrike" kern="1200" baseline="0" dirty="0">
                <a:solidFill>
                  <a:schemeClr val="tx1"/>
                </a:solidFill>
                <a:effectLst/>
                <a:latin typeface="+mn-lt"/>
                <a:ea typeface="+mn-ea"/>
                <a:cs typeface="+mn-cs"/>
              </a:rPr>
              <a:t> 2</a:t>
            </a:r>
          </a:p>
          <a:p>
            <a:endParaRPr lang="en-US"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u="none" strike="noStrike" cap="none" normalizeH="0" baseline="0" dirty="0">
                <a:ln>
                  <a:noFill/>
                </a:ln>
                <a:solidFill>
                  <a:schemeClr val="tx1"/>
                </a:solidFill>
                <a:effectLst/>
                <a:latin typeface="Arial" pitchFamily="34" charset="0"/>
                <a:ea typeface="SimSun" pitchFamily="2" charset="-122"/>
                <a:cs typeface="Arial" pitchFamily="34" charset="0"/>
              </a:rPr>
              <a:t>55%  </a:t>
            </a:r>
            <a:r>
              <a:rPr lang="en-US" altLang="en-US" sz="1200" dirty="0">
                <a:latin typeface="Arial" pitchFamily="34" charset="0"/>
                <a:ea typeface="SimSun" pitchFamily="2" charset="-122"/>
                <a:cs typeface="Arial" pitchFamily="34" charset="0"/>
              </a:rPr>
              <a:t>c of the government</a:t>
            </a:r>
            <a:endParaRPr kumimoji="0" lang="en-GB" altLang="en-US" sz="3600" b="0" u="none" strike="noStrike" cap="none" normalizeH="0" baseline="0" dirty="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610771B-57C8-4A83-9FD8-1A400C42382E}" type="slidenum">
              <a:rPr lang="en-GB" smtClean="0"/>
              <a:t>6</a:t>
            </a:fld>
            <a:endParaRPr lang="en-GB" dirty="0"/>
          </a:p>
        </p:txBody>
      </p:sp>
    </p:spTree>
    <p:extLst>
      <p:ext uri="{BB962C8B-B14F-4D97-AF65-F5344CB8AC3E}">
        <p14:creationId xmlns:p14="http://schemas.microsoft.com/office/powerpoint/2010/main" val="1325555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way capital expenditure is integrated in the overall budget process has different advantages and disadvantages. While full integration between current and capital expenditure can improve planning, facilitate coordination and increase flexibility, separated budgets can ensure that mandatory items such as entitlements do not crowd out discretionary items such as capital investment (Posner, 2009</a:t>
            </a:r>
            <a:r>
              <a:rPr lang="en-GB" sz="1200" kern="1200" baseline="-25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Governments need to be aware of the inherent challenges of their system in order to ensure that proper mechanisms are in place to face them. If a government decides to submit capital and current budgets separately, it will need to strengthen the selection mechanisms of capital projects to ensure that line ministries better integrate their capital and current expenditure decisions. If it decides for a unified budget, it should ensure that it is also accompanied by guidelines or fiscal rules as well as the political will to limit government borrowing that finances current expenditure (Burger and Hawkesworth, 2013</a:t>
            </a:r>
            <a:r>
              <a:rPr lang="en-GB" sz="1200" kern="1200" baseline="-25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A610771B-57C8-4A83-9FD8-1A400C42382E}" type="slidenum">
              <a:rPr lang="en-GB" smtClean="0"/>
              <a:t>7</a:t>
            </a:fld>
            <a:endParaRPr lang="en-GB" dirty="0"/>
          </a:p>
        </p:txBody>
      </p:sp>
    </p:spTree>
    <p:extLst>
      <p:ext uri="{BB962C8B-B14F-4D97-AF65-F5344CB8AC3E}">
        <p14:creationId xmlns:p14="http://schemas.microsoft.com/office/powerpoint/2010/main" val="3705037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F075BF-B68F-49A6-BBD9-1F9203778404}" type="slidenum">
              <a:rPr lang="en-US" smtClean="0"/>
              <a:pPr/>
              <a:t>8</a:t>
            </a:fld>
            <a:endParaRPr lang="en-US" dirty="0"/>
          </a:p>
        </p:txBody>
      </p:sp>
    </p:spTree>
    <p:extLst>
      <p:ext uri="{BB962C8B-B14F-4D97-AF65-F5344CB8AC3E}">
        <p14:creationId xmlns:p14="http://schemas.microsoft.com/office/powerpoint/2010/main" val="588935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see detailed</a:t>
            </a:r>
            <a:r>
              <a:rPr lang="en-GB" baseline="0" dirty="0"/>
              <a:t> slides per each pillar at the end of the presentation</a:t>
            </a:r>
            <a:endParaRPr lang="en-GB" dirty="0"/>
          </a:p>
        </p:txBody>
      </p:sp>
      <p:sp>
        <p:nvSpPr>
          <p:cNvPr id="4" name="Slide Number Placeholder 3"/>
          <p:cNvSpPr>
            <a:spLocks noGrp="1"/>
          </p:cNvSpPr>
          <p:nvPr>
            <p:ph type="sldNum" sz="quarter" idx="10"/>
          </p:nvPr>
        </p:nvSpPr>
        <p:spPr/>
        <p:txBody>
          <a:bodyPr/>
          <a:lstStyle/>
          <a:p>
            <a:fld id="{A610771B-57C8-4A83-9FD8-1A400C42382E}" type="slidenum">
              <a:rPr lang="en-GB" smtClean="0"/>
              <a:t>9</a:t>
            </a:fld>
            <a:endParaRPr lang="en-GB" dirty="0"/>
          </a:p>
        </p:txBody>
      </p:sp>
    </p:spTree>
    <p:extLst>
      <p:ext uri="{BB962C8B-B14F-4D97-AF65-F5344CB8AC3E}">
        <p14:creationId xmlns:p14="http://schemas.microsoft.com/office/powerpoint/2010/main" val="2419441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12"/>
            <a:ext cx="2628000" cy="4229631"/>
          </a:xfrm>
          <a:prstGeom prst="rect">
            <a:avLst/>
          </a:prstGeom>
        </p:spPr>
      </p:pic>
      <p:pic>
        <p:nvPicPr>
          <p:cNvPr id="39"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000" y="6001200"/>
            <a:ext cx="1742400" cy="685680"/>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12"/>
            <a:ext cx="2628000" cy="4229631"/>
          </a:xfrm>
          <a:prstGeom prst="rect">
            <a:avLst/>
          </a:prstGeom>
        </p:spPr>
      </p:pic>
      <p:sp>
        <p:nvSpPr>
          <p:cNvPr id="8" name="Title 7"/>
          <p:cNvSpPr>
            <a:spLocks noGrp="1"/>
          </p:cNvSpPr>
          <p:nvPr>
            <p:ph type="ctrTitle" hasCustomPrompt="1"/>
          </p:nvPr>
        </p:nvSpPr>
        <p:spPr>
          <a:xfrm>
            <a:off x="1368000" y="2783233"/>
            <a:ext cx="6300000" cy="964367"/>
          </a:xfrm>
          <a:prstGeom prst="rect">
            <a:avLst/>
          </a:prstGeom>
        </p:spPr>
        <p:txBody>
          <a:bodyPr lIns="90000" rIns="90000" anchor="b">
            <a:spAutoFit/>
          </a:bodyPr>
          <a:lstStyle>
            <a:lvl1pPr>
              <a:lnSpc>
                <a:spcPts val="3375"/>
              </a:lnSpc>
              <a:defRPr sz="3375" cap="all" baseline="0">
                <a:solidFill>
                  <a:schemeClr val="bg1"/>
                </a:solidFill>
              </a:defRPr>
            </a:lvl1pPr>
          </a:lstStyle>
          <a:p>
            <a:r>
              <a:rPr kumimoji="0" lang="fr-FR" dirty="0"/>
              <a:t>CLIQUEZ POUR MODIFIER LE TITRE</a:t>
            </a:r>
            <a:endParaRPr kumimoji="0" lang="en-US" dirty="0"/>
          </a:p>
        </p:txBody>
      </p:sp>
      <p:sp>
        <p:nvSpPr>
          <p:cNvPr id="9" name="Subtitle 8"/>
          <p:cNvSpPr>
            <a:spLocks noGrp="1"/>
          </p:cNvSpPr>
          <p:nvPr>
            <p:ph type="subTitle" idx="1" hasCustomPrompt="1"/>
          </p:nvPr>
        </p:nvSpPr>
        <p:spPr>
          <a:xfrm>
            <a:off x="1368000" y="3805200"/>
            <a:ext cx="6300000" cy="284693"/>
          </a:xfrm>
        </p:spPr>
        <p:txBody>
          <a:bodyPr lIns="90000" rIns="90000">
            <a:spAutoFit/>
          </a:bodyPr>
          <a:lstStyle>
            <a:lvl1pPr marL="0" indent="0" algn="l">
              <a:lnSpc>
                <a:spcPts val="1500"/>
              </a:lnSpc>
              <a:spcBef>
                <a:spcPts val="0"/>
              </a:spcBef>
              <a:buNone/>
              <a:defRPr sz="1350" baseline="0">
                <a:solidFill>
                  <a:schemeClr val="bg1"/>
                </a:solidFill>
                <a:latin typeface="+mj-lt"/>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fr-FR" dirty="0"/>
              <a:t>Cliquez pour modifier les sous-titres</a:t>
            </a:r>
            <a:endParaRPr kumimoji="0" lang="en-US" dirty="0"/>
          </a:p>
        </p:txBody>
      </p:sp>
      <p:pic>
        <p:nvPicPr>
          <p:cNvPr id="37" name="Image 11"/>
          <p:cNvPicPr>
            <a:picLocks noChangeAspect="1"/>
          </p:cNvPicPr>
          <p:nvPr/>
        </p:nvPicPr>
        <p:blipFill>
          <a:blip r:embed="rId4" cstate="print"/>
          <a:stretch>
            <a:fillRect/>
          </a:stretch>
        </p:blipFill>
        <p:spPr>
          <a:xfrm>
            <a:off x="511202"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750" baseline="0">
                <a:solidFill>
                  <a:schemeClr val="bg1"/>
                </a:solidFill>
                <a:latin typeface="Arial"/>
              </a:defRPr>
            </a:lvl1pPr>
          </a:lstStyle>
          <a:p>
            <a:fld id="{06AD3406-A298-4CD8-9FAE-116C3E53827C}" type="datetimeFigureOut">
              <a:rPr lang="en-GB" smtClean="0"/>
              <a:t>15/07/2019</a:t>
            </a:fld>
            <a:endParaRPr lang="en-GB" dirty="0"/>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750" kern="1200" baseline="0">
                <a:solidFill>
                  <a:schemeClr val="bg1"/>
                </a:solidFill>
                <a:latin typeface="Arial"/>
              </a:defRPr>
            </a:lvl1pPr>
          </a:lstStyle>
          <a:p>
            <a:endParaRPr lang="en-GB" dirty="0"/>
          </a:p>
        </p:txBody>
      </p:sp>
    </p:spTree>
    <p:extLst>
      <p:ext uri="{BB962C8B-B14F-4D97-AF65-F5344CB8AC3E}">
        <p14:creationId xmlns:p14="http://schemas.microsoft.com/office/powerpoint/2010/main" val="2593784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a:t>Cliquez pour modifier les styles du texte du masque</a:t>
            </a:r>
            <a:endParaRPr lang="en-US" dirty="0"/>
          </a:p>
          <a:p>
            <a:pPr lvl="1" eaLnBrk="1" latinLnBrk="0" hangingPunct="1"/>
            <a:r>
              <a:rPr lang="en-US" dirty="0" err="1"/>
              <a:t>Deuxième</a:t>
            </a:r>
            <a:r>
              <a:rPr lang="en-US" dirty="0"/>
              <a:t> </a:t>
            </a:r>
            <a:r>
              <a:rPr lang="en-US" dirty="0" err="1"/>
              <a:t>niveau</a:t>
            </a:r>
            <a:endParaRPr lang="en-US" dirty="0"/>
          </a:p>
          <a:p>
            <a:pPr lvl="2" eaLnBrk="1" latinLnBrk="0" hangingPunct="1"/>
            <a:r>
              <a:rPr lang="en-US" dirty="0" err="1"/>
              <a:t>Troisième</a:t>
            </a:r>
            <a:r>
              <a:rPr lang="en-US" dirty="0"/>
              <a:t> </a:t>
            </a:r>
            <a:r>
              <a:rPr lang="en-US" dirty="0" err="1"/>
              <a:t>niveau</a:t>
            </a:r>
            <a:endParaRPr lang="en-US" dirty="0"/>
          </a:p>
          <a:p>
            <a:pPr lvl="3" eaLnBrk="1" latinLnBrk="0" hangingPunct="1"/>
            <a:r>
              <a:rPr lang="en-US" dirty="0" err="1"/>
              <a:t>Quatrième</a:t>
            </a:r>
            <a:r>
              <a:rPr lang="en-US" dirty="0"/>
              <a:t> </a:t>
            </a:r>
            <a:r>
              <a:rPr lang="en-US" dirty="0" err="1"/>
              <a:t>niveau</a:t>
            </a:r>
            <a:endParaRPr lang="en-US" dirty="0"/>
          </a:p>
          <a:p>
            <a:pPr lvl="4" eaLnBrk="1" latinLnBrk="0" hangingPunct="1"/>
            <a:r>
              <a:rPr lang="en-US" dirty="0" err="1"/>
              <a:t>Cinquième</a:t>
            </a:r>
            <a:r>
              <a:rPr lang="en-US" dirty="0"/>
              <a:t> </a:t>
            </a:r>
            <a:r>
              <a:rPr lang="en-US" dirty="0" err="1"/>
              <a:t>niveau</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750" baseline="0">
                <a:solidFill>
                  <a:srgbClr val="727272"/>
                </a:solidFill>
                <a:latin typeface="Arial"/>
              </a:defRPr>
            </a:lvl1pPr>
          </a:lstStyle>
          <a:p>
            <a:fld id="{06AD3406-A298-4CD8-9FAE-116C3E53827C}" type="datetimeFigureOut">
              <a:rPr lang="en-GB" smtClean="0"/>
              <a:t>15/07/2019</a:t>
            </a:fld>
            <a:endParaRPr lang="en-GB" dirty="0"/>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750" kern="1200" baseline="0">
                <a:solidFill>
                  <a:srgbClr val="727272"/>
                </a:solidFill>
                <a:latin typeface="Arial"/>
              </a:defRPr>
            </a:lvl1pPr>
          </a:lstStyle>
          <a:p>
            <a:endParaRPr lang="en-GB" dirty="0"/>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750" baseline="0">
                <a:solidFill>
                  <a:schemeClr val="bg1"/>
                </a:solidFill>
                <a:latin typeface="Arial"/>
              </a:defRPr>
            </a:lvl1pPr>
          </a:lstStyle>
          <a:p>
            <a:fld id="{2737456B-A72F-41F0-BD43-7C4DEFAB0070}" type="slidenum">
              <a:rPr lang="en-GB" smtClean="0"/>
              <a:t>‹#›</a:t>
            </a:fld>
            <a:endParaRPr lang="en-GB" dirty="0"/>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p>
            <a:r>
              <a:rPr lang="fr-FR" dirty="0"/>
              <a:t>Cliquez pour modifier le titre</a:t>
            </a:r>
            <a:br>
              <a:rPr lang="fr-FR" dirty="0"/>
            </a:br>
            <a:r>
              <a:rPr lang="fr-FR" dirty="0"/>
              <a:t>Le titre peut-être étendu sur deux lignes</a:t>
            </a:r>
            <a:endParaRPr lang="en-US" dirty="0"/>
          </a:p>
        </p:txBody>
      </p:sp>
    </p:spTree>
    <p:extLst>
      <p:ext uri="{BB962C8B-B14F-4D97-AF65-F5344CB8AC3E}">
        <p14:creationId xmlns:p14="http://schemas.microsoft.com/office/powerpoint/2010/main" val="1271027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En-tête de section">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2"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3043560"/>
            <a:ext cx="6624000" cy="810478"/>
          </a:xfrm>
        </p:spPr>
        <p:txBody>
          <a:bodyPr anchor="ctr" anchorCtr="0">
            <a:spAutoFit/>
          </a:bodyPr>
          <a:lstStyle>
            <a:lvl1pPr algn="ctr">
              <a:lnSpc>
                <a:spcPts val="2775"/>
              </a:lnSpc>
              <a:defRPr sz="2775" b="0" i="0" cap="all" baseline="0">
                <a:solidFill>
                  <a:schemeClr val="bg1"/>
                </a:solidFill>
              </a:defRPr>
            </a:lvl1pPr>
          </a:lstStyle>
          <a:p>
            <a:r>
              <a:rPr lang="fr-FR" dirty="0"/>
              <a:t>Cliquez pour modifier</a:t>
            </a:r>
            <a:br>
              <a:rPr lang="fr-FR" dirty="0"/>
            </a:br>
            <a:r>
              <a:rPr lang="fr-FR" dirty="0"/>
              <a:t>le titre de l'en-tête de section</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750" baseline="0">
                <a:solidFill>
                  <a:schemeClr val="bg1"/>
                </a:solidFill>
                <a:latin typeface="Arial"/>
              </a:defRPr>
            </a:lvl1pPr>
          </a:lstStyle>
          <a:p>
            <a:fld id="{06AD3406-A298-4CD8-9FAE-116C3E53827C}" type="datetimeFigureOut">
              <a:rPr lang="en-GB" smtClean="0"/>
              <a:t>15/07/2019</a:t>
            </a:fld>
            <a:endParaRPr lang="en-GB" dirty="0"/>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750" kern="1200" baseline="0">
                <a:solidFill>
                  <a:schemeClr val="bg1"/>
                </a:solidFill>
                <a:latin typeface="Arial"/>
              </a:defRPr>
            </a:lvl1pPr>
          </a:lstStyle>
          <a:p>
            <a:endParaRPr lang="en-GB" dirty="0"/>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750" baseline="0">
                <a:solidFill>
                  <a:schemeClr val="tx2"/>
                </a:solidFill>
                <a:latin typeface="Arial"/>
              </a:defRPr>
            </a:lvl1pPr>
          </a:lstStyle>
          <a:p>
            <a:fld id="{2737456B-A72F-41F0-BD43-7C4DEFAB0070}" type="slidenum">
              <a:rPr lang="en-GB" smtClean="0"/>
              <a:t>‹#›</a:t>
            </a:fld>
            <a:endParaRPr lang="en-GB" dirty="0"/>
          </a:p>
        </p:txBody>
      </p:sp>
    </p:spTree>
    <p:extLst>
      <p:ext uri="{BB962C8B-B14F-4D97-AF65-F5344CB8AC3E}">
        <p14:creationId xmlns:p14="http://schemas.microsoft.com/office/powerpoint/2010/main" val="3069701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AD3406-A298-4CD8-9FAE-116C3E53827C}" type="datetimeFigureOut">
              <a:rPr lang="en-GB" smtClean="0"/>
              <a:t>15/07/2019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737456B-A72F-41F0-BD43-7C4DEFAB0070}" type="slidenum">
              <a:rPr lang="en-GB" smtClean="0"/>
              <a:t>‹#›</a:t>
            </a:fld>
            <a:endParaRPr lang="en-GB" dirty="0"/>
          </a:p>
        </p:txBody>
      </p:sp>
    </p:spTree>
    <p:extLst>
      <p:ext uri="{BB962C8B-B14F-4D97-AF65-F5344CB8AC3E}">
        <p14:creationId xmlns:p14="http://schemas.microsoft.com/office/powerpoint/2010/main" val="10968123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3602" y="5328188"/>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68580" tIns="34290" rIns="68580" bIns="34290" numCol="1" rtlCol="0" anchor="t" anchorCtr="0" compatLnSpc="1">
            <a:prstTxWarp prst="textNoShape">
              <a:avLst/>
            </a:prstTxWarp>
          </a:bodyPr>
          <a:lstStyle/>
          <a:p>
            <a:pPr marL="0" marR="0" indent="0" algn="ctr" defTabSz="685800" rtl="0" eaLnBrk="0" fontAlgn="base" latinLnBrk="0" hangingPunct="0">
              <a:lnSpc>
                <a:spcPct val="100000"/>
              </a:lnSpc>
              <a:spcBef>
                <a:spcPct val="0"/>
              </a:spcBef>
              <a:spcAft>
                <a:spcPct val="0"/>
              </a:spcAft>
              <a:buClrTx/>
              <a:buSzTx/>
              <a:buFontTx/>
              <a:buNone/>
              <a:tabLst/>
            </a:pPr>
            <a:endParaRPr kumimoji="0" lang="fr-FR" sz="1500" b="0" i="0" u="none" strike="noStrike" cap="none" normalizeH="0" baseline="0" dirty="0">
              <a:ln>
                <a:noFill/>
              </a:ln>
              <a:solidFill>
                <a:schemeClr val="tx1"/>
              </a:solidFill>
              <a:effectLst/>
              <a:latin typeface="Helvetica 65 Medium" pitchFamily="34" charset="0"/>
            </a:endParaRPr>
          </a:p>
        </p:txBody>
      </p:sp>
      <p:pic>
        <p:nvPicPr>
          <p:cNvPr id="24" name="Image 7"/>
          <p:cNvPicPr>
            <a:picLocks noChangeAspect="1"/>
          </p:cNvPicPr>
          <p:nvPr/>
        </p:nvPicPr>
        <p:blipFill>
          <a:blip r:embed="rId7" cstate="print"/>
          <a:stretch>
            <a:fillRect/>
          </a:stretch>
        </p:blipFill>
        <p:spPr>
          <a:xfrm>
            <a:off x="500402"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fr-FR" dirty="0"/>
              <a:t>Cliquez pour modifier les styles du texte du masque</a:t>
            </a:r>
            <a:endParaRPr kumimoji="0" lang="en-US" dirty="0"/>
          </a:p>
          <a:p>
            <a:pPr lvl="1" eaLnBrk="1" latinLnBrk="0" hangingPunct="1"/>
            <a:r>
              <a:rPr kumimoji="0" lang="en-US" dirty="0" err="1"/>
              <a:t>Deuxième</a:t>
            </a:r>
            <a:r>
              <a:rPr kumimoji="0" lang="en-US" dirty="0"/>
              <a:t> </a:t>
            </a:r>
            <a:r>
              <a:rPr kumimoji="0" lang="en-US" dirty="0" err="1"/>
              <a:t>niveau</a:t>
            </a:r>
            <a:endParaRPr kumimoji="0" lang="en-US" dirty="0"/>
          </a:p>
          <a:p>
            <a:pPr lvl="2" eaLnBrk="1" latinLnBrk="0" hangingPunct="1"/>
            <a:r>
              <a:rPr kumimoji="0" lang="en-US" dirty="0" err="1"/>
              <a:t>Troisième</a:t>
            </a:r>
            <a:r>
              <a:rPr kumimoji="0" lang="en-US" dirty="0"/>
              <a:t> </a:t>
            </a:r>
            <a:r>
              <a:rPr kumimoji="0" lang="en-US" dirty="0" err="1"/>
              <a:t>niveau</a:t>
            </a:r>
            <a:endParaRPr kumimoji="0" lang="en-US" dirty="0"/>
          </a:p>
          <a:p>
            <a:pPr lvl="3" eaLnBrk="1" latinLnBrk="0" hangingPunct="1"/>
            <a:r>
              <a:rPr kumimoji="0" lang="en-US" dirty="0" err="1"/>
              <a:t>Quatrième</a:t>
            </a:r>
            <a:r>
              <a:rPr kumimoji="0" lang="en-US" dirty="0"/>
              <a:t> </a:t>
            </a:r>
            <a:r>
              <a:rPr kumimoji="0" lang="en-US" dirty="0" err="1"/>
              <a:t>niveau</a:t>
            </a:r>
            <a:endParaRPr kumimoji="0" lang="en-US" dirty="0"/>
          </a:p>
          <a:p>
            <a:pPr lvl="4" eaLnBrk="1" latinLnBrk="0" hangingPunct="1"/>
            <a:r>
              <a:rPr kumimoji="0" lang="en-US" dirty="0" err="1"/>
              <a:t>Cinquième</a:t>
            </a:r>
            <a:r>
              <a:rPr kumimoji="0" lang="en-US" dirty="0"/>
              <a:t> </a:t>
            </a:r>
            <a:r>
              <a:rPr kumimoji="0" lang="en-US" dirty="0" err="1"/>
              <a:t>niveau</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fr-FR" dirty="0"/>
              <a:t>Cliquez pour modifier le titre</a:t>
            </a:r>
            <a:br>
              <a:rPr lang="fr-FR" dirty="0"/>
            </a:br>
            <a:r>
              <a:rPr lang="fr-FR" dirty="0"/>
              <a:t>Le titre peut-être étendu sur deux lignes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750" baseline="0">
                <a:solidFill>
                  <a:srgbClr val="727272"/>
                </a:solidFill>
                <a:latin typeface="Arial"/>
              </a:defRPr>
            </a:lvl1pPr>
          </a:lstStyle>
          <a:p>
            <a:fld id="{06AD3406-A298-4CD8-9FAE-116C3E53827C}" type="datetimeFigureOut">
              <a:rPr lang="en-GB" smtClean="0"/>
              <a:t>15/07/2019</a:t>
            </a:fld>
            <a:endParaRPr lang="en-GB" dirty="0"/>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750" kern="1200" baseline="0">
                <a:solidFill>
                  <a:srgbClr val="727272"/>
                </a:solidFill>
                <a:latin typeface="Arial"/>
              </a:defRPr>
            </a:lvl1pPr>
          </a:lstStyle>
          <a:p>
            <a:endParaRPr lang="en-GB" dirty="0"/>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750" baseline="0">
                <a:solidFill>
                  <a:schemeClr val="bg1"/>
                </a:solidFill>
                <a:latin typeface="Arial"/>
              </a:defRPr>
            </a:lvl1pPr>
          </a:lstStyle>
          <a:p>
            <a:fld id="{2737456B-A72F-41F0-BD43-7C4DEFAB0070}" type="slidenum">
              <a:rPr lang="en-GB" smtClean="0"/>
              <a:t>‹#›</a:t>
            </a:fld>
            <a:endParaRPr lang="en-GB" dirty="0"/>
          </a:p>
        </p:txBody>
      </p:sp>
    </p:spTree>
    <p:extLst>
      <p:ext uri="{BB962C8B-B14F-4D97-AF65-F5344CB8AC3E}">
        <p14:creationId xmlns:p14="http://schemas.microsoft.com/office/powerpoint/2010/main" val="232376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rtl="0" eaLnBrk="1" latinLnBrk="0" hangingPunct="1">
        <a:spcBef>
          <a:spcPct val="0"/>
        </a:spcBef>
        <a:buNone/>
        <a:defRPr kumimoji="0" sz="2400" kern="1200">
          <a:solidFill>
            <a:schemeClr val="tx1"/>
          </a:solidFill>
          <a:latin typeface="+mj-lt"/>
          <a:ea typeface="+mj-ea"/>
          <a:cs typeface="+mj-cs"/>
        </a:defRPr>
      </a:lvl1pPr>
    </p:titleStyle>
    <p:bodyStyle>
      <a:lvl1pPr marL="256500" indent="-2565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1pPr>
      <a:lvl2pPr marL="556200" indent="-213300" algn="l" rtl="0" eaLnBrk="1" latinLnBrk="0" hangingPunct="1">
        <a:spcBef>
          <a:spcPts val="504"/>
        </a:spcBef>
        <a:buClr>
          <a:schemeClr val="tx1"/>
        </a:buClr>
        <a:buFont typeface="Arial" pitchFamily="34" charset="0"/>
        <a:buChar char="–"/>
        <a:defRPr kumimoji="0" sz="2100" kern="1200">
          <a:solidFill>
            <a:schemeClr val="tx1"/>
          </a:solidFill>
          <a:latin typeface="+mn-lt"/>
          <a:ea typeface="+mn-ea"/>
          <a:cs typeface="+mn-cs"/>
        </a:defRPr>
      </a:lvl2pPr>
      <a:lvl3pPr marL="858600" indent="-172800" algn="l" rtl="0" eaLnBrk="1" latinLnBrk="0" hangingPunct="1">
        <a:spcBef>
          <a:spcPts val="432"/>
        </a:spcBef>
        <a:buClr>
          <a:schemeClr val="tx1"/>
        </a:buClr>
        <a:buFont typeface="Arial" pitchFamily="34" charset="0"/>
        <a:buChar char="•"/>
        <a:defRPr kumimoji="0" sz="1800" kern="1200">
          <a:solidFill>
            <a:schemeClr val="tx1"/>
          </a:solidFill>
          <a:latin typeface="+mn-lt"/>
          <a:ea typeface="+mn-ea"/>
          <a:cs typeface="+mn-cs"/>
        </a:defRPr>
      </a:lvl3pPr>
      <a:lvl4pPr marL="1201500" indent="-172800"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4pPr>
      <a:lvl5pPr marL="1544400" indent="-172800"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5pPr>
      <a:lvl6pPr marL="1207008" indent="-137160" algn="l" rtl="0"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600" indent="-137160" algn="l" rtl="0"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76" indent="-137160" algn="l" rtl="0"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210" indent="-137160" algn="l" rtl="0"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Andrew.BLAZEY@oecd.org"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mailto:AnaMaria.Ruiz@oecd.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hemeOverride" Target="../theme/themeOverride3.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4517" y="2243013"/>
            <a:ext cx="7186934" cy="1373133"/>
          </a:xfrm>
        </p:spPr>
        <p:txBody>
          <a:bodyPr/>
          <a:lstStyle/>
          <a:p>
            <a:pPr algn="ctr"/>
            <a:r>
              <a:rPr lang="ru-RU" sz="2800" dirty="0"/>
              <a:t>Сессия </a:t>
            </a:r>
            <a:r>
              <a:rPr lang="en-GB" sz="2800" dirty="0"/>
              <a:t>8: </a:t>
            </a:r>
            <a:r>
              <a:rPr lang="ru-RU" sz="2800" dirty="0"/>
              <a:t>Учет капитальных затрат в бюджете</a:t>
            </a:r>
            <a:br>
              <a:rPr lang="en-US" sz="2800" dirty="0"/>
            </a:br>
            <a:endParaRPr lang="en-GB" sz="2800" dirty="0"/>
          </a:p>
        </p:txBody>
      </p:sp>
      <p:sp>
        <p:nvSpPr>
          <p:cNvPr id="3" name="Subtitle 2"/>
          <p:cNvSpPr>
            <a:spLocks noGrp="1"/>
          </p:cNvSpPr>
          <p:nvPr>
            <p:ph type="subTitle" idx="1"/>
          </p:nvPr>
        </p:nvSpPr>
        <p:spPr>
          <a:xfrm>
            <a:off x="1319509" y="3886201"/>
            <a:ext cx="6300000" cy="673902"/>
          </a:xfrm>
        </p:spPr>
        <p:txBody>
          <a:bodyPr/>
          <a:lstStyle/>
          <a:p>
            <a:pPr algn="ctr"/>
            <a:r>
              <a:rPr lang="ru-RU" sz="1800" b="1" dirty="0"/>
              <a:t>Эндрю </a:t>
            </a:r>
            <a:r>
              <a:rPr lang="ru-RU" sz="1800" b="1" dirty="0" err="1"/>
              <a:t>Блейзи</a:t>
            </a:r>
            <a:r>
              <a:rPr lang="ru-RU" sz="1800" b="1" dirty="0"/>
              <a:t> и Ана Мария </a:t>
            </a:r>
            <a:r>
              <a:rPr lang="ru-RU" sz="1800" b="1" dirty="0" err="1"/>
              <a:t>Руис</a:t>
            </a:r>
            <a:endParaRPr lang="es-ES_tradnl" sz="1800" b="1" dirty="0"/>
          </a:p>
          <a:p>
            <a:pPr algn="ctr"/>
            <a:endParaRPr lang="es-ES_tradnl" sz="1800" b="1" dirty="0"/>
          </a:p>
          <a:p>
            <a:pPr algn="ctr"/>
            <a:r>
              <a:rPr lang="ru-RU" sz="1800" dirty="0"/>
              <a:t>Дирекция по вопросам государственного управления</a:t>
            </a:r>
            <a:endParaRPr lang="en-GB" altLang="en-US" sz="1800" dirty="0"/>
          </a:p>
        </p:txBody>
      </p:sp>
      <p:sp>
        <p:nvSpPr>
          <p:cNvPr id="5" name="TextBox 4"/>
          <p:cNvSpPr txBox="1"/>
          <p:nvPr/>
        </p:nvSpPr>
        <p:spPr>
          <a:xfrm>
            <a:off x="4427984" y="332656"/>
            <a:ext cx="4536504" cy="1477328"/>
          </a:xfrm>
          <a:prstGeom prst="rect">
            <a:avLst/>
          </a:prstGeom>
          <a:noFill/>
        </p:spPr>
        <p:txBody>
          <a:bodyPr wrap="square" rtlCol="0">
            <a:spAutoFit/>
          </a:bodyPr>
          <a:lstStyle/>
          <a:p>
            <a:pPr algn="r"/>
            <a:r>
              <a:rPr lang="en-US" dirty="0">
                <a:solidFill>
                  <a:schemeClr val="bg1"/>
                </a:solidFill>
              </a:rPr>
              <a:t>15 </a:t>
            </a:r>
            <a:r>
              <a:rPr lang="ru-RU" dirty="0">
                <a:solidFill>
                  <a:schemeClr val="bg1"/>
                </a:solidFill>
              </a:rPr>
              <a:t>ежегодное совещание руководителей бюджетных ведомств стран ЦВЮВЕ ОЭСР </a:t>
            </a:r>
          </a:p>
          <a:p>
            <a:pPr algn="r"/>
            <a:r>
              <a:rPr lang="en-US" dirty="0">
                <a:solidFill>
                  <a:schemeClr val="bg1"/>
                </a:solidFill>
              </a:rPr>
              <a:t>4-5 </a:t>
            </a:r>
            <a:r>
              <a:rPr lang="ru-RU" dirty="0">
                <a:solidFill>
                  <a:schemeClr val="bg1"/>
                </a:solidFill>
              </a:rPr>
              <a:t>июля </a:t>
            </a:r>
            <a:r>
              <a:rPr lang="en-US" dirty="0">
                <a:solidFill>
                  <a:schemeClr val="bg1"/>
                </a:solidFill>
              </a:rPr>
              <a:t>2019</a:t>
            </a:r>
            <a:r>
              <a:rPr lang="ru-RU" dirty="0">
                <a:solidFill>
                  <a:schemeClr val="bg1"/>
                </a:solidFill>
              </a:rPr>
              <a:t> г.</a:t>
            </a:r>
            <a:endParaRPr lang="en-US" dirty="0">
              <a:solidFill>
                <a:schemeClr val="bg1"/>
              </a:solidFill>
            </a:endParaRPr>
          </a:p>
          <a:p>
            <a:pPr algn="r"/>
            <a:r>
              <a:rPr lang="ru-RU" dirty="0">
                <a:solidFill>
                  <a:schemeClr val="bg1"/>
                </a:solidFill>
              </a:rPr>
              <a:t>Минск, Беларусь</a:t>
            </a:r>
            <a:endParaRPr lang="en-US" dirty="0">
              <a:solidFill>
                <a:schemeClr val="bg1"/>
              </a:solidFill>
            </a:endParaRPr>
          </a:p>
        </p:txBody>
      </p:sp>
      <p:sp>
        <p:nvSpPr>
          <p:cNvPr id="6" name="TextBox 5"/>
          <p:cNvSpPr txBox="1"/>
          <p:nvPr/>
        </p:nvSpPr>
        <p:spPr>
          <a:xfrm>
            <a:off x="107504" y="6156593"/>
            <a:ext cx="7128792" cy="830997"/>
          </a:xfrm>
          <a:prstGeom prst="rect">
            <a:avLst/>
          </a:prstGeom>
          <a:noFill/>
        </p:spPr>
        <p:txBody>
          <a:bodyPr wrap="square" rtlCol="0">
            <a:spAutoFit/>
          </a:bodyPr>
          <a:lstStyle/>
          <a:p>
            <a:r>
              <a:rPr lang="ru-RU" sz="1600" dirty="0">
                <a:solidFill>
                  <a:schemeClr val="bg1"/>
                </a:solidFill>
              </a:rPr>
              <a:t>Отдел бюджетирования и государственных расходов </a:t>
            </a:r>
          </a:p>
          <a:p>
            <a:r>
              <a:rPr lang="ru-RU" sz="1600" dirty="0">
                <a:solidFill>
                  <a:schemeClr val="bg1"/>
                </a:solidFill>
              </a:rPr>
              <a:t>Дирекция по вопросам государственного управления</a:t>
            </a:r>
          </a:p>
          <a:p>
            <a:endParaRPr lang="en-GB" sz="1600" dirty="0">
              <a:solidFill>
                <a:schemeClr val="bg1"/>
              </a:solidFill>
            </a:endParaRPr>
          </a:p>
        </p:txBody>
      </p:sp>
    </p:spTree>
    <p:extLst>
      <p:ext uri="{BB962C8B-B14F-4D97-AF65-F5344CB8AC3E}">
        <p14:creationId xmlns:p14="http://schemas.microsoft.com/office/powerpoint/2010/main" val="43363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6467" y="1180618"/>
            <a:ext cx="8258175" cy="5129212"/>
          </a:xfrm>
          <a:solidFill>
            <a:schemeClr val="bg1">
              <a:lumMod val="95000"/>
            </a:schemeClr>
          </a:solidFill>
        </p:spPr>
        <p:txBody>
          <a:bodyPr anchor="ctr">
            <a:noAutofit/>
          </a:bodyPr>
          <a:lstStyle/>
          <a:p>
            <a:pPr marL="342900" lvl="1" indent="0">
              <a:buNone/>
            </a:pPr>
            <a:r>
              <a:rPr lang="ru-RU" sz="2000" b="1" dirty="0"/>
              <a:t>Цели</a:t>
            </a:r>
            <a:endParaRPr lang="en-US" sz="2000" b="1" dirty="0"/>
          </a:p>
          <a:p>
            <a:pPr marL="342900" lvl="1" indent="0">
              <a:buNone/>
            </a:pPr>
            <a:endParaRPr lang="en-US" sz="2000" b="1" dirty="0"/>
          </a:p>
          <a:p>
            <a:pPr lvl="1"/>
            <a:r>
              <a:rPr lang="ru-RU" sz="2000" b="1" dirty="0"/>
              <a:t>Нанесение на карту практики государственного управления инфраструктурой в странах ОЭСР с указанием преимуществ и недостатков</a:t>
            </a:r>
            <a:endParaRPr lang="en-US" sz="2000" b="1" dirty="0"/>
          </a:p>
          <a:p>
            <a:pPr lvl="1"/>
            <a:r>
              <a:rPr lang="ru-RU" sz="2000" dirty="0"/>
              <a:t>Предоставление странам инструментов для </a:t>
            </a:r>
            <a:r>
              <a:rPr lang="ru-RU" sz="2000" b="1" dirty="0"/>
              <a:t>оценки эффективности</a:t>
            </a:r>
            <a:r>
              <a:rPr lang="ru-RU" sz="2000" dirty="0"/>
              <a:t> каждого из направлений государственного управления инфраструктурой </a:t>
            </a:r>
          </a:p>
          <a:p>
            <a:pPr lvl="1"/>
            <a:r>
              <a:rPr lang="ru-RU" sz="2000" b="1" dirty="0"/>
              <a:t>Вклад в обсуждение </a:t>
            </a:r>
            <a:r>
              <a:rPr lang="ru-RU" sz="2000" dirty="0"/>
              <a:t>связей между государственным управлением инфраструктурой и итоговыми показателями</a:t>
            </a:r>
            <a:endParaRPr lang="en-US" sz="2000" dirty="0"/>
          </a:p>
          <a:p>
            <a:pPr lvl="1"/>
            <a:r>
              <a:rPr lang="ru-RU" sz="2000" b="1" dirty="0"/>
              <a:t>Комплексный взгляд</a:t>
            </a:r>
            <a:r>
              <a:rPr lang="ru-RU" sz="2000" dirty="0"/>
              <a:t> на компоненты структуры государственного управления инфраструктурой </a:t>
            </a:r>
            <a:endParaRPr lang="en-US" sz="2000" dirty="0"/>
          </a:p>
          <a:p>
            <a:pPr lvl="1"/>
            <a:r>
              <a:rPr lang="ru-RU" sz="2000" dirty="0"/>
              <a:t>Привлечение внимания к каждому аспекту и имеющимся данным об эффективности, которые позволяют измерить эффективность государственного управления инфраструктурой </a:t>
            </a:r>
            <a:endParaRPr lang="es-ES_tradnl" sz="2000" dirty="0"/>
          </a:p>
        </p:txBody>
      </p:sp>
      <p:sp>
        <p:nvSpPr>
          <p:cNvPr id="3" name="Slide Number Placeholder 2"/>
          <p:cNvSpPr>
            <a:spLocks noGrp="1"/>
          </p:cNvSpPr>
          <p:nvPr>
            <p:ph type="sldNum" sz="quarter" idx="4294967295"/>
          </p:nvPr>
        </p:nvSpPr>
        <p:spPr/>
        <p:txBody>
          <a:bodyPr/>
          <a:lstStyle/>
          <a:p>
            <a:fld id="{2D12CD51-3AC0-4980-934F-28AA7745AA9F}" type="slidenum">
              <a:rPr lang="en-US" smtClean="0"/>
              <a:t>10</a:t>
            </a:fld>
            <a:endParaRPr lang="en-US" dirty="0"/>
          </a:p>
        </p:txBody>
      </p:sp>
      <p:sp>
        <p:nvSpPr>
          <p:cNvPr id="4" name="Title 3"/>
          <p:cNvSpPr>
            <a:spLocks noGrp="1"/>
          </p:cNvSpPr>
          <p:nvPr>
            <p:ph type="title"/>
          </p:nvPr>
        </p:nvSpPr>
        <p:spPr>
          <a:xfrm>
            <a:off x="1156972" y="337618"/>
            <a:ext cx="7277166" cy="766800"/>
          </a:xfrm>
        </p:spPr>
        <p:txBody>
          <a:bodyPr/>
          <a:lstStyle/>
          <a:p>
            <a:r>
              <a:rPr lang="ru-RU" dirty="0"/>
              <a:t>Проект ОЭСР по разработке показателей государственного управления инфраструктурой</a:t>
            </a:r>
            <a:endParaRPr lang="en-US" dirty="0"/>
          </a:p>
        </p:txBody>
      </p:sp>
    </p:spTree>
    <p:extLst>
      <p:ext uri="{BB962C8B-B14F-4D97-AF65-F5344CB8AC3E}">
        <p14:creationId xmlns:p14="http://schemas.microsoft.com/office/powerpoint/2010/main" val="3105006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52259" y="276290"/>
            <a:ext cx="7886700" cy="994172"/>
          </a:xfrm>
        </p:spPr>
        <p:txBody>
          <a:bodyPr/>
          <a:lstStyle/>
          <a:p>
            <a:r>
              <a:rPr lang="en-US" dirty="0"/>
              <a:t> </a:t>
            </a:r>
            <a:r>
              <a:rPr lang="ru-RU" dirty="0"/>
              <a:t>Проект ОЭСР по разработке показателей государственного управления инфраструктурой</a:t>
            </a:r>
            <a:r>
              <a:rPr lang="en-US" dirty="0"/>
              <a:t>: </a:t>
            </a:r>
            <a:r>
              <a:rPr lang="ru-RU" dirty="0"/>
              <a:t>полезный диагностический инструмент для стран</a:t>
            </a:r>
            <a:endParaRPr lang="en-GB" dirty="0">
              <a:solidFill>
                <a:srgbClr val="727272"/>
              </a:solidFill>
              <a:latin typeface="Arial"/>
            </a:endParaRPr>
          </a:p>
        </p:txBody>
      </p:sp>
      <p:sp>
        <p:nvSpPr>
          <p:cNvPr id="2" name="Rectangle 1"/>
          <p:cNvSpPr/>
          <p:nvPr/>
        </p:nvSpPr>
        <p:spPr>
          <a:xfrm>
            <a:off x="-47109" y="6557918"/>
            <a:ext cx="2731838" cy="300082"/>
          </a:xfrm>
          <a:prstGeom prst="rect">
            <a:avLst/>
          </a:prstGeom>
        </p:spPr>
        <p:txBody>
          <a:bodyPr wrap="none">
            <a:spAutoFit/>
          </a:bodyPr>
          <a:lstStyle/>
          <a:p>
            <a:r>
              <a:rPr lang="ru-RU" sz="1350"/>
              <a:t>Прим: Гипотетический </a:t>
            </a:r>
            <a:r>
              <a:rPr lang="ru-RU" sz="1350" dirty="0"/>
              <a:t>пример</a:t>
            </a:r>
            <a:endParaRPr lang="en-GB" sz="1350" dirty="0"/>
          </a:p>
        </p:txBody>
      </p:sp>
      <p:pic>
        <p:nvPicPr>
          <p:cNvPr id="3" name="Picture 2">
            <a:extLst>
              <a:ext uri="{FF2B5EF4-FFF2-40B4-BE49-F238E27FC236}">
                <a16:creationId xmlns:a16="http://schemas.microsoft.com/office/drawing/2014/main" id="{87696CB6-1ACE-41FE-A75C-E02A3220D604}"/>
              </a:ext>
            </a:extLst>
          </p:cNvPr>
          <p:cNvPicPr>
            <a:picLocks noChangeAspect="1"/>
          </p:cNvPicPr>
          <p:nvPr/>
        </p:nvPicPr>
        <p:blipFill>
          <a:blip r:embed="rId3"/>
          <a:stretch>
            <a:fillRect/>
          </a:stretch>
        </p:blipFill>
        <p:spPr>
          <a:xfrm>
            <a:off x="681037" y="1661527"/>
            <a:ext cx="7781925" cy="4505325"/>
          </a:xfrm>
          <a:prstGeom prst="rect">
            <a:avLst/>
          </a:prstGeom>
        </p:spPr>
      </p:pic>
    </p:spTree>
    <p:extLst>
      <p:ext uri="{BB962C8B-B14F-4D97-AF65-F5344CB8AC3E}">
        <p14:creationId xmlns:p14="http://schemas.microsoft.com/office/powerpoint/2010/main" val="1361146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a:spLocks noGrp="1"/>
          </p:cNvSpPr>
          <p:nvPr>
            <p:ph type="title"/>
          </p:nvPr>
        </p:nvSpPr>
        <p:spPr>
          <a:xfrm>
            <a:off x="1039692" y="281883"/>
            <a:ext cx="7886700" cy="994172"/>
          </a:xfrm>
        </p:spPr>
        <p:txBody>
          <a:bodyPr>
            <a:normAutofit/>
          </a:bodyPr>
          <a:lstStyle/>
          <a:p>
            <a:r>
              <a:rPr lang="ru-RU" dirty="0">
                <a:solidFill>
                  <a:srgbClr val="727272"/>
                </a:solidFill>
                <a:latin typeface="Arial"/>
              </a:rPr>
              <a:t>Множество уровней для анализа при принятии решений</a:t>
            </a:r>
            <a:endParaRPr lang="en-GB" dirty="0">
              <a:solidFill>
                <a:srgbClr val="727272"/>
              </a:solidFill>
              <a:latin typeface="Arial"/>
            </a:endParaRPr>
          </a:p>
        </p:txBody>
      </p:sp>
      <p:pic>
        <p:nvPicPr>
          <p:cNvPr id="2" name="Picture 1">
            <a:extLst>
              <a:ext uri="{FF2B5EF4-FFF2-40B4-BE49-F238E27FC236}">
                <a16:creationId xmlns:a16="http://schemas.microsoft.com/office/drawing/2014/main" id="{EAB2412A-333E-40DC-AAB2-224149582932}"/>
              </a:ext>
            </a:extLst>
          </p:cNvPr>
          <p:cNvPicPr>
            <a:picLocks noChangeAspect="1"/>
          </p:cNvPicPr>
          <p:nvPr/>
        </p:nvPicPr>
        <p:blipFill>
          <a:blip r:embed="rId3"/>
          <a:stretch>
            <a:fillRect/>
          </a:stretch>
        </p:blipFill>
        <p:spPr>
          <a:xfrm>
            <a:off x="74428" y="1561578"/>
            <a:ext cx="9144000" cy="4710817"/>
          </a:xfrm>
          <a:prstGeom prst="rect">
            <a:avLst/>
          </a:prstGeom>
        </p:spPr>
      </p:pic>
    </p:spTree>
    <p:extLst>
      <p:ext uri="{BB962C8B-B14F-4D97-AF65-F5344CB8AC3E}">
        <p14:creationId xmlns:p14="http://schemas.microsoft.com/office/powerpoint/2010/main" val="1063219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75656" y="2561952"/>
            <a:ext cx="6300000" cy="528350"/>
          </a:xfrm>
        </p:spPr>
        <p:txBody>
          <a:bodyPr/>
          <a:lstStyle/>
          <a:p>
            <a:pPr algn="ctr"/>
            <a:r>
              <a:rPr lang="ru-RU" cap="none"/>
              <a:t>Спасибо</a:t>
            </a:r>
            <a:endParaRPr lang="en-GB" cap="none" dirty="0"/>
          </a:p>
        </p:txBody>
      </p:sp>
      <p:sp>
        <p:nvSpPr>
          <p:cNvPr id="5" name="Subtitle 4"/>
          <p:cNvSpPr>
            <a:spLocks noGrp="1"/>
          </p:cNvSpPr>
          <p:nvPr>
            <p:ph type="subTitle" idx="1"/>
          </p:nvPr>
        </p:nvSpPr>
        <p:spPr>
          <a:xfrm>
            <a:off x="8056" y="5225535"/>
            <a:ext cx="4176464" cy="1631216"/>
          </a:xfrm>
        </p:spPr>
        <p:txBody>
          <a:bodyPr/>
          <a:lstStyle/>
          <a:p>
            <a:r>
              <a:rPr lang="en-GB" sz="1600" b="1" dirty="0"/>
              <a:t>Andrew Blazey</a:t>
            </a:r>
          </a:p>
          <a:p>
            <a:r>
              <a:rPr lang="en-GB" sz="1600" dirty="0">
                <a:solidFill>
                  <a:schemeClr val="accent1">
                    <a:lumMod val="60000"/>
                    <a:lumOff val="40000"/>
                  </a:schemeClr>
                </a:solidFill>
                <a:hlinkClick r:id="rId3"/>
              </a:rPr>
              <a:t>Andrew.BLAZEY@oecd.org</a:t>
            </a:r>
            <a:r>
              <a:rPr lang="en-GB" sz="1600" dirty="0">
                <a:solidFill>
                  <a:schemeClr val="accent1">
                    <a:lumMod val="60000"/>
                    <a:lumOff val="40000"/>
                  </a:schemeClr>
                </a:solidFill>
              </a:rPr>
              <a:t> </a:t>
            </a:r>
          </a:p>
          <a:p>
            <a:endParaRPr lang="es-ES_tradnl" sz="1600" b="1" dirty="0"/>
          </a:p>
          <a:p>
            <a:r>
              <a:rPr lang="es-ES_tradnl" sz="1600" b="1" dirty="0"/>
              <a:t>Ana Maria Ruiz Rivadeneira </a:t>
            </a:r>
          </a:p>
          <a:p>
            <a:pPr>
              <a:tabLst>
                <a:tab pos="539750" algn="l"/>
                <a:tab pos="756285" algn="l"/>
                <a:tab pos="972185" algn="l"/>
              </a:tabLst>
            </a:pPr>
            <a:r>
              <a:rPr lang="es-ES_tradnl" sz="1600" u="sng" dirty="0">
                <a:solidFill>
                  <a:schemeClr val="tx1"/>
                </a:solidFill>
                <a:hlinkClick r:id="rId4"/>
              </a:rPr>
              <a:t>AnaMaria.Ruiz@oecd.org</a:t>
            </a:r>
            <a:r>
              <a:rPr lang="es-ES_tradnl" sz="1600" u="sng" dirty="0">
                <a:solidFill>
                  <a:schemeClr val="tx1"/>
                </a:solidFill>
              </a:rPr>
              <a:t> </a:t>
            </a:r>
          </a:p>
          <a:p>
            <a:pPr>
              <a:tabLst>
                <a:tab pos="539750" algn="l"/>
                <a:tab pos="756285" algn="l"/>
                <a:tab pos="972185" algn="l"/>
              </a:tabLst>
            </a:pPr>
            <a:endParaRPr lang="en-US" sz="1600" b="1" dirty="0"/>
          </a:p>
          <a:p>
            <a:pPr>
              <a:tabLst>
                <a:tab pos="539750" algn="l"/>
                <a:tab pos="756285" algn="l"/>
                <a:tab pos="972185" algn="l"/>
              </a:tabLst>
            </a:pPr>
            <a:r>
              <a:rPr lang="en-US" sz="1600" b="1" dirty="0"/>
              <a:t>Budgeting and Public Expenditure</a:t>
            </a:r>
          </a:p>
          <a:p>
            <a:pPr>
              <a:tabLst>
                <a:tab pos="539750" algn="l"/>
                <a:tab pos="756285" algn="l"/>
                <a:tab pos="972185" algn="l"/>
              </a:tabLst>
            </a:pPr>
            <a:r>
              <a:rPr lang="en-US" sz="1600" b="1" dirty="0"/>
              <a:t>Public Governance Directorate, OECD</a:t>
            </a:r>
          </a:p>
        </p:txBody>
      </p:sp>
    </p:spTree>
    <p:extLst>
      <p:ext uri="{BB962C8B-B14F-4D97-AF65-F5344CB8AC3E}">
        <p14:creationId xmlns:p14="http://schemas.microsoft.com/office/powerpoint/2010/main" val="1346264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7623000" y="5665950"/>
            <a:ext cx="256500" cy="183600"/>
          </a:xfrm>
          <a:prstGeom prst="rect">
            <a:avLst/>
          </a:prstGeom>
        </p:spPr>
        <p:txBody>
          <a:bodyPr/>
          <a:lstStyle/>
          <a:p>
            <a:fld id="{2D12CD51-3AC0-4980-934F-28AA7745AA9F}" type="slidenum">
              <a:rPr lang="en-US" smtClean="0"/>
              <a:t>2</a:t>
            </a:fld>
            <a:endParaRPr lang="en-US" dirty="0"/>
          </a:p>
        </p:txBody>
      </p:sp>
      <p:sp>
        <p:nvSpPr>
          <p:cNvPr id="4" name="Title 3"/>
          <p:cNvSpPr>
            <a:spLocks noGrp="1"/>
          </p:cNvSpPr>
          <p:nvPr>
            <p:ph type="title"/>
          </p:nvPr>
        </p:nvSpPr>
        <p:spPr>
          <a:xfrm>
            <a:off x="1079999" y="237600"/>
            <a:ext cx="7949701" cy="1022400"/>
          </a:xfrm>
        </p:spPr>
        <p:txBody>
          <a:bodyPr/>
          <a:lstStyle/>
          <a:p>
            <a:r>
              <a:rPr lang="ru-RU" dirty="0">
                <a:latin typeface="Georgia" panose="02040502050405020303" pitchFamily="18" charset="0"/>
              </a:rPr>
              <a:t>Накопленные за </a:t>
            </a:r>
            <a:r>
              <a:rPr lang="en-US" dirty="0">
                <a:latin typeface="Georgia" panose="02040502050405020303" pitchFamily="18" charset="0"/>
              </a:rPr>
              <a:t>12 </a:t>
            </a:r>
            <a:r>
              <a:rPr lang="ru-RU" dirty="0">
                <a:latin typeface="Georgia" panose="02040502050405020303" pitchFamily="18" charset="0"/>
              </a:rPr>
              <a:t>лет экспертные знания в рамках сети высокопоставленных экспертов ОЭСР по ГЧП и инфраструктуре</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599" y="1451252"/>
            <a:ext cx="1779083" cy="2434153"/>
          </a:xfrm>
          <a:prstGeom prst="rect">
            <a:avLst/>
          </a:prstGeom>
          <a:ln w="3175">
            <a:solidFill>
              <a:schemeClr val="tx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3576" y="4076657"/>
            <a:ext cx="1738138" cy="2434150"/>
          </a:xfrm>
          <a:prstGeom prst="rect">
            <a:avLst/>
          </a:prstGeom>
          <a:ln w="6350">
            <a:solidFill>
              <a:schemeClr val="tx1"/>
            </a:solidFill>
          </a:ln>
        </p:spPr>
      </p:pic>
      <p:pic>
        <p:nvPicPr>
          <p:cNvPr id="5" name="Content Placeholder 4"/>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b="441"/>
          <a:stretch/>
        </p:blipFill>
        <p:spPr>
          <a:xfrm>
            <a:off x="3474026" y="1451253"/>
            <a:ext cx="1665731" cy="2434153"/>
          </a:xfrm>
          <a:ln w="3175">
            <a:solidFill>
              <a:schemeClr val="tx1"/>
            </a:solidFill>
          </a:ln>
        </p:spPr>
      </p:pic>
      <p:pic>
        <p:nvPicPr>
          <p:cNvPr id="15" name="Picture 14"/>
          <p:cNvPicPr/>
          <p:nvPr/>
        </p:nvPicPr>
        <p:blipFill>
          <a:blip r:embed="rId6" cstate="print">
            <a:extLst>
              <a:ext uri="{28A0092B-C50C-407E-A947-70E740481C1C}">
                <a14:useLocalDpi xmlns:a14="http://schemas.microsoft.com/office/drawing/2010/main" val="0"/>
              </a:ext>
            </a:extLst>
          </a:blip>
          <a:stretch>
            <a:fillRect/>
          </a:stretch>
        </p:blipFill>
        <p:spPr>
          <a:xfrm>
            <a:off x="7033061" y="1472934"/>
            <a:ext cx="1692878" cy="2434153"/>
          </a:xfrm>
          <a:prstGeom prst="rect">
            <a:avLst/>
          </a:prstGeom>
          <a:ln>
            <a:solidFill>
              <a:schemeClr val="bg2">
                <a:lumMod val="10000"/>
              </a:schemeClr>
            </a:solidFill>
          </a:ln>
        </p:spPr>
      </p:pic>
      <p:pic>
        <p:nvPicPr>
          <p:cNvPr id="2" name="Picture 1" descr="Screen Clipping"/>
          <p:cNvPicPr>
            <a:picLocks noChangeAspect="1"/>
          </p:cNvPicPr>
          <p:nvPr/>
        </p:nvPicPr>
        <p:blipFill rotWithShape="1">
          <a:blip r:embed="rId7" cstate="print">
            <a:extLst>
              <a:ext uri="{28A0092B-C50C-407E-A947-70E740481C1C}">
                <a14:useLocalDpi xmlns:a14="http://schemas.microsoft.com/office/drawing/2010/main" val="0"/>
              </a:ext>
            </a:extLst>
          </a:blip>
          <a:srcRect r="22862"/>
          <a:stretch/>
        </p:blipFill>
        <p:spPr>
          <a:xfrm>
            <a:off x="5139757" y="4076659"/>
            <a:ext cx="1837537" cy="2487625"/>
          </a:xfrm>
          <a:prstGeom prst="rect">
            <a:avLst/>
          </a:prstGeom>
        </p:spPr>
      </p:pic>
    </p:spTree>
    <p:extLst>
      <p:ext uri="{BB962C8B-B14F-4D97-AF65-F5344CB8AC3E}">
        <p14:creationId xmlns:p14="http://schemas.microsoft.com/office/powerpoint/2010/main" val="167810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Роль учета в бюджете затрат на капитальные расходы и инфраструктуру</a:t>
            </a:r>
            <a:endParaRPr lang="en-GB" dirty="0"/>
          </a:p>
        </p:txBody>
      </p:sp>
      <p:sp>
        <p:nvSpPr>
          <p:cNvPr id="3" name="Content Placeholder 2"/>
          <p:cNvSpPr>
            <a:spLocks noGrp="1"/>
          </p:cNvSpPr>
          <p:nvPr>
            <p:ph idx="1"/>
          </p:nvPr>
        </p:nvSpPr>
        <p:spPr>
          <a:xfrm>
            <a:off x="-143434" y="1529233"/>
            <a:ext cx="8686800" cy="4708079"/>
          </a:xfrm>
        </p:spPr>
        <p:txBody>
          <a:bodyPr>
            <a:normAutofit/>
          </a:bodyPr>
          <a:lstStyle/>
          <a:p>
            <a:pPr marL="457200" lvl="1" indent="0" algn="just">
              <a:buNone/>
            </a:pPr>
            <a:r>
              <a:rPr lang="ru-RU" sz="1600" dirty="0">
                <a:cs typeface="Calibri" panose="020F0502020204030204" pitchFamily="34" charset="0"/>
              </a:rPr>
              <a:t>Минфин играет ключевую роль в следующем</a:t>
            </a:r>
            <a:r>
              <a:rPr lang="en-US" sz="1600" dirty="0">
                <a:cs typeface="Calibri" panose="020F0502020204030204" pitchFamily="34" charset="0"/>
              </a:rPr>
              <a:t>:</a:t>
            </a:r>
          </a:p>
          <a:p>
            <a:pPr marL="457200" lvl="1" indent="0" algn="just">
              <a:buNone/>
            </a:pPr>
            <a:endParaRPr lang="en-US" sz="1600" dirty="0">
              <a:cs typeface="Calibri" panose="020F0502020204030204" pitchFamily="34" charset="0"/>
            </a:endParaRPr>
          </a:p>
          <a:p>
            <a:pPr marL="1028700" lvl="2" indent="-342900">
              <a:buFont typeface="+mj-lt"/>
              <a:buAutoNum type="arabicPeriod"/>
            </a:pPr>
            <a:r>
              <a:rPr lang="ru-RU" sz="1600" b="1" dirty="0">
                <a:cs typeface="Calibri" panose="020F0502020204030204" pitchFamily="34" charset="0"/>
              </a:rPr>
              <a:t>Учет капитальных затрат в бюджете</a:t>
            </a:r>
            <a:r>
              <a:rPr lang="en-GB" sz="1600" dirty="0">
                <a:cs typeface="Calibri" panose="020F0502020204030204" pitchFamily="34" charset="0"/>
              </a:rPr>
              <a:t>: </a:t>
            </a:r>
            <a:r>
              <a:rPr lang="ru-RU" sz="1600" dirty="0">
                <a:cs typeface="Calibri" panose="020F0502020204030204" pitchFamily="34" charset="0"/>
              </a:rPr>
              <a:t>планирование и распределение капитальных затрат</a:t>
            </a:r>
            <a:endParaRPr lang="en-GB" sz="1600" dirty="0">
              <a:cs typeface="Calibri" panose="020F0502020204030204" pitchFamily="34" charset="0"/>
            </a:endParaRPr>
          </a:p>
          <a:p>
            <a:pPr marL="1028700" lvl="2" indent="-342900">
              <a:buFont typeface="+mj-lt"/>
              <a:buAutoNum type="arabicPeriod"/>
            </a:pPr>
            <a:r>
              <a:rPr lang="ru-RU" sz="1600" b="1" dirty="0">
                <a:cs typeface="Calibri" panose="020F0502020204030204" pitchFamily="34" charset="0"/>
              </a:rPr>
              <a:t>Системы управления инвестициями</a:t>
            </a:r>
            <a:r>
              <a:rPr lang="en-GB" sz="1600" dirty="0">
                <a:cs typeface="Calibri" panose="020F0502020204030204" pitchFamily="34" charset="0"/>
              </a:rPr>
              <a:t>: </a:t>
            </a:r>
            <a:r>
              <a:rPr lang="ru-RU" sz="1600" dirty="0">
                <a:cs typeface="Calibri" panose="020F0502020204030204" pitchFamily="34" charset="0"/>
              </a:rPr>
              <a:t>процесс выбора приоритетов, экспертизы, отбора, реализации и анализа предложений о капитальных инвестициях </a:t>
            </a:r>
            <a:endParaRPr lang="en-GB" sz="1600" dirty="0">
              <a:cs typeface="Calibri" panose="020F0502020204030204" pitchFamily="34" charset="0"/>
            </a:endParaRPr>
          </a:p>
          <a:p>
            <a:pPr marL="1028700" lvl="2" indent="-342900">
              <a:buFont typeface="+mj-lt"/>
              <a:buAutoNum type="arabicPeriod"/>
            </a:pPr>
            <a:r>
              <a:rPr lang="ru-RU" sz="1600" b="1" dirty="0">
                <a:cs typeface="Calibri" panose="020F0502020204030204" pitchFamily="34" charset="0"/>
              </a:rPr>
              <a:t>Развитие инфраструктуры</a:t>
            </a:r>
            <a:r>
              <a:rPr lang="en-GB" sz="1600" dirty="0">
                <a:cs typeface="Calibri" panose="020F0502020204030204" pitchFamily="34" charset="0"/>
              </a:rPr>
              <a:t>: </a:t>
            </a:r>
            <a:r>
              <a:rPr lang="ru-RU" sz="1600" dirty="0">
                <a:cs typeface="Calibri" panose="020F0502020204030204" pitchFamily="34" charset="0"/>
              </a:rPr>
              <a:t>класс активов, связанных с сетью дорог, объектов энергетики, водоснабжения, телекоммуникации, утилизации отходов и пр.</a:t>
            </a:r>
          </a:p>
          <a:p>
            <a:pPr marL="1028700" lvl="2" indent="-342900">
              <a:buFont typeface="+mj-lt"/>
              <a:buAutoNum type="arabicPeriod"/>
            </a:pPr>
            <a:r>
              <a:rPr lang="ru-RU" sz="1600" b="1" dirty="0">
                <a:cs typeface="Calibri" panose="020F0502020204030204" pitchFamily="34" charset="0"/>
              </a:rPr>
              <a:t>Коммерческие операции, </a:t>
            </a:r>
            <a:r>
              <a:rPr lang="ru-RU" sz="1600" dirty="0">
                <a:cs typeface="Calibri" panose="020F0502020204030204" pitchFamily="34" charset="0"/>
              </a:rPr>
              <a:t>в частности ГЧП</a:t>
            </a:r>
            <a:endParaRPr lang="en-US" sz="1600" dirty="0">
              <a:cs typeface="Calibri" panose="020F0502020204030204" pitchFamily="34" charset="0"/>
            </a:endParaRPr>
          </a:p>
          <a:p>
            <a:pPr marL="800100" lvl="1" indent="-342900" algn="just">
              <a:buFont typeface="Arial" panose="020B0604020202020204" pitchFamily="34" charset="0"/>
              <a:buChar char="•"/>
            </a:pPr>
            <a:endParaRPr lang="en-US" dirty="0">
              <a:cs typeface="Calibri" panose="020F0502020204030204" pitchFamily="34" charset="0"/>
            </a:endParaRPr>
          </a:p>
          <a:p>
            <a:endParaRPr lang="en-GB" dirty="0"/>
          </a:p>
        </p:txBody>
      </p:sp>
      <p:sp>
        <p:nvSpPr>
          <p:cNvPr id="4" name="TextBox 3"/>
          <p:cNvSpPr txBox="1"/>
          <p:nvPr/>
        </p:nvSpPr>
        <p:spPr>
          <a:xfrm>
            <a:off x="377856" y="5307589"/>
            <a:ext cx="2321276" cy="338554"/>
          </a:xfrm>
          <a:prstGeom prst="rect">
            <a:avLst/>
          </a:prstGeom>
          <a:noFill/>
        </p:spPr>
        <p:txBody>
          <a:bodyPr wrap="none" rtlCol="0">
            <a:spAutoFit/>
          </a:bodyPr>
          <a:lstStyle/>
          <a:p>
            <a:r>
              <a:rPr lang="ru-RU" sz="1600" dirty="0">
                <a:latin typeface="Calibri" panose="020F0502020204030204" pitchFamily="34" charset="0"/>
                <a:cs typeface="Calibri" panose="020F0502020204030204" pitchFamily="34" charset="0"/>
              </a:rPr>
              <a:t>Министерства финансов</a:t>
            </a:r>
            <a:endParaRPr lang="en-GB" sz="1600" dirty="0">
              <a:latin typeface="Calibri" panose="020F0502020204030204" pitchFamily="34" charset="0"/>
              <a:cs typeface="Calibri" panose="020F0502020204030204" pitchFamily="34" charset="0"/>
            </a:endParaRPr>
          </a:p>
        </p:txBody>
      </p:sp>
      <p:sp>
        <p:nvSpPr>
          <p:cNvPr id="5" name="TextBox 4"/>
          <p:cNvSpPr txBox="1"/>
          <p:nvPr/>
        </p:nvSpPr>
        <p:spPr>
          <a:xfrm>
            <a:off x="377856" y="5805264"/>
            <a:ext cx="3818674" cy="338554"/>
          </a:xfrm>
          <a:prstGeom prst="rect">
            <a:avLst/>
          </a:prstGeom>
          <a:noFill/>
        </p:spPr>
        <p:txBody>
          <a:bodyPr wrap="none" rtlCol="0">
            <a:spAutoFit/>
          </a:bodyPr>
          <a:lstStyle/>
          <a:p>
            <a:r>
              <a:rPr lang="ru-RU" sz="1600" dirty="0">
                <a:latin typeface="Calibri" panose="020F0502020204030204" pitchFamily="34" charset="0"/>
                <a:cs typeface="Calibri" panose="020F0502020204030204" pitchFamily="34" charset="0"/>
              </a:rPr>
              <a:t>Специализированные ведомства/службы</a:t>
            </a:r>
            <a:endParaRPr lang="en-GB" sz="1600" dirty="0">
              <a:latin typeface="Calibri" panose="020F0502020204030204" pitchFamily="34" charset="0"/>
              <a:cs typeface="Calibri" panose="020F0502020204030204" pitchFamily="34" charset="0"/>
            </a:endParaRPr>
          </a:p>
        </p:txBody>
      </p:sp>
      <p:sp>
        <p:nvSpPr>
          <p:cNvPr id="6" name="TextBox 5"/>
          <p:cNvSpPr txBox="1"/>
          <p:nvPr/>
        </p:nvSpPr>
        <p:spPr>
          <a:xfrm>
            <a:off x="377856" y="6237312"/>
            <a:ext cx="2388474" cy="338554"/>
          </a:xfrm>
          <a:prstGeom prst="rect">
            <a:avLst/>
          </a:prstGeom>
          <a:noFill/>
        </p:spPr>
        <p:txBody>
          <a:bodyPr wrap="none" rtlCol="0">
            <a:spAutoFit/>
          </a:bodyPr>
          <a:lstStyle/>
          <a:p>
            <a:r>
              <a:rPr lang="ru-RU" sz="1600" dirty="0">
                <a:latin typeface="Calibri" panose="020F0502020204030204" pitchFamily="34" charset="0"/>
                <a:cs typeface="Calibri" panose="020F0502020204030204" pitchFamily="34" charset="0"/>
              </a:rPr>
              <a:t>Участие частного сектора</a:t>
            </a:r>
            <a:endParaRPr lang="en-GB" sz="1600" dirty="0">
              <a:latin typeface="Calibri" panose="020F0502020204030204" pitchFamily="34" charset="0"/>
              <a:cs typeface="Calibri" panose="020F0502020204030204" pitchFamily="34" charset="0"/>
            </a:endParaRPr>
          </a:p>
        </p:txBody>
      </p:sp>
      <p:sp>
        <p:nvSpPr>
          <p:cNvPr id="7" name="TextBox 6"/>
          <p:cNvSpPr txBox="1"/>
          <p:nvPr/>
        </p:nvSpPr>
        <p:spPr>
          <a:xfrm>
            <a:off x="3923928" y="4869160"/>
            <a:ext cx="276038" cy="307777"/>
          </a:xfrm>
          <a:prstGeom prst="rect">
            <a:avLst/>
          </a:prstGeom>
          <a:noFill/>
        </p:spPr>
        <p:txBody>
          <a:bodyPr wrap="none" rtlCol="0">
            <a:spAutoFit/>
          </a:bodyPr>
          <a:lstStyle/>
          <a:p>
            <a:r>
              <a:rPr lang="en-GB" sz="1400" dirty="0">
                <a:latin typeface="Calibri" panose="020F0502020204030204" pitchFamily="34" charset="0"/>
                <a:cs typeface="Calibri" panose="020F0502020204030204" pitchFamily="34" charset="0"/>
              </a:rPr>
              <a:t>1</a:t>
            </a:r>
          </a:p>
        </p:txBody>
      </p:sp>
      <p:sp>
        <p:nvSpPr>
          <p:cNvPr id="8" name="TextBox 7"/>
          <p:cNvSpPr txBox="1"/>
          <p:nvPr/>
        </p:nvSpPr>
        <p:spPr>
          <a:xfrm>
            <a:off x="5153365" y="4869160"/>
            <a:ext cx="285656" cy="307777"/>
          </a:xfrm>
          <a:prstGeom prst="rect">
            <a:avLst/>
          </a:prstGeom>
          <a:noFill/>
        </p:spPr>
        <p:txBody>
          <a:bodyPr wrap="none" rtlCol="0">
            <a:spAutoFit/>
          </a:bodyPr>
          <a:lstStyle/>
          <a:p>
            <a:r>
              <a:rPr lang="en-GB" sz="1400" dirty="0">
                <a:latin typeface="Calibri" panose="020F0502020204030204" pitchFamily="34" charset="0"/>
                <a:cs typeface="Calibri" panose="020F0502020204030204" pitchFamily="34" charset="0"/>
              </a:rPr>
              <a:t>2</a:t>
            </a:r>
          </a:p>
        </p:txBody>
      </p:sp>
      <p:sp>
        <p:nvSpPr>
          <p:cNvPr id="9" name="TextBox 8"/>
          <p:cNvSpPr txBox="1"/>
          <p:nvPr/>
        </p:nvSpPr>
        <p:spPr>
          <a:xfrm>
            <a:off x="6411656" y="4869160"/>
            <a:ext cx="284052" cy="307777"/>
          </a:xfrm>
          <a:prstGeom prst="rect">
            <a:avLst/>
          </a:prstGeom>
          <a:noFill/>
        </p:spPr>
        <p:txBody>
          <a:bodyPr wrap="none" rtlCol="0">
            <a:spAutoFit/>
          </a:bodyPr>
          <a:lstStyle/>
          <a:p>
            <a:r>
              <a:rPr lang="en-GB" sz="1400" dirty="0">
                <a:latin typeface="Calibri" panose="020F0502020204030204" pitchFamily="34" charset="0"/>
                <a:cs typeface="Calibri" panose="020F0502020204030204" pitchFamily="34" charset="0"/>
              </a:rPr>
              <a:t>3</a:t>
            </a:r>
          </a:p>
        </p:txBody>
      </p:sp>
      <p:sp>
        <p:nvSpPr>
          <p:cNvPr id="10" name="TextBox 9"/>
          <p:cNvSpPr txBox="1"/>
          <p:nvPr/>
        </p:nvSpPr>
        <p:spPr>
          <a:xfrm>
            <a:off x="7668344" y="4869160"/>
            <a:ext cx="285656" cy="307777"/>
          </a:xfrm>
          <a:prstGeom prst="rect">
            <a:avLst/>
          </a:prstGeom>
          <a:noFill/>
        </p:spPr>
        <p:txBody>
          <a:bodyPr wrap="none" rtlCol="0">
            <a:spAutoFit/>
          </a:bodyPr>
          <a:lstStyle/>
          <a:p>
            <a:r>
              <a:rPr lang="en-GB" sz="1400" dirty="0">
                <a:latin typeface="Calibri" panose="020F0502020204030204" pitchFamily="34" charset="0"/>
                <a:cs typeface="Calibri" panose="020F0502020204030204" pitchFamily="34" charset="0"/>
              </a:rPr>
              <a:t>4</a:t>
            </a:r>
          </a:p>
        </p:txBody>
      </p:sp>
      <p:cxnSp>
        <p:nvCxnSpPr>
          <p:cNvPr id="11" name="Straight Connector 10"/>
          <p:cNvCxnSpPr/>
          <p:nvPr/>
        </p:nvCxnSpPr>
        <p:spPr>
          <a:xfrm flipV="1">
            <a:off x="3405353" y="5140364"/>
            <a:ext cx="5090647" cy="36573"/>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546444" y="5307589"/>
            <a:ext cx="2393708" cy="3022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p:nvSpPr>
        <p:spPr>
          <a:xfrm>
            <a:off x="4788000" y="5758846"/>
            <a:ext cx="3312392" cy="33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p:nvSpPr>
        <p:spPr>
          <a:xfrm>
            <a:off x="5940152" y="6242323"/>
            <a:ext cx="2160240" cy="333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5940152" y="5305787"/>
            <a:ext cx="2160240" cy="3040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7884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ru-RU" sz="2800" b="1" dirty="0"/>
              <a:t>Учет капитальных затрат и расходов на инфраструктуру</a:t>
            </a:r>
            <a:endParaRPr lang="en-GB" sz="2800" dirty="0"/>
          </a:p>
          <a:p>
            <a:pPr marL="514350" indent="-514350">
              <a:buFont typeface="+mj-lt"/>
              <a:buAutoNum type="arabicPeriod"/>
            </a:pPr>
            <a:r>
              <a:rPr lang="ru-RU" sz="2800" dirty="0"/>
              <a:t>Долгосрочное планирование инфраструктуры</a:t>
            </a:r>
            <a:endParaRPr lang="en-GB" sz="2800" dirty="0"/>
          </a:p>
          <a:p>
            <a:pPr marL="514350" indent="-514350">
              <a:buFont typeface="+mj-lt"/>
              <a:buAutoNum type="arabicPeriod"/>
            </a:pPr>
            <a:r>
              <a:rPr lang="ru-RU" sz="2800" dirty="0"/>
              <a:t>Увязывание с бюджетными планами</a:t>
            </a:r>
            <a:endParaRPr lang="en-GB" sz="2800" dirty="0"/>
          </a:p>
          <a:p>
            <a:pPr marL="514350" indent="-514350">
              <a:buFont typeface="+mj-lt"/>
              <a:buAutoNum type="arabicPeriod"/>
            </a:pPr>
            <a:r>
              <a:rPr lang="ru-RU" sz="2800" dirty="0"/>
              <a:t>Интеграция текущих и капитальных расходов </a:t>
            </a:r>
          </a:p>
          <a:p>
            <a:pPr marL="514350" indent="-514350">
              <a:buFont typeface="+mj-lt"/>
              <a:buAutoNum type="arabicPeriod"/>
            </a:pPr>
            <a:r>
              <a:rPr lang="ru-RU" sz="2800" dirty="0"/>
              <a:t>Увязывание государственных и коммерческих экспертных знаний</a:t>
            </a:r>
            <a:endParaRPr lang="en-GB" sz="2800" dirty="0"/>
          </a:p>
          <a:p>
            <a:endParaRPr lang="en-GB" sz="2800" dirty="0"/>
          </a:p>
        </p:txBody>
      </p:sp>
      <p:sp>
        <p:nvSpPr>
          <p:cNvPr id="3" name="Title 2"/>
          <p:cNvSpPr>
            <a:spLocks noGrp="1"/>
          </p:cNvSpPr>
          <p:nvPr>
            <p:ph type="title"/>
          </p:nvPr>
        </p:nvSpPr>
        <p:spPr/>
        <p:txBody>
          <a:bodyPr/>
          <a:lstStyle/>
          <a:p>
            <a:r>
              <a:rPr lang="ru-RU" sz="2800" dirty="0"/>
              <a:t>Что мы видим на практике</a:t>
            </a:r>
            <a:r>
              <a:rPr lang="en-GB" sz="2800" dirty="0"/>
              <a:t>?</a:t>
            </a:r>
          </a:p>
        </p:txBody>
      </p:sp>
    </p:spTree>
    <p:extLst>
      <p:ext uri="{BB962C8B-B14F-4D97-AF65-F5344CB8AC3E}">
        <p14:creationId xmlns:p14="http://schemas.microsoft.com/office/powerpoint/2010/main" val="137042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p:txBody>
          <a:bodyPr/>
          <a:lstStyle/>
          <a:p>
            <a:endParaRPr lang="en-US" dirty="0"/>
          </a:p>
        </p:txBody>
      </p:sp>
      <p:sp>
        <p:nvSpPr>
          <p:cNvPr id="4" name="Title 3"/>
          <p:cNvSpPr>
            <a:spLocks noGrp="1"/>
          </p:cNvSpPr>
          <p:nvPr>
            <p:ph type="title"/>
          </p:nvPr>
        </p:nvSpPr>
        <p:spPr>
          <a:xfrm>
            <a:off x="1078873" y="116632"/>
            <a:ext cx="8064000" cy="1022400"/>
          </a:xfrm>
        </p:spPr>
        <p:txBody>
          <a:bodyPr/>
          <a:lstStyle/>
          <a:p>
            <a:pPr marL="514350" indent="-514350">
              <a:buFont typeface="+mj-lt"/>
              <a:buAutoNum type="arabicPeriod"/>
            </a:pPr>
            <a:r>
              <a:rPr lang="ru-RU" dirty="0"/>
              <a:t>Улучшение стратегического планирования инфраструктуры</a:t>
            </a:r>
            <a:endParaRPr lang="en-US" dirty="0"/>
          </a:p>
        </p:txBody>
      </p:sp>
      <p:sp>
        <p:nvSpPr>
          <p:cNvPr id="6" name="Rectangle 6"/>
          <p:cNvSpPr>
            <a:spLocks noChangeArrowheads="1"/>
          </p:cNvSpPr>
          <p:nvPr/>
        </p:nvSpPr>
        <p:spPr bwMode="auto">
          <a:xfrm>
            <a:off x="323528" y="6141007"/>
            <a:ext cx="73803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en-US" sz="1400" b="0" i="0" u="none" strike="noStrike" cap="none" normalizeH="0" baseline="0" dirty="0">
                <a:ln>
                  <a:noFill/>
                </a:ln>
                <a:solidFill>
                  <a:schemeClr val="tx1"/>
                </a:solidFill>
                <a:effectLst/>
                <a:latin typeface="Arial" pitchFamily="34" charset="0"/>
                <a:ea typeface="SimSun" pitchFamily="2" charset="-122"/>
                <a:cs typeface="Arial" pitchFamily="34" charset="0"/>
              </a:rPr>
              <a:t>Источник</a:t>
            </a:r>
            <a:r>
              <a:rPr kumimoji="0" lang="en-GB" altLang="en-US" sz="1400" b="0" i="0" u="none" strike="noStrike" cap="none" normalizeH="0" baseline="0" dirty="0">
                <a:ln>
                  <a:noFill/>
                </a:ln>
                <a:solidFill>
                  <a:schemeClr val="tx1"/>
                </a:solidFill>
                <a:effectLst/>
                <a:latin typeface="Arial" pitchFamily="34" charset="0"/>
                <a:ea typeface="SimSun" pitchFamily="2" charset="-122"/>
                <a:cs typeface="Arial" pitchFamily="34" charset="0"/>
              </a:rPr>
              <a:t>: </a:t>
            </a:r>
            <a:r>
              <a:rPr kumimoji="0" lang="ru-RU" altLang="en-US" sz="1400" b="0" i="0" u="none" strike="noStrike" cap="none" normalizeH="0" baseline="0" dirty="0">
                <a:ln>
                  <a:noFill/>
                </a:ln>
                <a:solidFill>
                  <a:schemeClr val="tx1"/>
                </a:solidFill>
                <a:effectLst/>
                <a:latin typeface="Arial" pitchFamily="34" charset="0"/>
                <a:ea typeface="SimSun" pitchFamily="2" charset="-122"/>
                <a:cs typeface="Arial" pitchFamily="34" charset="0"/>
              </a:rPr>
              <a:t>ОЭСР (2018)б Обследование практики учета в бюджете капитальных затрат и государственного управления инфраструктурой</a:t>
            </a:r>
            <a:endParaRPr kumimoji="0" lang="en-GB" altLang="en-US" sz="4000" b="0" i="0" u="none" strike="noStrike" cap="none" normalizeH="0" baseline="0" dirty="0">
              <a:ln>
                <a:noFill/>
              </a:ln>
              <a:solidFill>
                <a:schemeClr val="tx1"/>
              </a:solidFill>
              <a:effectLst/>
              <a:latin typeface="Arial" pitchFamily="34" charset="0"/>
              <a:cs typeface="Arial" pitchFamily="34" charset="0"/>
            </a:endParaRPr>
          </a:p>
        </p:txBody>
      </p:sp>
      <p:pic>
        <p:nvPicPr>
          <p:cNvPr id="8" name="Content Placeholder 7">
            <a:extLst>
              <a:ext uri="{FF2B5EF4-FFF2-40B4-BE49-F238E27FC236}">
                <a16:creationId xmlns:a16="http://schemas.microsoft.com/office/drawing/2014/main" id="{8C3047B2-D9C9-4786-A618-C97D1814DE9B}"/>
              </a:ext>
            </a:extLst>
          </p:cNvPr>
          <p:cNvPicPr>
            <a:picLocks noGrp="1" noChangeAspect="1"/>
          </p:cNvPicPr>
          <p:nvPr>
            <p:ph idx="1"/>
          </p:nvPr>
        </p:nvPicPr>
        <p:blipFill>
          <a:blip r:embed="rId3"/>
          <a:stretch>
            <a:fillRect/>
          </a:stretch>
        </p:blipFill>
        <p:spPr>
          <a:xfrm>
            <a:off x="1343819" y="1888331"/>
            <a:ext cx="6467475" cy="3952875"/>
          </a:xfrm>
          <a:prstGeom prst="rect">
            <a:avLst/>
          </a:prstGeom>
        </p:spPr>
      </p:pic>
    </p:spTree>
    <p:extLst>
      <p:ext uri="{BB962C8B-B14F-4D97-AF65-F5344CB8AC3E}">
        <p14:creationId xmlns:p14="http://schemas.microsoft.com/office/powerpoint/2010/main" val="2427187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p:txBody>
          <a:bodyPr/>
          <a:lstStyle/>
          <a:p>
            <a:fld id="{2D12CD51-3AC0-4980-934F-28AA7745AA9F}" type="slidenum">
              <a:rPr lang="en-US" smtClean="0"/>
              <a:t>6</a:t>
            </a:fld>
            <a:endParaRPr lang="en-US" dirty="0"/>
          </a:p>
        </p:txBody>
      </p:sp>
      <p:sp>
        <p:nvSpPr>
          <p:cNvPr id="4" name="Title 3"/>
          <p:cNvSpPr>
            <a:spLocks noGrp="1"/>
          </p:cNvSpPr>
          <p:nvPr>
            <p:ph type="title"/>
          </p:nvPr>
        </p:nvSpPr>
        <p:spPr>
          <a:xfrm>
            <a:off x="1080000" y="237600"/>
            <a:ext cx="8235450" cy="1022400"/>
          </a:xfrm>
        </p:spPr>
        <p:txBody>
          <a:bodyPr/>
          <a:lstStyle/>
          <a:p>
            <a:pPr marL="442913" indent="-442913"/>
            <a:r>
              <a:rPr lang="en-US" dirty="0"/>
              <a:t>2.	</a:t>
            </a:r>
            <a:r>
              <a:rPr lang="ru-RU" dirty="0"/>
              <a:t>Только в </a:t>
            </a:r>
            <a:r>
              <a:rPr lang="en-US" dirty="0"/>
              <a:t>50% </a:t>
            </a:r>
            <a:r>
              <a:rPr lang="ru-RU" dirty="0"/>
              <a:t>стран долгосрочное планирование инфраструктуры увязано со среднесрочным планом бюджета</a:t>
            </a:r>
            <a:endParaRPr lang="en-US" dirty="0"/>
          </a:p>
        </p:txBody>
      </p:sp>
      <p:sp>
        <p:nvSpPr>
          <p:cNvPr id="6" name="Rectangle 6"/>
          <p:cNvSpPr>
            <a:spLocks noChangeArrowheads="1"/>
          </p:cNvSpPr>
          <p:nvPr/>
        </p:nvSpPr>
        <p:spPr bwMode="auto">
          <a:xfrm>
            <a:off x="323528" y="6141007"/>
            <a:ext cx="73803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en-US" sz="1400" b="0" i="1" u="none" strike="noStrike" cap="none" normalizeH="0" baseline="0" dirty="0">
                <a:ln>
                  <a:noFill/>
                </a:ln>
                <a:solidFill>
                  <a:schemeClr val="tx1"/>
                </a:solidFill>
                <a:effectLst/>
                <a:latin typeface="Arial" pitchFamily="34" charset="0"/>
                <a:ea typeface="SimSun" pitchFamily="2" charset="-122"/>
                <a:cs typeface="Arial" pitchFamily="34" charset="0"/>
              </a:rPr>
              <a:t>Источник</a:t>
            </a:r>
            <a:r>
              <a:rPr kumimoji="0" lang="en-GB" altLang="en-US" sz="1400" b="0" i="0" u="none" strike="noStrike" cap="none" normalizeH="0" baseline="0" dirty="0">
                <a:ln>
                  <a:noFill/>
                </a:ln>
                <a:solidFill>
                  <a:schemeClr val="tx1"/>
                </a:solidFill>
                <a:effectLst/>
                <a:latin typeface="Arial" pitchFamily="34" charset="0"/>
                <a:ea typeface="SimSun" pitchFamily="2" charset="-122"/>
                <a:cs typeface="Arial" pitchFamily="34" charset="0"/>
              </a:rPr>
              <a:t>: </a:t>
            </a:r>
            <a:r>
              <a:rPr kumimoji="0" lang="ru-RU" altLang="en-US" sz="1400" b="0" i="0" u="none" strike="noStrike" cap="none" normalizeH="0" baseline="0" dirty="0">
                <a:ln>
                  <a:noFill/>
                </a:ln>
                <a:solidFill>
                  <a:schemeClr val="tx1"/>
                </a:solidFill>
                <a:effectLst/>
                <a:latin typeface="Arial" pitchFamily="34" charset="0"/>
                <a:ea typeface="SimSun" pitchFamily="2" charset="-122"/>
                <a:cs typeface="Arial" pitchFamily="34" charset="0"/>
              </a:rPr>
              <a:t>Обследование ОЭСР </a:t>
            </a:r>
            <a:r>
              <a:rPr kumimoji="0" lang="en-GB" altLang="en-US" sz="1400" b="0" i="0" u="none" strike="noStrike" cap="none" normalizeH="0" baseline="0" dirty="0">
                <a:ln>
                  <a:noFill/>
                </a:ln>
                <a:solidFill>
                  <a:schemeClr val="tx1"/>
                </a:solidFill>
                <a:effectLst/>
                <a:latin typeface="Arial" pitchFamily="34" charset="0"/>
                <a:ea typeface="SimSun" pitchFamily="2" charset="-122"/>
                <a:cs typeface="Arial" pitchFamily="34" charset="0"/>
              </a:rPr>
              <a:t>(2018), </a:t>
            </a:r>
            <a:r>
              <a:rPr kumimoji="0" lang="ru-RU" altLang="en-US" sz="1400" b="0" i="0" u="none" strike="noStrike" cap="none" normalizeH="0" baseline="0" dirty="0">
                <a:ln>
                  <a:noFill/>
                </a:ln>
                <a:solidFill>
                  <a:schemeClr val="tx1"/>
                </a:solidFill>
                <a:effectLst/>
                <a:latin typeface="Arial" pitchFamily="34" charset="0"/>
                <a:ea typeface="SimSun" pitchFamily="2" charset="-122"/>
                <a:cs typeface="Arial" pitchFamily="34" charset="0"/>
              </a:rPr>
              <a:t>обследование практики учета в бюджете капитальных затрат и государственного управления инфраструктурой</a:t>
            </a:r>
            <a:endParaRPr kumimoji="0" lang="en-GB" alt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6"/>
          <p:cNvSpPr>
            <a:spLocks noChangeArrowheads="1"/>
          </p:cNvSpPr>
          <p:nvPr/>
        </p:nvSpPr>
        <p:spPr bwMode="auto">
          <a:xfrm>
            <a:off x="274692" y="5726262"/>
            <a:ext cx="738031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40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0" name="Chart 9">
            <a:extLst>
              <a:ext uri="{FF2B5EF4-FFF2-40B4-BE49-F238E27FC236}">
                <a16:creationId xmlns:a16="http://schemas.microsoft.com/office/drawing/2014/main" id="{00000000-0008-0000-0D00-000003000000}"/>
              </a:ext>
            </a:extLst>
          </p:cNvPr>
          <p:cNvGraphicFramePr>
            <a:graphicFrameLocks/>
          </p:cNvGraphicFramePr>
          <p:nvPr>
            <p:extLst>
              <p:ext uri="{D42A27DB-BD31-4B8C-83A1-F6EECF244321}">
                <p14:modId xmlns:p14="http://schemas.microsoft.com/office/powerpoint/2010/main" val="1352364796"/>
              </p:ext>
            </p:extLst>
          </p:nvPr>
        </p:nvGraphicFramePr>
        <p:xfrm>
          <a:off x="557213" y="1449508"/>
          <a:ext cx="8082787" cy="47725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4830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00000000-0008-0000-0700-000002000000}"/>
              </a:ext>
            </a:extLst>
          </p:cNvPr>
          <p:cNvGraphicFramePr>
            <a:graphicFrameLocks noGrp="1"/>
          </p:cNvGraphicFramePr>
          <p:nvPr>
            <p:ph idx="1"/>
            <p:extLst>
              <p:ext uri="{D42A27DB-BD31-4B8C-83A1-F6EECF244321}">
                <p14:modId xmlns:p14="http://schemas.microsoft.com/office/powerpoint/2010/main" val="2815726445"/>
              </p:ext>
            </p:extLst>
          </p:nvPr>
        </p:nvGraphicFramePr>
        <p:xfrm>
          <a:off x="328612" y="1374300"/>
          <a:ext cx="8372475" cy="48677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079999" y="237600"/>
            <a:ext cx="7806825" cy="1022400"/>
          </a:xfrm>
        </p:spPr>
        <p:txBody>
          <a:bodyPr/>
          <a:lstStyle/>
          <a:p>
            <a:pPr marL="357188" indent="-357188"/>
            <a:r>
              <a:rPr lang="en-US" dirty="0"/>
              <a:t>3.	</a:t>
            </a:r>
            <a:r>
              <a:rPr lang="ru-RU" dirty="0"/>
              <a:t>В большинстве стран ОЭСР имеется некоторая интеграция текущих капитальных затрат</a:t>
            </a:r>
            <a:endParaRPr lang="en-GB" dirty="0"/>
          </a:p>
        </p:txBody>
      </p:sp>
    </p:spTree>
    <p:extLst>
      <p:ext uri="{BB962C8B-B14F-4D97-AF65-F5344CB8AC3E}">
        <p14:creationId xmlns:p14="http://schemas.microsoft.com/office/powerpoint/2010/main" val="207077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442913" indent="-442913"/>
            <a:r>
              <a:rPr lang="en-GB" dirty="0"/>
              <a:t>4.	</a:t>
            </a:r>
            <a:r>
              <a:rPr lang="ru-RU" dirty="0"/>
              <a:t>На долю ГЧП приходится небольшая часть государственных инвестиций в инфраструктуру</a:t>
            </a:r>
            <a:endParaRPr lang="en-GB" dirty="0"/>
          </a:p>
        </p:txBody>
      </p:sp>
      <p:sp>
        <p:nvSpPr>
          <p:cNvPr id="3" name="Slide Number Placeholder 2"/>
          <p:cNvSpPr>
            <a:spLocks noGrp="1"/>
          </p:cNvSpPr>
          <p:nvPr>
            <p:ph type="sldNum" sz="quarter" idx="12"/>
          </p:nvPr>
        </p:nvSpPr>
        <p:spPr/>
        <p:txBody>
          <a:bodyPr/>
          <a:lstStyle/>
          <a:p>
            <a:fld id="{C0DE68E3-53E7-459D-804F-F5354EBAED4E}" type="slidenum">
              <a:rPr lang="en-GB" smtClean="0">
                <a:solidFill>
                  <a:prstClr val="white"/>
                </a:solidFill>
              </a:rPr>
              <a:pPr/>
              <a:t>8</a:t>
            </a:fld>
            <a:endParaRPr lang="en-GB" dirty="0">
              <a:solidFill>
                <a:prstClr val="white"/>
              </a:solidFill>
            </a:endParaRPr>
          </a:p>
        </p:txBody>
      </p:sp>
      <p:sp>
        <p:nvSpPr>
          <p:cNvPr id="5" name="Rectangle 4"/>
          <p:cNvSpPr/>
          <p:nvPr/>
        </p:nvSpPr>
        <p:spPr>
          <a:xfrm>
            <a:off x="1475656" y="1412776"/>
            <a:ext cx="5976664" cy="584775"/>
          </a:xfrm>
          <a:prstGeom prst="rect">
            <a:avLst/>
          </a:prstGeom>
        </p:spPr>
        <p:txBody>
          <a:bodyPr wrap="square">
            <a:spAutoFit/>
          </a:bodyPr>
          <a:lstStyle/>
          <a:p>
            <a:pPr algn="ctr"/>
            <a:r>
              <a:rPr lang="ru-RU" sz="1600" dirty="0">
                <a:solidFill>
                  <a:schemeClr val="tx2">
                    <a:lumMod val="75000"/>
                  </a:schemeClr>
                </a:solidFill>
                <a:latin typeface="Calibri" panose="020F0502020204030204" pitchFamily="34" charset="0"/>
                <a:ea typeface="Batang"/>
                <a:cs typeface="Calibri" panose="020F0502020204030204" pitchFamily="34" charset="0"/>
              </a:rPr>
              <a:t>% государственных инфраструктурных инвестиций (в стоимостном выражении) в рамках ГЧП за </a:t>
            </a:r>
            <a:r>
              <a:rPr lang="en-GB" sz="1600" dirty="0">
                <a:solidFill>
                  <a:schemeClr val="tx2">
                    <a:lumMod val="75000"/>
                  </a:schemeClr>
                </a:solidFill>
                <a:latin typeface="Calibri" panose="020F0502020204030204" pitchFamily="34" charset="0"/>
                <a:ea typeface="Batang"/>
                <a:cs typeface="Calibri" panose="020F0502020204030204" pitchFamily="34" charset="0"/>
              </a:rPr>
              <a:t> </a:t>
            </a:r>
            <a:r>
              <a:rPr lang="ru-RU" sz="1600" dirty="0">
                <a:solidFill>
                  <a:schemeClr val="tx2">
                    <a:lumMod val="75000"/>
                  </a:schemeClr>
                </a:solidFill>
                <a:latin typeface="Calibri" panose="020F0502020204030204" pitchFamily="34" charset="0"/>
                <a:ea typeface="Batang"/>
                <a:cs typeface="Calibri" panose="020F0502020204030204" pitchFamily="34" charset="0"/>
              </a:rPr>
              <a:t>последние </a:t>
            </a:r>
            <a:r>
              <a:rPr lang="en-GB" sz="1600" dirty="0">
                <a:solidFill>
                  <a:schemeClr val="tx2">
                    <a:lumMod val="75000"/>
                  </a:schemeClr>
                </a:solidFill>
                <a:latin typeface="Calibri" panose="020F0502020204030204" pitchFamily="34" charset="0"/>
                <a:ea typeface="Batang"/>
                <a:cs typeface="Calibri" panose="020F0502020204030204" pitchFamily="34" charset="0"/>
              </a:rPr>
              <a:t>3 </a:t>
            </a:r>
            <a:r>
              <a:rPr lang="ru-RU" sz="1600" dirty="0">
                <a:solidFill>
                  <a:schemeClr val="tx2">
                    <a:lumMod val="75000"/>
                  </a:schemeClr>
                </a:solidFill>
                <a:latin typeface="Calibri" panose="020F0502020204030204" pitchFamily="34" charset="0"/>
                <a:ea typeface="Batang"/>
                <a:cs typeface="Calibri" panose="020F0502020204030204" pitchFamily="34" charset="0"/>
              </a:rPr>
              <a:t> года</a:t>
            </a:r>
            <a:endParaRPr lang="en-GB" sz="1600" dirty="0">
              <a:solidFill>
                <a:schemeClr val="tx2">
                  <a:lumMod val="75000"/>
                </a:schemeClr>
              </a:solidFill>
              <a:latin typeface="Calibri" panose="020F0502020204030204" pitchFamily="34" charset="0"/>
              <a:ea typeface="Batang"/>
              <a:cs typeface="Calibri" panose="020F0502020204030204" pitchFamily="34" charset="0"/>
            </a:endParaRPr>
          </a:p>
        </p:txBody>
      </p:sp>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746479" y="2067867"/>
            <a:ext cx="6921865" cy="4732548"/>
          </a:xfrm>
          <a:prstGeom prst="rect">
            <a:avLst/>
          </a:prstGeom>
          <a:noFill/>
          <a:ln>
            <a:noFill/>
          </a:ln>
        </p:spPr>
      </p:pic>
      <p:sp>
        <p:nvSpPr>
          <p:cNvPr id="7" name="Rectangle 6"/>
          <p:cNvSpPr/>
          <p:nvPr/>
        </p:nvSpPr>
        <p:spPr>
          <a:xfrm>
            <a:off x="-396552" y="6597352"/>
            <a:ext cx="9004589" cy="400110"/>
          </a:xfrm>
          <a:prstGeom prst="rect">
            <a:avLst/>
          </a:prstGeom>
        </p:spPr>
        <p:txBody>
          <a:bodyPr wrap="square">
            <a:spAutoFit/>
          </a:bodyPr>
          <a:lstStyle/>
          <a:p>
            <a:pPr lvl="0" eaLnBrk="0" fontAlgn="base" hangingPunct="0">
              <a:spcBef>
                <a:spcPct val="0"/>
              </a:spcBef>
              <a:spcAft>
                <a:spcPct val="0"/>
              </a:spcAft>
            </a:pPr>
            <a:r>
              <a:rPr lang="ru-RU" altLang="en-US" sz="1000" i="1" dirty="0">
                <a:latin typeface="Arial" pitchFamily="34" charset="0"/>
                <a:ea typeface="SimSun" pitchFamily="2" charset="-122"/>
                <a:cs typeface="Arial" pitchFamily="34" charset="0"/>
              </a:rPr>
              <a:t>Источник</a:t>
            </a:r>
            <a:r>
              <a:rPr lang="en-GB" altLang="en-US" sz="1000" dirty="0">
                <a:latin typeface="Arial" pitchFamily="34" charset="0"/>
                <a:ea typeface="SimSun" pitchFamily="2" charset="-122"/>
                <a:cs typeface="Arial" pitchFamily="34" charset="0"/>
              </a:rPr>
              <a:t>: </a:t>
            </a:r>
            <a:r>
              <a:rPr lang="ru-RU" altLang="en-US" sz="1000" dirty="0">
                <a:latin typeface="Arial" pitchFamily="34" charset="0"/>
                <a:ea typeface="SimSun" pitchFamily="2" charset="-122"/>
                <a:cs typeface="Arial" pitchFamily="34" charset="0"/>
              </a:rPr>
              <a:t>Обследование ОЭСР </a:t>
            </a:r>
            <a:r>
              <a:rPr lang="en-GB" altLang="en-US" sz="1000" dirty="0">
                <a:latin typeface="Arial" pitchFamily="34" charset="0"/>
                <a:ea typeface="SimSun" pitchFamily="2" charset="-122"/>
                <a:cs typeface="Arial" pitchFamily="34" charset="0"/>
              </a:rPr>
              <a:t>(2018), </a:t>
            </a:r>
            <a:r>
              <a:rPr lang="ru-RU" altLang="en-US" sz="1000" dirty="0">
                <a:latin typeface="Arial" pitchFamily="34" charset="0"/>
                <a:ea typeface="SimSun" pitchFamily="2" charset="-122"/>
                <a:cs typeface="Arial" pitchFamily="34" charset="0"/>
              </a:rPr>
              <a:t>обследование практики учета в бюджете капитальных затрат и государственного управления инфраструктурой</a:t>
            </a:r>
            <a:endParaRPr lang="en-GB" altLang="en-US" sz="2400" dirty="0">
              <a:latin typeface="Arial" pitchFamily="34" charset="0"/>
              <a:cs typeface="Arial" pitchFamily="34" charset="0"/>
            </a:endParaRPr>
          </a:p>
        </p:txBody>
      </p:sp>
    </p:spTree>
    <p:extLst>
      <p:ext uri="{BB962C8B-B14F-4D97-AF65-F5344CB8AC3E}">
        <p14:creationId xmlns:p14="http://schemas.microsoft.com/office/powerpoint/2010/main" val="310123742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574" y="214313"/>
            <a:ext cx="8118426" cy="1028699"/>
          </a:xfrm>
        </p:spPr>
        <p:txBody>
          <a:bodyPr/>
          <a:lstStyle/>
          <a:p>
            <a:r>
              <a:rPr lang="ru-RU" sz="2000" dirty="0"/>
              <a:t>Принципы ОЭСР в части управления инфраструктурой</a:t>
            </a:r>
            <a:r>
              <a:rPr lang="en-US" sz="2000" dirty="0"/>
              <a:t>: </a:t>
            </a:r>
            <a:r>
              <a:rPr lang="ru-RU" sz="2000" dirty="0"/>
              <a:t>выработка правильного подхода к инфраструктурной политике</a:t>
            </a:r>
            <a:endParaRPr lang="en-GB" sz="2000" dirty="0"/>
          </a:p>
        </p:txBody>
      </p:sp>
      <p:pic>
        <p:nvPicPr>
          <p:cNvPr id="4" name="Content Placeholder 3"/>
          <p:cNvPicPr>
            <a:picLocks noGrp="1" noChangeAspect="1"/>
          </p:cNvPicPr>
          <p:nvPr>
            <p:ph idx="1"/>
          </p:nvPr>
        </p:nvPicPr>
        <p:blipFill>
          <a:blip r:embed="rId3"/>
          <a:stretch>
            <a:fillRect/>
          </a:stretch>
        </p:blipFill>
        <p:spPr>
          <a:xfrm>
            <a:off x="857250" y="1541973"/>
            <a:ext cx="2192498" cy="3197028"/>
          </a:xfrm>
          <a:prstGeom prst="rect">
            <a:avLst/>
          </a:prstGeom>
          <a:ln>
            <a:solidFill>
              <a:schemeClr val="bg2">
                <a:lumMod val="10000"/>
              </a:schemeClr>
            </a:solidFill>
          </a:ln>
        </p:spPr>
      </p:pic>
      <p:sp>
        <p:nvSpPr>
          <p:cNvPr id="3" name="Slide Number Placeholder 2"/>
          <p:cNvSpPr>
            <a:spLocks noGrp="1"/>
          </p:cNvSpPr>
          <p:nvPr>
            <p:ph type="sldNum" sz="quarter" idx="4294967295"/>
          </p:nvPr>
        </p:nvSpPr>
        <p:spPr/>
        <p:txBody>
          <a:bodyPr/>
          <a:lstStyle/>
          <a:p>
            <a:fld id="{55001D12-7F0C-4CF1-B782-413127D7A494}" type="slidenum">
              <a:rPr lang="en-GB" smtClean="0"/>
              <a:t>9</a:t>
            </a:fld>
            <a:endParaRPr lang="en-GB" dirty="0"/>
          </a:p>
        </p:txBody>
      </p:sp>
      <p:sp>
        <p:nvSpPr>
          <p:cNvPr id="7" name="TextBox 6"/>
          <p:cNvSpPr txBox="1"/>
          <p:nvPr/>
        </p:nvSpPr>
        <p:spPr>
          <a:xfrm>
            <a:off x="3635896" y="1540049"/>
            <a:ext cx="4681935" cy="2400657"/>
          </a:xfrm>
          <a:prstGeom prst="rect">
            <a:avLst/>
          </a:prstGeom>
          <a:solidFill>
            <a:schemeClr val="accent3">
              <a:lumMod val="20000"/>
              <a:lumOff val="80000"/>
            </a:schemeClr>
          </a:solidFill>
        </p:spPr>
        <p:txBody>
          <a:bodyPr wrap="square" rtlCol="0">
            <a:spAutoFit/>
          </a:bodyPr>
          <a:lstStyle/>
          <a:p>
            <a:pPr marL="342900" indent="-342900">
              <a:spcAft>
                <a:spcPts val="600"/>
              </a:spcAft>
              <a:buFont typeface="Wingdings" panose="05000000000000000000" pitchFamily="2" charset="2"/>
              <a:buChar char="ü"/>
            </a:pPr>
            <a:r>
              <a:rPr lang="ru-RU" sz="2000" dirty="0">
                <a:latin typeface="+mj-lt"/>
              </a:rPr>
              <a:t>10 факторов успеха</a:t>
            </a:r>
            <a:endParaRPr lang="en-GB" sz="2000" dirty="0">
              <a:latin typeface="+mj-lt"/>
            </a:endParaRPr>
          </a:p>
          <a:p>
            <a:pPr marL="342900" indent="-342900">
              <a:spcAft>
                <a:spcPts val="600"/>
              </a:spcAft>
              <a:buFont typeface="Wingdings" panose="05000000000000000000" pitchFamily="2" charset="2"/>
              <a:buChar char="ü"/>
            </a:pPr>
            <a:r>
              <a:rPr lang="ru-RU" sz="2000" dirty="0">
                <a:latin typeface="+mj-lt"/>
              </a:rPr>
              <a:t>Варианты политики для выявления благоприятной среды </a:t>
            </a:r>
          </a:p>
          <a:p>
            <a:pPr marL="342900" indent="-342900">
              <a:spcAft>
                <a:spcPts val="600"/>
              </a:spcAft>
              <a:buFont typeface="Wingdings" panose="05000000000000000000" pitchFamily="2" charset="2"/>
              <a:buChar char="ü"/>
            </a:pPr>
            <a:r>
              <a:rPr lang="ru-RU" sz="2000" dirty="0">
                <a:latin typeface="+mj-lt"/>
              </a:rPr>
              <a:t>Опора на некоторые инструменты ОЭСР </a:t>
            </a:r>
            <a:r>
              <a:rPr lang="en-US" sz="2000" dirty="0">
                <a:latin typeface="+mj-lt"/>
              </a:rPr>
              <a:t>(</a:t>
            </a:r>
            <a:r>
              <a:rPr lang="ru-RU" sz="2000" dirty="0">
                <a:latin typeface="+mj-lt"/>
              </a:rPr>
              <a:t>государственные закупки, беспристрастность, бюджетирование</a:t>
            </a:r>
            <a:r>
              <a:rPr lang="en-US" sz="2000" dirty="0">
                <a:latin typeface="+mj-lt"/>
              </a:rPr>
              <a:t>)</a:t>
            </a:r>
            <a:endParaRPr lang="en-GB" sz="2000" dirty="0">
              <a:latin typeface="+mj-lt"/>
            </a:endParaRPr>
          </a:p>
        </p:txBody>
      </p:sp>
      <p:pic>
        <p:nvPicPr>
          <p:cNvPr id="5" name="Picture 4">
            <a:extLst>
              <a:ext uri="{FF2B5EF4-FFF2-40B4-BE49-F238E27FC236}">
                <a16:creationId xmlns:a16="http://schemas.microsoft.com/office/drawing/2014/main" id="{0DE1620A-B1E0-4DAF-A019-13A69C8F0F89}"/>
              </a:ext>
            </a:extLst>
          </p:cNvPr>
          <p:cNvPicPr>
            <a:picLocks noChangeAspect="1"/>
          </p:cNvPicPr>
          <p:nvPr/>
        </p:nvPicPr>
        <p:blipFill>
          <a:blip r:embed="rId4"/>
          <a:stretch>
            <a:fillRect/>
          </a:stretch>
        </p:blipFill>
        <p:spPr>
          <a:xfrm>
            <a:off x="474931" y="4844209"/>
            <a:ext cx="8336069" cy="1923708"/>
          </a:xfrm>
          <a:prstGeom prst="rect">
            <a:avLst/>
          </a:prstGeom>
        </p:spPr>
      </p:pic>
    </p:spTree>
    <p:extLst>
      <p:ext uri="{BB962C8B-B14F-4D97-AF65-F5344CB8AC3E}">
        <p14:creationId xmlns:p14="http://schemas.microsoft.com/office/powerpoint/2010/main" val="21737866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CDE_Français_blanc">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12004</TotalTime>
  <Words>982</Words>
  <Application>Microsoft Office PowerPoint</Application>
  <PresentationFormat>On-screen Show (4:3)</PresentationFormat>
  <Paragraphs>137</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Batang</vt:lpstr>
      <vt:lpstr>SimSun</vt:lpstr>
      <vt:lpstr>Arial</vt:lpstr>
      <vt:lpstr>Arial Narrow</vt:lpstr>
      <vt:lpstr>Calibri</vt:lpstr>
      <vt:lpstr>Georgia</vt:lpstr>
      <vt:lpstr>Helvetica 65 Medium</vt:lpstr>
      <vt:lpstr>Wingdings</vt:lpstr>
      <vt:lpstr>OCDE_Français_blanc</vt:lpstr>
      <vt:lpstr>Сессия 8: Учет капитальных затрат в бюджете </vt:lpstr>
      <vt:lpstr>Накопленные за 12 лет экспертные знания в рамках сети высокопоставленных экспертов ОЭСР по ГЧП и инфраструктуре</vt:lpstr>
      <vt:lpstr>Роль учета в бюджете затрат на капитальные расходы и инфраструктуру</vt:lpstr>
      <vt:lpstr>Что мы видим на практике?</vt:lpstr>
      <vt:lpstr>Улучшение стратегического планирования инфраструктуры</vt:lpstr>
      <vt:lpstr>2. Только в 50% стран долгосрочное планирование инфраструктуры увязано со среднесрочным планом бюджета</vt:lpstr>
      <vt:lpstr>3. В большинстве стран ОЭСР имеется некоторая интеграция текущих капитальных затрат</vt:lpstr>
      <vt:lpstr>4. На долю ГЧП приходится небольшая часть государственных инвестиций в инфраструктуру</vt:lpstr>
      <vt:lpstr>Принципы ОЭСР в части управления инфраструктурой: выработка правильного подхода к инфраструктурной политике</vt:lpstr>
      <vt:lpstr>Проект ОЭСР по разработке показателей государственного управления инфраструктурой</vt:lpstr>
      <vt:lpstr> Проект ОЭСР по разработке показателей государственного управления инфраструктурой: полезный диагностический инструмент для стран</vt:lpstr>
      <vt:lpstr>Множество уровней для анализа при принятии решений</vt:lpstr>
      <vt:lpstr>Спасибо</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RUIZ Ana Maria, GOV/BUD</dc:creator>
  <cp:lastModifiedBy>Maya I. Belysheva</cp:lastModifiedBy>
  <cp:revision>147</cp:revision>
  <cp:lastPrinted>2019-07-01T08:18:06Z</cp:lastPrinted>
  <dcterms:created xsi:type="dcterms:W3CDTF">2018-11-12T14:52:49Z</dcterms:created>
  <dcterms:modified xsi:type="dcterms:W3CDTF">2019-07-15T08:33:36Z</dcterms:modified>
</cp:coreProperties>
</file>