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405" r:id="rId3"/>
    <p:sldId id="406" r:id="rId4"/>
    <p:sldId id="408" r:id="rId5"/>
    <p:sldId id="407" r:id="rId6"/>
    <p:sldId id="404" r:id="rId7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F48F96-8ED1-4F48-B9D0-8FA5ED555236}" v="18" dt="2019-07-12T13:38:46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50" autoAdjust="0"/>
    <p:restoredTop sz="76196" autoAdjust="0"/>
  </p:normalViewPr>
  <p:slideViewPr>
    <p:cSldViewPr>
      <p:cViewPr varScale="1">
        <p:scale>
          <a:sx n="53" d="100"/>
          <a:sy n="53" d="100"/>
        </p:scale>
        <p:origin x="127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4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24"/>
    </p:cViewPr>
  </p:sorterViewPr>
  <p:notesViewPr>
    <p:cSldViewPr showGuides="1">
      <p:cViewPr varScale="1">
        <p:scale>
          <a:sx n="46" d="100"/>
          <a:sy n="46" d="100"/>
        </p:scale>
        <p:origin x="2736" y="36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63F48F96-8ED1-4F48-B9D0-8FA5ED555236}"/>
    <pc:docChg chg="modSld">
      <pc:chgData name="Inna Anatolievna Davidova" userId="615709de-f45c-42cb-8bad-60412f98c39f" providerId="ADAL" clId="{63F48F96-8ED1-4F48-B9D0-8FA5ED555236}" dt="2019-07-12T13:38:46.782" v="17" actId="6549"/>
      <pc:docMkLst>
        <pc:docMk/>
      </pc:docMkLst>
      <pc:sldChg chg="modSp">
        <pc:chgData name="Inna Anatolievna Davidova" userId="615709de-f45c-42cb-8bad-60412f98c39f" providerId="ADAL" clId="{63F48F96-8ED1-4F48-B9D0-8FA5ED555236}" dt="2019-07-12T13:35:07.910" v="2" actId="1076"/>
        <pc:sldMkLst>
          <pc:docMk/>
          <pc:sldMk cId="519361767" sldId="256"/>
        </pc:sldMkLst>
        <pc:spChg chg="mod">
          <ac:chgData name="Inna Anatolievna Davidova" userId="615709de-f45c-42cb-8bad-60412f98c39f" providerId="ADAL" clId="{63F48F96-8ED1-4F48-B9D0-8FA5ED555236}" dt="2019-07-12T13:35:07.910" v="2" actId="1076"/>
          <ac:spMkLst>
            <pc:docMk/>
            <pc:sldMk cId="519361767" sldId="256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63F48F96-8ED1-4F48-B9D0-8FA5ED555236}" dt="2019-07-12T13:34:53.420" v="0"/>
          <ac:spMkLst>
            <pc:docMk/>
            <pc:sldMk cId="519361767" sldId="256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63F48F96-8ED1-4F48-B9D0-8FA5ED555236}" dt="2019-07-12T13:38:46.782" v="17" actId="6549"/>
        <pc:sldMkLst>
          <pc:docMk/>
          <pc:sldMk cId="3551034793" sldId="404"/>
        </pc:sldMkLst>
        <pc:spChg chg="mod">
          <ac:chgData name="Inna Anatolievna Davidova" userId="615709de-f45c-42cb-8bad-60412f98c39f" providerId="ADAL" clId="{63F48F96-8ED1-4F48-B9D0-8FA5ED555236}" dt="2019-07-12T13:38:46.782" v="17" actId="6549"/>
          <ac:spMkLst>
            <pc:docMk/>
            <pc:sldMk cId="3551034793" sldId="404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63F48F96-8ED1-4F48-B9D0-8FA5ED555236}" dt="2019-07-12T13:38:38.702" v="7" actId="20577"/>
        <pc:sldMkLst>
          <pc:docMk/>
          <pc:sldMk cId="30685028" sldId="407"/>
        </pc:sldMkLst>
        <pc:spChg chg="mod">
          <ac:chgData name="Inna Anatolievna Davidova" userId="615709de-f45c-42cb-8bad-60412f98c39f" providerId="ADAL" clId="{63F48F96-8ED1-4F48-B9D0-8FA5ED555236}" dt="2019-07-12T13:38:38.702" v="7" actId="20577"/>
          <ac:spMkLst>
            <pc:docMk/>
            <pc:sldMk cId="30685028" sldId="407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63F48F96-8ED1-4F48-B9D0-8FA5ED555236}" dt="2019-07-12T13:38:29.344" v="4" actId="20577"/>
        <pc:sldMkLst>
          <pc:docMk/>
          <pc:sldMk cId="1224516522" sldId="408"/>
        </pc:sldMkLst>
        <pc:spChg chg="mod">
          <ac:chgData name="Inna Anatolievna Davidova" userId="615709de-f45c-42cb-8bad-60412f98c39f" providerId="ADAL" clId="{63F48F96-8ED1-4F48-B9D0-8FA5ED555236}" dt="2019-07-12T13:38:29.344" v="4" actId="20577"/>
          <ac:spMkLst>
            <pc:docMk/>
            <pc:sldMk cId="1224516522" sldId="408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40748DA-CE0C-4BAC-91D7-1CDF08FDD017}" type="datetimeFigureOut">
              <a:rPr lang="en-GB" smtClean="0"/>
              <a:t>12/07/2019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625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1" y="9445625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2704D8F-FEEF-4EB9-ACCD-368EB14FE5F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1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6252769-0AD4-4169-BF60-A4E9E4051076}" type="datetimeFigureOut">
              <a:rPr lang="en-GB" smtClean="0"/>
              <a:t>12/07/2019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3DC334F2-AA91-4192-A450-8FDD501F6C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89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2" indent="-171432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32" indent="-171432">
              <a:buFont typeface="Arial" panose="020B0604020202020204" pitchFamily="34" charset="0"/>
              <a:buChar char="•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34F2-AA91-4192-A450-8FDD501F6C8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838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62389-4493-490F-B080-6382495B356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9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01200"/>
            <a:ext cx="1742400" cy="685680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fr-FR" dirty="0"/>
              <a:t>CLIQUEZ POUR MODIFIER LE TITRE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Cliquez pour modifier les sous-titres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2F39A69-ADD6-4E9E-A11C-A44AD474BBA4}" type="datetime1">
              <a:rPr lang="en-GB" smtClean="0"/>
              <a:t>12/07/2019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/>
              <a:t>Cliquez pour modifier les styles du texte du masque</a:t>
            </a:r>
            <a:endParaRPr lang="en-US" dirty="0"/>
          </a:p>
          <a:p>
            <a:pPr lvl="1" eaLnBrk="1" latinLnBrk="0" hangingPunct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 eaLnBrk="1" latinLnBrk="0" hangingPunct="1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 eaLnBrk="1" latinLnBrk="0" hangingPunct="1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 eaLnBrk="1" latinLnBrk="0" hangingPunct="1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FD3BD547-A1F7-4A22-BC50-87258CD85FEB}" type="datetime1">
              <a:rPr lang="en-GB" smtClean="0"/>
              <a:t>12/07/2019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1E9F285-5D83-4DE3-90B6-110C53D663C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pour modifier le titre</a:t>
            </a:r>
            <a:br>
              <a:rPr lang="fr-FR" dirty="0"/>
            </a:br>
            <a:r>
              <a:rPr lang="fr-FR" dirty="0"/>
              <a:t>Le titre peut-être étendu sur deux lignes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682992"/>
            <a:ext cx="6624000" cy="1531616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</a:t>
            </a:r>
            <a:br>
              <a:rPr lang="fr-FR" dirty="0"/>
            </a:br>
            <a:r>
              <a:rPr lang="fr-FR" dirty="0"/>
              <a:t>le titre de l'en-tête de section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EAA05B8-7F9F-4D56-9802-4F0D3F80323E}" type="datetime1">
              <a:rPr lang="en-GB" smtClean="0"/>
              <a:t>12/07/2019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71E9F285-5D83-4DE3-90B6-110C53D663C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/>
              <a:t>Cliquez pour modifier les styles du texte du masque</a:t>
            </a:r>
            <a:endParaRPr kumimoji="0" lang="en-US" dirty="0"/>
          </a:p>
          <a:p>
            <a:pPr lvl="1" eaLnBrk="1" latinLnBrk="0" hangingPunct="1"/>
            <a:r>
              <a:rPr kumimoji="0" lang="en-US" dirty="0" err="1"/>
              <a:t>Deuxième</a:t>
            </a:r>
            <a:r>
              <a:rPr kumimoji="0" lang="en-US" dirty="0"/>
              <a:t> </a:t>
            </a:r>
            <a:r>
              <a:rPr kumimoji="0" lang="en-US" dirty="0" err="1"/>
              <a:t>niveau</a:t>
            </a:r>
            <a:endParaRPr kumimoji="0" lang="en-US" dirty="0"/>
          </a:p>
          <a:p>
            <a:pPr lvl="2" eaLnBrk="1" latinLnBrk="0" hangingPunct="1"/>
            <a:r>
              <a:rPr kumimoji="0" lang="en-US" dirty="0" err="1"/>
              <a:t>Troisième</a:t>
            </a:r>
            <a:r>
              <a:rPr kumimoji="0" lang="en-US" dirty="0"/>
              <a:t> </a:t>
            </a:r>
            <a:r>
              <a:rPr kumimoji="0" lang="en-US" dirty="0" err="1"/>
              <a:t>niveau</a:t>
            </a:r>
            <a:endParaRPr kumimoji="0" lang="en-US" dirty="0"/>
          </a:p>
          <a:p>
            <a:pPr lvl="3" eaLnBrk="1" latinLnBrk="0" hangingPunct="1"/>
            <a:r>
              <a:rPr kumimoji="0" lang="en-US" dirty="0" err="1"/>
              <a:t>Quatrième</a:t>
            </a:r>
            <a:r>
              <a:rPr kumimoji="0" lang="en-US" dirty="0"/>
              <a:t> </a:t>
            </a:r>
            <a:r>
              <a:rPr kumimoji="0" lang="en-US" dirty="0" err="1"/>
              <a:t>niveau</a:t>
            </a:r>
            <a:endParaRPr kumimoji="0" lang="en-US" dirty="0"/>
          </a:p>
          <a:p>
            <a:pPr lvl="4" eaLnBrk="1" latinLnBrk="0" hangingPunct="1"/>
            <a:r>
              <a:rPr kumimoji="0" lang="en-US" dirty="0" err="1"/>
              <a:t>Cinquième</a:t>
            </a:r>
            <a:r>
              <a:rPr kumimoji="0" lang="en-US" dirty="0"/>
              <a:t> </a:t>
            </a:r>
            <a:r>
              <a:rPr kumimoji="0" lang="en-US" dirty="0" err="1"/>
              <a:t>niveau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pour modifier le titre</a:t>
            </a:r>
            <a:br>
              <a:rPr lang="fr-FR" dirty="0"/>
            </a:br>
            <a:r>
              <a:rPr lang="fr-FR" dirty="0"/>
              <a:t>Le titre peut-être étendu sur deux lignes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465890E1-27F8-477F-922E-5654C4B340E7}" type="datetime1">
              <a:rPr lang="en-GB" smtClean="0"/>
              <a:t>12/07/2019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1E9F285-5D83-4DE3-90B6-110C53D663CB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780928"/>
            <a:ext cx="7200800" cy="606897"/>
          </a:xfrm>
        </p:spPr>
        <p:txBody>
          <a:bodyPr/>
          <a:lstStyle/>
          <a:p>
            <a:r>
              <a:rPr lang="ru-RU" sz="2800" b="1" cap="none" dirty="0"/>
              <a:t>Сессия </a:t>
            </a:r>
            <a:r>
              <a:rPr lang="en-GB" sz="2800" b="1" cap="none" dirty="0"/>
              <a:t>9: </a:t>
            </a:r>
            <a:r>
              <a:rPr lang="ru-RU" sz="2800" b="1" cap="none" dirty="0"/>
              <a:t>текущая и будущая работа</a:t>
            </a:r>
            <a:endParaRPr lang="en-GB" sz="2400" b="1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5373216"/>
            <a:ext cx="4007208" cy="1100814"/>
          </a:xfrm>
        </p:spPr>
        <p:txBody>
          <a:bodyPr/>
          <a:lstStyle/>
          <a:p>
            <a:r>
              <a:rPr lang="ru-RU" sz="1400" dirty="0"/>
              <a:t>Отдел бюджетирования и государственных расходов </a:t>
            </a:r>
          </a:p>
          <a:p>
            <a:r>
              <a:rPr lang="ru-RU" sz="1400" dirty="0"/>
              <a:t>Дирекция по вопросам государственного управления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07496" y="68431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15 </a:t>
            </a:r>
            <a:r>
              <a:rPr lang="ru-RU" dirty="0">
                <a:solidFill>
                  <a:schemeClr val="bg1"/>
                </a:solidFill>
              </a:rPr>
              <a:t>ежегодное совещание руководителей бюджетных ведомств стран ЦВЮВЕ ОЭСР </a:t>
            </a:r>
          </a:p>
          <a:p>
            <a:pPr algn="r"/>
            <a:r>
              <a:rPr lang="en-US" dirty="0">
                <a:solidFill>
                  <a:schemeClr val="bg1"/>
                </a:solidFill>
              </a:rPr>
              <a:t>4-5 </a:t>
            </a:r>
            <a:r>
              <a:rPr lang="ru-RU" dirty="0">
                <a:solidFill>
                  <a:schemeClr val="bg1"/>
                </a:solidFill>
              </a:rPr>
              <a:t>июля </a:t>
            </a:r>
            <a:r>
              <a:rPr lang="en-US" dirty="0">
                <a:solidFill>
                  <a:schemeClr val="bg1"/>
                </a:solidFill>
              </a:rPr>
              <a:t>2019</a:t>
            </a:r>
            <a:r>
              <a:rPr lang="ru-RU" dirty="0">
                <a:solidFill>
                  <a:schemeClr val="bg1"/>
                </a:solidFill>
              </a:rPr>
              <a:t> г.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ru-RU" dirty="0">
                <a:solidFill>
                  <a:schemeClr val="bg1"/>
                </a:solidFill>
              </a:rPr>
              <a:t>Минск, Беларусь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6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E9F285-5D83-4DE3-90B6-110C53D663CB}" type="slidenum">
              <a:rPr lang="en-GB" smtClean="0"/>
              <a:t>2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Тематические сети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latin typeface="+mj-lt"/>
              </a:rPr>
              <a:t>По финансовому управлению и отчетности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latin typeface="+mj-lt"/>
              </a:rPr>
              <a:t>По эффективности и результатам</a:t>
            </a:r>
            <a:endParaRPr lang="en-US" sz="2400" dirty="0">
              <a:latin typeface="+mj-lt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err="1">
                <a:latin typeface="+mj-lt"/>
              </a:rPr>
              <a:t>П</a:t>
            </a:r>
            <a:r>
              <a:rPr lang="ru-RU" sz="2400" dirty="0">
                <a:latin typeface="+mj-lt"/>
              </a:rPr>
              <a:t>о парламентским органам по вопросам бюджета и МФО</a:t>
            </a:r>
            <a:endParaRPr lang="en-US" sz="2400" dirty="0">
              <a:latin typeface="+mj-lt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err="1">
                <a:latin typeface="+mj-lt"/>
              </a:rPr>
              <a:t>П</a:t>
            </a:r>
            <a:r>
              <a:rPr lang="ru-RU" sz="2400" dirty="0">
                <a:latin typeface="+mj-lt"/>
              </a:rPr>
              <a:t>о инфраструктуре и ГЧП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latin typeface="+mj-lt"/>
              </a:rPr>
              <a:t>По финансированию здравоохранения</a:t>
            </a:r>
            <a:endParaRPr lang="en-US" sz="2400" dirty="0">
              <a:latin typeface="+mj-lt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err="1">
                <a:latin typeface="+mj-lt"/>
              </a:rPr>
              <a:t>П</a:t>
            </a:r>
            <a:r>
              <a:rPr lang="ru-RU" sz="2400" dirty="0">
                <a:latin typeface="+mj-lt"/>
              </a:rPr>
              <a:t>о бюджетным отношениям на всех уровнях государственного управления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400" dirty="0">
                <a:latin typeface="+mj-lt"/>
              </a:rPr>
              <a:t>По гендерному бюджетированию</a:t>
            </a:r>
            <a:endParaRPr lang="en-US" sz="2400" dirty="0">
              <a:latin typeface="+mj-lt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err="1">
                <a:latin typeface="+mj-lt"/>
              </a:rPr>
              <a:t>П</a:t>
            </a:r>
            <a:r>
              <a:rPr lang="ru-RU" sz="2400" dirty="0">
                <a:latin typeface="+mj-lt"/>
              </a:rPr>
              <a:t>о «зеленому» бюджетированию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911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E9F285-5D83-4DE3-90B6-110C53D663CB}" type="slidenum">
              <a:rPr lang="en-GB" smtClean="0"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Региональные сети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000" y="1602000"/>
            <a:ext cx="8514000" cy="452520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+mj-lt"/>
              </a:rPr>
              <a:t>Азия</a:t>
            </a:r>
            <a:endParaRPr lang="en-US" sz="2800" dirty="0">
              <a:latin typeface="+mj-lt"/>
            </a:endParaRPr>
          </a:p>
          <a:p>
            <a:r>
              <a:rPr lang="ru-RU" sz="2800" dirty="0">
                <a:latin typeface="+mj-lt"/>
              </a:rPr>
              <a:t>Центральная и Юго-Восточная Европа</a:t>
            </a:r>
            <a:endParaRPr lang="en-US" sz="2800" dirty="0">
              <a:latin typeface="+mj-lt"/>
            </a:endParaRPr>
          </a:p>
          <a:p>
            <a:r>
              <a:rPr lang="ru-RU" sz="2800" dirty="0">
                <a:latin typeface="+mj-lt"/>
              </a:rPr>
              <a:t>Латинская Америка и страны Карибского бассейна</a:t>
            </a:r>
            <a:endParaRPr lang="en-US" sz="2800" dirty="0">
              <a:latin typeface="+mj-lt"/>
            </a:endParaRPr>
          </a:p>
          <a:p>
            <a:r>
              <a:rPr lang="ru-RU" sz="2800" dirty="0">
                <a:latin typeface="+mj-lt"/>
              </a:rPr>
              <a:t>Ближний Восток и Северная Африка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049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218800" cy="5054400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latin typeface="+mj-lt"/>
              </a:rPr>
              <a:t>Доклад о реализации по вопросам управления бюджетным процессом</a:t>
            </a:r>
            <a:endParaRPr lang="en-GB" sz="2800" dirty="0">
              <a:latin typeface="+mj-lt"/>
            </a:endParaRPr>
          </a:p>
          <a:p>
            <a:endParaRPr lang="en-GB" sz="2800" dirty="0">
              <a:latin typeface="+mj-lt"/>
            </a:endParaRPr>
          </a:p>
          <a:p>
            <a:r>
              <a:rPr lang="en-GB" sz="2800" dirty="0" err="1">
                <a:latin typeface="+mj-lt"/>
              </a:rPr>
              <a:t>А</a:t>
            </a:r>
            <a:r>
              <a:rPr lang="ru-RU" sz="2800" dirty="0" err="1">
                <a:latin typeface="+mj-lt"/>
              </a:rPr>
              <a:t>нализ</a:t>
            </a:r>
            <a:r>
              <a:rPr lang="ru-RU" sz="2800" dirty="0">
                <a:latin typeface="+mj-lt"/>
              </a:rPr>
              <a:t> </a:t>
            </a:r>
            <a:r>
              <a:rPr lang="en-GB" sz="2800" dirty="0">
                <a:latin typeface="+mj-lt"/>
              </a:rPr>
              <a:t>(</a:t>
            </a:r>
            <a:r>
              <a:rPr lang="ru-RU" sz="2800" dirty="0">
                <a:latin typeface="+mj-lt"/>
              </a:rPr>
              <a:t>бюджетирование, гендерные аспекты, вопросы инфраструктуры, парламентский орган по вопросам бюджета</a:t>
            </a:r>
            <a:r>
              <a:rPr lang="en-GB" sz="2800" dirty="0">
                <a:latin typeface="+mj-lt"/>
              </a:rPr>
              <a:t>)</a:t>
            </a:r>
          </a:p>
          <a:p>
            <a:r>
              <a:rPr lang="en-GB" sz="2800" dirty="0">
                <a:latin typeface="+mj-lt"/>
              </a:rPr>
              <a:t>П</a:t>
            </a:r>
            <a:r>
              <a:rPr lang="ru-RU" sz="2800" dirty="0" err="1">
                <a:latin typeface="+mj-lt"/>
              </a:rPr>
              <a:t>оддержка</a:t>
            </a:r>
            <a:r>
              <a:rPr lang="ru-RU" sz="2800" dirty="0">
                <a:latin typeface="+mj-lt"/>
              </a:rPr>
              <a:t> реализации</a:t>
            </a:r>
            <a:endParaRPr lang="en-GB" sz="2800" dirty="0">
              <a:latin typeface="+mj-lt"/>
            </a:endParaRPr>
          </a:p>
          <a:p>
            <a:endParaRPr lang="en-GB" sz="2800" dirty="0">
              <a:latin typeface="+mj-lt"/>
            </a:endParaRPr>
          </a:p>
          <a:p>
            <a:r>
              <a:rPr lang="ru-RU" sz="2800" dirty="0">
                <a:latin typeface="+mj-lt"/>
              </a:rPr>
              <a:t>Журнал ОЭСР по вопросам бюджета </a:t>
            </a:r>
            <a:r>
              <a:rPr lang="en-GB" sz="2800" dirty="0">
                <a:latin typeface="+mj-lt"/>
              </a:rPr>
              <a:t>(</a:t>
            </a:r>
            <a:r>
              <a:rPr lang="ru-RU" sz="2800" dirty="0">
                <a:latin typeface="+mj-lt"/>
              </a:rPr>
              <a:t>анализы, финансирование здравоохранения,  внешние взносы</a:t>
            </a:r>
            <a:r>
              <a:rPr lang="en-GB" sz="2800" dirty="0">
                <a:latin typeface="+mj-lt"/>
              </a:rPr>
              <a:t>)</a:t>
            </a:r>
          </a:p>
          <a:p>
            <a:endParaRPr lang="en-GB" sz="28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E9F285-5D83-4DE3-90B6-110C53D663CB}" type="slidenum">
              <a:rPr lang="en-GB" smtClean="0"/>
              <a:t>4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Текущая работа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51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+mj-lt"/>
              </a:rPr>
              <a:t>Бюджетирование и государственные расходы</a:t>
            </a:r>
            <a:endParaRPr lang="en-GB" sz="2800" dirty="0">
              <a:latin typeface="+mj-lt"/>
            </a:endParaRPr>
          </a:p>
          <a:p>
            <a:r>
              <a:rPr lang="uk-UA" sz="2800" dirty="0">
                <a:latin typeface="+mj-lt"/>
              </a:rPr>
              <a:t>У</a:t>
            </a:r>
            <a:r>
              <a:rPr lang="ru-RU" sz="2800" dirty="0">
                <a:latin typeface="+mj-lt"/>
              </a:rPr>
              <a:t>правление занятостью в государственном секторе</a:t>
            </a:r>
            <a:endParaRPr lang="en-GB" sz="2800" dirty="0">
              <a:latin typeface="+mj-lt"/>
            </a:endParaRPr>
          </a:p>
          <a:p>
            <a:r>
              <a:rPr lang="ru-RU" sz="2800" dirty="0">
                <a:latin typeface="+mj-lt"/>
              </a:rPr>
              <a:t>Инфраструктура и ГЧП </a:t>
            </a:r>
          </a:p>
          <a:p>
            <a:r>
              <a:rPr lang="ru-RU" sz="2800" dirty="0">
                <a:latin typeface="+mj-lt"/>
              </a:rPr>
              <a:t>Государственные закупки</a:t>
            </a:r>
            <a:endParaRPr lang="en-GB" sz="2800" dirty="0">
              <a:latin typeface="+mj-lt"/>
            </a:endParaRPr>
          </a:p>
          <a:p>
            <a:endParaRPr lang="en-GB" sz="2800" dirty="0">
              <a:latin typeface="+mj-lt"/>
            </a:endParaRPr>
          </a:p>
          <a:p>
            <a:r>
              <a:rPr lang="en-GB" sz="2800" dirty="0" err="1">
                <a:latin typeface="+mj-lt"/>
              </a:rPr>
              <a:t>Д</a:t>
            </a:r>
            <a:r>
              <a:rPr lang="ru-RU" sz="2800" dirty="0" err="1">
                <a:latin typeface="+mj-lt"/>
              </a:rPr>
              <a:t>ругие</a:t>
            </a:r>
            <a:r>
              <a:rPr lang="ru-RU" sz="2800" dirty="0">
                <a:latin typeface="+mj-lt"/>
              </a:rPr>
              <a:t> изменения в дирекции по вопросам государственного управления</a:t>
            </a:r>
            <a:endParaRPr lang="en-GB" sz="28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E9F285-5D83-4DE3-90B6-110C53D663CB}" type="slidenum">
              <a:rPr lang="en-GB" smtClean="0"/>
              <a:t>5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Организационные изменения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5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75656" y="2420888"/>
            <a:ext cx="6300000" cy="669414"/>
          </a:xfrm>
        </p:spPr>
        <p:txBody>
          <a:bodyPr/>
          <a:lstStyle/>
          <a:p>
            <a:pPr algn="ctr"/>
            <a:r>
              <a:rPr lang="ru-RU" cap="none"/>
              <a:t>Спасибо</a:t>
            </a:r>
            <a:endParaRPr lang="en-GB" cap="none" dirty="0"/>
          </a:p>
        </p:txBody>
      </p:sp>
      <p:sp>
        <p:nvSpPr>
          <p:cNvPr id="2" name="Rectangle 1"/>
          <p:cNvSpPr/>
          <p:nvPr/>
        </p:nvSpPr>
        <p:spPr>
          <a:xfrm>
            <a:off x="2543239" y="3244334"/>
            <a:ext cx="4057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accent3"/>
                </a:solidFill>
              </a:rPr>
              <a:t>http://www.oecd.org/gov/budgeting/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034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CDE_Français_blanc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19736</TotalTime>
  <Words>187</Words>
  <Application>Microsoft Office PowerPoint</Application>
  <PresentationFormat>On-screen Show (4:3)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Helvetica 65 Medium</vt:lpstr>
      <vt:lpstr>OCDE_Français_blanc</vt:lpstr>
      <vt:lpstr>Сессия 9: текущая и будущая работа</vt:lpstr>
      <vt:lpstr>Тематические сети</vt:lpstr>
      <vt:lpstr>Региональные сети</vt:lpstr>
      <vt:lpstr>Текущая работа</vt:lpstr>
      <vt:lpstr>Организационные изменения</vt:lpstr>
      <vt:lpstr>Спасибо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CESEE SBO</dc:title>
  <dc:creator>VON TRAPP Lisa</dc:creator>
  <cp:lastModifiedBy>Inna Anatolievna Davidova</cp:lastModifiedBy>
  <cp:revision>632</cp:revision>
  <cp:lastPrinted>2019-07-01T11:41:36Z</cp:lastPrinted>
  <dcterms:created xsi:type="dcterms:W3CDTF">2017-10-27T11:13:14Z</dcterms:created>
  <dcterms:modified xsi:type="dcterms:W3CDTF">2019-07-12T13:38:47Z</dcterms:modified>
</cp:coreProperties>
</file>